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5" r:id="rId10"/>
    <p:sldId id="272" r:id="rId11"/>
    <p:sldId id="269" r:id="rId12"/>
    <p:sldId id="267" r:id="rId13"/>
    <p:sldId id="262" r:id="rId14"/>
    <p:sldId id="266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03429-6714-4F47-8EAE-1A3B8F93BC5C}" v="120" dt="2025-06-23T15:47:22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ia Kaiser" userId="88d90c1505adbeff" providerId="LiveId" clId="{39503429-6714-4F47-8EAE-1A3B8F93BC5C}"/>
    <pc:docChg chg="undo custSel addSld delSld modSld sldOrd">
      <pc:chgData name="Gracia Kaiser" userId="88d90c1505adbeff" providerId="LiveId" clId="{39503429-6714-4F47-8EAE-1A3B8F93BC5C}" dt="2025-06-23T15:48:09.298" v="2131" actId="1076"/>
      <pc:docMkLst>
        <pc:docMk/>
      </pc:docMkLst>
      <pc:sldChg chg="modSp mod">
        <pc:chgData name="Gracia Kaiser" userId="88d90c1505adbeff" providerId="LiveId" clId="{39503429-6714-4F47-8EAE-1A3B8F93BC5C}" dt="2025-06-23T07:01:20.041" v="1788" actId="20577"/>
        <pc:sldMkLst>
          <pc:docMk/>
          <pc:sldMk cId="2505568848" sldId="257"/>
        </pc:sldMkLst>
        <pc:spChg chg="mod">
          <ac:chgData name="Gracia Kaiser" userId="88d90c1505adbeff" providerId="LiveId" clId="{39503429-6714-4F47-8EAE-1A3B8F93BC5C}" dt="2025-06-23T07:01:20.041" v="1788" actId="20577"/>
          <ac:spMkLst>
            <pc:docMk/>
            <pc:sldMk cId="2505568848" sldId="257"/>
            <ac:spMk id="3" creationId="{4DAB5301-6516-CB86-C293-4B9177042BD0}"/>
          </ac:spMkLst>
        </pc:spChg>
      </pc:sldChg>
      <pc:sldChg chg="addSp modSp mod">
        <pc:chgData name="Gracia Kaiser" userId="88d90c1505adbeff" providerId="LiveId" clId="{39503429-6714-4F47-8EAE-1A3B8F93BC5C}" dt="2025-06-22T10:11:52.067" v="1388" actId="14100"/>
        <pc:sldMkLst>
          <pc:docMk/>
          <pc:sldMk cId="1403063784" sldId="258"/>
        </pc:sldMkLst>
        <pc:spChg chg="mod">
          <ac:chgData name="Gracia Kaiser" userId="88d90c1505adbeff" providerId="LiveId" clId="{39503429-6714-4F47-8EAE-1A3B8F93BC5C}" dt="2025-06-22T09:57:00.051" v="1331" actId="20577"/>
          <ac:spMkLst>
            <pc:docMk/>
            <pc:sldMk cId="1403063784" sldId="258"/>
            <ac:spMk id="3" creationId="{5CBD866B-7B3A-8D7E-200B-7AD58A76DDA1}"/>
          </ac:spMkLst>
        </pc:spChg>
        <pc:spChg chg="mod">
          <ac:chgData name="Gracia Kaiser" userId="88d90c1505adbeff" providerId="LiveId" clId="{39503429-6714-4F47-8EAE-1A3B8F93BC5C}" dt="2025-06-22T10:11:52.067" v="1388" actId="14100"/>
          <ac:spMkLst>
            <pc:docMk/>
            <pc:sldMk cId="1403063784" sldId="258"/>
            <ac:spMk id="4" creationId="{A86244FA-B4C4-C819-53DE-0EEA94032293}"/>
          </ac:spMkLst>
        </pc:spChg>
        <pc:cxnChg chg="add mod">
          <ac:chgData name="Gracia Kaiser" userId="88d90c1505adbeff" providerId="LiveId" clId="{39503429-6714-4F47-8EAE-1A3B8F93BC5C}" dt="2025-06-22T09:57:50.603" v="1342" actId="1582"/>
          <ac:cxnSpMkLst>
            <pc:docMk/>
            <pc:sldMk cId="1403063784" sldId="258"/>
            <ac:cxnSpMk id="6" creationId="{7BD52A73-0FFA-B3E7-ED5F-C09DC76E51CA}"/>
          </ac:cxnSpMkLst>
        </pc:cxnChg>
      </pc:sldChg>
      <pc:sldChg chg="modSp mod">
        <pc:chgData name="Gracia Kaiser" userId="88d90c1505adbeff" providerId="LiveId" clId="{39503429-6714-4F47-8EAE-1A3B8F93BC5C}" dt="2025-06-22T18:34:41.171" v="1532" actId="20577"/>
        <pc:sldMkLst>
          <pc:docMk/>
          <pc:sldMk cId="2464316928" sldId="259"/>
        </pc:sldMkLst>
        <pc:spChg chg="mod">
          <ac:chgData name="Gracia Kaiser" userId="88d90c1505adbeff" providerId="LiveId" clId="{39503429-6714-4F47-8EAE-1A3B8F93BC5C}" dt="2025-06-22T09:56:01.248" v="1318" actId="20577"/>
          <ac:spMkLst>
            <pc:docMk/>
            <pc:sldMk cId="2464316928" sldId="259"/>
            <ac:spMk id="2" creationId="{072566D2-43A0-366F-918F-BC787365CDDB}"/>
          </ac:spMkLst>
        </pc:spChg>
        <pc:spChg chg="mod">
          <ac:chgData name="Gracia Kaiser" userId="88d90c1505adbeff" providerId="LiveId" clId="{39503429-6714-4F47-8EAE-1A3B8F93BC5C}" dt="2025-06-22T18:34:41.171" v="1532" actId="20577"/>
          <ac:spMkLst>
            <pc:docMk/>
            <pc:sldMk cId="2464316928" sldId="259"/>
            <ac:spMk id="3" creationId="{2A768FBE-E0BB-0766-31E2-A3638D627DF1}"/>
          </ac:spMkLst>
        </pc:spChg>
      </pc:sldChg>
      <pc:sldChg chg="modSp mod">
        <pc:chgData name="Gracia Kaiser" userId="88d90c1505adbeff" providerId="LiveId" clId="{39503429-6714-4F47-8EAE-1A3B8F93BC5C}" dt="2025-06-23T14:37:26.082" v="1935" actId="20577"/>
        <pc:sldMkLst>
          <pc:docMk/>
          <pc:sldMk cId="3631126610" sldId="260"/>
        </pc:sldMkLst>
        <pc:spChg chg="mod">
          <ac:chgData name="Gracia Kaiser" userId="88d90c1505adbeff" providerId="LiveId" clId="{39503429-6714-4F47-8EAE-1A3B8F93BC5C}" dt="2025-06-23T14:37:26.082" v="1935" actId="20577"/>
          <ac:spMkLst>
            <pc:docMk/>
            <pc:sldMk cId="3631126610" sldId="260"/>
            <ac:spMk id="3" creationId="{BCFE64B1-0DE4-08AE-8127-C66EC76FDA3C}"/>
          </ac:spMkLst>
        </pc:spChg>
      </pc:sldChg>
      <pc:sldChg chg="addSp delSp modSp mod setBg">
        <pc:chgData name="Gracia Kaiser" userId="88d90c1505adbeff" providerId="LiveId" clId="{39503429-6714-4F47-8EAE-1A3B8F93BC5C}" dt="2025-06-22T10:40:34.033" v="1507" actId="20577"/>
        <pc:sldMkLst>
          <pc:docMk/>
          <pc:sldMk cId="1976870112" sldId="261"/>
        </pc:sldMkLst>
        <pc:spChg chg="mod">
          <ac:chgData name="Gracia Kaiser" userId="88d90c1505adbeff" providerId="LiveId" clId="{39503429-6714-4F47-8EAE-1A3B8F93BC5C}" dt="2025-06-21T20:08:00.167" v="93" actId="26606"/>
          <ac:spMkLst>
            <pc:docMk/>
            <pc:sldMk cId="1976870112" sldId="261"/>
            <ac:spMk id="2" creationId="{24D8315C-79B6-5611-827F-F64D4111A1C0}"/>
          </ac:spMkLst>
        </pc:spChg>
        <pc:spChg chg="add">
          <ac:chgData name="Gracia Kaiser" userId="88d90c1505adbeff" providerId="LiveId" clId="{39503429-6714-4F47-8EAE-1A3B8F93BC5C}" dt="2025-06-21T20:08:00.167" v="93" actId="26606"/>
          <ac:spMkLst>
            <pc:docMk/>
            <pc:sldMk cId="1976870112" sldId="261"/>
            <ac:spMk id="9" creationId="{F68B2C62-7648-4430-90D5-AE0F252AF113}"/>
          </ac:spMkLst>
        </pc:spChg>
        <pc:graphicFrameChg chg="add mod">
          <ac:chgData name="Gracia Kaiser" userId="88d90c1505adbeff" providerId="LiveId" clId="{39503429-6714-4F47-8EAE-1A3B8F93BC5C}" dt="2025-06-22T10:40:34.033" v="1507" actId="20577"/>
          <ac:graphicFrameMkLst>
            <pc:docMk/>
            <pc:sldMk cId="1976870112" sldId="261"/>
            <ac:graphicFrameMk id="5" creationId="{19E22BC0-9388-543A-64C6-36A6A6D86E52}"/>
          </ac:graphicFrameMkLst>
        </pc:graphicFrameChg>
        <pc:cxnChg chg="add">
          <ac:chgData name="Gracia Kaiser" userId="88d90c1505adbeff" providerId="LiveId" clId="{39503429-6714-4F47-8EAE-1A3B8F93BC5C}" dt="2025-06-21T20:08:00.167" v="93" actId="26606"/>
          <ac:cxnSpMkLst>
            <pc:docMk/>
            <pc:sldMk cId="1976870112" sldId="261"/>
            <ac:cxnSpMk id="11" creationId="{AAD0195E-7F27-4D06-9427-0C121D721A14}"/>
          </ac:cxnSpMkLst>
        </pc:cxnChg>
        <pc:cxnChg chg="add">
          <ac:chgData name="Gracia Kaiser" userId="88d90c1505adbeff" providerId="LiveId" clId="{39503429-6714-4F47-8EAE-1A3B8F93BC5C}" dt="2025-06-21T20:08:00.167" v="93" actId="26606"/>
          <ac:cxnSpMkLst>
            <pc:docMk/>
            <pc:sldMk cId="1976870112" sldId="261"/>
            <ac:cxnSpMk id="13" creationId="{9D74C2FC-3228-4FC1-B97B-87AD35508D91}"/>
          </ac:cxnSpMkLst>
        </pc:cxnChg>
      </pc:sldChg>
      <pc:sldChg chg="modSp mod">
        <pc:chgData name="Gracia Kaiser" userId="88d90c1505adbeff" providerId="LiveId" clId="{39503429-6714-4F47-8EAE-1A3B8F93BC5C}" dt="2025-06-23T07:00:44.074" v="1742" actId="20577"/>
        <pc:sldMkLst>
          <pc:docMk/>
          <pc:sldMk cId="1036852563" sldId="262"/>
        </pc:sldMkLst>
        <pc:spChg chg="mod">
          <ac:chgData name="Gracia Kaiser" userId="88d90c1505adbeff" providerId="LiveId" clId="{39503429-6714-4F47-8EAE-1A3B8F93BC5C}" dt="2025-06-23T07:00:44.074" v="1742" actId="20577"/>
          <ac:spMkLst>
            <pc:docMk/>
            <pc:sldMk cId="1036852563" sldId="262"/>
            <ac:spMk id="2" creationId="{4C1FC869-03FE-4C8F-7766-BF5DB535CECD}"/>
          </ac:spMkLst>
        </pc:spChg>
        <pc:spChg chg="mod">
          <ac:chgData name="Gracia Kaiser" userId="88d90c1505adbeff" providerId="LiveId" clId="{39503429-6714-4F47-8EAE-1A3B8F93BC5C}" dt="2025-06-22T10:39:25.852" v="1474" actId="20577"/>
          <ac:spMkLst>
            <pc:docMk/>
            <pc:sldMk cId="1036852563" sldId="262"/>
            <ac:spMk id="3" creationId="{CC2ECB27-4900-E211-ADDF-B76604EF2A5F}"/>
          </ac:spMkLst>
        </pc:spChg>
      </pc:sldChg>
      <pc:sldChg chg="modSp del mod">
        <pc:chgData name="Gracia Kaiser" userId="88d90c1505adbeff" providerId="LiveId" clId="{39503429-6714-4F47-8EAE-1A3B8F93BC5C}" dt="2025-06-22T18:32:07.557" v="1518" actId="2696"/>
        <pc:sldMkLst>
          <pc:docMk/>
          <pc:sldMk cId="3577146359" sldId="263"/>
        </pc:sldMkLst>
        <pc:spChg chg="mod">
          <ac:chgData name="Gracia Kaiser" userId="88d90c1505adbeff" providerId="LiveId" clId="{39503429-6714-4F47-8EAE-1A3B8F93BC5C}" dt="2025-06-22T10:22:39.145" v="1409" actId="20577"/>
          <ac:spMkLst>
            <pc:docMk/>
            <pc:sldMk cId="3577146359" sldId="263"/>
            <ac:spMk id="3" creationId="{3D4EFC06-9AF8-E09C-CC38-E3CE630528DF}"/>
          </ac:spMkLst>
        </pc:spChg>
        <pc:spChg chg="mod">
          <ac:chgData name="Gracia Kaiser" userId="88d90c1505adbeff" providerId="LiveId" clId="{39503429-6714-4F47-8EAE-1A3B8F93BC5C}" dt="2025-06-22T10:12:24.359" v="1392" actId="20577"/>
          <ac:spMkLst>
            <pc:docMk/>
            <pc:sldMk cId="3577146359" sldId="263"/>
            <ac:spMk id="4" creationId="{3397F4CB-5E57-72BB-0EB2-78738C357481}"/>
          </ac:spMkLst>
        </pc:spChg>
      </pc:sldChg>
      <pc:sldChg chg="modSp del mod">
        <pc:chgData name="Gracia Kaiser" userId="88d90c1505adbeff" providerId="LiveId" clId="{39503429-6714-4F47-8EAE-1A3B8F93BC5C}" dt="2025-06-22T07:58:34.169" v="865" actId="2696"/>
        <pc:sldMkLst>
          <pc:docMk/>
          <pc:sldMk cId="2001723040" sldId="264"/>
        </pc:sldMkLst>
      </pc:sldChg>
      <pc:sldChg chg="modSp mod">
        <pc:chgData name="Gracia Kaiser" userId="88d90c1505adbeff" providerId="LiveId" clId="{39503429-6714-4F47-8EAE-1A3B8F93BC5C}" dt="2025-06-23T14:41:52.908" v="2007" actId="2711"/>
        <pc:sldMkLst>
          <pc:docMk/>
          <pc:sldMk cId="2276454034" sldId="265"/>
        </pc:sldMkLst>
        <pc:spChg chg="mod">
          <ac:chgData name="Gracia Kaiser" userId="88d90c1505adbeff" providerId="LiveId" clId="{39503429-6714-4F47-8EAE-1A3B8F93BC5C}" dt="2025-06-23T14:41:52.908" v="2007" actId="2711"/>
          <ac:spMkLst>
            <pc:docMk/>
            <pc:sldMk cId="2276454034" sldId="265"/>
            <ac:spMk id="3" creationId="{D29775FC-C9BC-4D9B-3DEE-593E63223765}"/>
          </ac:spMkLst>
        </pc:spChg>
        <pc:spChg chg="mod">
          <ac:chgData name="Gracia Kaiser" userId="88d90c1505adbeff" providerId="LiveId" clId="{39503429-6714-4F47-8EAE-1A3B8F93BC5C}" dt="2025-06-22T10:24:11.508" v="1421" actId="20577"/>
          <ac:spMkLst>
            <pc:docMk/>
            <pc:sldMk cId="2276454034" sldId="265"/>
            <ac:spMk id="4" creationId="{BC198033-CE2E-B72E-027E-AEF23D006CC8}"/>
          </ac:spMkLst>
        </pc:spChg>
      </pc:sldChg>
      <pc:sldChg chg="modSp mod">
        <pc:chgData name="Gracia Kaiser" userId="88d90c1505adbeff" providerId="LiveId" clId="{39503429-6714-4F47-8EAE-1A3B8F93BC5C}" dt="2025-06-23T07:06:17.882" v="1791" actId="20577"/>
        <pc:sldMkLst>
          <pc:docMk/>
          <pc:sldMk cId="217144723" sldId="266"/>
        </pc:sldMkLst>
        <pc:spChg chg="mod">
          <ac:chgData name="Gracia Kaiser" userId="88d90c1505adbeff" providerId="LiveId" clId="{39503429-6714-4F47-8EAE-1A3B8F93BC5C}" dt="2025-06-23T07:00:48.360" v="1744" actId="20577"/>
          <ac:spMkLst>
            <pc:docMk/>
            <pc:sldMk cId="217144723" sldId="266"/>
            <ac:spMk id="2" creationId="{A6019A68-F2B8-3EB6-F5E0-EB5714A68069}"/>
          </ac:spMkLst>
        </pc:spChg>
        <pc:spChg chg="mod">
          <ac:chgData name="Gracia Kaiser" userId="88d90c1505adbeff" providerId="LiveId" clId="{39503429-6714-4F47-8EAE-1A3B8F93BC5C}" dt="2025-06-23T07:06:17.882" v="1791" actId="20577"/>
          <ac:spMkLst>
            <pc:docMk/>
            <pc:sldMk cId="217144723" sldId="266"/>
            <ac:spMk id="3" creationId="{53C97119-873C-E8AA-9252-7B8E4282424F}"/>
          </ac:spMkLst>
        </pc:spChg>
      </pc:sldChg>
      <pc:sldChg chg="modSp mod">
        <pc:chgData name="Gracia Kaiser" userId="88d90c1505adbeff" providerId="LiveId" clId="{39503429-6714-4F47-8EAE-1A3B8F93BC5C}" dt="2025-06-23T14:32:44.238" v="1879" actId="20577"/>
        <pc:sldMkLst>
          <pc:docMk/>
          <pc:sldMk cId="3732918439" sldId="267"/>
        </pc:sldMkLst>
        <pc:spChg chg="mod">
          <ac:chgData name="Gracia Kaiser" userId="88d90c1505adbeff" providerId="LiveId" clId="{39503429-6714-4F47-8EAE-1A3B8F93BC5C}" dt="2025-06-23T07:00:38.803" v="1740" actId="20577"/>
          <ac:spMkLst>
            <pc:docMk/>
            <pc:sldMk cId="3732918439" sldId="267"/>
            <ac:spMk id="2" creationId="{5D7209A5-6195-A668-3512-3E3D526F4453}"/>
          </ac:spMkLst>
        </pc:spChg>
        <pc:graphicFrameChg chg="mod modGraphic">
          <ac:chgData name="Gracia Kaiser" userId="88d90c1505adbeff" providerId="LiveId" clId="{39503429-6714-4F47-8EAE-1A3B8F93BC5C}" dt="2025-06-23T14:32:44.238" v="1879" actId="20577"/>
          <ac:graphicFrameMkLst>
            <pc:docMk/>
            <pc:sldMk cId="3732918439" sldId="267"/>
            <ac:graphicFrameMk id="4" creationId="{CB9B9A67-275E-EF9F-B484-0EA2D24394C6}"/>
          </ac:graphicFrameMkLst>
        </pc:graphicFrameChg>
      </pc:sldChg>
      <pc:sldChg chg="addSp delSp modSp new mod setBg addAnim">
        <pc:chgData name="Gracia Kaiser" userId="88d90c1505adbeff" providerId="LiveId" clId="{39503429-6714-4F47-8EAE-1A3B8F93BC5C}" dt="2025-06-22T10:34:54.864" v="1464" actId="1076"/>
        <pc:sldMkLst>
          <pc:docMk/>
          <pc:sldMk cId="2486720380" sldId="268"/>
        </pc:sldMkLst>
        <pc:spChg chg="mod">
          <ac:chgData name="Gracia Kaiser" userId="88d90c1505adbeff" providerId="LiveId" clId="{39503429-6714-4F47-8EAE-1A3B8F93BC5C}" dt="2025-06-22T10:34:54.864" v="1464" actId="1076"/>
          <ac:spMkLst>
            <pc:docMk/>
            <pc:sldMk cId="2486720380" sldId="268"/>
            <ac:spMk id="2" creationId="{38B2589F-5AF4-D6E3-F85B-86288D739A44}"/>
          </ac:spMkLst>
        </pc:spChg>
        <pc:spChg chg="del">
          <ac:chgData name="Gracia Kaiser" userId="88d90c1505adbeff" providerId="LiveId" clId="{39503429-6714-4F47-8EAE-1A3B8F93BC5C}" dt="2025-06-22T10:34:20.531" v="1452" actId="26606"/>
          <ac:spMkLst>
            <pc:docMk/>
            <pc:sldMk cId="2486720380" sldId="268"/>
            <ac:spMk id="3" creationId="{D0FB5AA3-D3DE-01A1-2244-7011F6BCA5B7}"/>
          </ac:spMkLst>
        </pc:spChg>
        <pc:spChg chg="add del">
          <ac:chgData name="Gracia Kaiser" userId="88d90c1505adbeff" providerId="LiveId" clId="{39503429-6714-4F47-8EAE-1A3B8F93BC5C}" dt="2025-06-22T10:34:41.322" v="1462" actId="26606"/>
          <ac:spMkLst>
            <pc:docMk/>
            <pc:sldMk cId="2486720380" sldId="268"/>
            <ac:spMk id="12" creationId="{D1A8C4F8-261C-7C98-9585-431358419FF7}"/>
          </ac:spMkLst>
        </pc:spChg>
        <pc:spChg chg="add del">
          <ac:chgData name="Gracia Kaiser" userId="88d90c1505adbeff" providerId="LiveId" clId="{39503429-6714-4F47-8EAE-1A3B8F93BC5C}" dt="2025-06-22T10:34:41.301" v="1461" actId="26606"/>
          <ac:spMkLst>
            <pc:docMk/>
            <pc:sldMk cId="2486720380" sldId="268"/>
            <ac:spMk id="23" creationId="{DEF92653-5D6D-47E6-8744-0DAF76E049C4}"/>
          </ac:spMkLst>
        </pc:spChg>
        <pc:spChg chg="add">
          <ac:chgData name="Gracia Kaiser" userId="88d90c1505adbeff" providerId="LiveId" clId="{39503429-6714-4F47-8EAE-1A3B8F93BC5C}" dt="2025-06-22T10:34:41.322" v="1462" actId="26606"/>
          <ac:spMkLst>
            <pc:docMk/>
            <pc:sldMk cId="2486720380" sldId="268"/>
            <ac:spMk id="29" creationId="{D1A8C4F8-261C-7C98-9585-431358419FF7}"/>
          </ac:spMkLst>
        </pc:spChg>
        <pc:cxnChg chg="add del">
          <ac:chgData name="Gracia Kaiser" userId="88d90c1505adbeff" providerId="LiveId" clId="{39503429-6714-4F47-8EAE-1A3B8F93BC5C}" dt="2025-06-22T10:34:41.322" v="1462" actId="26606"/>
          <ac:cxnSpMkLst>
            <pc:docMk/>
            <pc:sldMk cId="2486720380" sldId="268"/>
            <ac:cxnSpMk id="8" creationId="{F64F9B95-9045-48D2-B9F3-2927E98F54AA}"/>
          </ac:cxnSpMkLst>
        </pc:cxnChg>
        <pc:cxnChg chg="add del">
          <ac:chgData name="Gracia Kaiser" userId="88d90c1505adbeff" providerId="LiveId" clId="{39503429-6714-4F47-8EAE-1A3B8F93BC5C}" dt="2025-06-22T10:34:41.322" v="1462" actId="26606"/>
          <ac:cxnSpMkLst>
            <pc:docMk/>
            <pc:sldMk cId="2486720380" sldId="268"/>
            <ac:cxnSpMk id="10" creationId="{085AA86F-6A4D-4BCB-A045-D992CDC2959B}"/>
          </ac:cxnSpMkLst>
        </pc:cxnChg>
        <pc:cxnChg chg="add del">
          <ac:chgData name="Gracia Kaiser" userId="88d90c1505adbeff" providerId="LiveId" clId="{39503429-6714-4F47-8EAE-1A3B8F93BC5C}" dt="2025-06-22T10:34:41.322" v="1462" actId="26606"/>
          <ac:cxnSpMkLst>
            <pc:docMk/>
            <pc:sldMk cId="2486720380" sldId="268"/>
            <ac:cxnSpMk id="14" creationId="{91AFE2CA-5B3A-141B-BA1D-064BC79E6B90}"/>
          </ac:cxnSpMkLst>
        </pc:cxnChg>
        <pc:cxnChg chg="add del">
          <ac:chgData name="Gracia Kaiser" userId="88d90c1505adbeff" providerId="LiveId" clId="{39503429-6714-4F47-8EAE-1A3B8F93BC5C}" dt="2025-06-22T10:34:41.301" v="1461" actId="26606"/>
          <ac:cxnSpMkLst>
            <pc:docMk/>
            <pc:sldMk cId="2486720380" sldId="268"/>
            <ac:cxnSpMk id="19" creationId="{F64F9B95-9045-48D2-B9F3-2927E98F54AA}"/>
          </ac:cxnSpMkLst>
        </pc:cxnChg>
        <pc:cxnChg chg="add del">
          <ac:chgData name="Gracia Kaiser" userId="88d90c1505adbeff" providerId="LiveId" clId="{39503429-6714-4F47-8EAE-1A3B8F93BC5C}" dt="2025-06-22T10:34:41.301" v="1461" actId="26606"/>
          <ac:cxnSpMkLst>
            <pc:docMk/>
            <pc:sldMk cId="2486720380" sldId="268"/>
            <ac:cxnSpMk id="21" creationId="{085AA86F-6A4D-4BCB-A045-D992CDC2959B}"/>
          </ac:cxnSpMkLst>
        </pc:cxnChg>
        <pc:cxnChg chg="add del">
          <ac:chgData name="Gracia Kaiser" userId="88d90c1505adbeff" providerId="LiveId" clId="{39503429-6714-4F47-8EAE-1A3B8F93BC5C}" dt="2025-06-22T10:34:41.301" v="1461" actId="26606"/>
          <ac:cxnSpMkLst>
            <pc:docMk/>
            <pc:sldMk cId="2486720380" sldId="268"/>
            <ac:cxnSpMk id="25" creationId="{9CA98CE3-81A7-4FFE-A047-9AA65998D877}"/>
          </ac:cxnSpMkLst>
        </pc:cxnChg>
        <pc:cxnChg chg="add">
          <ac:chgData name="Gracia Kaiser" userId="88d90c1505adbeff" providerId="LiveId" clId="{39503429-6714-4F47-8EAE-1A3B8F93BC5C}" dt="2025-06-22T10:34:41.322" v="1462" actId="26606"/>
          <ac:cxnSpMkLst>
            <pc:docMk/>
            <pc:sldMk cId="2486720380" sldId="268"/>
            <ac:cxnSpMk id="27" creationId="{F64F9B95-9045-48D2-B9F3-2927E98F54AA}"/>
          </ac:cxnSpMkLst>
        </pc:cxnChg>
        <pc:cxnChg chg="add">
          <ac:chgData name="Gracia Kaiser" userId="88d90c1505adbeff" providerId="LiveId" clId="{39503429-6714-4F47-8EAE-1A3B8F93BC5C}" dt="2025-06-22T10:34:41.322" v="1462" actId="26606"/>
          <ac:cxnSpMkLst>
            <pc:docMk/>
            <pc:sldMk cId="2486720380" sldId="268"/>
            <ac:cxnSpMk id="28" creationId="{085AA86F-6A4D-4BCB-A045-D992CDC2959B}"/>
          </ac:cxnSpMkLst>
        </pc:cxnChg>
        <pc:cxnChg chg="add">
          <ac:chgData name="Gracia Kaiser" userId="88d90c1505adbeff" providerId="LiveId" clId="{39503429-6714-4F47-8EAE-1A3B8F93BC5C}" dt="2025-06-22T10:34:41.322" v="1462" actId="26606"/>
          <ac:cxnSpMkLst>
            <pc:docMk/>
            <pc:sldMk cId="2486720380" sldId="268"/>
            <ac:cxnSpMk id="30" creationId="{91AFE2CA-5B3A-141B-BA1D-064BC79E6B90}"/>
          </ac:cxnSpMkLst>
        </pc:cxnChg>
      </pc:sldChg>
      <pc:sldChg chg="addSp delSp modSp new mod">
        <pc:chgData name="Gracia Kaiser" userId="88d90c1505adbeff" providerId="LiveId" clId="{39503429-6714-4F47-8EAE-1A3B8F93BC5C}" dt="2025-06-23T14:47:25.608" v="2114" actId="20577"/>
        <pc:sldMkLst>
          <pc:docMk/>
          <pc:sldMk cId="2993222509" sldId="269"/>
        </pc:sldMkLst>
        <pc:spChg chg="mod">
          <ac:chgData name="Gracia Kaiser" userId="88d90c1505adbeff" providerId="LiveId" clId="{39503429-6714-4F47-8EAE-1A3B8F93BC5C}" dt="2025-06-23T07:00:34.660" v="1738" actId="20577"/>
          <ac:spMkLst>
            <pc:docMk/>
            <pc:sldMk cId="2993222509" sldId="269"/>
            <ac:spMk id="2" creationId="{BC0765BB-73AD-BF98-25A1-B9E4C061CD80}"/>
          </ac:spMkLst>
        </pc:spChg>
        <pc:spChg chg="del">
          <ac:chgData name="Gracia Kaiser" userId="88d90c1505adbeff" providerId="LiveId" clId="{39503429-6714-4F47-8EAE-1A3B8F93BC5C}" dt="2025-06-23T06:57:13.567" v="1678" actId="3680"/>
          <ac:spMkLst>
            <pc:docMk/>
            <pc:sldMk cId="2993222509" sldId="269"/>
            <ac:spMk id="3" creationId="{42DC74F1-25A7-6189-3CBF-24E61E82EAF1}"/>
          </ac:spMkLst>
        </pc:spChg>
        <pc:graphicFrameChg chg="add mod ord modGraphic">
          <ac:chgData name="Gracia Kaiser" userId="88d90c1505adbeff" providerId="LiveId" clId="{39503429-6714-4F47-8EAE-1A3B8F93BC5C}" dt="2025-06-23T14:47:25.608" v="2114" actId="20577"/>
          <ac:graphicFrameMkLst>
            <pc:docMk/>
            <pc:sldMk cId="2993222509" sldId="269"/>
            <ac:graphicFrameMk id="4" creationId="{A687CAC3-6516-6A94-32F1-53B5664C8FAE}"/>
          </ac:graphicFrameMkLst>
        </pc:graphicFrameChg>
      </pc:sldChg>
      <pc:sldChg chg="modSp new mod ord">
        <pc:chgData name="Gracia Kaiser" userId="88d90c1505adbeff" providerId="LiveId" clId="{39503429-6714-4F47-8EAE-1A3B8F93BC5C}" dt="2025-06-23T14:29:41.535" v="1866" actId="14100"/>
        <pc:sldMkLst>
          <pc:docMk/>
          <pc:sldMk cId="3636808522" sldId="270"/>
        </pc:sldMkLst>
        <pc:spChg chg="mod">
          <ac:chgData name="Gracia Kaiser" userId="88d90c1505adbeff" providerId="LiveId" clId="{39503429-6714-4F47-8EAE-1A3B8F93BC5C}" dt="2025-06-23T14:15:02.494" v="1833" actId="14100"/>
          <ac:spMkLst>
            <pc:docMk/>
            <pc:sldMk cId="3636808522" sldId="270"/>
            <ac:spMk id="2" creationId="{A5B22BFA-8CB8-083A-7CC8-B4523C1D8976}"/>
          </ac:spMkLst>
        </pc:spChg>
        <pc:spChg chg="mod">
          <ac:chgData name="Gracia Kaiser" userId="88d90c1505adbeff" providerId="LiveId" clId="{39503429-6714-4F47-8EAE-1A3B8F93BC5C}" dt="2025-06-23T14:29:41.535" v="1866" actId="14100"/>
          <ac:spMkLst>
            <pc:docMk/>
            <pc:sldMk cId="3636808522" sldId="270"/>
            <ac:spMk id="3" creationId="{290118CC-5540-C727-E23B-AB93813816EC}"/>
          </ac:spMkLst>
        </pc:spChg>
      </pc:sldChg>
      <pc:sldChg chg="addSp delSp modSp new mod setBg">
        <pc:chgData name="Gracia Kaiser" userId="88d90c1505adbeff" providerId="LiveId" clId="{39503429-6714-4F47-8EAE-1A3B8F93BC5C}" dt="2025-06-23T14:23:05.263" v="1847" actId="1076"/>
        <pc:sldMkLst>
          <pc:docMk/>
          <pc:sldMk cId="2985515728" sldId="271"/>
        </pc:sldMkLst>
        <pc:spChg chg="del">
          <ac:chgData name="Gracia Kaiser" userId="88d90c1505adbeff" providerId="LiveId" clId="{39503429-6714-4F47-8EAE-1A3B8F93BC5C}" dt="2025-06-23T14:20:03.036" v="1845" actId="26606"/>
          <ac:spMkLst>
            <pc:docMk/>
            <pc:sldMk cId="2985515728" sldId="271"/>
            <ac:spMk id="2" creationId="{031A571A-E177-2174-704F-F7F9F683E5A7}"/>
          </ac:spMkLst>
        </pc:spChg>
        <pc:spChg chg="del">
          <ac:chgData name="Gracia Kaiser" userId="88d90c1505adbeff" providerId="LiveId" clId="{39503429-6714-4F47-8EAE-1A3B8F93BC5C}" dt="2025-06-23T14:19:59.466" v="1844" actId="22"/>
          <ac:spMkLst>
            <pc:docMk/>
            <pc:sldMk cId="2985515728" sldId="271"/>
            <ac:spMk id="3" creationId="{F45704B8-6F4D-366E-555E-C29F3881B80C}"/>
          </ac:spMkLst>
        </pc:spChg>
        <pc:spChg chg="add">
          <ac:chgData name="Gracia Kaiser" userId="88d90c1505adbeff" providerId="LiveId" clId="{39503429-6714-4F47-8EAE-1A3B8F93BC5C}" dt="2025-06-23T14:20:03.036" v="1845" actId="26606"/>
          <ac:spMkLst>
            <pc:docMk/>
            <pc:sldMk cId="2985515728" sldId="271"/>
            <ac:spMk id="14" creationId="{B9C0E6AB-EAB6-41E0-9D49-369643E873A7}"/>
          </ac:spMkLst>
        </pc:spChg>
        <pc:picChg chg="add mod ord">
          <ac:chgData name="Gracia Kaiser" userId="88d90c1505adbeff" providerId="LiveId" clId="{39503429-6714-4F47-8EAE-1A3B8F93BC5C}" dt="2025-06-23T14:23:05.263" v="1847" actId="1076"/>
          <ac:picMkLst>
            <pc:docMk/>
            <pc:sldMk cId="2985515728" sldId="271"/>
            <ac:picMk id="5" creationId="{388DB338-8B7A-CA20-B729-DD4868547774}"/>
          </ac:picMkLst>
        </pc:picChg>
        <pc:cxnChg chg="add">
          <ac:chgData name="Gracia Kaiser" userId="88d90c1505adbeff" providerId="LiveId" clId="{39503429-6714-4F47-8EAE-1A3B8F93BC5C}" dt="2025-06-23T14:20:03.036" v="1845" actId="26606"/>
          <ac:cxnSpMkLst>
            <pc:docMk/>
            <pc:sldMk cId="2985515728" sldId="271"/>
            <ac:cxnSpMk id="10" creationId="{F64F9B95-9045-48D2-B9F3-2927E98F54AA}"/>
          </ac:cxnSpMkLst>
        </pc:cxnChg>
        <pc:cxnChg chg="add">
          <ac:chgData name="Gracia Kaiser" userId="88d90c1505adbeff" providerId="LiveId" clId="{39503429-6714-4F47-8EAE-1A3B8F93BC5C}" dt="2025-06-23T14:20:03.036" v="1845" actId="26606"/>
          <ac:cxnSpMkLst>
            <pc:docMk/>
            <pc:sldMk cId="2985515728" sldId="271"/>
            <ac:cxnSpMk id="12" creationId="{085AA86F-6A4D-4BCB-A045-D992CDC2959B}"/>
          </ac:cxnSpMkLst>
        </pc:cxnChg>
        <pc:cxnChg chg="add">
          <ac:chgData name="Gracia Kaiser" userId="88d90c1505adbeff" providerId="LiveId" clId="{39503429-6714-4F47-8EAE-1A3B8F93BC5C}" dt="2025-06-23T14:20:03.036" v="1845" actId="26606"/>
          <ac:cxnSpMkLst>
            <pc:docMk/>
            <pc:sldMk cId="2985515728" sldId="271"/>
            <ac:cxnSpMk id="16" creationId="{1A1FADC9-A0F4-4689-9608-959F3C23DD87}"/>
          </ac:cxnSpMkLst>
        </pc:cxnChg>
        <pc:cxnChg chg="add">
          <ac:chgData name="Gracia Kaiser" userId="88d90c1505adbeff" providerId="LiveId" clId="{39503429-6714-4F47-8EAE-1A3B8F93BC5C}" dt="2025-06-23T14:20:03.036" v="1845" actId="26606"/>
          <ac:cxnSpMkLst>
            <pc:docMk/>
            <pc:sldMk cId="2985515728" sldId="271"/>
            <ac:cxnSpMk id="18" creationId="{8ED41C16-52CF-47AA-A5C9-95D10CB80DEE}"/>
          </ac:cxnSpMkLst>
        </pc:cxnChg>
      </pc:sldChg>
      <pc:sldChg chg="addSp delSp modSp new mod">
        <pc:chgData name="Gracia Kaiser" userId="88d90c1505adbeff" providerId="LiveId" clId="{39503429-6714-4F47-8EAE-1A3B8F93BC5C}" dt="2025-06-23T15:48:09.298" v="2131" actId="1076"/>
        <pc:sldMkLst>
          <pc:docMk/>
          <pc:sldMk cId="119309295" sldId="272"/>
        </pc:sldMkLst>
        <pc:spChg chg="mod">
          <ac:chgData name="Gracia Kaiser" userId="88d90c1505adbeff" providerId="LiveId" clId="{39503429-6714-4F47-8EAE-1A3B8F93BC5C}" dt="2025-06-23T15:48:04.780" v="2130" actId="1076"/>
          <ac:spMkLst>
            <pc:docMk/>
            <pc:sldMk cId="119309295" sldId="272"/>
            <ac:spMk id="2" creationId="{9FD0DFCF-4EAB-F380-78FE-BE32FB485408}"/>
          </ac:spMkLst>
        </pc:spChg>
        <pc:spChg chg="del">
          <ac:chgData name="Gracia Kaiser" userId="88d90c1505adbeff" providerId="LiveId" clId="{39503429-6714-4F47-8EAE-1A3B8F93BC5C}" dt="2025-06-23T14:43:05.769" v="2023"/>
          <ac:spMkLst>
            <pc:docMk/>
            <pc:sldMk cId="119309295" sldId="272"/>
            <ac:spMk id="3" creationId="{5C306A92-2BF1-9581-D263-EAADC3A00B5A}"/>
          </ac:spMkLst>
        </pc:spChg>
        <pc:graphicFrameChg chg="add mod modGraphic">
          <ac:chgData name="Gracia Kaiser" userId="88d90c1505adbeff" providerId="LiveId" clId="{39503429-6714-4F47-8EAE-1A3B8F93BC5C}" dt="2025-06-23T15:48:09.298" v="2131" actId="1076"/>
          <ac:graphicFrameMkLst>
            <pc:docMk/>
            <pc:sldMk cId="119309295" sldId="272"/>
            <ac:graphicFrameMk id="4" creationId="{0754F01A-0C72-E622-7A82-F70DE887874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EAF89-15D5-4506-9845-080458B090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617C82-4A73-4C46-97E7-A842F152498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SpringerLink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DE" sz="2000" b="0" dirty="0">
              <a:latin typeface="Arial" panose="020B0604020202020204" pitchFamily="34" charset="0"/>
              <a:cs typeface="Arial" panose="020B0604020202020204" pitchFamily="34" charset="0"/>
            </a:rPr>
            <a:t>Medizinisches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Cannabis oder Placebo,123 Treffer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5CCC39-3836-4F6D-8FEE-64254E4A3F6C}" type="parTrans" cxnId="{0CF00846-E627-4618-BD07-A459F5651B57}">
      <dgm:prSet/>
      <dgm:spPr/>
      <dgm:t>
        <a:bodyPr/>
        <a:lstStyle/>
        <a:p>
          <a:endParaRPr lang="en-US"/>
        </a:p>
      </dgm:t>
    </dgm:pt>
    <dgm:pt modelId="{AB25BD28-8DF7-4674-9FF6-E7A617663087}" type="sibTrans" cxnId="{0CF00846-E627-4618-BD07-A459F5651B57}">
      <dgm:prSet/>
      <dgm:spPr/>
      <dgm:t>
        <a:bodyPr/>
        <a:lstStyle/>
        <a:p>
          <a:endParaRPr lang="en-US"/>
        </a:p>
      </dgm:t>
    </dgm:pt>
    <dgm:pt modelId="{64518499-3564-49AF-9F4C-A6479988B66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PubMed: </a:t>
          </a:r>
        </a:p>
        <a:p>
          <a:pPr>
            <a:lnSpc>
              <a:spcPct val="150000"/>
            </a:lnSpc>
          </a:pP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medical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cannabis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, 3.607 Treffer 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BF959-4872-4243-9344-7288103D624C}" type="parTrans" cxnId="{0C018198-DAC8-4821-A950-CA90322BF2C0}">
      <dgm:prSet/>
      <dgm:spPr/>
      <dgm:t>
        <a:bodyPr/>
        <a:lstStyle/>
        <a:p>
          <a:endParaRPr lang="en-US"/>
        </a:p>
      </dgm:t>
    </dgm:pt>
    <dgm:pt modelId="{16A94623-1CE8-4F01-AF15-4831C6C42668}" type="sibTrans" cxnId="{0C018198-DAC8-4821-A950-CA90322BF2C0}">
      <dgm:prSet/>
      <dgm:spPr/>
      <dgm:t>
        <a:bodyPr/>
        <a:lstStyle/>
        <a:p>
          <a:endParaRPr lang="en-US"/>
        </a:p>
      </dgm:t>
    </dgm:pt>
    <dgm:pt modelId="{CAB70D79-D117-4EEB-A1E5-9C87DA41F12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Cochrane Library: 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medical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cannabis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, 19 Treffer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D6AAD-D294-4C25-BDAF-15D1BDB458AD}" type="parTrans" cxnId="{CB3AF6AC-DC3A-40B4-AA0F-0D58C1BD4682}">
      <dgm:prSet/>
      <dgm:spPr/>
      <dgm:t>
        <a:bodyPr/>
        <a:lstStyle/>
        <a:p>
          <a:endParaRPr lang="en-US"/>
        </a:p>
      </dgm:t>
    </dgm:pt>
    <dgm:pt modelId="{1A469293-C58E-4D33-951C-19D031B99918}" type="sibTrans" cxnId="{CB3AF6AC-DC3A-40B4-AA0F-0D58C1BD4682}">
      <dgm:prSet/>
      <dgm:spPr/>
      <dgm:t>
        <a:bodyPr/>
        <a:lstStyle/>
        <a:p>
          <a:endParaRPr lang="en-US"/>
        </a:p>
      </dgm:t>
    </dgm:pt>
    <dgm:pt modelId="{2F00861F-31FB-4FDE-B63B-B6CFE8D38BE4}" type="pres">
      <dgm:prSet presAssocID="{93DEAF89-15D5-4506-9845-080458B090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888E3D-9AF2-4B6B-B56D-5BE5C1A016D7}" type="pres">
      <dgm:prSet presAssocID="{90617C82-4A73-4C46-97E7-A842F1524980}" presName="hierRoot1" presStyleCnt="0"/>
      <dgm:spPr/>
    </dgm:pt>
    <dgm:pt modelId="{17C77236-31F2-40BE-B609-08F66B5EC260}" type="pres">
      <dgm:prSet presAssocID="{90617C82-4A73-4C46-97E7-A842F1524980}" presName="composite" presStyleCnt="0"/>
      <dgm:spPr/>
    </dgm:pt>
    <dgm:pt modelId="{93394C7B-F7E6-4A6C-A26C-3901F3FD0101}" type="pres">
      <dgm:prSet presAssocID="{90617C82-4A73-4C46-97E7-A842F1524980}" presName="background" presStyleLbl="node0" presStyleIdx="0" presStyleCnt="3"/>
      <dgm:spPr/>
    </dgm:pt>
    <dgm:pt modelId="{E7B1549F-44E8-4CED-B53B-F214943AB0B4}" type="pres">
      <dgm:prSet presAssocID="{90617C82-4A73-4C46-97E7-A842F1524980}" presName="text" presStyleLbl="fgAcc0" presStyleIdx="0" presStyleCnt="3">
        <dgm:presLayoutVars>
          <dgm:chPref val="3"/>
        </dgm:presLayoutVars>
      </dgm:prSet>
      <dgm:spPr/>
    </dgm:pt>
    <dgm:pt modelId="{AC9A9977-D3EE-4B2A-B1C6-0F7B557E3DA7}" type="pres">
      <dgm:prSet presAssocID="{90617C82-4A73-4C46-97E7-A842F1524980}" presName="hierChild2" presStyleCnt="0"/>
      <dgm:spPr/>
    </dgm:pt>
    <dgm:pt modelId="{5BE77D04-1A2D-4C78-9970-62679A755952}" type="pres">
      <dgm:prSet presAssocID="{64518499-3564-49AF-9F4C-A6479988B66B}" presName="hierRoot1" presStyleCnt="0"/>
      <dgm:spPr/>
    </dgm:pt>
    <dgm:pt modelId="{8B6BB317-6CD5-4384-8164-69E26AA68FE1}" type="pres">
      <dgm:prSet presAssocID="{64518499-3564-49AF-9F4C-A6479988B66B}" presName="composite" presStyleCnt="0"/>
      <dgm:spPr/>
    </dgm:pt>
    <dgm:pt modelId="{A7D2A7A8-BAF8-4D63-A0CE-E2564BF8FC94}" type="pres">
      <dgm:prSet presAssocID="{64518499-3564-49AF-9F4C-A6479988B66B}" presName="background" presStyleLbl="node0" presStyleIdx="1" presStyleCnt="3"/>
      <dgm:spPr/>
    </dgm:pt>
    <dgm:pt modelId="{9FCE8B56-A522-42C1-8462-53733BFBF768}" type="pres">
      <dgm:prSet presAssocID="{64518499-3564-49AF-9F4C-A6479988B66B}" presName="text" presStyleLbl="fgAcc0" presStyleIdx="1" presStyleCnt="3">
        <dgm:presLayoutVars>
          <dgm:chPref val="3"/>
        </dgm:presLayoutVars>
      </dgm:prSet>
      <dgm:spPr/>
    </dgm:pt>
    <dgm:pt modelId="{CDC01104-E565-492E-9E3E-F2120D2BE40A}" type="pres">
      <dgm:prSet presAssocID="{64518499-3564-49AF-9F4C-A6479988B66B}" presName="hierChild2" presStyleCnt="0"/>
      <dgm:spPr/>
    </dgm:pt>
    <dgm:pt modelId="{20EC65A9-7985-4117-8413-0B4171AAE64F}" type="pres">
      <dgm:prSet presAssocID="{CAB70D79-D117-4EEB-A1E5-9C87DA41F12C}" presName="hierRoot1" presStyleCnt="0"/>
      <dgm:spPr/>
    </dgm:pt>
    <dgm:pt modelId="{DD5D00E8-AE59-4D49-AE40-505A1A95B8D0}" type="pres">
      <dgm:prSet presAssocID="{CAB70D79-D117-4EEB-A1E5-9C87DA41F12C}" presName="composite" presStyleCnt="0"/>
      <dgm:spPr/>
    </dgm:pt>
    <dgm:pt modelId="{65B3F1A4-35A5-4A74-8411-0E4320495F02}" type="pres">
      <dgm:prSet presAssocID="{CAB70D79-D117-4EEB-A1E5-9C87DA41F12C}" presName="background" presStyleLbl="node0" presStyleIdx="2" presStyleCnt="3"/>
      <dgm:spPr/>
    </dgm:pt>
    <dgm:pt modelId="{8AAD9DB7-D52E-45CE-8A2A-76B64D6137D2}" type="pres">
      <dgm:prSet presAssocID="{CAB70D79-D117-4EEB-A1E5-9C87DA41F12C}" presName="text" presStyleLbl="fgAcc0" presStyleIdx="2" presStyleCnt="3">
        <dgm:presLayoutVars>
          <dgm:chPref val="3"/>
        </dgm:presLayoutVars>
      </dgm:prSet>
      <dgm:spPr/>
    </dgm:pt>
    <dgm:pt modelId="{803FAD21-0179-4B70-8E42-920DAD07B1EC}" type="pres">
      <dgm:prSet presAssocID="{CAB70D79-D117-4EEB-A1E5-9C87DA41F12C}" presName="hierChild2" presStyleCnt="0"/>
      <dgm:spPr/>
    </dgm:pt>
  </dgm:ptLst>
  <dgm:cxnLst>
    <dgm:cxn modelId="{0CF00846-E627-4618-BD07-A459F5651B57}" srcId="{93DEAF89-15D5-4506-9845-080458B09023}" destId="{90617C82-4A73-4C46-97E7-A842F1524980}" srcOrd="0" destOrd="0" parTransId="{B75CCC39-3836-4F6D-8FEE-64254E4A3F6C}" sibTransId="{AB25BD28-8DF7-4674-9FF6-E7A617663087}"/>
    <dgm:cxn modelId="{D1CE6768-75E4-41AB-891A-6CB46538329A}" type="presOf" srcId="{90617C82-4A73-4C46-97E7-A842F1524980}" destId="{E7B1549F-44E8-4CED-B53B-F214943AB0B4}" srcOrd="0" destOrd="0" presId="urn:microsoft.com/office/officeart/2005/8/layout/hierarchy1"/>
    <dgm:cxn modelId="{0270BE4E-B508-4A6D-8DD8-82FF29766453}" type="presOf" srcId="{64518499-3564-49AF-9F4C-A6479988B66B}" destId="{9FCE8B56-A522-42C1-8462-53733BFBF768}" srcOrd="0" destOrd="0" presId="urn:microsoft.com/office/officeart/2005/8/layout/hierarchy1"/>
    <dgm:cxn modelId="{0C018198-DAC8-4821-A950-CA90322BF2C0}" srcId="{93DEAF89-15D5-4506-9845-080458B09023}" destId="{64518499-3564-49AF-9F4C-A6479988B66B}" srcOrd="1" destOrd="0" parTransId="{756BF959-4872-4243-9344-7288103D624C}" sibTransId="{16A94623-1CE8-4F01-AF15-4831C6C42668}"/>
    <dgm:cxn modelId="{CB3AF6AC-DC3A-40B4-AA0F-0D58C1BD4682}" srcId="{93DEAF89-15D5-4506-9845-080458B09023}" destId="{CAB70D79-D117-4EEB-A1E5-9C87DA41F12C}" srcOrd="2" destOrd="0" parTransId="{824D6AAD-D294-4C25-BDAF-15D1BDB458AD}" sibTransId="{1A469293-C58E-4D33-951C-19D031B99918}"/>
    <dgm:cxn modelId="{264342D0-5243-4860-847E-BBB5F8035E2E}" type="presOf" srcId="{CAB70D79-D117-4EEB-A1E5-9C87DA41F12C}" destId="{8AAD9DB7-D52E-45CE-8A2A-76B64D6137D2}" srcOrd="0" destOrd="0" presId="urn:microsoft.com/office/officeart/2005/8/layout/hierarchy1"/>
    <dgm:cxn modelId="{CF9A5DE0-2D50-4D76-B35F-A67DC515FCAF}" type="presOf" srcId="{93DEAF89-15D5-4506-9845-080458B09023}" destId="{2F00861F-31FB-4FDE-B63B-B6CFE8D38BE4}" srcOrd="0" destOrd="0" presId="urn:microsoft.com/office/officeart/2005/8/layout/hierarchy1"/>
    <dgm:cxn modelId="{3662D609-6EBF-4719-BC7F-FCD14D268351}" type="presParOf" srcId="{2F00861F-31FB-4FDE-B63B-B6CFE8D38BE4}" destId="{E9888E3D-9AF2-4B6B-B56D-5BE5C1A016D7}" srcOrd="0" destOrd="0" presId="urn:microsoft.com/office/officeart/2005/8/layout/hierarchy1"/>
    <dgm:cxn modelId="{734EBD1A-2101-44F9-879D-FE1015B694E0}" type="presParOf" srcId="{E9888E3D-9AF2-4B6B-B56D-5BE5C1A016D7}" destId="{17C77236-31F2-40BE-B609-08F66B5EC260}" srcOrd="0" destOrd="0" presId="urn:microsoft.com/office/officeart/2005/8/layout/hierarchy1"/>
    <dgm:cxn modelId="{442932B3-952E-43DC-8DFB-B44A31677C55}" type="presParOf" srcId="{17C77236-31F2-40BE-B609-08F66B5EC260}" destId="{93394C7B-F7E6-4A6C-A26C-3901F3FD0101}" srcOrd="0" destOrd="0" presId="urn:microsoft.com/office/officeart/2005/8/layout/hierarchy1"/>
    <dgm:cxn modelId="{5A889F2D-A7E1-4DAE-AC88-AF59FFE68469}" type="presParOf" srcId="{17C77236-31F2-40BE-B609-08F66B5EC260}" destId="{E7B1549F-44E8-4CED-B53B-F214943AB0B4}" srcOrd="1" destOrd="0" presId="urn:microsoft.com/office/officeart/2005/8/layout/hierarchy1"/>
    <dgm:cxn modelId="{B5B05C66-B426-488B-82C2-C2DE3B6B3D4A}" type="presParOf" srcId="{E9888E3D-9AF2-4B6B-B56D-5BE5C1A016D7}" destId="{AC9A9977-D3EE-4B2A-B1C6-0F7B557E3DA7}" srcOrd="1" destOrd="0" presId="urn:microsoft.com/office/officeart/2005/8/layout/hierarchy1"/>
    <dgm:cxn modelId="{E8B78187-5884-4E50-89B7-6DF5E8F59383}" type="presParOf" srcId="{2F00861F-31FB-4FDE-B63B-B6CFE8D38BE4}" destId="{5BE77D04-1A2D-4C78-9970-62679A755952}" srcOrd="1" destOrd="0" presId="urn:microsoft.com/office/officeart/2005/8/layout/hierarchy1"/>
    <dgm:cxn modelId="{E86745EF-54EE-4925-997E-89F0EC13DAA7}" type="presParOf" srcId="{5BE77D04-1A2D-4C78-9970-62679A755952}" destId="{8B6BB317-6CD5-4384-8164-69E26AA68FE1}" srcOrd="0" destOrd="0" presId="urn:microsoft.com/office/officeart/2005/8/layout/hierarchy1"/>
    <dgm:cxn modelId="{8E3728E3-6B82-4000-B0D3-874FBF84911B}" type="presParOf" srcId="{8B6BB317-6CD5-4384-8164-69E26AA68FE1}" destId="{A7D2A7A8-BAF8-4D63-A0CE-E2564BF8FC94}" srcOrd="0" destOrd="0" presId="urn:microsoft.com/office/officeart/2005/8/layout/hierarchy1"/>
    <dgm:cxn modelId="{0C8B8912-C837-44D9-B0EC-579791CF334C}" type="presParOf" srcId="{8B6BB317-6CD5-4384-8164-69E26AA68FE1}" destId="{9FCE8B56-A522-42C1-8462-53733BFBF768}" srcOrd="1" destOrd="0" presId="urn:microsoft.com/office/officeart/2005/8/layout/hierarchy1"/>
    <dgm:cxn modelId="{2F6D87BA-6DB6-4415-A669-CBA72628D5F4}" type="presParOf" srcId="{5BE77D04-1A2D-4C78-9970-62679A755952}" destId="{CDC01104-E565-492E-9E3E-F2120D2BE40A}" srcOrd="1" destOrd="0" presId="urn:microsoft.com/office/officeart/2005/8/layout/hierarchy1"/>
    <dgm:cxn modelId="{645E00F1-2948-4EF5-A311-36AB55B7CCE8}" type="presParOf" srcId="{2F00861F-31FB-4FDE-B63B-B6CFE8D38BE4}" destId="{20EC65A9-7985-4117-8413-0B4171AAE64F}" srcOrd="2" destOrd="0" presId="urn:microsoft.com/office/officeart/2005/8/layout/hierarchy1"/>
    <dgm:cxn modelId="{185D759E-7B05-4491-A753-C319BEE97851}" type="presParOf" srcId="{20EC65A9-7985-4117-8413-0B4171AAE64F}" destId="{DD5D00E8-AE59-4D49-AE40-505A1A95B8D0}" srcOrd="0" destOrd="0" presId="urn:microsoft.com/office/officeart/2005/8/layout/hierarchy1"/>
    <dgm:cxn modelId="{62740233-CBA2-44BB-8AB8-C0F8F6B912E7}" type="presParOf" srcId="{DD5D00E8-AE59-4D49-AE40-505A1A95B8D0}" destId="{65B3F1A4-35A5-4A74-8411-0E4320495F02}" srcOrd="0" destOrd="0" presId="urn:microsoft.com/office/officeart/2005/8/layout/hierarchy1"/>
    <dgm:cxn modelId="{19FC123E-9F22-403D-8298-6ABFFCC1E194}" type="presParOf" srcId="{DD5D00E8-AE59-4D49-AE40-505A1A95B8D0}" destId="{8AAD9DB7-D52E-45CE-8A2A-76B64D6137D2}" srcOrd="1" destOrd="0" presId="urn:microsoft.com/office/officeart/2005/8/layout/hierarchy1"/>
    <dgm:cxn modelId="{4DD06392-6FD7-4C35-94A1-2A7CCCA57E0D}" type="presParOf" srcId="{20EC65A9-7985-4117-8413-0B4171AAE64F}" destId="{803FAD21-0179-4B70-8E42-920DAD07B1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4C7B-F7E6-4A6C-A26C-3901F3FD0101}">
      <dsp:nvSpPr>
        <dsp:cNvPr id="0" name=""/>
        <dsp:cNvSpPr/>
      </dsp:nvSpPr>
      <dsp:spPr>
        <a:xfrm>
          <a:off x="0" y="756623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1549F-44E8-4CED-B53B-F214943AB0B4}">
      <dsp:nvSpPr>
        <dsp:cNvPr id="0" name=""/>
        <dsp:cNvSpPr/>
      </dsp:nvSpPr>
      <dsp:spPr>
        <a:xfrm>
          <a:off x="334119" y="1074036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SpringerLink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DE" sz="2000" b="0" kern="1200" dirty="0">
              <a:latin typeface="Arial" panose="020B0604020202020204" pitchFamily="34" charset="0"/>
              <a:cs typeface="Arial" panose="020B0604020202020204" pitchFamily="34" charset="0"/>
            </a:rPr>
            <a:t>Medizinisches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Cannabis oder Placebo,123 Treffer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046" y="1129963"/>
        <a:ext cx="2895218" cy="1797636"/>
      </dsp:txXfrm>
    </dsp:sp>
    <dsp:sp modelId="{A7D2A7A8-BAF8-4D63-A0CE-E2564BF8FC94}">
      <dsp:nvSpPr>
        <dsp:cNvPr id="0" name=""/>
        <dsp:cNvSpPr/>
      </dsp:nvSpPr>
      <dsp:spPr>
        <a:xfrm>
          <a:off x="3675310" y="756623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E8B56-A522-42C1-8462-53733BFBF768}">
      <dsp:nvSpPr>
        <dsp:cNvPr id="0" name=""/>
        <dsp:cNvSpPr/>
      </dsp:nvSpPr>
      <dsp:spPr>
        <a:xfrm>
          <a:off x="4009429" y="1074036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PubMed: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medical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cannabis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, 3.607 Treffer 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5356" y="1129963"/>
        <a:ext cx="2895218" cy="1797636"/>
      </dsp:txXfrm>
    </dsp:sp>
    <dsp:sp modelId="{65B3F1A4-35A5-4A74-8411-0E4320495F02}">
      <dsp:nvSpPr>
        <dsp:cNvPr id="0" name=""/>
        <dsp:cNvSpPr/>
      </dsp:nvSpPr>
      <dsp:spPr>
        <a:xfrm>
          <a:off x="7350620" y="756623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9DB7-D52E-45CE-8A2A-76B64D6137D2}">
      <dsp:nvSpPr>
        <dsp:cNvPr id="0" name=""/>
        <dsp:cNvSpPr/>
      </dsp:nvSpPr>
      <dsp:spPr>
        <a:xfrm>
          <a:off x="7684739" y="1074036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Cochrane Library: 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medical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cannabis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, 19 Treffer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0666" y="1129963"/>
        <a:ext cx="2895218" cy="179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8668-7CAA-46B5-9E23-E3F9F93ED952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1F0-CAF9-4791-829B-E7571D815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5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78863F-B042-851D-E01D-BDFF69B4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" r="638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B41B95-E9D6-3CDE-4388-DDB6ACFB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 cap="none" spc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Medizinisches</a:t>
            </a:r>
            <a:r>
              <a:rPr lang="en-US" sz="5000" cap="none" spc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Cannabis </a:t>
            </a:r>
            <a:r>
              <a:rPr lang="en-US" sz="5000" cap="none" spc="0" dirty="0">
                <a:solidFill>
                  <a:srgbClr val="FFFFFF"/>
                </a:solidFill>
              </a:rPr>
              <a:t>-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Evidenzbasiertes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Heilmittel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Placebo?</a:t>
            </a:r>
            <a:b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cap="none" spc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64DB172-8371-0254-A50D-C1E5A6DD1746}"/>
              </a:ext>
            </a:extLst>
          </p:cNvPr>
          <p:cNvSpPr txBox="1"/>
          <p:nvPr/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8C5D2C-4230-1582-8795-443DA1662754}"/>
              </a:ext>
            </a:extLst>
          </p:cNvPr>
          <p:cNvSpPr txBox="1"/>
          <p:nvPr/>
        </p:nvSpPr>
        <p:spPr>
          <a:xfrm>
            <a:off x="8594359" y="2828835"/>
            <a:ext cx="299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Gracia Kaiser, 36397</a:t>
            </a:r>
          </a:p>
          <a:p>
            <a:pPr algn="ctr"/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Evidence-Based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Practice + Evaluation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23.06.2025</a:t>
            </a:r>
          </a:p>
        </p:txBody>
      </p:sp>
    </p:spTree>
    <p:extLst>
      <p:ext uri="{BB962C8B-B14F-4D97-AF65-F5344CB8AC3E}">
        <p14:creationId xmlns:p14="http://schemas.microsoft.com/office/powerpoint/2010/main" val="354602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0DFCF-4EAB-F380-78FE-BE32FB48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05" y="769366"/>
            <a:ext cx="10691265" cy="1307592"/>
          </a:xfrm>
        </p:spPr>
        <p:txBody>
          <a:bodyPr/>
          <a:lstStyle/>
          <a:p>
            <a:r>
              <a:rPr lang="de-DE" dirty="0"/>
              <a:t>Nebenwirkungen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754F01A-0C72-E622-7A82-F70DE8878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197332"/>
              </p:ext>
            </p:extLst>
          </p:nvPr>
        </p:nvGraphicFramePr>
        <p:xfrm>
          <a:off x="919843" y="1710363"/>
          <a:ext cx="8905534" cy="3844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0833">
                  <a:extLst>
                    <a:ext uri="{9D8B030D-6E8A-4147-A177-3AD203B41FA5}">
                      <a16:colId xmlns:a16="http://schemas.microsoft.com/office/drawing/2014/main" val="2982710862"/>
                    </a:ext>
                  </a:extLst>
                </a:gridCol>
                <a:gridCol w="6184701">
                  <a:extLst>
                    <a:ext uri="{9D8B030D-6E8A-4147-A177-3AD203B41FA5}">
                      <a16:colId xmlns:a16="http://schemas.microsoft.com/office/drawing/2014/main" val="2758244326"/>
                    </a:ext>
                  </a:extLst>
                </a:gridCol>
              </a:tblGrid>
              <a:tr h="640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de-DE" sz="1600" b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9771944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Schwindel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von 100 (kurzzeitig) – bis 28 von 100 (bei längerer Einnahme)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56815130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Schläfrigkeit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 von 100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9459253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Konzentrationsprobleme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von 100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4308109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Gedächtnisstörungen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von 100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0126748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Übelkeit/Erbrechen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3–5 von 100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5390786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EB0D2-6966-A56D-3287-EF120D6D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Vgl. Wang, L.. et.al. (2021) o.S.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765BB-73AD-BF98-25A1-B9E4C061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Stärken und Schwächen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687CAC3-6516-6A94-32F1-53B5664C8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051008"/>
              </p:ext>
            </p:extLst>
          </p:nvPr>
        </p:nvGraphicFramePr>
        <p:xfrm>
          <a:off x="700088" y="2222500"/>
          <a:ext cx="10691812" cy="352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906">
                  <a:extLst>
                    <a:ext uri="{9D8B030D-6E8A-4147-A177-3AD203B41FA5}">
                      <a16:colId xmlns:a16="http://schemas.microsoft.com/office/drawing/2014/main" val="1428014570"/>
                    </a:ext>
                  </a:extLst>
                </a:gridCol>
                <a:gridCol w="5345906">
                  <a:extLst>
                    <a:ext uri="{9D8B030D-6E8A-4147-A177-3AD203B41FA5}">
                      <a16:colId xmlns:a16="http://schemas.microsoft.com/office/drawing/2014/main" val="120291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Stärken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Schwächen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9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bis 5,5 Monate → kurzfristige Effekte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 Aussagen zu langfristigen Effekten oder Langzeitsicherheit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9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Betrachtung von Patienten mit Krebs- und Nicht-Krebsschmerzen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 Aussagen zu Kindern, Jugendlichen oder akuten Schmerzen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95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Systematische Übersichtsarbeit + Meta-Analyse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randomisierte Studien, keine Beobachtungsstudien einbezogen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81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Veröffentlichung 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Datenbankrecherche bis Januar 2021 – neuere Studien fehlen evtl.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21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2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209A5-6195-A668-3512-3E3D526F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Ergebnis nach </a:t>
            </a:r>
            <a:r>
              <a:rPr lang="de-DE" dirty="0" err="1"/>
              <a:t>Craap</a:t>
            </a:r>
            <a:r>
              <a:rPr lang="de-DE" dirty="0"/>
              <a:t>-Kriterien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B9B9A67-275E-EF9F-B484-0EA2D2439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01497"/>
              </p:ext>
            </p:extLst>
          </p:nvPr>
        </p:nvGraphicFramePr>
        <p:xfrm>
          <a:off x="589803" y="1905036"/>
          <a:ext cx="11319168" cy="37922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56673">
                  <a:extLst>
                    <a:ext uri="{9D8B030D-6E8A-4147-A177-3AD203B41FA5}">
                      <a16:colId xmlns:a16="http://schemas.microsoft.com/office/drawing/2014/main" val="60921208"/>
                    </a:ext>
                  </a:extLst>
                </a:gridCol>
                <a:gridCol w="2250067">
                  <a:extLst>
                    <a:ext uri="{9D8B030D-6E8A-4147-A177-3AD203B41FA5}">
                      <a16:colId xmlns:a16="http://schemas.microsoft.com/office/drawing/2014/main" val="3978971866"/>
                    </a:ext>
                  </a:extLst>
                </a:gridCol>
                <a:gridCol w="2579914">
                  <a:extLst>
                    <a:ext uri="{9D8B030D-6E8A-4147-A177-3AD203B41FA5}">
                      <a16:colId xmlns:a16="http://schemas.microsoft.com/office/drawing/2014/main" val="2907853787"/>
                    </a:ext>
                  </a:extLst>
                </a:gridCol>
                <a:gridCol w="2161855">
                  <a:extLst>
                    <a:ext uri="{9D8B030D-6E8A-4147-A177-3AD203B41FA5}">
                      <a16:colId xmlns:a16="http://schemas.microsoft.com/office/drawing/2014/main" val="3333750390"/>
                    </a:ext>
                  </a:extLst>
                </a:gridCol>
                <a:gridCol w="2170659">
                  <a:extLst>
                    <a:ext uri="{9D8B030D-6E8A-4147-A177-3AD203B41FA5}">
                      <a16:colId xmlns:a16="http://schemas.microsoft.com/office/drawing/2014/main" val="656899031"/>
                    </a:ext>
                  </a:extLst>
                </a:gridCol>
              </a:tblGrid>
              <a:tr h="823239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Aktualität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</a:p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de-DE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Zuverlässigkeit</a:t>
                      </a:r>
                    </a:p>
                    <a:p>
                      <a:pPr algn="ctr"/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55420"/>
                  </a:ext>
                </a:extLst>
              </a:tr>
              <a:tr h="287786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Chronische Schmerzen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Schmerzlinderung,Lebensqualität</a:t>
                      </a: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Nebenwirkungen ,hochwertige RCTs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Autoren (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Schmerzmedizin, Anästhesiologie, Klinische Epidemiologie, Öffentliche Gesundheit, Pharmakologie) </a:t>
                      </a:r>
                    </a:p>
                    <a:p>
                      <a:endParaRPr lang="de-DE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methodische Transparenz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Wissenschaftlicher Zweck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50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91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FC869-03FE-4C8F-7766-BF5DB535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ECB27-4900-E211-ADDF-B76604EF2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862763"/>
            <a:ext cx="10691265" cy="3739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Medizinisches Cannabis kann chronische Schmerzen lindern, jedoch nur mit geringer bis moderater Effektstärke.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Nicht als „Wundermittel“ geeignet, sondern als mögliche Option bei Versagen anderer Therapien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Placeboeffekt relevant, aber auch therapeutisch nutzbar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Forschungsbedarf: v. a. zu Langzeitanwendung, Vergleich zu Standardtherapien, differenzierte Subgruppenanalysen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85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19A68-F2B8-3EB6-F5E0-EB5714A6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C97119-873C-E8AA-9252-7B8E4282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850573"/>
            <a:ext cx="10691265" cy="36031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BfArM (2025) Informationen zu Cannabis als Medizin. URL: </a:t>
            </a:r>
            <a:r>
              <a:rPr lang="de-DE" sz="1200" dirty="0">
                <a:solidFill>
                  <a:srgbClr val="778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https://www.bfarm.de/DE/Bundesopiumstelle/Cannabis/_node.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html, Letzter Zugriff am: 19.06.2025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Bundesministerium für Gesundheit (2025) "Cannabis als Medizin" - Fragen und Antworten zum Gesetz, URL: https://www.bundesgesundheitsministerium.de/service/begriffe-von-a-z/c/cannabis/faq-cannabis-als-medizin.html, Letzter Zugriff am: 20.06.2025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Deutsche Gesellschaft für Schmerzmedizin e.V. (2019) Eine zukunftsorientierte Schmerzmedizin zählt zu den großen Herausforderungen künftiger Gesundheitspolitik, URL: https://www.dgschmerzmedizin.de/fileadmin/dgs/Dokumente/PDF_oeffentlich/DGS_Broschuere_Version_1_27.09.19.pdf, Letzter Zugriff am: 20.06.2025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Wang, L. et al. (2021) Medical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cannabinoids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review and meta-analysis, URL:</a:t>
            </a:r>
            <a:r>
              <a:rPr lang="en-US" sz="1200" dirty="0">
                <a:solidFill>
                  <a:srgbClr val="778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cannabis or cannabinoids for chronic non-cancer and cancer related pain: a systematic review and meta-analysis of </a:t>
            </a:r>
            <a:r>
              <a:rPr lang="en-US" sz="1200" dirty="0" err="1">
                <a:solidFill>
                  <a:srgbClr val="778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1200" dirty="0">
                <a:solidFill>
                  <a:srgbClr val="778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trials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PubMed,Letzer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Zugriff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am: 18.06.2025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4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D1A8C4F8-261C-7C98-9585-431358419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B2589F-5AF4-D6E3-F85B-86288D73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5" y="2025644"/>
            <a:ext cx="11065329" cy="3913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dirty="0"/>
              <a:t>Danke für die </a:t>
            </a:r>
            <a:r>
              <a:rPr lang="en-US" sz="6800" dirty="0" err="1"/>
              <a:t>aufmerksamkeit</a:t>
            </a:r>
            <a:r>
              <a:rPr lang="en-US" sz="6800" dirty="0"/>
              <a:t> </a:t>
            </a:r>
            <a:r>
              <a:rPr lang="en-US" sz="6800" dirty="0">
                <a:sym typeface="Wingdings" panose="05000000000000000000" pitchFamily="2" charset="2"/>
              </a:rPr>
              <a:t></a:t>
            </a:r>
            <a:endParaRPr lang="en-US" sz="6800" dirty="0"/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91AFE2CA-5B3A-141B-BA1D-064BC79E6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428DD-424D-11BB-C71F-DD0AC7A9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B5301-6516-CB86-C293-4B917704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819221"/>
            <a:ext cx="10691265" cy="37398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PICO-Schema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Auswahlkriterien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Datenbank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Studienlage &amp; kritische Bewertung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Stärken und Schwächen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Ergebnis nach CRAAP-Kriterien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</a:p>
        </p:txBody>
      </p:sp>
    </p:spTree>
    <p:extLst>
      <p:ext uri="{BB962C8B-B14F-4D97-AF65-F5344CB8AC3E}">
        <p14:creationId xmlns:p14="http://schemas.microsoft.com/office/powerpoint/2010/main" val="250556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B8F90-FFCF-D111-C053-B635583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e-DE" dirty="0"/>
              <a:t>Relevanz des Themas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D866B-7B3A-8D7E-200B-7AD58A76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917192"/>
            <a:ext cx="10691265" cy="373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Was sind Cannabisarzneimittel?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Seit 2017 kann Cannabis in Deutschland von Ärzten verschrieben werden, seit 2024 auch ohne Genehmigung der Krankenkasse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23 Millionen Menschen leiden unter Schmerzen         Klassische Therapien helfen nicht immer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Cannabis mit Wirkstoff THC (Tetrahydrocannabinol) und CBD (Cannabidiol)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Unterschiedliche Applikationsformen (oral, inhalativ)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mehr als drei Viertel aller Fälle (76,4%) wurden Cannabisarzneimittel zur Behandlung chronischer Schmerzen angewendet (Stand 2025)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6244FA-B4C4-C819-53DE-0EEA9403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088" y="6356350"/>
            <a:ext cx="8810026" cy="365125"/>
          </a:xfrm>
        </p:spPr>
        <p:txBody>
          <a:bodyPr/>
          <a:lstStyle/>
          <a:p>
            <a:r>
              <a:rPr lang="de-DE" dirty="0"/>
              <a:t>Vgl. Deutsche Gesellschaft für Schmerzmedizin e.V. (2019) </a:t>
            </a:r>
            <a:r>
              <a:rPr lang="de-DE" dirty="0" err="1"/>
              <a:t>o.S</a:t>
            </a:r>
            <a:r>
              <a:rPr lang="de-DE" dirty="0"/>
              <a:t>. / Vgl. Bundesministerium für Gesundheit (2025) </a:t>
            </a:r>
            <a:r>
              <a:rPr lang="de-DE" dirty="0" err="1"/>
              <a:t>o.S</a:t>
            </a:r>
            <a:r>
              <a:rPr lang="de-DE" dirty="0"/>
              <a:t>. / Vgl.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BfArM (2025)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o.S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D52A73-0FFA-B3E7-ED5F-C09DC76E51CA}"/>
              </a:ext>
            </a:extLst>
          </p:cNvPr>
          <p:cNvCxnSpPr/>
          <p:nvPr/>
        </p:nvCxnSpPr>
        <p:spPr>
          <a:xfrm>
            <a:off x="5998028" y="3516086"/>
            <a:ext cx="32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6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66D2-43A0-366F-918F-BC787365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PICO-Schema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768FBE-E0BB-0766-31E2-A3638D62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P (Population):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Erwachsene mit chronischen Schmerzen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 (Intervention):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Behandlung mit medizinischem Cannabis (THC, CBD oder Kombination)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C (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Placebo oder Standardtherapie (z. B. NSAR, Opioide)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O (Outcome):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Schmerzintensität, Lebensqualität, Nebenwirkungen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Zentrale Frage: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Führt die Gabe von medizinischem Cannabis bei </a:t>
            </a:r>
            <a:r>
              <a:rPr lang="de-DE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Patient:innen</a:t>
            </a:r>
            <a:r>
              <a:rPr 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 mit chronischen Schmerzen zu einer klinisch relevanten Verbesserung der Symptome im Vergleich zu Placebo oder herkömmlicher Therapie?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31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CE590-2CEA-0ED7-81F7-5E874E47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Auswahlkriterien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FE64B1-0DE4-08AE-8127-C66EC76F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49" y="1743020"/>
            <a:ext cx="10691265" cy="474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Einschlusskriterien:                                                                      Filter: 5 Jahre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Publikationen ab 2020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Erwachsene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RCTs, Metaanalysen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Studien mit klinischen Outcomes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Deutsch, englisch</a:t>
            </a:r>
          </a:p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Ausschlusskriterien: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Tierstudien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 digitale Techniken (Fernseher, Computer etc.)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Fallberichte, Kommentare</a:t>
            </a:r>
          </a:p>
        </p:txBody>
      </p:sp>
    </p:spTree>
    <p:extLst>
      <p:ext uri="{BB962C8B-B14F-4D97-AF65-F5344CB8AC3E}">
        <p14:creationId xmlns:p14="http://schemas.microsoft.com/office/powerpoint/2010/main" val="363112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D8315C-79B6-5611-827F-F64D4111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de-DE" dirty="0"/>
              <a:t>4. Datenbank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9E22BC0-9388-543A-64C6-36A6A6D86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57230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87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1FADC9-A0F4-4689-9608-959F3C23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8DB338-8B7A-CA20-B729-DD4868547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94" r="5443" b="-1"/>
          <a:stretch>
            <a:fillRect/>
          </a:stretch>
        </p:blipFill>
        <p:spPr>
          <a:xfrm>
            <a:off x="1117353" y="1066801"/>
            <a:ext cx="9957293" cy="444137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D41C16-52CF-47AA-A5C9-95D10CB80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1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BFA-8CB8-083A-7CC8-B4523C1D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957943"/>
          </a:xfrm>
        </p:spPr>
        <p:txBody>
          <a:bodyPr/>
          <a:lstStyle/>
          <a:p>
            <a:r>
              <a:rPr lang="de-DE" dirty="0"/>
              <a:t>5. Studienlage &amp; kritische 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118CC-5540-C727-E23B-AB938138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2004278"/>
            <a:ext cx="10903537" cy="39393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Ermittlung der Vor- und Nachteile von medizinischem Cannabis und Cannabinoiden bei chronischen Schmerzen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Studiendesign: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Systematischer Review und Metaanalyse, Studie aus Fachzeitschrift The BMJ (British Medical Journal)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Datenquellen: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MEDLINE, EMBASE, AMED,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CENTRAL, CINAHL, PubMed, Web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Science, Cannabis-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Epistemonikos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und Studienregister bis Januar 2021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Studienauswahl: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Randomisierte klinische Studien zu medizinischem Cannabis oder Cannabinoiden im Vergleich zu einer beliebigen Nicht-Cannabis-Kontrollgruppe mit einer Nachbeobachtungszeit von mindestens einem Monat bei chronischen Schmerzen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FCF582-A897-45B7-4E41-16AB1923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Vgl. Wang, L.. et.al. (2021) o.S.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0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045FA-238E-9208-98EC-87C8D656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Studienlage &amp; kritische 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775FC-C9BC-4D9B-3DEE-593E6322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732134"/>
            <a:ext cx="10691265" cy="42114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Wang, L. et al. (2021) Medical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cannabinoids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review and meta-analysis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32 kontrollierte Studien mit 5.174 Personen</a:t>
            </a:r>
          </a:p>
          <a:p>
            <a:pPr>
              <a:lnSpc>
                <a:spcPct val="150000"/>
              </a:lnSpc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In der Studie wurde Cannabis mit einem Scheinmedikament verglichen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Ergebnisse Cannabis vs. Placebo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kleiner Teil der Patienten (etwa 10 %) spürte durch Cannabis eine spürbare Erleichterung der Schmerzen – mehr als mit einem Scheinmedikament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Überlegenheit gegenüber Standardmedikation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198033-CE2E-B72E-027E-AEF23D00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Vgl</a:t>
            </a:r>
            <a:r>
              <a:rPr lang="en-US" dirty="0"/>
              <a:t>. Wang, L.. et.al. (2021) </a:t>
            </a:r>
            <a:r>
              <a:rPr lang="en-US" dirty="0" err="1"/>
              <a:t>o.S.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5403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Breitbild</PresentationFormat>
  <Paragraphs>111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Aptos</vt:lpstr>
      <vt:lpstr>Arial</vt:lpstr>
      <vt:lpstr>Calisto MT</vt:lpstr>
      <vt:lpstr>Garamond</vt:lpstr>
      <vt:lpstr>Univers Condensed</vt:lpstr>
      <vt:lpstr>Wingdings</vt:lpstr>
      <vt:lpstr>ChronicleVTI</vt:lpstr>
      <vt:lpstr>Medizinisches Cannabis - Evidenzbasiertes Heilmittel oder Placebo? </vt:lpstr>
      <vt:lpstr>Inhaltsverzeichnis</vt:lpstr>
      <vt:lpstr>Relevanz des Themas</vt:lpstr>
      <vt:lpstr>2. PICO-Schema</vt:lpstr>
      <vt:lpstr>3. Auswahlkriterien</vt:lpstr>
      <vt:lpstr>4. Datenbank</vt:lpstr>
      <vt:lpstr>PowerPoint-Präsentation</vt:lpstr>
      <vt:lpstr>5. Studienlage &amp; kritische Bewertung</vt:lpstr>
      <vt:lpstr>5. Studienlage &amp; kritische Bewertung</vt:lpstr>
      <vt:lpstr>Nebenwirkungen</vt:lpstr>
      <vt:lpstr>6. Stärken und Schwächen</vt:lpstr>
      <vt:lpstr>7. Ergebnis nach Craap-Kriterien</vt:lpstr>
      <vt:lpstr>8. Fazit</vt:lpstr>
      <vt:lpstr>9. Literaturverzeichnis</vt:lpstr>
      <vt:lpstr>Danke für die aufmerksamkeit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Gracia Kaiser</dc:creator>
  <cp:lastModifiedBy>Gracia Kaiser</cp:lastModifiedBy>
  <cp:revision>1</cp:revision>
  <dcterms:created xsi:type="dcterms:W3CDTF">2025-06-19T12:10:12Z</dcterms:created>
  <dcterms:modified xsi:type="dcterms:W3CDTF">2025-06-23T15:48:13Z</dcterms:modified>
</cp:coreProperties>
</file>