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3849" r:id="rId6"/>
    <p:sldId id="3852" r:id="rId7"/>
    <p:sldId id="3846" r:id="rId8"/>
    <p:sldId id="3853" r:id="rId9"/>
    <p:sldId id="3860" r:id="rId10"/>
    <p:sldId id="3864" r:id="rId11"/>
    <p:sldId id="3856" r:id="rId12"/>
    <p:sldId id="3862" r:id="rId13"/>
    <p:sldId id="3858" r:id="rId14"/>
    <p:sldId id="3863" r:id="rId15"/>
    <p:sldId id="3865" r:id="rId16"/>
    <p:sldId id="3866" r:id="rId17"/>
    <p:sldId id="3867" r:id="rId18"/>
    <p:sldId id="3869" r:id="rId19"/>
    <p:sldId id="3870" r:id="rId20"/>
    <p:sldId id="3868" r:id="rId21"/>
    <p:sldId id="3847" r:id="rId22"/>
  </p:sldIdLst>
  <p:sldSz cx="12192000" cy="6858000"/>
  <p:notesSz cx="6858000" cy="9144000"/>
  <p:defaultTextStyle>
    <a:defPPr rtl="0">
      <a:defRPr lang="de-DE"/>
    </a:defPPr>
    <a:lvl1pPr marL="0" algn="l" defTabSz="914400" rtl="0" eaLnBrk="1" latinLnBrk="0" hangingPunct="1">
      <a:defRPr lang="de-DE" sz="1800" kern="1200">
        <a:solidFill>
          <a:schemeClr val="tx1"/>
        </a:solidFill>
        <a:latin typeface="+mn-lt"/>
        <a:ea typeface="+mn-ea"/>
        <a:cs typeface="+mn-cs"/>
      </a:defRPr>
    </a:lvl1pPr>
    <a:lvl2pPr marL="457200" algn="l" defTabSz="914400" rtl="0" eaLnBrk="1" latinLnBrk="0" hangingPunct="1">
      <a:defRPr lang="de-DE" sz="1800" kern="1200">
        <a:solidFill>
          <a:schemeClr val="tx1"/>
        </a:solidFill>
        <a:latin typeface="+mn-lt"/>
        <a:ea typeface="+mn-ea"/>
        <a:cs typeface="+mn-cs"/>
      </a:defRPr>
    </a:lvl2pPr>
    <a:lvl3pPr marL="914400" algn="l" defTabSz="914400" rtl="0" eaLnBrk="1" latinLnBrk="0" hangingPunct="1">
      <a:defRPr lang="de-DE" sz="1800" kern="1200">
        <a:solidFill>
          <a:schemeClr val="tx1"/>
        </a:solidFill>
        <a:latin typeface="+mn-lt"/>
        <a:ea typeface="+mn-ea"/>
        <a:cs typeface="+mn-cs"/>
      </a:defRPr>
    </a:lvl3pPr>
    <a:lvl4pPr marL="1371600" algn="l" defTabSz="914400" rtl="0" eaLnBrk="1" latinLnBrk="0" hangingPunct="1">
      <a:defRPr lang="de-DE" sz="1800" kern="1200">
        <a:solidFill>
          <a:schemeClr val="tx1"/>
        </a:solidFill>
        <a:latin typeface="+mn-lt"/>
        <a:ea typeface="+mn-ea"/>
        <a:cs typeface="+mn-cs"/>
      </a:defRPr>
    </a:lvl4pPr>
    <a:lvl5pPr marL="1828800" algn="l" defTabSz="914400" rtl="0" eaLnBrk="1" latinLnBrk="0" hangingPunct="1">
      <a:defRPr lang="de-DE" sz="1800" kern="1200">
        <a:solidFill>
          <a:schemeClr val="tx1"/>
        </a:solidFill>
        <a:latin typeface="+mn-lt"/>
        <a:ea typeface="+mn-ea"/>
        <a:cs typeface="+mn-cs"/>
      </a:defRPr>
    </a:lvl5pPr>
    <a:lvl6pPr marL="2286000" algn="l" defTabSz="914400" rtl="0" eaLnBrk="1" latinLnBrk="0" hangingPunct="1">
      <a:defRPr lang="de-DE" sz="1800" kern="1200">
        <a:solidFill>
          <a:schemeClr val="tx1"/>
        </a:solidFill>
        <a:latin typeface="+mn-lt"/>
        <a:ea typeface="+mn-ea"/>
        <a:cs typeface="+mn-cs"/>
      </a:defRPr>
    </a:lvl6pPr>
    <a:lvl7pPr marL="2743200" algn="l" defTabSz="914400" rtl="0" eaLnBrk="1" latinLnBrk="0" hangingPunct="1">
      <a:defRPr lang="de-DE" sz="1800" kern="1200">
        <a:solidFill>
          <a:schemeClr val="tx1"/>
        </a:solidFill>
        <a:latin typeface="+mn-lt"/>
        <a:ea typeface="+mn-ea"/>
        <a:cs typeface="+mn-cs"/>
      </a:defRPr>
    </a:lvl7pPr>
    <a:lvl8pPr marL="3200400" algn="l" defTabSz="914400" rtl="0" eaLnBrk="1" latinLnBrk="0" hangingPunct="1">
      <a:defRPr lang="de-DE" sz="1800" kern="1200">
        <a:solidFill>
          <a:schemeClr val="tx1"/>
        </a:solidFill>
        <a:latin typeface="+mn-lt"/>
        <a:ea typeface="+mn-ea"/>
        <a:cs typeface="+mn-cs"/>
      </a:defRPr>
    </a:lvl8pPr>
    <a:lvl9pPr marL="3657600" algn="l" defTabSz="914400" rtl="0" eaLnBrk="1" latinLnBrk="0" hangingPunct="1">
      <a:defRPr lang="de-DE"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94" autoAdjust="0"/>
  </p:normalViewPr>
  <p:slideViewPr>
    <p:cSldViewPr snapToGrid="0">
      <p:cViewPr varScale="1">
        <p:scale>
          <a:sx n="40" d="100"/>
          <a:sy n="40" d="100"/>
        </p:scale>
        <p:origin x="44" y="516"/>
      </p:cViewPr>
      <p:guideLst/>
    </p:cSldViewPr>
  </p:slideViewPr>
  <p:outlineViewPr>
    <p:cViewPr>
      <p:scale>
        <a:sx n="33" d="100"/>
        <a:sy n="33" d="100"/>
      </p:scale>
      <p:origin x="0" y="-374"/>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80" d="100"/>
          <a:sy n="80" d="100"/>
        </p:scale>
        <p:origin x="2064" y="-6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ius Wilnhammer" userId="0827e4e586779adb" providerId="LiveId" clId="{94D4DC68-5E64-4FFE-B99F-4A23B0032381}"/>
    <pc:docChg chg="undo custSel addSld delSld modSld sldOrd addSection delSection">
      <pc:chgData name="Cornelius Wilnhammer" userId="0827e4e586779adb" providerId="LiveId" clId="{94D4DC68-5E64-4FFE-B99F-4A23B0032381}" dt="2025-06-16T06:30:56.738" v="13837" actId="20577"/>
      <pc:docMkLst>
        <pc:docMk/>
      </pc:docMkLst>
      <pc:sldChg chg="modSp mod">
        <pc:chgData name="Cornelius Wilnhammer" userId="0827e4e586779adb" providerId="LiveId" clId="{94D4DC68-5E64-4FFE-B99F-4A23B0032381}" dt="2025-06-11T09:50:17.416" v="13231" actId="790"/>
        <pc:sldMkLst>
          <pc:docMk/>
          <pc:sldMk cId="517426050" sldId="256"/>
        </pc:sldMkLst>
        <pc:spChg chg="mod">
          <ac:chgData name="Cornelius Wilnhammer" userId="0827e4e586779adb" providerId="LiveId" clId="{94D4DC68-5E64-4FFE-B99F-4A23B0032381}" dt="2025-06-11T09:50:17.416" v="13231" actId="790"/>
          <ac:spMkLst>
            <pc:docMk/>
            <pc:sldMk cId="517426050" sldId="256"/>
            <ac:spMk id="4" creationId="{10047101-8D42-6100-9CEA-AEC0FAEAB606}"/>
          </ac:spMkLst>
        </pc:spChg>
      </pc:sldChg>
      <pc:sldChg chg="modSp del mod">
        <pc:chgData name="Cornelius Wilnhammer" userId="0827e4e586779adb" providerId="LiveId" clId="{94D4DC68-5E64-4FFE-B99F-4A23B0032381}" dt="2025-06-10T14:45:34.814" v="570" actId="2696"/>
        <pc:sldMkLst>
          <pc:docMk/>
          <pc:sldMk cId="3666674671" sldId="261"/>
        </pc:sldMkLst>
      </pc:sldChg>
      <pc:sldChg chg="addSp modSp mod ord modNotesTx">
        <pc:chgData name="Cornelius Wilnhammer" userId="0827e4e586779adb" providerId="LiveId" clId="{94D4DC68-5E64-4FFE-B99F-4A23B0032381}" dt="2025-06-16T06:30:56.738" v="13837" actId="20577"/>
        <pc:sldMkLst>
          <pc:docMk/>
          <pc:sldMk cId="3293924303" sldId="3846"/>
        </pc:sldMkLst>
        <pc:spChg chg="mod">
          <ac:chgData name="Cornelius Wilnhammer" userId="0827e4e586779adb" providerId="LiveId" clId="{94D4DC68-5E64-4FFE-B99F-4A23B0032381}" dt="2025-06-16T06:29:50.831" v="13825" actId="404"/>
          <ac:spMkLst>
            <pc:docMk/>
            <pc:sldMk cId="3293924303" sldId="3846"/>
            <ac:spMk id="4" creationId="{82513E45-4F5C-9394-1D42-7FB6C0170D83}"/>
          </ac:spMkLst>
        </pc:spChg>
        <pc:spChg chg="add mod">
          <ac:chgData name="Cornelius Wilnhammer" userId="0827e4e586779adb" providerId="LiveId" clId="{94D4DC68-5E64-4FFE-B99F-4A23B0032381}" dt="2025-06-16T05:25:31.624" v="13552" actId="14100"/>
          <ac:spMkLst>
            <pc:docMk/>
            <pc:sldMk cId="3293924303" sldId="3846"/>
            <ac:spMk id="5" creationId="{26AF1BAF-A9D3-9E0C-8279-23962CA8CE6D}"/>
          </ac:spMkLst>
        </pc:spChg>
        <pc:spChg chg="mod">
          <ac:chgData name="Cornelius Wilnhammer" userId="0827e4e586779adb" providerId="LiveId" clId="{94D4DC68-5E64-4FFE-B99F-4A23B0032381}" dt="2025-06-11T09:50:17.416" v="13231" actId="790"/>
          <ac:spMkLst>
            <pc:docMk/>
            <pc:sldMk cId="3293924303" sldId="3846"/>
            <ac:spMk id="8" creationId="{7981B6F8-2EAC-6E21-694F-9E637BBD33CC}"/>
          </ac:spMkLst>
        </pc:spChg>
        <pc:spChg chg="add mod">
          <ac:chgData name="Cornelius Wilnhammer" userId="0827e4e586779adb" providerId="LiveId" clId="{94D4DC68-5E64-4FFE-B99F-4A23B0032381}" dt="2025-06-16T06:30:56.738" v="13837" actId="20577"/>
          <ac:spMkLst>
            <pc:docMk/>
            <pc:sldMk cId="3293924303" sldId="3846"/>
            <ac:spMk id="10" creationId="{B35B8169-1EF3-2E38-16F0-36CC8C74E7BB}"/>
          </ac:spMkLst>
        </pc:spChg>
        <pc:picChg chg="add mod">
          <ac:chgData name="Cornelius Wilnhammer" userId="0827e4e586779adb" providerId="LiveId" clId="{94D4DC68-5E64-4FFE-B99F-4A23B0032381}" dt="2025-06-16T05:24:46.271" v="13538" actId="1076"/>
          <ac:picMkLst>
            <pc:docMk/>
            <pc:sldMk cId="3293924303" sldId="3846"/>
            <ac:picMk id="2" creationId="{9FAB8151-540B-CD08-5DA8-E90D63139D6A}"/>
          </ac:picMkLst>
        </pc:picChg>
        <pc:picChg chg="add mod">
          <ac:chgData name="Cornelius Wilnhammer" userId="0827e4e586779adb" providerId="LiveId" clId="{94D4DC68-5E64-4FFE-B99F-4A23B0032381}" dt="2025-06-16T06:29:59.280" v="13827" actId="1076"/>
          <ac:picMkLst>
            <pc:docMk/>
            <pc:sldMk cId="3293924303" sldId="3846"/>
            <ac:picMk id="7" creationId="{58691A74-C04F-7EBD-726A-F0915013885E}"/>
          </ac:picMkLst>
        </pc:picChg>
      </pc:sldChg>
      <pc:sldChg chg="delSp modSp mod">
        <pc:chgData name="Cornelius Wilnhammer" userId="0827e4e586779adb" providerId="LiveId" clId="{94D4DC68-5E64-4FFE-B99F-4A23B0032381}" dt="2025-06-16T06:23:30.457" v="13809" actId="478"/>
        <pc:sldMkLst>
          <pc:docMk/>
          <pc:sldMk cId="1562484837" sldId="3847"/>
        </pc:sldMkLst>
        <pc:spChg chg="mod">
          <ac:chgData name="Cornelius Wilnhammer" userId="0827e4e586779adb" providerId="LiveId" clId="{94D4DC68-5E64-4FFE-B99F-4A23B0032381}" dt="2025-06-11T09:50:17.416" v="13231" actId="790"/>
          <ac:spMkLst>
            <pc:docMk/>
            <pc:sldMk cId="1562484837" sldId="3847"/>
            <ac:spMk id="2" creationId="{28BAC361-0D7A-DC05-86B5-6DD77D322F5B}"/>
          </ac:spMkLst>
        </pc:spChg>
        <pc:spChg chg="del mod">
          <ac:chgData name="Cornelius Wilnhammer" userId="0827e4e586779adb" providerId="LiveId" clId="{94D4DC68-5E64-4FFE-B99F-4A23B0032381}" dt="2025-06-16T06:23:30.457" v="13809" actId="478"/>
          <ac:spMkLst>
            <pc:docMk/>
            <pc:sldMk cId="1562484837" sldId="3847"/>
            <ac:spMk id="3" creationId="{1BE98EFF-197D-3136-70B9-7BBD30A48931}"/>
          </ac:spMkLst>
        </pc:spChg>
      </pc:sldChg>
      <pc:sldChg chg="modSp mod">
        <pc:chgData name="Cornelius Wilnhammer" userId="0827e4e586779adb" providerId="LiveId" clId="{94D4DC68-5E64-4FFE-B99F-4A23B0032381}" dt="2025-06-11T09:58:08.034" v="13429" actId="20577"/>
        <pc:sldMkLst>
          <pc:docMk/>
          <pc:sldMk cId="3920724481" sldId="3849"/>
        </pc:sldMkLst>
        <pc:spChg chg="mod">
          <ac:chgData name="Cornelius Wilnhammer" userId="0827e4e586779adb" providerId="LiveId" clId="{94D4DC68-5E64-4FFE-B99F-4A23B0032381}" dt="2025-06-11T09:50:17.416" v="13231" actId="790"/>
          <ac:spMkLst>
            <pc:docMk/>
            <pc:sldMk cId="3920724481" sldId="3849"/>
            <ac:spMk id="2" creationId="{43C2181D-911C-1343-7267-E35AC86CCA0E}"/>
          </ac:spMkLst>
        </pc:spChg>
        <pc:spChg chg="mod">
          <ac:chgData name="Cornelius Wilnhammer" userId="0827e4e586779adb" providerId="LiveId" clId="{94D4DC68-5E64-4FFE-B99F-4A23B0032381}" dt="2025-06-11T09:58:08.034" v="13429" actId="20577"/>
          <ac:spMkLst>
            <pc:docMk/>
            <pc:sldMk cId="3920724481" sldId="3849"/>
            <ac:spMk id="3" creationId="{9BEA8735-F1DC-1DE6-0A38-429B2F660F8A}"/>
          </ac:spMkLst>
        </pc:spChg>
      </pc:sldChg>
      <pc:sldChg chg="modSp del mod">
        <pc:chgData name="Cornelius Wilnhammer" userId="0827e4e586779adb" providerId="LiveId" clId="{94D4DC68-5E64-4FFE-B99F-4A23B0032381}" dt="2025-06-11T09:57:47.623" v="13401" actId="47"/>
        <pc:sldMkLst>
          <pc:docMk/>
          <pc:sldMk cId="363098972" sldId="3850"/>
        </pc:sldMkLst>
      </pc:sldChg>
      <pc:sldChg chg="modSp mod ord">
        <pc:chgData name="Cornelius Wilnhammer" userId="0827e4e586779adb" providerId="LiveId" clId="{94D4DC68-5E64-4FFE-B99F-4A23B0032381}" dt="2025-06-11T09:50:17.416" v="13231" actId="790"/>
        <pc:sldMkLst>
          <pc:docMk/>
          <pc:sldMk cId="136886052" sldId="3852"/>
        </pc:sldMkLst>
        <pc:spChg chg="mod">
          <ac:chgData name="Cornelius Wilnhammer" userId="0827e4e586779adb" providerId="LiveId" clId="{94D4DC68-5E64-4FFE-B99F-4A23B0032381}" dt="2025-06-11T09:50:17.416" v="13231" actId="790"/>
          <ac:spMkLst>
            <pc:docMk/>
            <pc:sldMk cId="136886052" sldId="3852"/>
            <ac:spMk id="2" creationId="{FA3F389A-0A31-F30A-C7C8-C839E51D634C}"/>
          </ac:spMkLst>
        </pc:spChg>
      </pc:sldChg>
      <pc:sldChg chg="modSp mod ord">
        <pc:chgData name="Cornelius Wilnhammer" userId="0827e4e586779adb" providerId="LiveId" clId="{94D4DC68-5E64-4FFE-B99F-4A23B0032381}" dt="2025-06-11T09:50:17.416" v="13231" actId="790"/>
        <pc:sldMkLst>
          <pc:docMk/>
          <pc:sldMk cId="3096228332" sldId="3853"/>
        </pc:sldMkLst>
        <pc:spChg chg="mod">
          <ac:chgData name="Cornelius Wilnhammer" userId="0827e4e586779adb" providerId="LiveId" clId="{94D4DC68-5E64-4FFE-B99F-4A23B0032381}" dt="2025-06-11T09:50:17.416" v="13231" actId="790"/>
          <ac:spMkLst>
            <pc:docMk/>
            <pc:sldMk cId="3096228332" sldId="3853"/>
            <ac:spMk id="2" creationId="{C4506A93-B59B-0CEF-CBBF-DE6134BC3789}"/>
          </ac:spMkLst>
        </pc:spChg>
      </pc:sldChg>
      <pc:sldChg chg="addSp delSp modSp del mod ord modNotesTx">
        <pc:chgData name="Cornelius Wilnhammer" userId="0827e4e586779adb" providerId="LiveId" clId="{94D4DC68-5E64-4FFE-B99F-4A23B0032381}" dt="2025-06-10T15:31:11.435" v="2388" actId="2696"/>
        <pc:sldMkLst>
          <pc:docMk/>
          <pc:sldMk cId="2654405187" sldId="3854"/>
        </pc:sldMkLst>
      </pc:sldChg>
      <pc:sldChg chg="modSp del mod">
        <pc:chgData name="Cornelius Wilnhammer" userId="0827e4e586779adb" providerId="LiveId" clId="{94D4DC68-5E64-4FFE-B99F-4A23B0032381}" dt="2025-06-10T15:31:20.095" v="2390" actId="47"/>
        <pc:sldMkLst>
          <pc:docMk/>
          <pc:sldMk cId="2026374783" sldId="3855"/>
        </pc:sldMkLst>
      </pc:sldChg>
      <pc:sldChg chg="modSp mod">
        <pc:chgData name="Cornelius Wilnhammer" userId="0827e4e586779adb" providerId="LiveId" clId="{94D4DC68-5E64-4FFE-B99F-4A23B0032381}" dt="2025-06-11T09:50:17.416" v="13231" actId="790"/>
        <pc:sldMkLst>
          <pc:docMk/>
          <pc:sldMk cId="1672737396" sldId="3856"/>
        </pc:sldMkLst>
        <pc:spChg chg="mod">
          <ac:chgData name="Cornelius Wilnhammer" userId="0827e4e586779adb" providerId="LiveId" clId="{94D4DC68-5E64-4FFE-B99F-4A23B0032381}" dt="2025-06-11T09:50:17.416" v="13231" actId="790"/>
          <ac:spMkLst>
            <pc:docMk/>
            <pc:sldMk cId="1672737396" sldId="3856"/>
            <ac:spMk id="2" creationId="{511AE6E9-3BBA-9B4A-D6ED-77AF74B5E887}"/>
          </ac:spMkLst>
        </pc:spChg>
      </pc:sldChg>
      <pc:sldChg chg="modSp del mod">
        <pc:chgData name="Cornelius Wilnhammer" userId="0827e4e586779adb" providerId="LiveId" clId="{94D4DC68-5E64-4FFE-B99F-4A23B0032381}" dt="2025-06-10T15:31:25.670" v="2392" actId="47"/>
        <pc:sldMkLst>
          <pc:docMk/>
          <pc:sldMk cId="1969128707" sldId="3857"/>
        </pc:sldMkLst>
      </pc:sldChg>
      <pc:sldChg chg="modSp mod modNotesTx">
        <pc:chgData name="Cornelius Wilnhammer" userId="0827e4e586779adb" providerId="LiveId" clId="{94D4DC68-5E64-4FFE-B99F-4A23B0032381}" dt="2025-06-11T09:50:17.416" v="13231" actId="790"/>
        <pc:sldMkLst>
          <pc:docMk/>
          <pc:sldMk cId="1430935033" sldId="3858"/>
        </pc:sldMkLst>
        <pc:spChg chg="mod">
          <ac:chgData name="Cornelius Wilnhammer" userId="0827e4e586779adb" providerId="LiveId" clId="{94D4DC68-5E64-4FFE-B99F-4A23B0032381}" dt="2025-06-11T09:50:17.416" v="13231" actId="790"/>
          <ac:spMkLst>
            <pc:docMk/>
            <pc:sldMk cId="1430935033" sldId="3858"/>
            <ac:spMk id="2" creationId="{1360D9F6-CA8D-6990-9010-D4758EF69180}"/>
          </ac:spMkLst>
        </pc:spChg>
      </pc:sldChg>
      <pc:sldChg chg="modSp del mod">
        <pc:chgData name="Cornelius Wilnhammer" userId="0827e4e586779adb" providerId="LiveId" clId="{94D4DC68-5E64-4FFE-B99F-4A23B0032381}" dt="2025-06-10T15:31:36.129" v="2394" actId="47"/>
        <pc:sldMkLst>
          <pc:docMk/>
          <pc:sldMk cId="3911366622" sldId="3859"/>
        </pc:sldMkLst>
      </pc:sldChg>
      <pc:sldChg chg="addSp delSp modSp add mod modAnim modNotesTx">
        <pc:chgData name="Cornelius Wilnhammer" userId="0827e4e586779adb" providerId="LiveId" clId="{94D4DC68-5E64-4FFE-B99F-4A23B0032381}" dt="2025-06-16T05:43:16.579" v="13606" actId="166"/>
        <pc:sldMkLst>
          <pc:docMk/>
          <pc:sldMk cId="3329178393" sldId="3860"/>
        </pc:sldMkLst>
        <pc:spChg chg="mod">
          <ac:chgData name="Cornelius Wilnhammer" userId="0827e4e586779adb" providerId="LiveId" clId="{94D4DC68-5E64-4FFE-B99F-4A23B0032381}" dt="2025-06-11T09:50:17.416" v="13231" actId="790"/>
          <ac:spMkLst>
            <pc:docMk/>
            <pc:sldMk cId="3329178393" sldId="3860"/>
            <ac:spMk id="4" creationId="{34645775-B4E1-150A-706D-32FC842C0A8C}"/>
          </ac:spMkLst>
        </pc:spChg>
        <pc:spChg chg="mod">
          <ac:chgData name="Cornelius Wilnhammer" userId="0827e4e586779adb" providerId="LiveId" clId="{94D4DC68-5E64-4FFE-B99F-4A23B0032381}" dt="2025-06-11T09:50:17.416" v="13231" actId="790"/>
          <ac:spMkLst>
            <pc:docMk/>
            <pc:sldMk cId="3329178393" sldId="3860"/>
            <ac:spMk id="8" creationId="{DF170AEF-163E-1B84-CA85-55ABE351E247}"/>
          </ac:spMkLst>
        </pc:spChg>
        <pc:graphicFrameChg chg="add mod ord modGraphic">
          <ac:chgData name="Cornelius Wilnhammer" userId="0827e4e586779adb" providerId="LiveId" clId="{94D4DC68-5E64-4FFE-B99F-4A23B0032381}" dt="2025-06-16T05:43:16.579" v="13606" actId="166"/>
          <ac:graphicFrameMkLst>
            <pc:docMk/>
            <pc:sldMk cId="3329178393" sldId="3860"/>
            <ac:graphicFrameMk id="5" creationId="{AC4D6393-7272-DFA1-A7C2-AF4DE1378C30}"/>
          </ac:graphicFrameMkLst>
        </pc:graphicFrameChg>
        <pc:picChg chg="add mod ord">
          <ac:chgData name="Cornelius Wilnhammer" userId="0827e4e586779adb" providerId="LiveId" clId="{94D4DC68-5E64-4FFE-B99F-4A23B0032381}" dt="2025-06-16T05:40:58.363" v="13591" actId="1076"/>
          <ac:picMkLst>
            <pc:docMk/>
            <pc:sldMk cId="3329178393" sldId="3860"/>
            <ac:picMk id="2" creationId="{BFE7C508-6F20-C695-BC4C-CC380CD94EA8}"/>
          </ac:picMkLst>
        </pc:picChg>
      </pc:sldChg>
      <pc:sldChg chg="modSp add del mod">
        <pc:chgData name="Cornelius Wilnhammer" userId="0827e4e586779adb" providerId="LiveId" clId="{94D4DC68-5E64-4FFE-B99F-4A23B0032381}" dt="2025-06-11T09:57:45.047" v="13400" actId="47"/>
        <pc:sldMkLst>
          <pc:docMk/>
          <pc:sldMk cId="98509719" sldId="3861"/>
        </pc:sldMkLst>
      </pc:sldChg>
      <pc:sldChg chg="modSp add mod modNotesTx">
        <pc:chgData name="Cornelius Wilnhammer" userId="0827e4e586779adb" providerId="LiveId" clId="{94D4DC68-5E64-4FFE-B99F-4A23B0032381}" dt="2025-06-11T09:59:33.848" v="13532" actId="20577"/>
        <pc:sldMkLst>
          <pc:docMk/>
          <pc:sldMk cId="2456722824" sldId="3862"/>
        </pc:sldMkLst>
        <pc:spChg chg="mod">
          <ac:chgData name="Cornelius Wilnhammer" userId="0827e4e586779adb" providerId="LiveId" clId="{94D4DC68-5E64-4FFE-B99F-4A23B0032381}" dt="2025-06-11T09:58:52.953" v="13433" actId="20577"/>
          <ac:spMkLst>
            <pc:docMk/>
            <pc:sldMk cId="2456722824" sldId="3862"/>
            <ac:spMk id="4" creationId="{C05D22E1-77BA-696A-9071-E5EFD6CBDFA0}"/>
          </ac:spMkLst>
        </pc:spChg>
        <pc:spChg chg="mod">
          <ac:chgData name="Cornelius Wilnhammer" userId="0827e4e586779adb" providerId="LiveId" clId="{94D4DC68-5E64-4FFE-B99F-4A23B0032381}" dt="2025-06-11T09:50:17.416" v="13231" actId="790"/>
          <ac:spMkLst>
            <pc:docMk/>
            <pc:sldMk cId="2456722824" sldId="3862"/>
            <ac:spMk id="8" creationId="{20DF78CB-B8DD-AD19-F76E-B183F2FF0BA6}"/>
          </ac:spMkLst>
        </pc:spChg>
      </pc:sldChg>
      <pc:sldChg chg="addSp modSp add mod modNotesTx">
        <pc:chgData name="Cornelius Wilnhammer" userId="0827e4e586779adb" providerId="LiveId" clId="{94D4DC68-5E64-4FFE-B99F-4A23B0032381}" dt="2025-06-16T05:48:19.800" v="13808" actId="1076"/>
        <pc:sldMkLst>
          <pc:docMk/>
          <pc:sldMk cId="2135397880" sldId="3863"/>
        </pc:sldMkLst>
        <pc:spChg chg="mod">
          <ac:chgData name="Cornelius Wilnhammer" userId="0827e4e586779adb" providerId="LiveId" clId="{94D4DC68-5E64-4FFE-B99F-4A23B0032381}" dt="2025-06-11T09:50:17.416" v="13231" actId="790"/>
          <ac:spMkLst>
            <pc:docMk/>
            <pc:sldMk cId="2135397880" sldId="3863"/>
            <ac:spMk id="4" creationId="{4EBEC3B9-3A20-6D6F-390B-25E295D79448}"/>
          </ac:spMkLst>
        </pc:spChg>
        <pc:spChg chg="mod">
          <ac:chgData name="Cornelius Wilnhammer" userId="0827e4e586779adb" providerId="LiveId" clId="{94D4DC68-5E64-4FFE-B99F-4A23B0032381}" dt="2025-06-11T09:50:17.416" v="13231" actId="790"/>
          <ac:spMkLst>
            <pc:docMk/>
            <pc:sldMk cId="2135397880" sldId="3863"/>
            <ac:spMk id="8" creationId="{E40DE58E-31EE-DC4B-AD8B-28598AC5C271}"/>
          </ac:spMkLst>
        </pc:spChg>
        <pc:picChg chg="add mod modCrop">
          <ac:chgData name="Cornelius Wilnhammer" userId="0827e4e586779adb" providerId="LiveId" clId="{94D4DC68-5E64-4FFE-B99F-4A23B0032381}" dt="2025-06-16T05:48:19.800" v="13808" actId="1076"/>
          <ac:picMkLst>
            <pc:docMk/>
            <pc:sldMk cId="2135397880" sldId="3863"/>
            <ac:picMk id="2" creationId="{587D7F9A-F49A-FC23-80FD-C15D30C26213}"/>
          </ac:picMkLst>
        </pc:picChg>
      </pc:sldChg>
      <pc:sldChg chg="addSp delSp modSp add mod modNotesTx">
        <pc:chgData name="Cornelius Wilnhammer" userId="0827e4e586779adb" providerId="LiveId" clId="{94D4DC68-5E64-4FFE-B99F-4A23B0032381}" dt="2025-06-11T09:50:17.416" v="13231" actId="790"/>
        <pc:sldMkLst>
          <pc:docMk/>
          <pc:sldMk cId="3174663188" sldId="3864"/>
        </pc:sldMkLst>
        <pc:spChg chg="mod">
          <ac:chgData name="Cornelius Wilnhammer" userId="0827e4e586779adb" providerId="LiveId" clId="{94D4DC68-5E64-4FFE-B99F-4A23B0032381}" dt="2025-06-11T09:50:17.416" v="13231" actId="790"/>
          <ac:spMkLst>
            <pc:docMk/>
            <pc:sldMk cId="3174663188" sldId="3864"/>
            <ac:spMk id="4" creationId="{B216940D-1380-C529-1F90-A53FF7C3601B}"/>
          </ac:spMkLst>
        </pc:spChg>
        <pc:spChg chg="mod">
          <ac:chgData name="Cornelius Wilnhammer" userId="0827e4e586779adb" providerId="LiveId" clId="{94D4DC68-5E64-4FFE-B99F-4A23B0032381}" dt="2025-06-11T09:50:17.416" v="13231" actId="790"/>
          <ac:spMkLst>
            <pc:docMk/>
            <pc:sldMk cId="3174663188" sldId="3864"/>
            <ac:spMk id="8" creationId="{E3C3735E-676F-A441-F5F6-B71C9BB0C904}"/>
          </ac:spMkLst>
        </pc:spChg>
      </pc:sldChg>
      <pc:sldChg chg="delSp modSp add mod modNotesTx">
        <pc:chgData name="Cornelius Wilnhammer" userId="0827e4e586779adb" providerId="LiveId" clId="{94D4DC68-5E64-4FFE-B99F-4A23B0032381}" dt="2025-06-11T09:50:17.416" v="13231" actId="790"/>
        <pc:sldMkLst>
          <pc:docMk/>
          <pc:sldMk cId="2470654959" sldId="3865"/>
        </pc:sldMkLst>
        <pc:spChg chg="mod">
          <ac:chgData name="Cornelius Wilnhammer" userId="0827e4e586779adb" providerId="LiveId" clId="{94D4DC68-5E64-4FFE-B99F-4A23B0032381}" dt="2025-06-11T09:50:17.416" v="13231" actId="790"/>
          <ac:spMkLst>
            <pc:docMk/>
            <pc:sldMk cId="2470654959" sldId="3865"/>
            <ac:spMk id="4" creationId="{3B7B921C-A189-C575-8F3D-78A39E89881B}"/>
          </ac:spMkLst>
        </pc:spChg>
        <pc:spChg chg="mod">
          <ac:chgData name="Cornelius Wilnhammer" userId="0827e4e586779adb" providerId="LiveId" clId="{94D4DC68-5E64-4FFE-B99F-4A23B0032381}" dt="2025-06-11T09:50:17.416" v="13231" actId="790"/>
          <ac:spMkLst>
            <pc:docMk/>
            <pc:sldMk cId="2470654959" sldId="3865"/>
            <ac:spMk id="8" creationId="{2CA65BDB-9A43-5B2B-F9A9-F3A629FF54F1}"/>
          </ac:spMkLst>
        </pc:spChg>
      </pc:sldChg>
      <pc:sldChg chg="modSp add mod modNotesTx">
        <pc:chgData name="Cornelius Wilnhammer" userId="0827e4e586779adb" providerId="LiveId" clId="{94D4DC68-5E64-4FFE-B99F-4A23B0032381}" dt="2025-06-11T10:03:39.011" v="13533" actId="20577"/>
        <pc:sldMkLst>
          <pc:docMk/>
          <pc:sldMk cId="1404371406" sldId="3866"/>
        </pc:sldMkLst>
        <pc:spChg chg="mod">
          <ac:chgData name="Cornelius Wilnhammer" userId="0827e4e586779adb" providerId="LiveId" clId="{94D4DC68-5E64-4FFE-B99F-4A23B0032381}" dt="2025-06-11T09:50:17.416" v="13231" actId="790"/>
          <ac:spMkLst>
            <pc:docMk/>
            <pc:sldMk cId="1404371406" sldId="3866"/>
            <ac:spMk id="2" creationId="{5DC37A3B-39BF-D677-E0CD-FF03C9E65318}"/>
          </ac:spMkLst>
        </pc:spChg>
      </pc:sldChg>
      <pc:sldChg chg="modSp add mod modNotesTx">
        <pc:chgData name="Cornelius Wilnhammer" userId="0827e4e586779adb" providerId="LiveId" clId="{94D4DC68-5E64-4FFE-B99F-4A23B0032381}" dt="2025-06-11T09:50:17.416" v="13231" actId="790"/>
        <pc:sldMkLst>
          <pc:docMk/>
          <pc:sldMk cId="1661940967" sldId="3867"/>
        </pc:sldMkLst>
        <pc:spChg chg="mod">
          <ac:chgData name="Cornelius Wilnhammer" userId="0827e4e586779adb" providerId="LiveId" clId="{94D4DC68-5E64-4FFE-B99F-4A23B0032381}" dt="2025-06-11T09:50:17.416" v="13231" actId="790"/>
          <ac:spMkLst>
            <pc:docMk/>
            <pc:sldMk cId="1661940967" sldId="3867"/>
            <ac:spMk id="4" creationId="{EBDB2E4B-B0A1-412A-56D3-8F9EEE4A26CA}"/>
          </ac:spMkLst>
        </pc:spChg>
        <pc:spChg chg="mod">
          <ac:chgData name="Cornelius Wilnhammer" userId="0827e4e586779adb" providerId="LiveId" clId="{94D4DC68-5E64-4FFE-B99F-4A23B0032381}" dt="2025-06-11T09:50:17.416" v="13231" actId="790"/>
          <ac:spMkLst>
            <pc:docMk/>
            <pc:sldMk cId="1661940967" sldId="3867"/>
            <ac:spMk id="8" creationId="{AEFBB29B-AD53-968D-AFDB-6CF8B61776A3}"/>
          </ac:spMkLst>
        </pc:spChg>
      </pc:sldChg>
      <pc:sldChg chg="modSp add mod modNotesTx">
        <pc:chgData name="Cornelius Wilnhammer" userId="0827e4e586779adb" providerId="LiveId" clId="{94D4DC68-5E64-4FFE-B99F-4A23B0032381}" dt="2025-06-11T09:55:25.364" v="13376" actId="20577"/>
        <pc:sldMkLst>
          <pc:docMk/>
          <pc:sldMk cId="2819845564" sldId="3868"/>
        </pc:sldMkLst>
        <pc:spChg chg="mod">
          <ac:chgData name="Cornelius Wilnhammer" userId="0827e4e586779adb" providerId="LiveId" clId="{94D4DC68-5E64-4FFE-B99F-4A23B0032381}" dt="2025-06-11T09:55:25.364" v="13376" actId="20577"/>
          <ac:spMkLst>
            <pc:docMk/>
            <pc:sldMk cId="2819845564" sldId="3868"/>
            <ac:spMk id="4" creationId="{47D2E2DE-7E1C-54CE-84B1-9461308B7898}"/>
          </ac:spMkLst>
        </pc:spChg>
        <pc:spChg chg="mod">
          <ac:chgData name="Cornelius Wilnhammer" userId="0827e4e586779adb" providerId="LiveId" clId="{94D4DC68-5E64-4FFE-B99F-4A23B0032381}" dt="2025-06-11T09:50:17.416" v="13231" actId="790"/>
          <ac:spMkLst>
            <pc:docMk/>
            <pc:sldMk cId="2819845564" sldId="3868"/>
            <ac:spMk id="8" creationId="{13A90720-CEBE-2360-0E19-DA99428DCB6F}"/>
          </ac:spMkLst>
        </pc:spChg>
      </pc:sldChg>
      <pc:sldChg chg="modSp add mod modNotesTx">
        <pc:chgData name="Cornelius Wilnhammer" userId="0827e4e586779adb" providerId="LiveId" clId="{94D4DC68-5E64-4FFE-B99F-4A23B0032381}" dt="2025-06-11T09:56:31.775" v="13399" actId="20577"/>
        <pc:sldMkLst>
          <pc:docMk/>
          <pc:sldMk cId="1680450947" sldId="3869"/>
        </pc:sldMkLst>
        <pc:spChg chg="mod">
          <ac:chgData name="Cornelius Wilnhammer" userId="0827e4e586779adb" providerId="LiveId" clId="{94D4DC68-5E64-4FFE-B99F-4A23B0032381}" dt="2025-06-11T09:56:31.775" v="13399" actId="20577"/>
          <ac:spMkLst>
            <pc:docMk/>
            <pc:sldMk cId="1680450947" sldId="3869"/>
            <ac:spMk id="2" creationId="{9C1BFAC3-0CC1-94BF-1BDC-37C1725F99F2}"/>
          </ac:spMkLst>
        </pc:spChg>
      </pc:sldChg>
      <pc:sldChg chg="modSp add mod modNotesTx">
        <pc:chgData name="Cornelius Wilnhammer" userId="0827e4e586779adb" providerId="LiveId" clId="{94D4DC68-5E64-4FFE-B99F-4A23B0032381}" dt="2025-06-16T05:47:16.866" v="13796" actId="20577"/>
        <pc:sldMkLst>
          <pc:docMk/>
          <pc:sldMk cId="471485561" sldId="3870"/>
        </pc:sldMkLst>
        <pc:spChg chg="mod">
          <ac:chgData name="Cornelius Wilnhammer" userId="0827e4e586779adb" providerId="LiveId" clId="{94D4DC68-5E64-4FFE-B99F-4A23B0032381}" dt="2025-06-16T05:47:16.866" v="13796" actId="20577"/>
          <ac:spMkLst>
            <pc:docMk/>
            <pc:sldMk cId="471485561" sldId="3870"/>
            <ac:spMk id="4" creationId="{38CE13C7-8B2A-6A77-A6D5-E4956498FBBC}"/>
          </ac:spMkLst>
        </pc:spChg>
        <pc:spChg chg="mod">
          <ac:chgData name="Cornelius Wilnhammer" userId="0827e4e586779adb" providerId="LiveId" clId="{94D4DC68-5E64-4FFE-B99F-4A23B0032381}" dt="2025-06-16T05:44:35.444" v="13617" actId="20577"/>
          <ac:spMkLst>
            <pc:docMk/>
            <pc:sldMk cId="471485561" sldId="3870"/>
            <ac:spMk id="8" creationId="{E7F2437B-7DE2-17AF-6F3C-377EE2E1A44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CAB7D-EDAC-4D78-AB20-A4C5571199E5}" type="doc">
      <dgm:prSet loTypeId="urn:microsoft.com/office/officeart/2005/8/layout/funnel1" loCatId="relationship" qsTypeId="urn:microsoft.com/office/officeart/2005/8/quickstyle/simple3" qsCatId="simple" csTypeId="urn:microsoft.com/office/officeart/2005/8/colors/colorful2" csCatId="colorful" phldr="1"/>
      <dgm:spPr/>
      <dgm:t>
        <a:bodyPr/>
        <a:lstStyle/>
        <a:p>
          <a:endParaRPr lang="de-DE"/>
        </a:p>
      </dgm:t>
    </dgm:pt>
    <dgm:pt modelId="{D4E8FE65-0E80-4966-B1BA-802D09D470ED}">
      <dgm:prSet phldrT="[Text]"/>
      <dgm:spPr/>
      <dgm:t>
        <a:bodyPr/>
        <a:lstStyle/>
        <a:p>
          <a:r>
            <a:rPr lang="en-GB" noProof="0" dirty="0"/>
            <a:t>Increased demand for opioids for self-medication</a:t>
          </a:r>
        </a:p>
      </dgm:t>
    </dgm:pt>
    <dgm:pt modelId="{5E465EE8-640C-43D0-9DA4-B15433E64939}" type="parTrans" cxnId="{367D90A2-270A-4ABF-A9C3-D5967221767A}">
      <dgm:prSet/>
      <dgm:spPr/>
      <dgm:t>
        <a:bodyPr/>
        <a:lstStyle/>
        <a:p>
          <a:endParaRPr lang="de-DE"/>
        </a:p>
      </dgm:t>
    </dgm:pt>
    <dgm:pt modelId="{75C6A205-A234-4EC4-B574-EB1B8E6B348B}" type="sibTrans" cxnId="{367D90A2-270A-4ABF-A9C3-D5967221767A}">
      <dgm:prSet/>
      <dgm:spPr/>
      <dgm:t>
        <a:bodyPr/>
        <a:lstStyle/>
        <a:p>
          <a:endParaRPr lang="de-DE"/>
        </a:p>
      </dgm:t>
    </dgm:pt>
    <dgm:pt modelId="{AC52C128-6127-4CFB-AF57-1F7896B16BCA}">
      <dgm:prSet phldrT="[Text]"/>
      <dgm:spPr/>
      <dgm:t>
        <a:bodyPr/>
        <a:lstStyle/>
        <a:p>
          <a:r>
            <a:rPr lang="en-GB" noProof="0" dirty="0"/>
            <a:t>Increased prescription of opioids</a:t>
          </a:r>
        </a:p>
      </dgm:t>
    </dgm:pt>
    <dgm:pt modelId="{C91D0F48-5FC0-46D7-9D26-2166EEB5F1B3}" type="parTrans" cxnId="{A5E35211-4EC3-48DA-B5C5-CC64F3E0EC5B}">
      <dgm:prSet/>
      <dgm:spPr/>
      <dgm:t>
        <a:bodyPr/>
        <a:lstStyle/>
        <a:p>
          <a:endParaRPr lang="de-DE"/>
        </a:p>
      </dgm:t>
    </dgm:pt>
    <dgm:pt modelId="{69CDB060-6F16-44AD-92E2-2FA65943972B}" type="sibTrans" cxnId="{A5E35211-4EC3-48DA-B5C5-CC64F3E0EC5B}">
      <dgm:prSet/>
      <dgm:spPr/>
      <dgm:t>
        <a:bodyPr/>
        <a:lstStyle/>
        <a:p>
          <a:endParaRPr lang="de-DE"/>
        </a:p>
      </dgm:t>
    </dgm:pt>
    <dgm:pt modelId="{26A1E74F-3680-4918-9618-4143664FE736}">
      <dgm:prSet phldrT="[Text]"/>
      <dgm:spPr/>
      <dgm:t>
        <a:bodyPr/>
        <a:lstStyle/>
        <a:p>
          <a:r>
            <a:rPr lang="en-GB" noProof="0" dirty="0"/>
            <a:t>Greater consumption of opioids from illegal sources</a:t>
          </a:r>
        </a:p>
      </dgm:t>
    </dgm:pt>
    <dgm:pt modelId="{3733FDEB-62ED-4425-AD9C-A65D5BE9B5C2}" type="parTrans" cxnId="{8B82EE88-A94F-432C-B521-4E8966BEDD80}">
      <dgm:prSet/>
      <dgm:spPr/>
      <dgm:t>
        <a:bodyPr/>
        <a:lstStyle/>
        <a:p>
          <a:endParaRPr lang="de-DE"/>
        </a:p>
      </dgm:t>
    </dgm:pt>
    <dgm:pt modelId="{A3D1AB29-CCDB-48AF-8707-98FED8D81EE7}" type="sibTrans" cxnId="{8B82EE88-A94F-432C-B521-4E8966BEDD80}">
      <dgm:prSet/>
      <dgm:spPr/>
      <dgm:t>
        <a:bodyPr/>
        <a:lstStyle/>
        <a:p>
          <a:endParaRPr lang="de-DE"/>
        </a:p>
      </dgm:t>
    </dgm:pt>
    <dgm:pt modelId="{A39991B4-0543-4506-B443-05D45B45BEA3}">
      <dgm:prSet phldrT="[Text]"/>
      <dgm:spPr/>
      <dgm:t>
        <a:bodyPr/>
        <a:lstStyle/>
        <a:p>
          <a:r>
            <a:rPr lang="en-GB" noProof="0" dirty="0"/>
            <a:t>Opioid crisis</a:t>
          </a:r>
        </a:p>
      </dgm:t>
    </dgm:pt>
    <dgm:pt modelId="{08ADA101-B887-4B7F-A885-02A34C18EB4F}" type="parTrans" cxnId="{7152D8CA-6D21-4B5D-9BEF-3E23D4B620A7}">
      <dgm:prSet/>
      <dgm:spPr/>
      <dgm:t>
        <a:bodyPr/>
        <a:lstStyle/>
        <a:p>
          <a:endParaRPr lang="de-DE"/>
        </a:p>
      </dgm:t>
    </dgm:pt>
    <dgm:pt modelId="{858B9EB5-0671-4A59-877A-0415A5AE9670}" type="sibTrans" cxnId="{7152D8CA-6D21-4B5D-9BEF-3E23D4B620A7}">
      <dgm:prSet/>
      <dgm:spPr/>
      <dgm:t>
        <a:bodyPr/>
        <a:lstStyle/>
        <a:p>
          <a:endParaRPr lang="de-DE"/>
        </a:p>
      </dgm:t>
    </dgm:pt>
    <dgm:pt modelId="{86E707ED-0516-4480-9C96-72420952DD4F}" type="pres">
      <dgm:prSet presAssocID="{58DCAB7D-EDAC-4D78-AB20-A4C5571199E5}" presName="Name0" presStyleCnt="0">
        <dgm:presLayoutVars>
          <dgm:chMax val="4"/>
          <dgm:resizeHandles val="exact"/>
        </dgm:presLayoutVars>
      </dgm:prSet>
      <dgm:spPr/>
    </dgm:pt>
    <dgm:pt modelId="{BB2E8515-8C89-434A-905C-DB022F64E33F}" type="pres">
      <dgm:prSet presAssocID="{58DCAB7D-EDAC-4D78-AB20-A4C5571199E5}" presName="ellipse" presStyleLbl="trBgShp" presStyleIdx="0" presStyleCnt="1"/>
      <dgm:spPr/>
    </dgm:pt>
    <dgm:pt modelId="{F1DA9380-A48B-4FAD-866A-B6A351063A97}" type="pres">
      <dgm:prSet presAssocID="{58DCAB7D-EDAC-4D78-AB20-A4C5571199E5}" presName="arrow1" presStyleLbl="fgShp" presStyleIdx="0" presStyleCnt="1"/>
      <dgm:spPr>
        <a:solidFill>
          <a:schemeClr val="tx1"/>
        </a:solidFill>
      </dgm:spPr>
    </dgm:pt>
    <dgm:pt modelId="{2EF9C78D-C0E8-49D3-AAA7-9E1E1387D6F5}" type="pres">
      <dgm:prSet presAssocID="{58DCAB7D-EDAC-4D78-AB20-A4C5571199E5}" presName="rectangle" presStyleLbl="revTx" presStyleIdx="0" presStyleCnt="1">
        <dgm:presLayoutVars>
          <dgm:bulletEnabled val="1"/>
        </dgm:presLayoutVars>
      </dgm:prSet>
      <dgm:spPr/>
    </dgm:pt>
    <dgm:pt modelId="{CA39BCD4-06BF-429F-A006-3660D1FFCA77}" type="pres">
      <dgm:prSet presAssocID="{AC52C128-6127-4CFB-AF57-1F7896B16BCA}" presName="item1" presStyleLbl="node1" presStyleIdx="0" presStyleCnt="3">
        <dgm:presLayoutVars>
          <dgm:bulletEnabled val="1"/>
        </dgm:presLayoutVars>
      </dgm:prSet>
      <dgm:spPr/>
    </dgm:pt>
    <dgm:pt modelId="{BE45EE57-5743-4464-B155-4BBD65962BB9}" type="pres">
      <dgm:prSet presAssocID="{26A1E74F-3680-4918-9618-4143664FE736}" presName="item2" presStyleLbl="node1" presStyleIdx="1" presStyleCnt="3" custScaleX="110000" custScaleY="110000">
        <dgm:presLayoutVars>
          <dgm:bulletEnabled val="1"/>
        </dgm:presLayoutVars>
      </dgm:prSet>
      <dgm:spPr/>
    </dgm:pt>
    <dgm:pt modelId="{A0C98D3A-C834-47E9-B10D-D4703EF03E24}" type="pres">
      <dgm:prSet presAssocID="{A39991B4-0543-4506-B443-05D45B45BEA3}" presName="item3" presStyleLbl="node1" presStyleIdx="2" presStyleCnt="3">
        <dgm:presLayoutVars>
          <dgm:bulletEnabled val="1"/>
        </dgm:presLayoutVars>
      </dgm:prSet>
      <dgm:spPr/>
    </dgm:pt>
    <dgm:pt modelId="{D01E6B4B-258E-4F8F-BCE7-3CEAE1F96E22}" type="pres">
      <dgm:prSet presAssocID="{58DCAB7D-EDAC-4D78-AB20-A4C5571199E5}" presName="funnel" presStyleLbl="trAlignAcc1" presStyleIdx="0" presStyleCnt="1"/>
      <dgm:spPr/>
    </dgm:pt>
  </dgm:ptLst>
  <dgm:cxnLst>
    <dgm:cxn modelId="{A5E35211-4EC3-48DA-B5C5-CC64F3E0EC5B}" srcId="{58DCAB7D-EDAC-4D78-AB20-A4C5571199E5}" destId="{AC52C128-6127-4CFB-AF57-1F7896B16BCA}" srcOrd="1" destOrd="0" parTransId="{C91D0F48-5FC0-46D7-9D26-2166EEB5F1B3}" sibTransId="{69CDB060-6F16-44AD-92E2-2FA65943972B}"/>
    <dgm:cxn modelId="{04C93413-80CE-4B1F-ABB2-87B7EC8397E3}" type="presOf" srcId="{A39991B4-0543-4506-B443-05D45B45BEA3}" destId="{2EF9C78D-C0E8-49D3-AAA7-9E1E1387D6F5}" srcOrd="0" destOrd="0" presId="urn:microsoft.com/office/officeart/2005/8/layout/funnel1"/>
    <dgm:cxn modelId="{3A35054D-5B76-4CCC-BAFE-B7D2CEE9EECA}" type="presOf" srcId="{AC52C128-6127-4CFB-AF57-1F7896B16BCA}" destId="{BE45EE57-5743-4464-B155-4BBD65962BB9}" srcOrd="0" destOrd="0" presId="urn:microsoft.com/office/officeart/2005/8/layout/funnel1"/>
    <dgm:cxn modelId="{21EE5C51-59B3-4975-9330-6353ACD38CDB}" type="presOf" srcId="{D4E8FE65-0E80-4966-B1BA-802D09D470ED}" destId="{A0C98D3A-C834-47E9-B10D-D4703EF03E24}" srcOrd="0" destOrd="0" presId="urn:microsoft.com/office/officeart/2005/8/layout/funnel1"/>
    <dgm:cxn modelId="{99DB0286-98B6-4B12-82D2-F06904D74C6D}" type="presOf" srcId="{58DCAB7D-EDAC-4D78-AB20-A4C5571199E5}" destId="{86E707ED-0516-4480-9C96-72420952DD4F}" srcOrd="0" destOrd="0" presId="urn:microsoft.com/office/officeart/2005/8/layout/funnel1"/>
    <dgm:cxn modelId="{8B82EE88-A94F-432C-B521-4E8966BEDD80}" srcId="{58DCAB7D-EDAC-4D78-AB20-A4C5571199E5}" destId="{26A1E74F-3680-4918-9618-4143664FE736}" srcOrd="2" destOrd="0" parTransId="{3733FDEB-62ED-4425-AD9C-A65D5BE9B5C2}" sibTransId="{A3D1AB29-CCDB-48AF-8707-98FED8D81EE7}"/>
    <dgm:cxn modelId="{367D90A2-270A-4ABF-A9C3-D5967221767A}" srcId="{58DCAB7D-EDAC-4D78-AB20-A4C5571199E5}" destId="{D4E8FE65-0E80-4966-B1BA-802D09D470ED}" srcOrd="0" destOrd="0" parTransId="{5E465EE8-640C-43D0-9DA4-B15433E64939}" sibTransId="{75C6A205-A234-4EC4-B574-EB1B8E6B348B}"/>
    <dgm:cxn modelId="{7152D8CA-6D21-4B5D-9BEF-3E23D4B620A7}" srcId="{58DCAB7D-EDAC-4D78-AB20-A4C5571199E5}" destId="{A39991B4-0543-4506-B443-05D45B45BEA3}" srcOrd="3" destOrd="0" parTransId="{08ADA101-B887-4B7F-A885-02A34C18EB4F}" sibTransId="{858B9EB5-0671-4A59-877A-0415A5AE9670}"/>
    <dgm:cxn modelId="{E9B4FAD7-EF43-460A-9482-6EFF6B800ADD}" type="presOf" srcId="{26A1E74F-3680-4918-9618-4143664FE736}" destId="{CA39BCD4-06BF-429F-A006-3660D1FFCA77}" srcOrd="0" destOrd="0" presId="urn:microsoft.com/office/officeart/2005/8/layout/funnel1"/>
    <dgm:cxn modelId="{99A902DE-EBD5-4954-B768-89A55B1990E0}" type="presParOf" srcId="{86E707ED-0516-4480-9C96-72420952DD4F}" destId="{BB2E8515-8C89-434A-905C-DB022F64E33F}" srcOrd="0" destOrd="0" presId="urn:microsoft.com/office/officeart/2005/8/layout/funnel1"/>
    <dgm:cxn modelId="{5BA7C1B5-C1BF-458C-83F2-0BCEDD598B34}" type="presParOf" srcId="{86E707ED-0516-4480-9C96-72420952DD4F}" destId="{F1DA9380-A48B-4FAD-866A-B6A351063A97}" srcOrd="1" destOrd="0" presId="urn:microsoft.com/office/officeart/2005/8/layout/funnel1"/>
    <dgm:cxn modelId="{E17222CF-EC73-40BE-9375-A1528C7C16CB}" type="presParOf" srcId="{86E707ED-0516-4480-9C96-72420952DD4F}" destId="{2EF9C78D-C0E8-49D3-AAA7-9E1E1387D6F5}" srcOrd="2" destOrd="0" presId="urn:microsoft.com/office/officeart/2005/8/layout/funnel1"/>
    <dgm:cxn modelId="{E96AF7FD-1578-42A4-BFF3-C9E2049AB0C7}" type="presParOf" srcId="{86E707ED-0516-4480-9C96-72420952DD4F}" destId="{CA39BCD4-06BF-429F-A006-3660D1FFCA77}" srcOrd="3" destOrd="0" presId="urn:microsoft.com/office/officeart/2005/8/layout/funnel1"/>
    <dgm:cxn modelId="{97A685F7-FE7F-4427-8E4F-B1AA85F970D7}" type="presParOf" srcId="{86E707ED-0516-4480-9C96-72420952DD4F}" destId="{BE45EE57-5743-4464-B155-4BBD65962BB9}" srcOrd="4" destOrd="0" presId="urn:microsoft.com/office/officeart/2005/8/layout/funnel1"/>
    <dgm:cxn modelId="{94E79211-47A7-40C7-9589-634F53D01DE5}" type="presParOf" srcId="{86E707ED-0516-4480-9C96-72420952DD4F}" destId="{A0C98D3A-C834-47E9-B10D-D4703EF03E24}" srcOrd="5" destOrd="0" presId="urn:microsoft.com/office/officeart/2005/8/layout/funnel1"/>
    <dgm:cxn modelId="{7DBBC574-E1B3-49D9-B320-EE57A93437FB}" type="presParOf" srcId="{86E707ED-0516-4480-9C96-72420952DD4F}" destId="{D01E6B4B-258E-4F8F-BCE7-3CEAE1F96E22}" srcOrd="6" destOrd="0" presId="urn:microsoft.com/office/officeart/2005/8/layout/funnel1"/>
  </dgm:cxnLst>
  <dgm:bg>
    <a:solidFill>
      <a:schemeClr val="accent5">
        <a:lumMod val="60000"/>
        <a:lumOff val="4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E8515-8C89-434A-905C-DB022F64E33F}">
      <dsp:nvSpPr>
        <dsp:cNvPr id="0" name=""/>
        <dsp:cNvSpPr/>
      </dsp:nvSpPr>
      <dsp:spPr>
        <a:xfrm>
          <a:off x="896788" y="126051"/>
          <a:ext cx="2501628" cy="868782"/>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DA9380-A48B-4FAD-866A-B6A351063A97}">
      <dsp:nvSpPr>
        <dsp:cNvPr id="0" name=""/>
        <dsp:cNvSpPr/>
      </dsp:nvSpPr>
      <dsp:spPr>
        <a:xfrm>
          <a:off x="1909075" y="2253404"/>
          <a:ext cx="484811" cy="310279"/>
        </a:xfrm>
        <a:prstGeom prst="downArrow">
          <a:avLst/>
        </a:prstGeom>
        <a:solidFill>
          <a:schemeClr val="tx1"/>
        </a:solidFill>
        <a:ln w="1270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2EF9C78D-C0E8-49D3-AAA7-9E1E1387D6F5}">
      <dsp:nvSpPr>
        <dsp:cNvPr id="0" name=""/>
        <dsp:cNvSpPr/>
      </dsp:nvSpPr>
      <dsp:spPr>
        <a:xfrm>
          <a:off x="987932" y="2501628"/>
          <a:ext cx="2327096" cy="58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noProof="0" dirty="0"/>
            <a:t>Opioid crisis</a:t>
          </a:r>
        </a:p>
      </dsp:txBody>
      <dsp:txXfrm>
        <a:off x="987932" y="2501628"/>
        <a:ext cx="2327096" cy="581774"/>
      </dsp:txXfrm>
    </dsp:sp>
    <dsp:sp modelId="{CA39BCD4-06BF-429F-A006-3660D1FFCA77}">
      <dsp:nvSpPr>
        <dsp:cNvPr id="0" name=""/>
        <dsp:cNvSpPr/>
      </dsp:nvSpPr>
      <dsp:spPr>
        <a:xfrm>
          <a:off x="1806295" y="1061931"/>
          <a:ext cx="872661" cy="872661"/>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noProof="0" dirty="0"/>
            <a:t>Greater consumption of opioids from illegal sources</a:t>
          </a:r>
        </a:p>
      </dsp:txBody>
      <dsp:txXfrm>
        <a:off x="1934093" y="1189729"/>
        <a:ext cx="617065" cy="617065"/>
      </dsp:txXfrm>
    </dsp:sp>
    <dsp:sp modelId="{BE45EE57-5743-4464-B155-4BBD65962BB9}">
      <dsp:nvSpPr>
        <dsp:cNvPr id="0" name=""/>
        <dsp:cNvSpPr/>
      </dsp:nvSpPr>
      <dsp:spPr>
        <a:xfrm>
          <a:off x="1138224" y="363608"/>
          <a:ext cx="959927" cy="959927"/>
        </a:xfrm>
        <a:prstGeom prst="ellipse">
          <a:avLst/>
        </a:prstGeom>
        <a:gradFill rotWithShape="0">
          <a:gsLst>
            <a:gs pos="0">
              <a:schemeClr val="accent2">
                <a:hueOff val="1944694"/>
                <a:satOff val="-37516"/>
                <a:lumOff val="-13627"/>
                <a:alphaOff val="0"/>
                <a:lumMod val="110000"/>
                <a:satMod val="105000"/>
                <a:tint val="67000"/>
              </a:schemeClr>
            </a:gs>
            <a:gs pos="50000">
              <a:schemeClr val="accent2">
                <a:hueOff val="1944694"/>
                <a:satOff val="-37516"/>
                <a:lumOff val="-13627"/>
                <a:alphaOff val="0"/>
                <a:lumMod val="105000"/>
                <a:satMod val="103000"/>
                <a:tint val="73000"/>
              </a:schemeClr>
            </a:gs>
            <a:gs pos="100000">
              <a:schemeClr val="accent2">
                <a:hueOff val="1944694"/>
                <a:satOff val="-37516"/>
                <a:lumOff val="-1362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noProof="0" dirty="0"/>
            <a:t>Increased prescription of opioids</a:t>
          </a:r>
        </a:p>
      </dsp:txBody>
      <dsp:txXfrm>
        <a:off x="1278802" y="504186"/>
        <a:ext cx="678771" cy="678771"/>
      </dsp:txXfrm>
    </dsp:sp>
    <dsp:sp modelId="{A0C98D3A-C834-47E9-B10D-D4703EF03E24}">
      <dsp:nvSpPr>
        <dsp:cNvPr id="0" name=""/>
        <dsp:cNvSpPr/>
      </dsp:nvSpPr>
      <dsp:spPr>
        <a:xfrm>
          <a:off x="2073911" y="196251"/>
          <a:ext cx="872661" cy="872661"/>
        </a:xfrm>
        <a:prstGeom prst="ellipse">
          <a:avLst/>
        </a:prstGeom>
        <a:gradFill rotWithShape="0">
          <a:gsLst>
            <a:gs pos="0">
              <a:schemeClr val="accent2">
                <a:hueOff val="3889387"/>
                <a:satOff val="-75031"/>
                <a:lumOff val="-27254"/>
                <a:alphaOff val="0"/>
                <a:lumMod val="110000"/>
                <a:satMod val="105000"/>
                <a:tint val="67000"/>
              </a:schemeClr>
            </a:gs>
            <a:gs pos="50000">
              <a:schemeClr val="accent2">
                <a:hueOff val="3889387"/>
                <a:satOff val="-75031"/>
                <a:lumOff val="-27254"/>
                <a:alphaOff val="0"/>
                <a:lumMod val="105000"/>
                <a:satMod val="103000"/>
                <a:tint val="73000"/>
              </a:schemeClr>
            </a:gs>
            <a:gs pos="100000">
              <a:schemeClr val="accent2">
                <a:hueOff val="3889387"/>
                <a:satOff val="-75031"/>
                <a:lumOff val="-2725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noProof="0" dirty="0"/>
            <a:t>Increased demand for opioids for self-medication</a:t>
          </a:r>
        </a:p>
      </dsp:txBody>
      <dsp:txXfrm>
        <a:off x="2201709" y="324049"/>
        <a:ext cx="617065" cy="617065"/>
      </dsp:txXfrm>
    </dsp:sp>
    <dsp:sp modelId="{D01E6B4B-258E-4F8F-BCE7-3CEAE1F96E22}">
      <dsp:nvSpPr>
        <dsp:cNvPr id="0" name=""/>
        <dsp:cNvSpPr/>
      </dsp:nvSpPr>
      <dsp:spPr>
        <a:xfrm>
          <a:off x="794008" y="19392"/>
          <a:ext cx="2714945" cy="2171956"/>
        </a:xfrm>
        <a:prstGeom prst="funnel">
          <a:avLst/>
        </a:prstGeom>
        <a:solidFill>
          <a:schemeClr val="lt1">
            <a:alpha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de-DE" sz="1200"/>
            </a:lvl1pPr>
          </a:lstStyle>
          <a:p>
            <a:pPr rtl="0"/>
            <a:endParaRPr lang="de-DE" dirty="0"/>
          </a:p>
        </p:txBody>
      </p:sp>
      <p:sp>
        <p:nvSpPr>
          <p:cNvPr id="3" name="Datumsplatzhalt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de-DE" sz="1200"/>
            </a:lvl1pPr>
          </a:lstStyle>
          <a:p>
            <a:pPr rtl="0"/>
            <a:fld id="{4096DC03-42A8-49A6-9DA1-DF502A494051}" type="datetime1">
              <a:rPr lang="de-DE" smtClean="0"/>
              <a:t>16.06.2025</a:t>
            </a:fld>
            <a:endParaRPr lang="de-DE" dirty="0"/>
          </a:p>
        </p:txBody>
      </p:sp>
      <p:sp>
        <p:nvSpPr>
          <p:cNvPr id="4" name="Fußzeilenplatzhalt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de-DE" sz="1200"/>
            </a:lvl1pPr>
          </a:lstStyle>
          <a:p>
            <a:pPr rtl="0"/>
            <a:endParaRPr lang="de-DE" dirty="0"/>
          </a:p>
        </p:txBody>
      </p:sp>
      <p:sp>
        <p:nvSpPr>
          <p:cNvPr id="5" name="Foliennummernplatzhalter 4">
            <a:extLst>
              <a:ext uri="{FF2B5EF4-FFF2-40B4-BE49-F238E27FC236}">
                <a16:creationId xmlns:a16="http://schemas.microsoft.com/office/drawing/2014/main" id="{94F8EC8D-EF88-0275-F75C-A789924433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de-DE" sz="1200"/>
            </a:lvl1pPr>
          </a:lstStyle>
          <a:p>
            <a:pPr rtl="0"/>
            <a:fld id="{EF757874-EF65-4B61-B062-40C932C81294}" type="slidenum">
              <a:rPr lang="de-DE" smtClean="0"/>
              <a:t>‹Nr.›</a:t>
            </a:fld>
            <a:endParaRPr lang="de-DE" dirty="0"/>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de-DE" sz="1200"/>
            </a:lvl1pPr>
          </a:lstStyle>
          <a:p>
            <a:pPr rtl="0"/>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de-DE" sz="1200"/>
            </a:lvl1pPr>
          </a:lstStyle>
          <a:p>
            <a:fld id="{1C7530C5-DEE8-44F4-A5A5-EF577304A3BF}" type="datetime1">
              <a:rPr lang="de-DE" smtClean="0"/>
              <a:pPr/>
              <a:t>16.06.2025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de-DE"/>
            </a:defPPr>
          </a:lstStyle>
          <a:p>
            <a:pPr rtl="0"/>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de-DE"/>
            </a:defPPr>
          </a:lstStyle>
          <a:p>
            <a:pPr lvl="0" rtl="0"/>
            <a:r>
              <a:rPr lang="de-DE"/>
              <a:t>Textmasterformat durch Klicken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de-DE" sz="1200"/>
            </a:lvl1pPr>
          </a:lstStyle>
          <a:p>
            <a:pPr rtl="0"/>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de-DE" sz="1200"/>
            </a:lvl1pPr>
          </a:lstStyle>
          <a:p>
            <a:pPr rtl="0"/>
            <a:fld id="{8B57D50D-BAA9-464B-B391-243138E078D8}" type="slidenum">
              <a:rPr lang="de-DE" smtClean="0"/>
              <a:t>‹Nr.›</a:t>
            </a:fld>
            <a:endParaRPr lang="de-DE" dirty="0"/>
          </a:p>
        </p:txBody>
      </p:sp>
    </p:spTree>
    <p:extLst>
      <p:ext uri="{BB962C8B-B14F-4D97-AF65-F5344CB8AC3E}">
        <p14:creationId xmlns:p14="http://schemas.microsoft.com/office/powerpoint/2010/main" val="49092468"/>
      </p:ext>
    </p:extLst>
  </p:cSld>
  <p:clrMap bg1="lt1" tx1="dk1" bg2="lt2" tx2="dk2" accent1="accent1" accent2="accent2" accent3="accent3" accent4="accent4" accent5="accent5" accent6="accent6" hlink="hlink" folHlink="folHlink"/>
  <p:notesStyle>
    <a:lvl1pPr marL="0" algn="l" defTabSz="914400" rtl="0" eaLnBrk="1" latinLnBrk="0" hangingPunct="1">
      <a:defRPr lang="de-DE" sz="1200" kern="1200">
        <a:solidFill>
          <a:schemeClr val="tx1"/>
        </a:solidFill>
        <a:latin typeface="+mn-lt"/>
        <a:ea typeface="+mn-ea"/>
        <a:cs typeface="+mn-cs"/>
      </a:defRPr>
    </a:lvl1pPr>
    <a:lvl2pPr marL="457200" algn="l" defTabSz="914400" rtl="0" eaLnBrk="1" latinLnBrk="0" hangingPunct="1">
      <a:defRPr lang="de-DE" sz="1200" kern="1200">
        <a:solidFill>
          <a:schemeClr val="tx1"/>
        </a:solidFill>
        <a:latin typeface="+mn-lt"/>
        <a:ea typeface="+mn-ea"/>
        <a:cs typeface="+mn-cs"/>
      </a:defRPr>
    </a:lvl2pPr>
    <a:lvl3pPr marL="914400" algn="l" defTabSz="914400" rtl="0" eaLnBrk="1" latinLnBrk="0" hangingPunct="1">
      <a:defRPr lang="de-DE" sz="1200" kern="1200">
        <a:solidFill>
          <a:schemeClr val="tx1"/>
        </a:solidFill>
        <a:latin typeface="+mn-lt"/>
        <a:ea typeface="+mn-ea"/>
        <a:cs typeface="+mn-cs"/>
      </a:defRPr>
    </a:lvl3pPr>
    <a:lvl4pPr marL="1371600" algn="l" defTabSz="914400" rtl="0" eaLnBrk="1" latinLnBrk="0" hangingPunct="1">
      <a:defRPr lang="de-DE" sz="1200" kern="1200">
        <a:solidFill>
          <a:schemeClr val="tx1"/>
        </a:solidFill>
        <a:latin typeface="+mn-lt"/>
        <a:ea typeface="+mn-ea"/>
        <a:cs typeface="+mn-cs"/>
      </a:defRPr>
    </a:lvl4pPr>
    <a:lvl5pPr marL="1828800" algn="l" defTabSz="914400" rtl="0" eaLnBrk="1" latinLnBrk="0" hangingPunct="1">
      <a:defRPr lang="de-DE" sz="1200" kern="1200">
        <a:solidFill>
          <a:schemeClr val="tx1"/>
        </a:solidFill>
        <a:latin typeface="+mn-lt"/>
        <a:ea typeface="+mn-ea"/>
        <a:cs typeface="+mn-cs"/>
      </a:defRPr>
    </a:lvl5pPr>
    <a:lvl6pPr marL="2286000" algn="l" defTabSz="914400" rtl="0" eaLnBrk="1" latinLnBrk="0" hangingPunct="1">
      <a:defRPr lang="de-DE" sz="1200" kern="1200">
        <a:solidFill>
          <a:schemeClr val="tx1"/>
        </a:solidFill>
        <a:latin typeface="+mn-lt"/>
        <a:ea typeface="+mn-ea"/>
        <a:cs typeface="+mn-cs"/>
      </a:defRPr>
    </a:lvl6pPr>
    <a:lvl7pPr marL="2743200" algn="l" defTabSz="914400" rtl="0" eaLnBrk="1" latinLnBrk="0" hangingPunct="1">
      <a:defRPr lang="de-DE" sz="1200" kern="1200">
        <a:solidFill>
          <a:schemeClr val="tx1"/>
        </a:solidFill>
        <a:latin typeface="+mn-lt"/>
        <a:ea typeface="+mn-ea"/>
        <a:cs typeface="+mn-cs"/>
      </a:defRPr>
    </a:lvl7pPr>
    <a:lvl8pPr marL="3200400" algn="l" defTabSz="914400" rtl="0" eaLnBrk="1" latinLnBrk="0" hangingPunct="1">
      <a:defRPr lang="de-DE" sz="1200" kern="1200">
        <a:solidFill>
          <a:schemeClr val="tx1"/>
        </a:solidFill>
        <a:latin typeface="+mn-lt"/>
        <a:ea typeface="+mn-ea"/>
        <a:cs typeface="+mn-cs"/>
      </a:defRPr>
    </a:lvl8pPr>
    <a:lvl9pPr marL="3657600" algn="l" defTabSz="914400" rtl="0" eaLnBrk="1" latinLnBrk="0" hangingPunct="1">
      <a:defRPr lang="de-DE"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defPPr>
              <a:defRPr lang="de-DE"/>
            </a:defPPr>
          </a:lstStyle>
          <a:p>
            <a:pPr rtl="0"/>
            <a:endParaRPr lang="de-DE" dirty="0"/>
          </a:p>
        </p:txBody>
      </p:sp>
      <p:sp>
        <p:nvSpPr>
          <p:cNvPr id="4" name="Foliennummernplatzhalter 3"/>
          <p:cNvSpPr>
            <a:spLocks noGrp="1"/>
          </p:cNvSpPr>
          <p:nvPr>
            <p:ph type="sldNum" sz="quarter" idx="5"/>
          </p:nvPr>
        </p:nvSpPr>
        <p:spPr/>
        <p:txBody>
          <a:bodyPr rtlCol="0"/>
          <a:lstStyle>
            <a:defPPr>
              <a:defRPr lang="de-DE"/>
            </a:defPPr>
          </a:lstStyle>
          <a:p>
            <a:pPr rtl="0"/>
            <a:fld id="{8B57D50D-BAA9-464B-B391-243138E078D8}" type="slidenum">
              <a:rPr lang="de-DE" smtClean="0"/>
              <a:t>1</a:t>
            </a:fld>
            <a:endParaRPr lang="de-DE" dirty="0"/>
          </a:p>
        </p:txBody>
      </p:sp>
    </p:spTree>
    <p:extLst>
      <p:ext uri="{BB962C8B-B14F-4D97-AF65-F5344CB8AC3E}">
        <p14:creationId xmlns:p14="http://schemas.microsoft.com/office/powerpoint/2010/main" val="2388229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C6DC8-B83B-736B-44C3-05D852B5CAB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BB7607D-D759-3F9C-DC48-072B69BA923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29C771B-67D0-7231-C4CC-7955F98BEA71}"/>
              </a:ext>
            </a:extLst>
          </p:cNvPr>
          <p:cNvSpPr>
            <a:spLocks noGrp="1"/>
          </p:cNvSpPr>
          <p:nvPr>
            <p:ph type="body" idx="1"/>
          </p:nvPr>
        </p:nvSpPr>
        <p:spPr/>
        <p:txBody>
          <a:bodyPr rtlCol="0"/>
          <a:lstStyle>
            <a:defPPr>
              <a:defRPr lang="de-DE"/>
            </a:defPPr>
          </a:lstStyle>
          <a:p>
            <a:pPr rtl="0"/>
            <a:r>
              <a:rPr lang="de-DE" dirty="0"/>
              <a:t>Today, </a:t>
            </a:r>
            <a:r>
              <a:rPr lang="de-DE" dirty="0" err="1"/>
              <a:t>bars</a:t>
            </a:r>
            <a:r>
              <a:rPr lang="de-DE" dirty="0"/>
              <a:t> and </a:t>
            </a:r>
            <a:r>
              <a:rPr lang="de-DE" dirty="0" err="1"/>
              <a:t>restaurants</a:t>
            </a:r>
            <a:r>
              <a:rPr lang="de-DE" dirty="0"/>
              <a:t> in </a:t>
            </a:r>
            <a:r>
              <a:rPr lang="de-DE" dirty="0" err="1"/>
              <a:t>the</a:t>
            </a:r>
            <a:r>
              <a:rPr lang="de-DE" dirty="0"/>
              <a:t> US </a:t>
            </a:r>
            <a:r>
              <a:rPr lang="de-DE" dirty="0" err="1"/>
              <a:t>offer</a:t>
            </a:r>
            <a:r>
              <a:rPr lang="de-DE" dirty="0"/>
              <a:t> </a:t>
            </a:r>
            <a:r>
              <a:rPr lang="de-DE" dirty="0" err="1"/>
              <a:t>free</a:t>
            </a:r>
            <a:r>
              <a:rPr lang="de-DE" dirty="0"/>
              <a:t> </a:t>
            </a:r>
            <a:r>
              <a:rPr lang="de-DE" dirty="0" err="1"/>
              <a:t>fentanyl</a:t>
            </a:r>
            <a:r>
              <a:rPr lang="de-DE" dirty="0"/>
              <a:t> </a:t>
            </a:r>
            <a:r>
              <a:rPr lang="de-DE" dirty="0" err="1"/>
              <a:t>test</a:t>
            </a:r>
            <a:r>
              <a:rPr lang="de-DE" dirty="0"/>
              <a:t> and </a:t>
            </a:r>
            <a:r>
              <a:rPr lang="de-DE" dirty="0" err="1"/>
              <a:t>Naracan</a:t>
            </a:r>
            <a:r>
              <a:rPr lang="de-DE" dirty="0"/>
              <a:t>, a </a:t>
            </a:r>
            <a:r>
              <a:rPr lang="de-DE" dirty="0" err="1"/>
              <a:t>naloxone-based</a:t>
            </a:r>
            <a:r>
              <a:rPr lang="de-DE" dirty="0"/>
              <a:t> </a:t>
            </a:r>
            <a:r>
              <a:rPr lang="de-DE" dirty="0" err="1"/>
              <a:t>drug</a:t>
            </a:r>
            <a:r>
              <a:rPr lang="de-DE" dirty="0"/>
              <a:t> </a:t>
            </a:r>
            <a:r>
              <a:rPr lang="de-DE" dirty="0" err="1"/>
              <a:t>that</a:t>
            </a:r>
            <a:r>
              <a:rPr lang="de-DE" dirty="0"/>
              <a:t> reverses an </a:t>
            </a:r>
            <a:r>
              <a:rPr lang="de-DE" dirty="0" err="1"/>
              <a:t>opioid</a:t>
            </a:r>
            <a:r>
              <a:rPr lang="de-DE" dirty="0"/>
              <a:t> </a:t>
            </a:r>
            <a:r>
              <a:rPr lang="de-DE" dirty="0" err="1"/>
              <a:t>overdose</a:t>
            </a:r>
            <a:r>
              <a:rPr lang="de-DE" dirty="0"/>
              <a:t>. </a:t>
            </a:r>
          </a:p>
          <a:p>
            <a:pPr rtl="0"/>
            <a:r>
              <a:rPr lang="de-DE" dirty="0"/>
              <a:t>An </a:t>
            </a:r>
            <a:r>
              <a:rPr lang="de-DE" dirty="0" err="1"/>
              <a:t>other</a:t>
            </a:r>
            <a:r>
              <a:rPr lang="de-DE" dirty="0"/>
              <a:t> </a:t>
            </a:r>
            <a:r>
              <a:rPr lang="de-DE" dirty="0" err="1"/>
              <a:t>measure</a:t>
            </a:r>
            <a:r>
              <a:rPr lang="de-DE" dirty="0"/>
              <a:t> </a:t>
            </a:r>
            <a:r>
              <a:rPr lang="de-DE" dirty="0" err="1"/>
              <a:t>is</a:t>
            </a:r>
            <a:r>
              <a:rPr lang="de-DE" dirty="0"/>
              <a:t> </a:t>
            </a:r>
            <a:r>
              <a:rPr lang="de-DE" dirty="0" err="1"/>
              <a:t>to</a:t>
            </a:r>
            <a:r>
              <a:rPr lang="de-DE" dirty="0"/>
              <a:t> </a:t>
            </a:r>
            <a:r>
              <a:rPr lang="de-DE" dirty="0" err="1"/>
              <a:t>invest</a:t>
            </a:r>
            <a:r>
              <a:rPr lang="de-DE" dirty="0"/>
              <a:t> </a:t>
            </a:r>
            <a:r>
              <a:rPr lang="de-DE" dirty="0" err="1"/>
              <a:t>more</a:t>
            </a:r>
            <a:r>
              <a:rPr lang="de-DE" dirty="0"/>
              <a:t> in non-</a:t>
            </a:r>
            <a:r>
              <a:rPr lang="de-DE" dirty="0" err="1"/>
              <a:t>pharmacological</a:t>
            </a:r>
            <a:r>
              <a:rPr lang="de-DE" dirty="0"/>
              <a:t> </a:t>
            </a:r>
            <a:r>
              <a:rPr lang="de-DE" dirty="0" err="1"/>
              <a:t>treatments</a:t>
            </a:r>
            <a:r>
              <a:rPr lang="de-DE" dirty="0"/>
              <a:t> in </a:t>
            </a:r>
            <a:r>
              <a:rPr lang="de-DE" dirty="0" err="1"/>
              <a:t>case</a:t>
            </a:r>
            <a:r>
              <a:rPr lang="de-DE" dirty="0"/>
              <a:t> </a:t>
            </a:r>
            <a:r>
              <a:rPr lang="de-DE" dirty="0" err="1"/>
              <a:t>of</a:t>
            </a:r>
            <a:r>
              <a:rPr lang="de-DE" dirty="0"/>
              <a:t> mental </a:t>
            </a:r>
            <a:r>
              <a:rPr lang="de-DE" dirty="0" err="1"/>
              <a:t>health</a:t>
            </a:r>
            <a:r>
              <a:rPr lang="de-DE" dirty="0"/>
              <a:t> </a:t>
            </a:r>
            <a:r>
              <a:rPr lang="de-DE" dirty="0" err="1"/>
              <a:t>problems</a:t>
            </a:r>
            <a:r>
              <a:rPr lang="de-DE" dirty="0"/>
              <a:t> </a:t>
            </a:r>
            <a:r>
              <a:rPr lang="de-DE" dirty="0" err="1"/>
              <a:t>to</a:t>
            </a:r>
            <a:r>
              <a:rPr lang="de-DE" dirty="0"/>
              <a:t> </a:t>
            </a:r>
            <a:r>
              <a:rPr lang="de-DE" dirty="0" err="1"/>
              <a:t>avoid</a:t>
            </a:r>
            <a:r>
              <a:rPr lang="de-DE" dirty="0"/>
              <a:t> </a:t>
            </a:r>
            <a:r>
              <a:rPr lang="de-DE" dirty="0" err="1"/>
              <a:t>the</a:t>
            </a:r>
            <a:r>
              <a:rPr lang="de-DE" dirty="0"/>
              <a:t> </a:t>
            </a:r>
            <a:r>
              <a:rPr lang="de-DE" dirty="0" err="1"/>
              <a:t>risk</a:t>
            </a:r>
            <a:r>
              <a:rPr lang="de-DE" dirty="0"/>
              <a:t> </a:t>
            </a:r>
            <a:r>
              <a:rPr lang="de-DE" dirty="0" err="1"/>
              <a:t>of</a:t>
            </a:r>
            <a:r>
              <a:rPr lang="de-DE" dirty="0"/>
              <a:t> an </a:t>
            </a:r>
            <a:r>
              <a:rPr lang="de-DE" dirty="0" err="1"/>
              <a:t>opioid</a:t>
            </a:r>
            <a:r>
              <a:rPr lang="de-DE" dirty="0"/>
              <a:t> </a:t>
            </a:r>
            <a:r>
              <a:rPr lang="de-DE" dirty="0" err="1"/>
              <a:t>use</a:t>
            </a:r>
            <a:r>
              <a:rPr lang="de-DE" dirty="0"/>
              <a:t> </a:t>
            </a:r>
            <a:r>
              <a:rPr lang="de-DE" dirty="0" err="1"/>
              <a:t>disorder</a:t>
            </a:r>
            <a:r>
              <a:rPr lang="de-DE" dirty="0"/>
              <a:t>. Options </a:t>
            </a:r>
            <a:r>
              <a:rPr lang="de-DE" dirty="0" err="1"/>
              <a:t>are</a:t>
            </a:r>
            <a:r>
              <a:rPr lang="de-DE" dirty="0"/>
              <a:t> </a:t>
            </a:r>
            <a:r>
              <a:rPr lang="de-DE" dirty="0" err="1"/>
              <a:t>for</a:t>
            </a:r>
            <a:r>
              <a:rPr lang="de-DE" dirty="0"/>
              <a:t> </a:t>
            </a:r>
            <a:r>
              <a:rPr lang="de-DE" dirty="0" err="1"/>
              <a:t>example</a:t>
            </a:r>
            <a:r>
              <a:rPr lang="de-DE" dirty="0"/>
              <a:t> </a:t>
            </a:r>
            <a:r>
              <a:rPr lang="de-DE" dirty="0" err="1"/>
              <a:t>community</a:t>
            </a:r>
            <a:r>
              <a:rPr lang="de-DE" dirty="0"/>
              <a:t> </a:t>
            </a:r>
            <a:r>
              <a:rPr lang="de-DE" dirty="0" err="1"/>
              <a:t>interventions</a:t>
            </a:r>
            <a:r>
              <a:rPr lang="de-DE" dirty="0"/>
              <a:t>, </a:t>
            </a:r>
            <a:r>
              <a:rPr lang="de-DE" dirty="0" err="1"/>
              <a:t>educational</a:t>
            </a:r>
            <a:r>
              <a:rPr lang="de-DE" dirty="0"/>
              <a:t> </a:t>
            </a:r>
            <a:r>
              <a:rPr lang="de-DE" dirty="0" err="1"/>
              <a:t>prevention</a:t>
            </a:r>
            <a:r>
              <a:rPr lang="de-DE" dirty="0"/>
              <a:t> </a:t>
            </a:r>
            <a:r>
              <a:rPr lang="de-DE" dirty="0" err="1"/>
              <a:t>programs</a:t>
            </a:r>
            <a:r>
              <a:rPr lang="de-DE" dirty="0"/>
              <a:t>, </a:t>
            </a:r>
            <a:r>
              <a:rPr lang="de-DE" dirty="0" err="1"/>
              <a:t>psychotherapy</a:t>
            </a:r>
            <a:r>
              <a:rPr lang="de-DE" dirty="0"/>
              <a:t>, </a:t>
            </a:r>
            <a:r>
              <a:rPr lang="de-DE" dirty="0" err="1"/>
              <a:t>or</a:t>
            </a:r>
            <a:r>
              <a:rPr lang="de-DE" dirty="0"/>
              <a:t> </a:t>
            </a:r>
            <a:r>
              <a:rPr lang="de-DE" dirty="0" err="1"/>
              <a:t>coping</a:t>
            </a:r>
            <a:r>
              <a:rPr lang="de-DE" dirty="0"/>
              <a:t> </a:t>
            </a:r>
            <a:r>
              <a:rPr lang="de-DE" dirty="0" err="1"/>
              <a:t>skills</a:t>
            </a:r>
            <a:r>
              <a:rPr lang="de-DE" dirty="0"/>
              <a:t> </a:t>
            </a:r>
            <a:r>
              <a:rPr lang="de-DE" dirty="0" err="1"/>
              <a:t>counselling</a:t>
            </a:r>
            <a:r>
              <a:rPr lang="de-DE" dirty="0"/>
              <a:t>. </a:t>
            </a:r>
          </a:p>
        </p:txBody>
      </p:sp>
      <p:sp>
        <p:nvSpPr>
          <p:cNvPr id="4" name="Foliennummernplatzhalter 3">
            <a:extLst>
              <a:ext uri="{FF2B5EF4-FFF2-40B4-BE49-F238E27FC236}">
                <a16:creationId xmlns:a16="http://schemas.microsoft.com/office/drawing/2014/main" id="{F7EDD17E-B3F5-F087-640F-B30B57EB19C0}"/>
              </a:ext>
            </a:extLst>
          </p:cNvPr>
          <p:cNvSpPr>
            <a:spLocks noGrp="1"/>
          </p:cNvSpPr>
          <p:nvPr>
            <p:ph type="sldNum" sz="quarter" idx="5"/>
          </p:nvPr>
        </p:nvSpPr>
        <p:spPr/>
        <p:txBody>
          <a:bodyPr rtlCol="0"/>
          <a:lstStyle>
            <a:defPPr>
              <a:defRPr lang="de-DE"/>
            </a:defPPr>
          </a:lstStyle>
          <a:p>
            <a:pPr rtl="0"/>
            <a:fld id="{D40C6A29-4676-420C-BBE3-ACC2B80F64D4}" type="slidenum">
              <a:rPr lang="de-DE" smtClean="0"/>
              <a:t>12</a:t>
            </a:fld>
            <a:endParaRPr lang="de-DE" dirty="0"/>
          </a:p>
        </p:txBody>
      </p:sp>
    </p:spTree>
    <p:extLst>
      <p:ext uri="{BB962C8B-B14F-4D97-AF65-F5344CB8AC3E}">
        <p14:creationId xmlns:p14="http://schemas.microsoft.com/office/powerpoint/2010/main" val="3619630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69432-028F-645F-7CB7-EDBDA161498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8159B6A-5AD6-7F2B-2B42-73432AB2B52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422E239-0E49-5C39-F17B-F806529CD66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93549142-063B-F1B8-A018-B20533EBF457}"/>
              </a:ext>
            </a:extLst>
          </p:cNvPr>
          <p:cNvSpPr>
            <a:spLocks noGrp="1"/>
          </p:cNvSpPr>
          <p:nvPr>
            <p:ph type="sldNum" sz="quarter" idx="5"/>
          </p:nvPr>
        </p:nvSpPr>
        <p:spPr/>
        <p:txBody>
          <a:bodyPr/>
          <a:lstStyle/>
          <a:p>
            <a:pPr rtl="0"/>
            <a:fld id="{8B57D50D-BAA9-464B-B391-243138E078D8}" type="slidenum">
              <a:rPr lang="de-DE" smtClean="0"/>
              <a:t>13</a:t>
            </a:fld>
            <a:endParaRPr lang="de-DE" dirty="0"/>
          </a:p>
        </p:txBody>
      </p:sp>
    </p:spTree>
    <p:extLst>
      <p:ext uri="{BB962C8B-B14F-4D97-AF65-F5344CB8AC3E}">
        <p14:creationId xmlns:p14="http://schemas.microsoft.com/office/powerpoint/2010/main" val="385444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C7694-3884-CBCB-5CC5-092E0E572AB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9D1CFED-EB2A-3981-2615-24CA4B845F7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E018410-ED66-668D-B606-EC1A2280B471}"/>
              </a:ext>
            </a:extLst>
          </p:cNvPr>
          <p:cNvSpPr>
            <a:spLocks noGrp="1"/>
          </p:cNvSpPr>
          <p:nvPr>
            <p:ph type="body" idx="1"/>
          </p:nvPr>
        </p:nvSpPr>
        <p:spPr/>
        <p:txBody>
          <a:bodyPr rtlCol="0"/>
          <a:lstStyle>
            <a:defPPr>
              <a:defRPr lang="de-DE"/>
            </a:defPPr>
          </a:lstStyle>
          <a:p>
            <a:pPr rtl="0"/>
            <a:r>
              <a:rPr lang="de-DE" dirty="0" err="1"/>
              <a:t>To</a:t>
            </a:r>
            <a:r>
              <a:rPr lang="de-DE" dirty="0"/>
              <a:t> </a:t>
            </a:r>
            <a:r>
              <a:rPr lang="de-DE" dirty="0" err="1"/>
              <a:t>conclude</a:t>
            </a:r>
            <a:r>
              <a:rPr lang="de-DE" dirty="0"/>
              <a:t> I </a:t>
            </a:r>
            <a:r>
              <a:rPr lang="de-DE" dirty="0" err="1"/>
              <a:t>would</a:t>
            </a:r>
            <a:r>
              <a:rPr lang="de-DE" dirty="0"/>
              <a:t> end </a:t>
            </a:r>
            <a:r>
              <a:rPr lang="de-DE" dirty="0" err="1"/>
              <a:t>with</a:t>
            </a:r>
            <a:r>
              <a:rPr lang="de-DE" dirty="0"/>
              <a:t> a </a:t>
            </a:r>
            <a:r>
              <a:rPr lang="de-DE" dirty="0" err="1"/>
              <a:t>quote</a:t>
            </a:r>
            <a:r>
              <a:rPr lang="de-DE" dirty="0"/>
              <a:t> </a:t>
            </a:r>
            <a:r>
              <a:rPr lang="de-DE" dirty="0" err="1"/>
              <a:t>of</a:t>
            </a:r>
            <a:r>
              <a:rPr lang="de-DE" dirty="0"/>
              <a:t> Alejandro Borrego-Ruiz, </a:t>
            </a:r>
            <a:r>
              <a:rPr lang="de-DE" dirty="0" err="1"/>
              <a:t>that</a:t>
            </a:r>
            <a:r>
              <a:rPr lang="de-DE" dirty="0"/>
              <a:t> sums </a:t>
            </a:r>
            <a:r>
              <a:rPr lang="de-DE" dirty="0" err="1"/>
              <a:t>quite</a:t>
            </a:r>
            <a:r>
              <a:rPr lang="de-DE" dirty="0"/>
              <a:t> </a:t>
            </a:r>
            <a:r>
              <a:rPr lang="de-DE" dirty="0" err="1"/>
              <a:t>well</a:t>
            </a:r>
            <a:r>
              <a:rPr lang="de-DE" dirty="0"/>
              <a:t> </a:t>
            </a:r>
            <a:r>
              <a:rPr lang="de-DE" dirty="0" err="1"/>
              <a:t>the</a:t>
            </a:r>
            <a:r>
              <a:rPr lang="de-DE" dirty="0"/>
              <a:t> </a:t>
            </a:r>
            <a:r>
              <a:rPr lang="de-DE" dirty="0" err="1"/>
              <a:t>current</a:t>
            </a:r>
            <a:r>
              <a:rPr lang="de-DE" dirty="0"/>
              <a:t> </a:t>
            </a:r>
            <a:r>
              <a:rPr lang="de-DE" dirty="0" err="1"/>
              <a:t>situation</a:t>
            </a:r>
            <a:r>
              <a:rPr lang="de-DE" dirty="0"/>
              <a:t>.</a:t>
            </a:r>
          </a:p>
        </p:txBody>
      </p:sp>
      <p:sp>
        <p:nvSpPr>
          <p:cNvPr id="4" name="Foliennummernplatzhalter 3">
            <a:extLst>
              <a:ext uri="{FF2B5EF4-FFF2-40B4-BE49-F238E27FC236}">
                <a16:creationId xmlns:a16="http://schemas.microsoft.com/office/drawing/2014/main" id="{C8841C22-41BD-FC59-E40A-37804150779F}"/>
              </a:ext>
            </a:extLst>
          </p:cNvPr>
          <p:cNvSpPr>
            <a:spLocks noGrp="1"/>
          </p:cNvSpPr>
          <p:nvPr>
            <p:ph type="sldNum" sz="quarter" idx="5"/>
          </p:nvPr>
        </p:nvSpPr>
        <p:spPr/>
        <p:txBody>
          <a:bodyPr rtlCol="0"/>
          <a:lstStyle>
            <a:defPPr>
              <a:defRPr lang="de-DE"/>
            </a:defPPr>
          </a:lstStyle>
          <a:p>
            <a:pPr rtl="0"/>
            <a:fld id="{D40C6A29-4676-420C-BBE3-ACC2B80F64D4}" type="slidenum">
              <a:rPr lang="de-DE" smtClean="0"/>
              <a:t>14</a:t>
            </a:fld>
            <a:endParaRPr lang="de-DE" dirty="0"/>
          </a:p>
        </p:txBody>
      </p:sp>
    </p:spTree>
    <p:extLst>
      <p:ext uri="{BB962C8B-B14F-4D97-AF65-F5344CB8AC3E}">
        <p14:creationId xmlns:p14="http://schemas.microsoft.com/office/powerpoint/2010/main" val="2670712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CE52A-5F45-CA33-9740-AEF809A18BD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62E2B49-E012-716A-42C6-946E8C21617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563DDA5-334E-4348-8DB7-6BD6AFC3529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413A5E55-9631-45C8-B085-9DCBDAEBA02B}"/>
              </a:ext>
            </a:extLst>
          </p:cNvPr>
          <p:cNvSpPr>
            <a:spLocks noGrp="1"/>
          </p:cNvSpPr>
          <p:nvPr>
            <p:ph type="sldNum" sz="quarter" idx="5"/>
          </p:nvPr>
        </p:nvSpPr>
        <p:spPr/>
        <p:txBody>
          <a:bodyPr/>
          <a:lstStyle/>
          <a:p>
            <a:pPr rtl="0"/>
            <a:fld id="{8B57D50D-BAA9-464B-B391-243138E078D8}" type="slidenum">
              <a:rPr lang="de-DE" smtClean="0"/>
              <a:t>15</a:t>
            </a:fld>
            <a:endParaRPr lang="de-DE" dirty="0"/>
          </a:p>
        </p:txBody>
      </p:sp>
    </p:spTree>
    <p:extLst>
      <p:ext uri="{BB962C8B-B14F-4D97-AF65-F5344CB8AC3E}">
        <p14:creationId xmlns:p14="http://schemas.microsoft.com/office/powerpoint/2010/main" val="117285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2300C-1660-403F-2995-9B240D03BEE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A1FEEED-4B5D-02CB-9BB1-429B7912F4E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0FF1816-F5A9-B267-9648-E902B588ACB9}"/>
              </a:ext>
            </a:extLst>
          </p:cNvPr>
          <p:cNvSpPr>
            <a:spLocks noGrp="1"/>
          </p:cNvSpPr>
          <p:nvPr>
            <p:ph type="body" idx="1"/>
          </p:nvPr>
        </p:nvSpPr>
        <p:spPr/>
        <p:txBody>
          <a:bodyPr rtlCol="0"/>
          <a:lstStyle>
            <a:defPPr>
              <a:defRPr lang="de-DE"/>
            </a:defPPr>
          </a:lstStyle>
          <a:p>
            <a:pPr rtl="0"/>
            <a:endParaRPr lang="de-DE" dirty="0"/>
          </a:p>
        </p:txBody>
      </p:sp>
      <p:sp>
        <p:nvSpPr>
          <p:cNvPr id="4" name="Foliennummernplatzhalter 3">
            <a:extLst>
              <a:ext uri="{FF2B5EF4-FFF2-40B4-BE49-F238E27FC236}">
                <a16:creationId xmlns:a16="http://schemas.microsoft.com/office/drawing/2014/main" id="{28BC437E-4E04-21A8-76B5-60280247851D}"/>
              </a:ext>
            </a:extLst>
          </p:cNvPr>
          <p:cNvSpPr>
            <a:spLocks noGrp="1"/>
          </p:cNvSpPr>
          <p:nvPr>
            <p:ph type="sldNum" sz="quarter" idx="5"/>
          </p:nvPr>
        </p:nvSpPr>
        <p:spPr/>
        <p:txBody>
          <a:bodyPr rtlCol="0"/>
          <a:lstStyle>
            <a:defPPr>
              <a:defRPr lang="de-DE"/>
            </a:defPPr>
          </a:lstStyle>
          <a:p>
            <a:pPr rtl="0"/>
            <a:fld id="{D40C6A29-4676-420C-BBE3-ACC2B80F64D4}" type="slidenum">
              <a:rPr lang="de-DE" smtClean="0"/>
              <a:t>16</a:t>
            </a:fld>
            <a:endParaRPr lang="de-DE" dirty="0"/>
          </a:p>
        </p:txBody>
      </p:sp>
    </p:spTree>
    <p:extLst>
      <p:ext uri="{BB962C8B-B14F-4D97-AF65-F5344CB8AC3E}">
        <p14:creationId xmlns:p14="http://schemas.microsoft.com/office/powerpoint/2010/main" val="2822536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08C2B-76E3-C6D8-B821-751FA894144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581048A-CE59-0F1A-70EC-AC06FFBC6E5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38E049E-5613-F954-E02F-9E489639F608}"/>
              </a:ext>
            </a:extLst>
          </p:cNvPr>
          <p:cNvSpPr>
            <a:spLocks noGrp="1"/>
          </p:cNvSpPr>
          <p:nvPr>
            <p:ph type="body" idx="1"/>
          </p:nvPr>
        </p:nvSpPr>
        <p:spPr/>
        <p:txBody>
          <a:bodyPr rtlCol="0"/>
          <a:lstStyle>
            <a:defPPr>
              <a:defRPr lang="de-DE"/>
            </a:defPPr>
          </a:lstStyle>
          <a:p>
            <a:pPr rtl="0"/>
            <a:endParaRPr lang="de-DE" dirty="0"/>
          </a:p>
        </p:txBody>
      </p:sp>
      <p:sp>
        <p:nvSpPr>
          <p:cNvPr id="4" name="Foliennummernplatzhalter 3">
            <a:extLst>
              <a:ext uri="{FF2B5EF4-FFF2-40B4-BE49-F238E27FC236}">
                <a16:creationId xmlns:a16="http://schemas.microsoft.com/office/drawing/2014/main" id="{793D8179-5154-BF54-6BB0-9F60B48D23C9}"/>
              </a:ext>
            </a:extLst>
          </p:cNvPr>
          <p:cNvSpPr>
            <a:spLocks noGrp="1"/>
          </p:cNvSpPr>
          <p:nvPr>
            <p:ph type="sldNum" sz="quarter" idx="5"/>
          </p:nvPr>
        </p:nvSpPr>
        <p:spPr/>
        <p:txBody>
          <a:bodyPr rtlCol="0"/>
          <a:lstStyle>
            <a:defPPr>
              <a:defRPr lang="de-DE"/>
            </a:defPPr>
          </a:lstStyle>
          <a:p>
            <a:pPr rtl="0"/>
            <a:fld id="{D40C6A29-4676-420C-BBE3-ACC2B80F64D4}" type="slidenum">
              <a:rPr lang="de-DE" smtClean="0"/>
              <a:t>17</a:t>
            </a:fld>
            <a:endParaRPr lang="de-DE" dirty="0"/>
          </a:p>
        </p:txBody>
      </p:sp>
    </p:spTree>
    <p:extLst>
      <p:ext uri="{BB962C8B-B14F-4D97-AF65-F5344CB8AC3E}">
        <p14:creationId xmlns:p14="http://schemas.microsoft.com/office/powerpoint/2010/main" val="338206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defPPr>
              <a:defRPr lang="de-DE"/>
            </a:defPPr>
          </a:lstStyle>
          <a:p>
            <a:pPr rtl="0"/>
            <a:endParaRPr lang="de-DE" dirty="0"/>
          </a:p>
        </p:txBody>
      </p:sp>
      <p:sp>
        <p:nvSpPr>
          <p:cNvPr id="4" name="Foliennummernplatzhalter 3"/>
          <p:cNvSpPr>
            <a:spLocks noGrp="1"/>
          </p:cNvSpPr>
          <p:nvPr>
            <p:ph type="sldNum" sz="quarter" idx="5"/>
          </p:nvPr>
        </p:nvSpPr>
        <p:spPr/>
        <p:txBody>
          <a:bodyPr rtlCol="0"/>
          <a:lstStyle>
            <a:defPPr>
              <a:defRPr lang="de-DE"/>
            </a:defPPr>
          </a:lstStyle>
          <a:p>
            <a:pPr rtl="0"/>
            <a:fld id="{8B57D50D-BAA9-464B-B391-243138E078D8}" type="slidenum">
              <a:rPr lang="de-DE" smtClean="0"/>
              <a:t>18</a:t>
            </a:fld>
            <a:endParaRPr lang="de-DE" dirty="0"/>
          </a:p>
        </p:txBody>
      </p:sp>
    </p:spTree>
    <p:extLst>
      <p:ext uri="{BB962C8B-B14F-4D97-AF65-F5344CB8AC3E}">
        <p14:creationId xmlns:p14="http://schemas.microsoft.com/office/powerpoint/2010/main" val="4151229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defPPr>
              <a:defRPr lang="de-DE"/>
            </a:defPPr>
          </a:lstStyle>
          <a:p>
            <a:pPr rtl="0"/>
            <a:endParaRPr lang="de-DE" dirty="0"/>
          </a:p>
        </p:txBody>
      </p:sp>
      <p:sp>
        <p:nvSpPr>
          <p:cNvPr id="4" name="Foliennummernplatzhalter 3"/>
          <p:cNvSpPr>
            <a:spLocks noGrp="1"/>
          </p:cNvSpPr>
          <p:nvPr>
            <p:ph type="sldNum" sz="quarter" idx="5"/>
          </p:nvPr>
        </p:nvSpPr>
        <p:spPr/>
        <p:txBody>
          <a:bodyPr rtlCol="0"/>
          <a:lstStyle>
            <a:defPPr>
              <a:defRPr lang="de-DE"/>
            </a:defPPr>
          </a:lstStyle>
          <a:p>
            <a:pPr rtl="0"/>
            <a:fld id="{8B57D50D-BAA9-464B-B391-243138E078D8}" type="slidenum">
              <a:rPr lang="de-DE" smtClean="0"/>
              <a:t>2</a:t>
            </a:fld>
            <a:endParaRPr lang="de-DE" dirty="0"/>
          </a:p>
        </p:txBody>
      </p:sp>
    </p:spTree>
    <p:extLst>
      <p:ext uri="{BB962C8B-B14F-4D97-AF65-F5344CB8AC3E}">
        <p14:creationId xmlns:p14="http://schemas.microsoft.com/office/powerpoint/2010/main" val="195191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8B57D50D-BAA9-464B-B391-243138E078D8}" type="slidenum">
              <a:rPr lang="de-DE" smtClean="0"/>
              <a:t>3</a:t>
            </a:fld>
            <a:endParaRPr lang="de-DE" dirty="0"/>
          </a:p>
        </p:txBody>
      </p:sp>
    </p:spTree>
    <p:extLst>
      <p:ext uri="{BB962C8B-B14F-4D97-AF65-F5344CB8AC3E}">
        <p14:creationId xmlns:p14="http://schemas.microsoft.com/office/powerpoint/2010/main" val="3409268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defPPr>
              <a:defRPr lang="de-DE"/>
            </a:defPPr>
          </a:lstStyle>
          <a:p>
            <a:pPr rtl="0"/>
            <a:r>
              <a:rPr lang="de-DE" dirty="0" err="1"/>
              <a:t>Fentanyl</a:t>
            </a:r>
            <a:r>
              <a:rPr lang="de-DE" dirty="0"/>
              <a:t> </a:t>
            </a:r>
            <a:r>
              <a:rPr lang="de-DE" dirty="0" err="1"/>
              <a:t>is</a:t>
            </a:r>
            <a:r>
              <a:rPr lang="de-DE" dirty="0"/>
              <a:t> a </a:t>
            </a:r>
            <a:r>
              <a:rPr lang="de-DE" dirty="0" err="1"/>
              <a:t>synthetic</a:t>
            </a:r>
            <a:r>
              <a:rPr lang="de-DE" dirty="0"/>
              <a:t> </a:t>
            </a:r>
            <a:r>
              <a:rPr lang="de-DE" dirty="0" err="1"/>
              <a:t>opioid</a:t>
            </a:r>
            <a:r>
              <a:rPr lang="de-DE" dirty="0"/>
              <a:t>, </a:t>
            </a:r>
            <a:r>
              <a:rPr lang="de-DE" dirty="0" err="1"/>
              <a:t>which</a:t>
            </a:r>
            <a:r>
              <a:rPr lang="de-DE" dirty="0"/>
              <a:t> </a:t>
            </a:r>
            <a:r>
              <a:rPr lang="de-DE" dirty="0" err="1"/>
              <a:t>means</a:t>
            </a:r>
            <a:r>
              <a:rPr lang="de-DE" dirty="0"/>
              <a:t> </a:t>
            </a:r>
            <a:r>
              <a:rPr lang="de-DE" dirty="0" err="1"/>
              <a:t>that</a:t>
            </a:r>
            <a:r>
              <a:rPr lang="de-DE" dirty="0"/>
              <a:t> </a:t>
            </a:r>
            <a:r>
              <a:rPr lang="de-DE" dirty="0" err="1"/>
              <a:t>it</a:t>
            </a:r>
            <a:r>
              <a:rPr lang="de-DE" dirty="0"/>
              <a:t> </a:t>
            </a:r>
            <a:r>
              <a:rPr lang="de-DE" dirty="0" err="1"/>
              <a:t>can</a:t>
            </a:r>
            <a:r>
              <a:rPr lang="de-DE" dirty="0"/>
              <a:t> </a:t>
            </a:r>
            <a:r>
              <a:rPr lang="de-DE" dirty="0" err="1"/>
              <a:t>be</a:t>
            </a:r>
            <a:r>
              <a:rPr lang="de-DE" dirty="0"/>
              <a:t> </a:t>
            </a:r>
            <a:r>
              <a:rPr lang="de-DE" dirty="0" err="1"/>
              <a:t>produced</a:t>
            </a:r>
            <a:r>
              <a:rPr lang="de-DE" dirty="0"/>
              <a:t> </a:t>
            </a:r>
            <a:r>
              <a:rPr lang="de-DE" dirty="0" err="1"/>
              <a:t>with</a:t>
            </a:r>
            <a:r>
              <a:rPr lang="de-DE" dirty="0"/>
              <a:t> </a:t>
            </a:r>
            <a:r>
              <a:rPr lang="de-DE" dirty="0" err="1"/>
              <a:t>chemicals</a:t>
            </a:r>
            <a:r>
              <a:rPr lang="de-DE" dirty="0"/>
              <a:t> in a </a:t>
            </a:r>
            <a:r>
              <a:rPr lang="de-DE" dirty="0" err="1"/>
              <a:t>laboratory</a:t>
            </a:r>
            <a:r>
              <a:rPr lang="de-DE" dirty="0"/>
              <a:t>. </a:t>
            </a:r>
            <a:r>
              <a:rPr lang="de-DE" dirty="0" err="1"/>
              <a:t>According</a:t>
            </a:r>
            <a:r>
              <a:rPr lang="de-DE" dirty="0"/>
              <a:t> </a:t>
            </a:r>
            <a:r>
              <a:rPr lang="de-DE" dirty="0" err="1"/>
              <a:t>to</a:t>
            </a:r>
            <a:r>
              <a:rPr lang="de-DE" dirty="0"/>
              <a:t> </a:t>
            </a:r>
            <a:r>
              <a:rPr lang="de-DE" dirty="0" err="1"/>
              <a:t>the</a:t>
            </a:r>
            <a:r>
              <a:rPr lang="de-DE" dirty="0"/>
              <a:t> </a:t>
            </a:r>
            <a:r>
              <a:rPr lang="de-DE" dirty="0" err="1"/>
              <a:t>faculty</a:t>
            </a:r>
            <a:r>
              <a:rPr lang="de-DE" dirty="0"/>
              <a:t> </a:t>
            </a:r>
            <a:r>
              <a:rPr lang="de-DE" dirty="0" err="1"/>
              <a:t>of</a:t>
            </a:r>
            <a:r>
              <a:rPr lang="de-DE" dirty="0"/>
              <a:t> Medicine at John Hopkins University, </a:t>
            </a:r>
            <a:r>
              <a:rPr lang="de-DE" dirty="0" err="1"/>
              <a:t>opioids</a:t>
            </a:r>
            <a:r>
              <a:rPr lang="de-DE" dirty="0"/>
              <a:t> </a:t>
            </a:r>
            <a:r>
              <a:rPr lang="de-DE" dirty="0" err="1"/>
              <a:t>are</a:t>
            </a:r>
            <a:r>
              <a:rPr lang="de-DE" dirty="0"/>
              <a:t> a </a:t>
            </a:r>
            <a:r>
              <a:rPr lang="de-DE" dirty="0" err="1"/>
              <a:t>class</a:t>
            </a:r>
            <a:r>
              <a:rPr lang="de-DE" dirty="0"/>
              <a:t> </a:t>
            </a:r>
            <a:r>
              <a:rPr lang="de-DE" dirty="0" err="1"/>
              <a:t>of</a:t>
            </a:r>
            <a:r>
              <a:rPr lang="de-DE" dirty="0"/>
              <a:t> </a:t>
            </a:r>
            <a:r>
              <a:rPr lang="de-DE" dirty="0" err="1"/>
              <a:t>drugs</a:t>
            </a:r>
            <a:r>
              <a:rPr lang="de-DE" dirty="0"/>
              <a:t> </a:t>
            </a:r>
            <a:r>
              <a:rPr lang="de-DE" dirty="0" err="1"/>
              <a:t>that</a:t>
            </a:r>
            <a:r>
              <a:rPr lang="de-DE" dirty="0"/>
              <a:t> </a:t>
            </a:r>
            <a:r>
              <a:rPr lang="de-DE" dirty="0" err="1"/>
              <a:t>work</a:t>
            </a:r>
            <a:r>
              <a:rPr lang="de-DE" dirty="0"/>
              <a:t> </a:t>
            </a:r>
            <a:r>
              <a:rPr lang="de-DE" dirty="0" err="1"/>
              <a:t>as</a:t>
            </a:r>
            <a:r>
              <a:rPr lang="de-DE" dirty="0"/>
              <a:t> </a:t>
            </a:r>
            <a:r>
              <a:rPr lang="de-DE" dirty="0" err="1"/>
              <a:t>painkillers</a:t>
            </a:r>
            <a:r>
              <a:rPr lang="de-DE" dirty="0"/>
              <a:t>, </a:t>
            </a:r>
            <a:r>
              <a:rPr lang="de-DE" dirty="0" err="1"/>
              <a:t>specially</a:t>
            </a:r>
            <a:r>
              <a:rPr lang="de-DE" dirty="0"/>
              <a:t> </a:t>
            </a:r>
            <a:r>
              <a:rPr lang="de-DE" dirty="0" err="1"/>
              <a:t>for</a:t>
            </a:r>
            <a:r>
              <a:rPr lang="de-DE" dirty="0"/>
              <a:t> </a:t>
            </a:r>
            <a:r>
              <a:rPr lang="de-DE" dirty="0" err="1"/>
              <a:t>surgery</a:t>
            </a:r>
            <a:r>
              <a:rPr lang="de-DE" dirty="0"/>
              <a:t> </a:t>
            </a:r>
            <a:r>
              <a:rPr lang="de-DE" dirty="0" err="1"/>
              <a:t>patients</a:t>
            </a:r>
            <a:r>
              <a:rPr lang="de-DE" dirty="0"/>
              <a:t> and a </a:t>
            </a:r>
            <a:r>
              <a:rPr lang="de-DE" dirty="0" err="1"/>
              <a:t>specific</a:t>
            </a:r>
            <a:r>
              <a:rPr lang="de-DE" dirty="0"/>
              <a:t> </a:t>
            </a:r>
            <a:r>
              <a:rPr lang="de-DE" dirty="0" err="1"/>
              <a:t>group</a:t>
            </a:r>
            <a:r>
              <a:rPr lang="de-DE" dirty="0"/>
              <a:t> </a:t>
            </a:r>
            <a:r>
              <a:rPr lang="de-DE" dirty="0" err="1"/>
              <a:t>of</a:t>
            </a:r>
            <a:r>
              <a:rPr lang="de-DE" dirty="0"/>
              <a:t> </a:t>
            </a:r>
            <a:r>
              <a:rPr lang="de-DE" dirty="0" err="1"/>
              <a:t>patients</a:t>
            </a:r>
            <a:r>
              <a:rPr lang="de-DE" dirty="0"/>
              <a:t> </a:t>
            </a:r>
            <a:r>
              <a:rPr lang="de-DE" dirty="0" err="1"/>
              <a:t>experiencing</a:t>
            </a:r>
            <a:r>
              <a:rPr lang="de-DE" dirty="0"/>
              <a:t> </a:t>
            </a:r>
            <a:r>
              <a:rPr lang="de-DE" dirty="0" err="1"/>
              <a:t>excruciating</a:t>
            </a:r>
            <a:r>
              <a:rPr lang="de-DE" dirty="0"/>
              <a:t> </a:t>
            </a:r>
            <a:r>
              <a:rPr lang="de-DE" dirty="0" err="1"/>
              <a:t>pain</a:t>
            </a:r>
            <a:r>
              <a:rPr lang="de-DE" dirty="0"/>
              <a:t> due </a:t>
            </a:r>
            <a:r>
              <a:rPr lang="de-DE" dirty="0" err="1"/>
              <a:t>to</a:t>
            </a:r>
            <a:r>
              <a:rPr lang="de-DE" dirty="0"/>
              <a:t> </a:t>
            </a:r>
            <a:r>
              <a:rPr lang="de-DE" dirty="0" err="1"/>
              <a:t>trauma</a:t>
            </a:r>
            <a:r>
              <a:rPr lang="de-DE" dirty="0"/>
              <a:t>, </a:t>
            </a:r>
            <a:r>
              <a:rPr lang="de-DE" dirty="0" err="1"/>
              <a:t>disease</a:t>
            </a:r>
            <a:r>
              <a:rPr lang="de-DE" dirty="0"/>
              <a:t> </a:t>
            </a:r>
            <a:r>
              <a:rPr lang="de-DE" dirty="0" err="1"/>
              <a:t>or</a:t>
            </a:r>
            <a:r>
              <a:rPr lang="de-DE" dirty="0"/>
              <a:t> </a:t>
            </a:r>
            <a:r>
              <a:rPr lang="de-DE" dirty="0" err="1"/>
              <a:t>cancer</a:t>
            </a:r>
            <a:r>
              <a:rPr lang="de-DE" dirty="0"/>
              <a:t>. </a:t>
            </a:r>
            <a:r>
              <a:rPr lang="de-DE" dirty="0" err="1"/>
              <a:t>Since</a:t>
            </a:r>
            <a:r>
              <a:rPr lang="de-DE" dirty="0"/>
              <a:t> 1968 </a:t>
            </a:r>
            <a:r>
              <a:rPr lang="de-DE" dirty="0" err="1"/>
              <a:t>fentanyl</a:t>
            </a:r>
            <a:r>
              <a:rPr lang="de-DE" dirty="0"/>
              <a:t> </a:t>
            </a:r>
            <a:r>
              <a:rPr lang="de-DE" dirty="0" err="1"/>
              <a:t>is</a:t>
            </a:r>
            <a:r>
              <a:rPr lang="de-DE" dirty="0"/>
              <a:t> </a:t>
            </a:r>
            <a:r>
              <a:rPr lang="de-DE" dirty="0" err="1"/>
              <a:t>used</a:t>
            </a:r>
            <a:r>
              <a:rPr lang="de-DE" dirty="0"/>
              <a:t> in </a:t>
            </a:r>
            <a:r>
              <a:rPr lang="de-DE" dirty="0" err="1"/>
              <a:t>clinical</a:t>
            </a:r>
            <a:r>
              <a:rPr lang="de-DE" dirty="0"/>
              <a:t> </a:t>
            </a:r>
            <a:r>
              <a:rPr lang="de-DE" dirty="0" err="1"/>
              <a:t>contextes</a:t>
            </a:r>
            <a:r>
              <a:rPr lang="de-DE" dirty="0"/>
              <a:t> </a:t>
            </a:r>
            <a:r>
              <a:rPr lang="de-DE" dirty="0" err="1"/>
              <a:t>as</a:t>
            </a:r>
            <a:r>
              <a:rPr lang="de-DE" dirty="0"/>
              <a:t> </a:t>
            </a:r>
            <a:r>
              <a:rPr lang="de-DE" dirty="0" err="1"/>
              <a:t>pain</a:t>
            </a:r>
            <a:r>
              <a:rPr lang="de-DE" dirty="0"/>
              <a:t> </a:t>
            </a:r>
            <a:r>
              <a:rPr lang="de-DE" dirty="0" err="1"/>
              <a:t>management</a:t>
            </a:r>
            <a:r>
              <a:rPr lang="de-DE" dirty="0"/>
              <a:t> and </a:t>
            </a:r>
            <a:r>
              <a:rPr lang="de-DE" dirty="0" err="1"/>
              <a:t>anesthesia</a:t>
            </a:r>
            <a:r>
              <a:rPr lang="de-DE" dirty="0"/>
              <a:t>. Ist </a:t>
            </a:r>
            <a:r>
              <a:rPr lang="de-DE" dirty="0" err="1"/>
              <a:t>analogous</a:t>
            </a:r>
            <a:r>
              <a:rPr lang="de-DE" dirty="0"/>
              <a:t> </a:t>
            </a:r>
            <a:r>
              <a:rPr lang="de-DE" dirty="0" err="1"/>
              <a:t>to</a:t>
            </a:r>
            <a:r>
              <a:rPr lang="de-DE" dirty="0"/>
              <a:t> </a:t>
            </a:r>
            <a:r>
              <a:rPr lang="de-DE" dirty="0" err="1"/>
              <a:t>morphine</a:t>
            </a:r>
            <a:r>
              <a:rPr lang="de-DE" dirty="0"/>
              <a:t>, but </a:t>
            </a:r>
            <a:r>
              <a:rPr lang="de-DE" dirty="0" err="1"/>
              <a:t>with</a:t>
            </a:r>
            <a:r>
              <a:rPr lang="de-DE" dirty="0"/>
              <a:t> a 50 </a:t>
            </a:r>
            <a:r>
              <a:rPr lang="de-DE" dirty="0" err="1"/>
              <a:t>to</a:t>
            </a:r>
            <a:r>
              <a:rPr lang="de-DE" dirty="0"/>
              <a:t> 100 </a:t>
            </a:r>
            <a:r>
              <a:rPr lang="de-DE" dirty="0" err="1"/>
              <a:t>times</a:t>
            </a:r>
            <a:r>
              <a:rPr lang="de-DE" dirty="0"/>
              <a:t> </a:t>
            </a:r>
            <a:r>
              <a:rPr lang="de-DE" dirty="0" err="1"/>
              <a:t>higher</a:t>
            </a:r>
            <a:r>
              <a:rPr lang="de-DE" dirty="0"/>
              <a:t> </a:t>
            </a:r>
            <a:r>
              <a:rPr lang="de-DE" dirty="0" err="1"/>
              <a:t>analgesic</a:t>
            </a:r>
            <a:r>
              <a:rPr lang="de-DE" dirty="0"/>
              <a:t> </a:t>
            </a:r>
            <a:r>
              <a:rPr lang="de-DE" dirty="0" err="1"/>
              <a:t>effect</a:t>
            </a:r>
            <a:r>
              <a:rPr lang="de-DE" dirty="0"/>
              <a:t>. </a:t>
            </a:r>
            <a:r>
              <a:rPr lang="de-DE" dirty="0" err="1"/>
              <a:t>Mostly</a:t>
            </a:r>
            <a:r>
              <a:rPr lang="de-DE" dirty="0"/>
              <a:t>, in </a:t>
            </a:r>
            <a:r>
              <a:rPr lang="de-DE" dirty="0" err="1"/>
              <a:t>clinical</a:t>
            </a:r>
            <a:r>
              <a:rPr lang="de-DE" dirty="0"/>
              <a:t> </a:t>
            </a:r>
            <a:r>
              <a:rPr lang="de-DE" dirty="0" err="1"/>
              <a:t>practice</a:t>
            </a:r>
            <a:r>
              <a:rPr lang="de-DE" dirty="0"/>
              <a:t>, </a:t>
            </a:r>
            <a:r>
              <a:rPr lang="de-DE" dirty="0" err="1"/>
              <a:t>fentanyl</a:t>
            </a:r>
            <a:r>
              <a:rPr lang="de-DE" dirty="0"/>
              <a:t> </a:t>
            </a:r>
            <a:r>
              <a:rPr lang="de-DE" dirty="0" err="1"/>
              <a:t>is</a:t>
            </a:r>
            <a:r>
              <a:rPr lang="de-DE" dirty="0"/>
              <a:t> </a:t>
            </a:r>
            <a:r>
              <a:rPr lang="de-DE" dirty="0" err="1"/>
              <a:t>delivered</a:t>
            </a:r>
            <a:r>
              <a:rPr lang="de-DE" dirty="0"/>
              <a:t> via </a:t>
            </a:r>
            <a:r>
              <a:rPr lang="de-DE" dirty="0" err="1"/>
              <a:t>intravenous</a:t>
            </a:r>
            <a:r>
              <a:rPr lang="de-DE" dirty="0"/>
              <a:t> </a:t>
            </a:r>
            <a:r>
              <a:rPr lang="de-DE" dirty="0" err="1"/>
              <a:t>or</a:t>
            </a:r>
            <a:r>
              <a:rPr lang="de-DE" dirty="0"/>
              <a:t> transdermal </a:t>
            </a:r>
            <a:r>
              <a:rPr lang="de-DE" dirty="0" err="1"/>
              <a:t>routes</a:t>
            </a:r>
            <a:r>
              <a:rPr lang="de-DE" dirty="0"/>
              <a:t>, e.g. </a:t>
            </a:r>
            <a:r>
              <a:rPr lang="de-DE" dirty="0" err="1"/>
              <a:t>as</a:t>
            </a:r>
            <a:r>
              <a:rPr lang="de-DE" dirty="0"/>
              <a:t> a </a:t>
            </a:r>
            <a:r>
              <a:rPr lang="de-DE" dirty="0" err="1"/>
              <a:t>patch</a:t>
            </a:r>
            <a:r>
              <a:rPr lang="de-DE" dirty="0"/>
              <a:t>.</a:t>
            </a:r>
          </a:p>
          <a:p>
            <a:pPr rtl="0"/>
            <a:r>
              <a:rPr lang="de-DE" dirty="0"/>
              <a:t>The </a:t>
            </a:r>
            <a:r>
              <a:rPr lang="de-DE" dirty="0" err="1"/>
              <a:t>side</a:t>
            </a:r>
            <a:r>
              <a:rPr lang="de-DE" dirty="0"/>
              <a:t> </a:t>
            </a:r>
            <a:r>
              <a:rPr lang="de-DE" dirty="0" err="1"/>
              <a:t>effects</a:t>
            </a:r>
            <a:r>
              <a:rPr lang="de-DE" dirty="0"/>
              <a:t> </a:t>
            </a:r>
            <a:r>
              <a:rPr lang="de-DE" dirty="0" err="1"/>
              <a:t>of</a:t>
            </a:r>
            <a:r>
              <a:rPr lang="de-DE" dirty="0"/>
              <a:t> </a:t>
            </a:r>
            <a:r>
              <a:rPr lang="de-DE" dirty="0" err="1"/>
              <a:t>fentanyl</a:t>
            </a:r>
            <a:r>
              <a:rPr lang="de-DE" dirty="0"/>
              <a:t> </a:t>
            </a:r>
            <a:r>
              <a:rPr lang="de-DE" dirty="0" err="1"/>
              <a:t>are</a:t>
            </a:r>
            <a:r>
              <a:rPr lang="de-DE" dirty="0"/>
              <a:t> </a:t>
            </a:r>
            <a:r>
              <a:rPr lang="de-DE" dirty="0" err="1"/>
              <a:t>comparable</a:t>
            </a:r>
            <a:r>
              <a:rPr lang="de-DE" dirty="0"/>
              <a:t> </a:t>
            </a:r>
            <a:r>
              <a:rPr lang="de-DE" dirty="0" err="1"/>
              <a:t>to</a:t>
            </a:r>
            <a:r>
              <a:rPr lang="de-DE" dirty="0"/>
              <a:t> </a:t>
            </a:r>
            <a:r>
              <a:rPr lang="de-DE" dirty="0" err="1"/>
              <a:t>those</a:t>
            </a:r>
            <a:r>
              <a:rPr lang="de-DE" dirty="0"/>
              <a:t> </a:t>
            </a:r>
            <a:r>
              <a:rPr lang="de-DE" dirty="0" err="1"/>
              <a:t>of</a:t>
            </a:r>
            <a:r>
              <a:rPr lang="de-DE" dirty="0"/>
              <a:t> </a:t>
            </a:r>
            <a:r>
              <a:rPr lang="de-DE" dirty="0" err="1"/>
              <a:t>other</a:t>
            </a:r>
            <a:r>
              <a:rPr lang="de-DE" dirty="0"/>
              <a:t> </a:t>
            </a:r>
            <a:r>
              <a:rPr lang="de-DE" dirty="0" err="1"/>
              <a:t>opioids</a:t>
            </a:r>
            <a:r>
              <a:rPr lang="de-DE" dirty="0"/>
              <a:t>: </a:t>
            </a:r>
            <a:r>
              <a:rPr lang="de-DE" dirty="0" err="1"/>
              <a:t>dizziness</a:t>
            </a:r>
            <a:r>
              <a:rPr lang="de-DE" dirty="0"/>
              <a:t>, </a:t>
            </a:r>
            <a:r>
              <a:rPr lang="de-DE" dirty="0" err="1"/>
              <a:t>vomiting</a:t>
            </a:r>
            <a:r>
              <a:rPr lang="de-DE" dirty="0"/>
              <a:t>, </a:t>
            </a:r>
            <a:r>
              <a:rPr lang="de-DE" dirty="0" err="1"/>
              <a:t>orthostatic</a:t>
            </a:r>
            <a:r>
              <a:rPr lang="de-DE" dirty="0"/>
              <a:t> </a:t>
            </a:r>
            <a:r>
              <a:rPr lang="de-DE" dirty="0" err="1"/>
              <a:t>hypotension</a:t>
            </a:r>
            <a:r>
              <a:rPr lang="de-DE" dirty="0"/>
              <a:t>, </a:t>
            </a:r>
            <a:r>
              <a:rPr lang="de-DE" dirty="0" err="1"/>
              <a:t>euphoria</a:t>
            </a:r>
            <a:r>
              <a:rPr lang="de-DE" dirty="0"/>
              <a:t> </a:t>
            </a:r>
            <a:r>
              <a:rPr lang="de-DE" dirty="0" err="1"/>
              <a:t>or</a:t>
            </a:r>
            <a:r>
              <a:rPr lang="de-DE" dirty="0"/>
              <a:t> </a:t>
            </a:r>
            <a:r>
              <a:rPr lang="de-DE" dirty="0" err="1"/>
              <a:t>respiatory</a:t>
            </a:r>
            <a:r>
              <a:rPr lang="de-DE" dirty="0"/>
              <a:t> </a:t>
            </a:r>
            <a:r>
              <a:rPr lang="de-DE" dirty="0" err="1"/>
              <a:t>depression</a:t>
            </a:r>
            <a:r>
              <a:rPr lang="de-DE" dirty="0"/>
              <a:t>. </a:t>
            </a:r>
          </a:p>
          <a:p>
            <a:pPr rtl="0"/>
            <a:r>
              <a:rPr lang="de-DE" dirty="0"/>
              <a:t>The </a:t>
            </a:r>
            <a:r>
              <a:rPr lang="de-DE" dirty="0" err="1"/>
              <a:t>problem</a:t>
            </a:r>
            <a:r>
              <a:rPr lang="de-DE" dirty="0"/>
              <a:t> </a:t>
            </a:r>
            <a:r>
              <a:rPr lang="de-DE" dirty="0" err="1"/>
              <a:t>is</a:t>
            </a:r>
            <a:r>
              <a:rPr lang="de-DE" dirty="0"/>
              <a:t> </a:t>
            </a:r>
            <a:r>
              <a:rPr lang="de-DE" dirty="0" err="1"/>
              <a:t>that</a:t>
            </a:r>
            <a:r>
              <a:rPr lang="de-DE" dirty="0"/>
              <a:t>, </a:t>
            </a:r>
            <a:r>
              <a:rPr lang="de-DE" dirty="0" err="1"/>
              <a:t>fentanyl</a:t>
            </a:r>
            <a:r>
              <a:rPr lang="de-DE" dirty="0"/>
              <a:t> </a:t>
            </a:r>
            <a:r>
              <a:rPr lang="de-DE" dirty="0" err="1"/>
              <a:t>has</a:t>
            </a:r>
            <a:r>
              <a:rPr lang="de-DE" dirty="0"/>
              <a:t> a high </a:t>
            </a:r>
            <a:r>
              <a:rPr lang="de-DE" dirty="0" err="1"/>
              <a:t>abuse</a:t>
            </a:r>
            <a:r>
              <a:rPr lang="de-DE" dirty="0"/>
              <a:t> potential. A </a:t>
            </a:r>
            <a:r>
              <a:rPr lang="de-DE" dirty="0" err="1"/>
              <a:t>characteristic</a:t>
            </a:r>
            <a:r>
              <a:rPr lang="de-DE" dirty="0"/>
              <a:t> </a:t>
            </a:r>
            <a:r>
              <a:rPr lang="de-DE" dirty="0" err="1"/>
              <a:t>manifestation</a:t>
            </a:r>
            <a:r>
              <a:rPr lang="de-DE" dirty="0"/>
              <a:t> </a:t>
            </a:r>
            <a:r>
              <a:rPr lang="de-DE" dirty="0" err="1"/>
              <a:t>of</a:t>
            </a:r>
            <a:r>
              <a:rPr lang="de-DE" dirty="0"/>
              <a:t> </a:t>
            </a:r>
            <a:r>
              <a:rPr lang="de-DE" dirty="0" err="1"/>
              <a:t>its</a:t>
            </a:r>
            <a:r>
              <a:rPr lang="de-DE" dirty="0"/>
              <a:t> </a:t>
            </a:r>
            <a:r>
              <a:rPr lang="de-DE" dirty="0" err="1"/>
              <a:t>use</a:t>
            </a:r>
            <a:r>
              <a:rPr lang="de-DE" dirty="0"/>
              <a:t> </a:t>
            </a:r>
            <a:r>
              <a:rPr lang="de-DE" dirty="0" err="1"/>
              <a:t>is</a:t>
            </a:r>
            <a:r>
              <a:rPr lang="de-DE" dirty="0"/>
              <a:t> </a:t>
            </a:r>
            <a:r>
              <a:rPr lang="de-DE" dirty="0" err="1"/>
              <a:t>known</a:t>
            </a:r>
            <a:r>
              <a:rPr lang="de-DE" dirty="0"/>
              <a:t> </a:t>
            </a:r>
            <a:r>
              <a:rPr lang="de-DE" dirty="0" err="1"/>
              <a:t>as</a:t>
            </a:r>
            <a:r>
              <a:rPr lang="de-DE" dirty="0"/>
              <a:t> </a:t>
            </a:r>
            <a:r>
              <a:rPr lang="de-DE" dirty="0" err="1"/>
              <a:t>the</a:t>
            </a:r>
            <a:r>
              <a:rPr lang="de-DE" dirty="0"/>
              <a:t> „</a:t>
            </a:r>
            <a:r>
              <a:rPr lang="de-DE" dirty="0" err="1"/>
              <a:t>fentanyl</a:t>
            </a:r>
            <a:r>
              <a:rPr lang="de-DE" dirty="0"/>
              <a:t> </a:t>
            </a:r>
            <a:r>
              <a:rPr lang="de-DE" dirty="0" err="1"/>
              <a:t>fold</a:t>
            </a:r>
            <a:r>
              <a:rPr lang="de-DE" dirty="0"/>
              <a:t>“; due </a:t>
            </a:r>
            <a:r>
              <a:rPr lang="de-DE" dirty="0" err="1"/>
              <a:t>to</a:t>
            </a:r>
            <a:r>
              <a:rPr lang="de-DE" dirty="0"/>
              <a:t> a </a:t>
            </a:r>
            <a:r>
              <a:rPr lang="de-DE" dirty="0" err="1"/>
              <a:t>loss</a:t>
            </a:r>
            <a:r>
              <a:rPr lang="de-DE" dirty="0"/>
              <a:t> </a:t>
            </a:r>
            <a:r>
              <a:rPr lang="de-DE" dirty="0" err="1"/>
              <a:t>of</a:t>
            </a:r>
            <a:r>
              <a:rPr lang="de-DE" dirty="0"/>
              <a:t> </a:t>
            </a:r>
            <a:r>
              <a:rPr lang="de-DE" dirty="0" err="1"/>
              <a:t>muscle</a:t>
            </a:r>
            <a:r>
              <a:rPr lang="de-DE" dirty="0"/>
              <a:t> </a:t>
            </a:r>
            <a:r>
              <a:rPr lang="de-DE" dirty="0" err="1"/>
              <a:t>control</a:t>
            </a:r>
            <a:r>
              <a:rPr lang="de-DE" dirty="0"/>
              <a:t> </a:t>
            </a:r>
            <a:r>
              <a:rPr lang="de-DE" dirty="0" err="1"/>
              <a:t>people</a:t>
            </a:r>
            <a:r>
              <a:rPr lang="de-DE" dirty="0"/>
              <a:t> </a:t>
            </a:r>
            <a:r>
              <a:rPr lang="de-DE" dirty="0" err="1"/>
              <a:t>bend</a:t>
            </a:r>
            <a:r>
              <a:rPr lang="de-DE" dirty="0"/>
              <a:t> </a:t>
            </a:r>
            <a:r>
              <a:rPr lang="de-DE" dirty="0" err="1"/>
              <a:t>over</a:t>
            </a:r>
            <a:r>
              <a:rPr lang="de-DE" dirty="0"/>
              <a:t> in </a:t>
            </a:r>
            <a:r>
              <a:rPr lang="de-DE" dirty="0" err="1"/>
              <a:t>unusal</a:t>
            </a:r>
            <a:r>
              <a:rPr lang="de-DE" dirty="0"/>
              <a:t> </a:t>
            </a:r>
            <a:r>
              <a:rPr lang="de-DE" dirty="0" err="1"/>
              <a:t>position</a:t>
            </a:r>
            <a:r>
              <a:rPr lang="de-DE" dirty="0"/>
              <a:t>.</a:t>
            </a:r>
          </a:p>
          <a:p>
            <a:pPr rtl="0"/>
            <a:r>
              <a:rPr lang="de-DE" dirty="0" err="1"/>
              <a:t>Furthermore</a:t>
            </a:r>
            <a:r>
              <a:rPr lang="de-DE" dirty="0"/>
              <a:t> in </a:t>
            </a:r>
            <a:r>
              <a:rPr lang="de-DE" dirty="0" err="1"/>
              <a:t>case</a:t>
            </a:r>
            <a:r>
              <a:rPr lang="de-DE" dirty="0"/>
              <a:t> </a:t>
            </a:r>
            <a:r>
              <a:rPr lang="de-DE" dirty="0" err="1"/>
              <a:t>of</a:t>
            </a:r>
            <a:r>
              <a:rPr lang="de-DE" dirty="0"/>
              <a:t> </a:t>
            </a:r>
            <a:r>
              <a:rPr lang="de-DE" dirty="0" err="1"/>
              <a:t>overdose</a:t>
            </a:r>
            <a:r>
              <a:rPr lang="de-DE" dirty="0"/>
              <a:t> </a:t>
            </a:r>
            <a:r>
              <a:rPr lang="de-DE" dirty="0" err="1"/>
              <a:t>it</a:t>
            </a:r>
            <a:r>
              <a:rPr lang="de-DE" dirty="0"/>
              <a:t> </a:t>
            </a:r>
            <a:r>
              <a:rPr lang="de-DE" dirty="0" err="1"/>
              <a:t>rapidly</a:t>
            </a:r>
            <a:r>
              <a:rPr lang="de-DE" dirty="0"/>
              <a:t> </a:t>
            </a:r>
            <a:r>
              <a:rPr lang="de-DE" dirty="0" err="1"/>
              <a:t>causes</a:t>
            </a:r>
            <a:r>
              <a:rPr lang="de-DE" dirty="0"/>
              <a:t> </a:t>
            </a:r>
            <a:r>
              <a:rPr lang="de-DE" dirty="0" err="1"/>
              <a:t>rigidity</a:t>
            </a:r>
            <a:r>
              <a:rPr lang="de-DE" dirty="0"/>
              <a:t> in </a:t>
            </a:r>
            <a:r>
              <a:rPr lang="de-DE" dirty="0" err="1"/>
              <a:t>cirtical</a:t>
            </a:r>
            <a:r>
              <a:rPr lang="de-DE" dirty="0"/>
              <a:t> </a:t>
            </a:r>
            <a:r>
              <a:rPr lang="de-DE" dirty="0" err="1"/>
              <a:t>muscle</a:t>
            </a:r>
            <a:r>
              <a:rPr lang="de-DE" dirty="0"/>
              <a:t> </a:t>
            </a:r>
            <a:r>
              <a:rPr lang="de-DE" dirty="0" err="1"/>
              <a:t>groups</a:t>
            </a:r>
            <a:r>
              <a:rPr lang="de-DE" dirty="0"/>
              <a:t>, </a:t>
            </a:r>
            <a:r>
              <a:rPr lang="de-DE" dirty="0" err="1"/>
              <a:t>including</a:t>
            </a:r>
            <a:r>
              <a:rPr lang="de-DE" dirty="0"/>
              <a:t> </a:t>
            </a:r>
            <a:r>
              <a:rPr lang="de-DE" dirty="0" err="1"/>
              <a:t>those</a:t>
            </a:r>
            <a:r>
              <a:rPr lang="de-DE" dirty="0"/>
              <a:t> </a:t>
            </a:r>
            <a:r>
              <a:rPr lang="de-DE" dirty="0" err="1"/>
              <a:t>involved</a:t>
            </a:r>
            <a:r>
              <a:rPr lang="de-DE" dirty="0"/>
              <a:t> in </a:t>
            </a:r>
            <a:r>
              <a:rPr lang="de-DE" dirty="0" err="1"/>
              <a:t>respiration</a:t>
            </a:r>
            <a:r>
              <a:rPr lang="de-DE" dirty="0"/>
              <a:t>, </a:t>
            </a:r>
            <a:r>
              <a:rPr lang="de-DE" dirty="0" err="1"/>
              <a:t>which</a:t>
            </a:r>
            <a:r>
              <a:rPr lang="de-DE" dirty="0"/>
              <a:t>, in </a:t>
            </a:r>
            <a:r>
              <a:rPr lang="de-DE" dirty="0" err="1"/>
              <a:t>worst</a:t>
            </a:r>
            <a:r>
              <a:rPr lang="de-DE" dirty="0"/>
              <a:t> </a:t>
            </a:r>
            <a:r>
              <a:rPr lang="de-DE" dirty="0" err="1"/>
              <a:t>case</a:t>
            </a:r>
            <a:r>
              <a:rPr lang="de-DE" dirty="0"/>
              <a:t>, </a:t>
            </a:r>
            <a:r>
              <a:rPr lang="de-DE" dirty="0" err="1"/>
              <a:t>can</a:t>
            </a:r>
            <a:r>
              <a:rPr lang="de-DE" dirty="0"/>
              <a:t> </a:t>
            </a:r>
            <a:r>
              <a:rPr lang="de-DE" dirty="0" err="1"/>
              <a:t>lead</a:t>
            </a:r>
            <a:r>
              <a:rPr lang="de-DE" dirty="0"/>
              <a:t> </a:t>
            </a:r>
            <a:r>
              <a:rPr lang="de-DE" dirty="0" err="1"/>
              <a:t>to</a:t>
            </a:r>
            <a:r>
              <a:rPr lang="de-DE" dirty="0"/>
              <a:t> </a:t>
            </a:r>
            <a:r>
              <a:rPr lang="de-DE" dirty="0" err="1"/>
              <a:t>death</a:t>
            </a:r>
            <a:r>
              <a:rPr lang="de-DE" dirty="0"/>
              <a:t>. </a:t>
            </a:r>
          </a:p>
        </p:txBody>
      </p:sp>
      <p:sp>
        <p:nvSpPr>
          <p:cNvPr id="4" name="Foliennummernplatzhalter 3"/>
          <p:cNvSpPr>
            <a:spLocks noGrp="1"/>
          </p:cNvSpPr>
          <p:nvPr>
            <p:ph type="sldNum" sz="quarter" idx="5"/>
          </p:nvPr>
        </p:nvSpPr>
        <p:spPr/>
        <p:txBody>
          <a:bodyPr rtlCol="0"/>
          <a:lstStyle>
            <a:defPPr>
              <a:defRPr lang="de-DE"/>
            </a:defPPr>
          </a:lstStyle>
          <a:p>
            <a:pPr rtl="0"/>
            <a:fld id="{D40C6A29-4676-420C-BBE3-ACC2B80F64D4}" type="slidenum">
              <a:rPr lang="de-DE" smtClean="0"/>
              <a:t>4</a:t>
            </a:fld>
            <a:endParaRPr lang="de-DE" dirty="0"/>
          </a:p>
        </p:txBody>
      </p:sp>
    </p:spTree>
    <p:extLst>
      <p:ext uri="{BB962C8B-B14F-4D97-AF65-F5344CB8AC3E}">
        <p14:creationId xmlns:p14="http://schemas.microsoft.com/office/powerpoint/2010/main" val="243970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13250-EE41-230A-0796-6D3575EA975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D52A649-FE1D-D751-1818-A81A1D09B9C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E49AFAB-F237-2697-553C-5F187AAC9062}"/>
              </a:ext>
            </a:extLst>
          </p:cNvPr>
          <p:cNvSpPr>
            <a:spLocks noGrp="1"/>
          </p:cNvSpPr>
          <p:nvPr>
            <p:ph type="body" idx="1"/>
          </p:nvPr>
        </p:nvSpPr>
        <p:spPr/>
        <p:txBody>
          <a:bodyPr rtlCol="0"/>
          <a:lstStyle>
            <a:defPPr>
              <a:defRPr lang="de-DE"/>
            </a:defPPr>
          </a:lstStyle>
          <a:p>
            <a:pPr rtl="0"/>
            <a:r>
              <a:rPr lang="de-DE" dirty="0"/>
              <a:t>The United States </a:t>
            </a:r>
            <a:r>
              <a:rPr lang="de-DE" dirty="0" err="1"/>
              <a:t>has</a:t>
            </a:r>
            <a:r>
              <a:rPr lang="de-DE" dirty="0"/>
              <a:t> </a:t>
            </a:r>
            <a:r>
              <a:rPr lang="de-DE" dirty="0" err="1"/>
              <a:t>experienced</a:t>
            </a:r>
            <a:r>
              <a:rPr lang="de-DE" dirty="0"/>
              <a:t> </a:t>
            </a:r>
            <a:r>
              <a:rPr lang="de-DE" dirty="0" err="1"/>
              <a:t>many</a:t>
            </a:r>
            <a:r>
              <a:rPr lang="de-DE" dirty="0"/>
              <a:t> </a:t>
            </a:r>
            <a:r>
              <a:rPr lang="de-DE" dirty="0" err="1"/>
              <a:t>drug</a:t>
            </a:r>
            <a:r>
              <a:rPr lang="de-DE" dirty="0"/>
              <a:t> </a:t>
            </a:r>
            <a:r>
              <a:rPr lang="de-DE" dirty="0" err="1"/>
              <a:t>problems</a:t>
            </a:r>
            <a:r>
              <a:rPr lang="de-DE" dirty="0"/>
              <a:t> </a:t>
            </a:r>
            <a:r>
              <a:rPr lang="de-DE" dirty="0" err="1"/>
              <a:t>over</a:t>
            </a:r>
            <a:r>
              <a:rPr lang="de-DE" dirty="0"/>
              <a:t> </a:t>
            </a:r>
            <a:r>
              <a:rPr lang="de-DE" dirty="0" err="1"/>
              <a:t>the</a:t>
            </a:r>
            <a:r>
              <a:rPr lang="de-DE" dirty="0"/>
              <a:t> last </a:t>
            </a:r>
            <a:r>
              <a:rPr lang="de-DE" dirty="0" err="1"/>
              <a:t>century</a:t>
            </a:r>
            <a:r>
              <a:rPr lang="de-DE" dirty="0"/>
              <a:t>. </a:t>
            </a:r>
            <a:r>
              <a:rPr lang="de-DE" dirty="0" err="1"/>
              <a:t>There</a:t>
            </a:r>
            <a:r>
              <a:rPr lang="de-DE" dirty="0"/>
              <a:t> </a:t>
            </a:r>
            <a:r>
              <a:rPr lang="de-DE" dirty="0" err="1"/>
              <a:t>are</a:t>
            </a:r>
            <a:r>
              <a:rPr lang="de-DE" dirty="0"/>
              <a:t> </a:t>
            </a:r>
            <a:r>
              <a:rPr lang="de-DE" dirty="0" err="1"/>
              <a:t>acutally</a:t>
            </a:r>
            <a:r>
              <a:rPr lang="de-DE" dirty="0"/>
              <a:t> </a:t>
            </a:r>
            <a:r>
              <a:rPr lang="de-DE" dirty="0" err="1"/>
              <a:t>three</a:t>
            </a:r>
            <a:r>
              <a:rPr lang="de-DE" dirty="0"/>
              <a:t> </a:t>
            </a:r>
            <a:r>
              <a:rPr lang="de-DE" dirty="0" err="1"/>
              <a:t>waves</a:t>
            </a:r>
            <a:r>
              <a:rPr lang="de-DE" dirty="0"/>
              <a:t> </a:t>
            </a:r>
            <a:r>
              <a:rPr lang="de-DE" dirty="0" err="1"/>
              <a:t>of</a:t>
            </a:r>
            <a:r>
              <a:rPr lang="de-DE" dirty="0"/>
              <a:t> </a:t>
            </a:r>
            <a:r>
              <a:rPr lang="de-DE" dirty="0" err="1"/>
              <a:t>opioid</a:t>
            </a:r>
            <a:r>
              <a:rPr lang="de-DE" dirty="0"/>
              <a:t> </a:t>
            </a:r>
            <a:r>
              <a:rPr lang="de-DE" dirty="0" err="1"/>
              <a:t>overdose</a:t>
            </a:r>
            <a:r>
              <a:rPr lang="de-DE" dirty="0"/>
              <a:t> </a:t>
            </a:r>
            <a:r>
              <a:rPr lang="de-DE" dirty="0" err="1"/>
              <a:t>deaths</a:t>
            </a:r>
            <a:r>
              <a:rPr lang="de-DE" dirty="0"/>
              <a:t>: The </a:t>
            </a:r>
            <a:r>
              <a:rPr lang="de-DE" dirty="0" err="1"/>
              <a:t>first</a:t>
            </a:r>
            <a:r>
              <a:rPr lang="de-DE" dirty="0"/>
              <a:t> </a:t>
            </a:r>
            <a:r>
              <a:rPr lang="de-DE" dirty="0" err="1"/>
              <a:t>wave</a:t>
            </a:r>
            <a:r>
              <a:rPr lang="de-DE" dirty="0"/>
              <a:t> </a:t>
            </a:r>
            <a:r>
              <a:rPr lang="de-DE" dirty="0" err="1"/>
              <a:t>began</a:t>
            </a:r>
            <a:r>
              <a:rPr lang="de-DE" dirty="0"/>
              <a:t> in </a:t>
            </a:r>
            <a:r>
              <a:rPr lang="de-DE" dirty="0" err="1"/>
              <a:t>the</a:t>
            </a:r>
            <a:r>
              <a:rPr lang="de-DE" dirty="0"/>
              <a:t> </a:t>
            </a:r>
            <a:r>
              <a:rPr lang="de-DE" dirty="0" err="1"/>
              <a:t>late</a:t>
            </a:r>
            <a:r>
              <a:rPr lang="de-DE" dirty="0"/>
              <a:t> 1990s </a:t>
            </a:r>
            <a:r>
              <a:rPr lang="de-DE" dirty="0" err="1"/>
              <a:t>when</a:t>
            </a:r>
            <a:r>
              <a:rPr lang="de-DE" dirty="0"/>
              <a:t> </a:t>
            </a:r>
            <a:r>
              <a:rPr lang="de-DE" dirty="0" err="1"/>
              <a:t>doctors</a:t>
            </a:r>
            <a:r>
              <a:rPr lang="de-DE" dirty="0"/>
              <a:t> </a:t>
            </a:r>
            <a:r>
              <a:rPr lang="de-DE" dirty="0" err="1"/>
              <a:t>over-prescribed</a:t>
            </a:r>
            <a:r>
              <a:rPr lang="de-DE" dirty="0"/>
              <a:t> </a:t>
            </a:r>
            <a:r>
              <a:rPr lang="de-DE" dirty="0" err="1"/>
              <a:t>opioid</a:t>
            </a:r>
            <a:r>
              <a:rPr lang="de-DE" dirty="0"/>
              <a:t> like Oxycontin </a:t>
            </a:r>
            <a:r>
              <a:rPr lang="de-DE" dirty="0" err="1"/>
              <a:t>to</a:t>
            </a:r>
            <a:r>
              <a:rPr lang="de-DE" dirty="0"/>
              <a:t> </a:t>
            </a:r>
            <a:r>
              <a:rPr lang="de-DE" dirty="0" err="1"/>
              <a:t>their</a:t>
            </a:r>
            <a:r>
              <a:rPr lang="de-DE" dirty="0"/>
              <a:t> </a:t>
            </a:r>
            <a:r>
              <a:rPr lang="de-DE" dirty="0" err="1"/>
              <a:t>patients</a:t>
            </a:r>
            <a:r>
              <a:rPr lang="de-DE" dirty="0"/>
              <a:t>, </a:t>
            </a:r>
            <a:r>
              <a:rPr lang="de-DE" dirty="0" err="1"/>
              <a:t>even</a:t>
            </a:r>
            <a:r>
              <a:rPr lang="de-DE" dirty="0"/>
              <a:t> </a:t>
            </a:r>
            <a:r>
              <a:rPr lang="de-DE" dirty="0" err="1"/>
              <a:t>if</a:t>
            </a:r>
            <a:r>
              <a:rPr lang="de-DE" dirty="0"/>
              <a:t> </a:t>
            </a:r>
            <a:r>
              <a:rPr lang="de-DE" dirty="0" err="1"/>
              <a:t>the</a:t>
            </a:r>
            <a:r>
              <a:rPr lang="de-DE" dirty="0"/>
              <a:t> </a:t>
            </a:r>
            <a:r>
              <a:rPr lang="de-DE" dirty="0" err="1"/>
              <a:t>conditions</a:t>
            </a:r>
            <a:r>
              <a:rPr lang="de-DE" dirty="0"/>
              <a:t> </a:t>
            </a:r>
            <a:r>
              <a:rPr lang="de-DE" dirty="0" err="1"/>
              <a:t>were</a:t>
            </a:r>
            <a:r>
              <a:rPr lang="de-DE" dirty="0"/>
              <a:t> </a:t>
            </a:r>
            <a:r>
              <a:rPr lang="de-DE" dirty="0" err="1"/>
              <a:t>less</a:t>
            </a:r>
            <a:r>
              <a:rPr lang="de-DE" dirty="0"/>
              <a:t> </a:t>
            </a:r>
            <a:r>
              <a:rPr lang="de-DE" dirty="0" err="1"/>
              <a:t>severe</a:t>
            </a:r>
            <a:r>
              <a:rPr lang="de-DE" dirty="0"/>
              <a:t>. This was also </a:t>
            </a:r>
            <a:r>
              <a:rPr lang="de-DE" dirty="0" err="1"/>
              <a:t>driven</a:t>
            </a:r>
            <a:r>
              <a:rPr lang="de-DE" dirty="0"/>
              <a:t> </a:t>
            </a:r>
            <a:r>
              <a:rPr lang="de-DE" dirty="0" err="1"/>
              <a:t>by</a:t>
            </a:r>
            <a:r>
              <a:rPr lang="de-DE" dirty="0"/>
              <a:t> </a:t>
            </a:r>
            <a:r>
              <a:rPr lang="de-DE" dirty="0" err="1"/>
              <a:t>big</a:t>
            </a:r>
            <a:r>
              <a:rPr lang="de-DE" dirty="0"/>
              <a:t> </a:t>
            </a:r>
            <a:r>
              <a:rPr lang="de-DE" dirty="0" err="1"/>
              <a:t>pharma</a:t>
            </a:r>
            <a:r>
              <a:rPr lang="de-DE" dirty="0"/>
              <a:t> </a:t>
            </a:r>
            <a:r>
              <a:rPr lang="de-DE" dirty="0" err="1"/>
              <a:t>who</a:t>
            </a:r>
            <a:r>
              <a:rPr lang="de-DE" dirty="0"/>
              <a:t> </a:t>
            </a:r>
            <a:r>
              <a:rPr lang="de-DE" dirty="0" err="1"/>
              <a:t>wanted</a:t>
            </a:r>
            <a:r>
              <a:rPr lang="de-DE" dirty="0"/>
              <a:t> </a:t>
            </a:r>
            <a:r>
              <a:rPr lang="de-DE" dirty="0" err="1"/>
              <a:t>to</a:t>
            </a:r>
            <a:r>
              <a:rPr lang="de-DE" dirty="0"/>
              <a:t> </a:t>
            </a:r>
            <a:r>
              <a:rPr lang="de-DE" dirty="0" err="1"/>
              <a:t>increase</a:t>
            </a:r>
            <a:r>
              <a:rPr lang="de-DE" dirty="0"/>
              <a:t> </a:t>
            </a:r>
            <a:r>
              <a:rPr lang="de-DE" dirty="0" err="1"/>
              <a:t>their</a:t>
            </a:r>
            <a:r>
              <a:rPr lang="de-DE" dirty="0"/>
              <a:t> </a:t>
            </a:r>
            <a:r>
              <a:rPr lang="de-DE" dirty="0" err="1"/>
              <a:t>sale</a:t>
            </a:r>
            <a:r>
              <a:rPr lang="de-DE" dirty="0"/>
              <a:t>. The </a:t>
            </a:r>
            <a:r>
              <a:rPr lang="de-DE" dirty="0" err="1"/>
              <a:t>second</a:t>
            </a:r>
            <a:r>
              <a:rPr lang="de-DE" dirty="0"/>
              <a:t> </a:t>
            </a:r>
            <a:r>
              <a:rPr lang="de-DE" dirty="0" err="1"/>
              <a:t>wave</a:t>
            </a:r>
            <a:r>
              <a:rPr lang="de-DE" dirty="0"/>
              <a:t> </a:t>
            </a:r>
            <a:r>
              <a:rPr lang="de-DE" dirty="0" err="1"/>
              <a:t>occured</a:t>
            </a:r>
            <a:r>
              <a:rPr lang="de-DE" dirty="0"/>
              <a:t> </a:t>
            </a:r>
            <a:r>
              <a:rPr lang="de-DE" dirty="0" err="1"/>
              <a:t>when</a:t>
            </a:r>
            <a:r>
              <a:rPr lang="de-DE" dirty="0"/>
              <a:t> </a:t>
            </a:r>
            <a:r>
              <a:rPr lang="de-DE" dirty="0" err="1"/>
              <a:t>these</a:t>
            </a:r>
            <a:r>
              <a:rPr lang="de-DE" dirty="0"/>
              <a:t> </a:t>
            </a:r>
            <a:r>
              <a:rPr lang="de-DE" dirty="0" err="1"/>
              <a:t>patients</a:t>
            </a:r>
            <a:r>
              <a:rPr lang="de-DE" dirty="0"/>
              <a:t> </a:t>
            </a:r>
            <a:r>
              <a:rPr lang="de-DE" dirty="0" err="1"/>
              <a:t>became</a:t>
            </a:r>
            <a:r>
              <a:rPr lang="de-DE" dirty="0"/>
              <a:t> </a:t>
            </a:r>
            <a:r>
              <a:rPr lang="de-DE" dirty="0" err="1"/>
              <a:t>dependent</a:t>
            </a:r>
            <a:r>
              <a:rPr lang="de-DE" dirty="0"/>
              <a:t> on </a:t>
            </a:r>
            <a:r>
              <a:rPr lang="de-DE" dirty="0" err="1"/>
              <a:t>opioids</a:t>
            </a:r>
            <a:r>
              <a:rPr lang="de-DE" dirty="0"/>
              <a:t> but </a:t>
            </a:r>
            <a:r>
              <a:rPr lang="de-DE" dirty="0" err="1"/>
              <a:t>could</a:t>
            </a:r>
            <a:r>
              <a:rPr lang="de-DE" dirty="0"/>
              <a:t> not </a:t>
            </a:r>
            <a:r>
              <a:rPr lang="de-DE" dirty="0" err="1"/>
              <a:t>get</a:t>
            </a:r>
            <a:r>
              <a:rPr lang="de-DE" dirty="0"/>
              <a:t> </a:t>
            </a:r>
            <a:r>
              <a:rPr lang="de-DE" dirty="0" err="1"/>
              <a:t>prescriptions</a:t>
            </a:r>
            <a:r>
              <a:rPr lang="de-DE" dirty="0"/>
              <a:t> </a:t>
            </a:r>
            <a:r>
              <a:rPr lang="de-DE" dirty="0" err="1"/>
              <a:t>to</a:t>
            </a:r>
            <a:r>
              <a:rPr lang="de-DE" dirty="0"/>
              <a:t> </a:t>
            </a:r>
            <a:r>
              <a:rPr lang="de-DE" dirty="0" err="1"/>
              <a:t>buy</a:t>
            </a:r>
            <a:r>
              <a:rPr lang="de-DE" dirty="0"/>
              <a:t> </a:t>
            </a:r>
            <a:r>
              <a:rPr lang="de-DE" dirty="0" err="1"/>
              <a:t>them</a:t>
            </a:r>
            <a:r>
              <a:rPr lang="de-DE" dirty="0"/>
              <a:t>, so </a:t>
            </a:r>
            <a:r>
              <a:rPr lang="de-DE" dirty="0" err="1"/>
              <a:t>they</a:t>
            </a:r>
            <a:r>
              <a:rPr lang="de-DE" dirty="0"/>
              <a:t> </a:t>
            </a:r>
            <a:r>
              <a:rPr lang="de-DE" dirty="0" err="1"/>
              <a:t>turned</a:t>
            </a:r>
            <a:r>
              <a:rPr lang="de-DE" dirty="0"/>
              <a:t> </a:t>
            </a:r>
            <a:r>
              <a:rPr lang="de-DE" dirty="0" err="1"/>
              <a:t>to</a:t>
            </a:r>
            <a:r>
              <a:rPr lang="de-DE" dirty="0"/>
              <a:t> </a:t>
            </a:r>
            <a:r>
              <a:rPr lang="de-DE" dirty="0" err="1"/>
              <a:t>cheaper</a:t>
            </a:r>
            <a:r>
              <a:rPr lang="de-DE" dirty="0"/>
              <a:t> and </a:t>
            </a:r>
            <a:r>
              <a:rPr lang="de-DE" dirty="0" err="1"/>
              <a:t>more</a:t>
            </a:r>
            <a:r>
              <a:rPr lang="de-DE" dirty="0"/>
              <a:t> </a:t>
            </a:r>
            <a:r>
              <a:rPr lang="de-DE" dirty="0" err="1"/>
              <a:t>accessible</a:t>
            </a:r>
            <a:r>
              <a:rPr lang="de-DE" dirty="0"/>
              <a:t> </a:t>
            </a:r>
            <a:r>
              <a:rPr lang="de-DE" dirty="0" err="1"/>
              <a:t>drugs</a:t>
            </a:r>
            <a:r>
              <a:rPr lang="de-DE" dirty="0"/>
              <a:t> on </a:t>
            </a:r>
            <a:r>
              <a:rPr lang="de-DE" dirty="0" err="1"/>
              <a:t>the</a:t>
            </a:r>
            <a:r>
              <a:rPr lang="de-DE" dirty="0"/>
              <a:t> illegal </a:t>
            </a:r>
            <a:r>
              <a:rPr lang="de-DE" dirty="0" err="1"/>
              <a:t>market</a:t>
            </a:r>
            <a:r>
              <a:rPr lang="de-DE" dirty="0"/>
              <a:t>, </a:t>
            </a:r>
            <a:r>
              <a:rPr lang="de-DE" dirty="0" err="1"/>
              <a:t>mainly</a:t>
            </a:r>
            <a:r>
              <a:rPr lang="de-DE" dirty="0"/>
              <a:t> </a:t>
            </a:r>
            <a:r>
              <a:rPr lang="de-DE" dirty="0" err="1"/>
              <a:t>heroin</a:t>
            </a:r>
            <a:r>
              <a:rPr lang="de-DE" dirty="0"/>
              <a:t>. With 2010 </a:t>
            </a:r>
            <a:r>
              <a:rPr lang="de-DE" dirty="0" err="1"/>
              <a:t>the</a:t>
            </a:r>
            <a:r>
              <a:rPr lang="de-DE" dirty="0"/>
              <a:t> </a:t>
            </a:r>
            <a:r>
              <a:rPr lang="de-DE" dirty="0" err="1"/>
              <a:t>nubmer</a:t>
            </a:r>
            <a:r>
              <a:rPr lang="de-DE" dirty="0"/>
              <a:t> </a:t>
            </a:r>
            <a:r>
              <a:rPr lang="de-DE" dirty="0" err="1"/>
              <a:t>of</a:t>
            </a:r>
            <a:r>
              <a:rPr lang="de-DE" dirty="0"/>
              <a:t> </a:t>
            </a:r>
            <a:r>
              <a:rPr lang="de-DE" dirty="0" err="1"/>
              <a:t>deaths</a:t>
            </a:r>
            <a:r>
              <a:rPr lang="de-DE" dirty="0"/>
              <a:t> due </a:t>
            </a:r>
            <a:r>
              <a:rPr lang="de-DE" dirty="0" err="1"/>
              <a:t>to</a:t>
            </a:r>
            <a:r>
              <a:rPr lang="de-DE" dirty="0"/>
              <a:t> </a:t>
            </a:r>
            <a:r>
              <a:rPr lang="de-DE" dirty="0" err="1"/>
              <a:t>heroin</a:t>
            </a:r>
            <a:r>
              <a:rPr lang="de-DE" dirty="0"/>
              <a:t> </a:t>
            </a:r>
            <a:r>
              <a:rPr lang="de-DE" dirty="0" err="1"/>
              <a:t>rose</a:t>
            </a:r>
            <a:r>
              <a:rPr lang="de-DE" dirty="0"/>
              <a:t> </a:t>
            </a:r>
            <a:r>
              <a:rPr lang="de-DE" dirty="0" err="1"/>
              <a:t>rapidly</a:t>
            </a:r>
            <a:r>
              <a:rPr lang="de-DE" dirty="0"/>
              <a:t>. The </a:t>
            </a:r>
            <a:r>
              <a:rPr lang="de-DE" dirty="0" err="1"/>
              <a:t>third</a:t>
            </a:r>
            <a:r>
              <a:rPr lang="de-DE" dirty="0"/>
              <a:t> </a:t>
            </a:r>
            <a:r>
              <a:rPr lang="de-DE" dirty="0" err="1"/>
              <a:t>wave</a:t>
            </a:r>
            <a:r>
              <a:rPr lang="de-DE" dirty="0"/>
              <a:t> </a:t>
            </a:r>
            <a:r>
              <a:rPr lang="de-DE" dirty="0" err="1"/>
              <a:t>occured</a:t>
            </a:r>
            <a:r>
              <a:rPr lang="de-DE" dirty="0"/>
              <a:t> </a:t>
            </a:r>
            <a:r>
              <a:rPr lang="de-DE" dirty="0" err="1"/>
              <a:t>with</a:t>
            </a:r>
            <a:r>
              <a:rPr lang="de-DE" dirty="0"/>
              <a:t> </a:t>
            </a:r>
            <a:r>
              <a:rPr lang="de-DE" dirty="0" err="1"/>
              <a:t>the</a:t>
            </a:r>
            <a:r>
              <a:rPr lang="de-DE" dirty="0"/>
              <a:t> </a:t>
            </a:r>
            <a:r>
              <a:rPr lang="de-DE" dirty="0" err="1"/>
              <a:t>appearence</a:t>
            </a:r>
            <a:r>
              <a:rPr lang="de-DE" dirty="0"/>
              <a:t> </a:t>
            </a:r>
            <a:r>
              <a:rPr lang="de-DE" dirty="0" err="1"/>
              <a:t>of</a:t>
            </a:r>
            <a:r>
              <a:rPr lang="de-DE" dirty="0"/>
              <a:t> a </a:t>
            </a:r>
            <a:r>
              <a:rPr lang="de-DE" dirty="0" err="1"/>
              <a:t>new</a:t>
            </a:r>
            <a:r>
              <a:rPr lang="de-DE" dirty="0"/>
              <a:t> </a:t>
            </a:r>
            <a:r>
              <a:rPr lang="de-DE" dirty="0" err="1"/>
              <a:t>synthetic</a:t>
            </a:r>
            <a:r>
              <a:rPr lang="de-DE" dirty="0"/>
              <a:t> </a:t>
            </a:r>
            <a:r>
              <a:rPr lang="de-DE" dirty="0" err="1"/>
              <a:t>opioid</a:t>
            </a:r>
            <a:r>
              <a:rPr lang="de-DE" dirty="0"/>
              <a:t> on </a:t>
            </a:r>
            <a:r>
              <a:rPr lang="de-DE" dirty="0" err="1"/>
              <a:t>the</a:t>
            </a:r>
            <a:r>
              <a:rPr lang="de-DE" dirty="0"/>
              <a:t> </a:t>
            </a:r>
            <a:r>
              <a:rPr lang="de-DE" dirty="0" err="1"/>
              <a:t>market</a:t>
            </a:r>
            <a:r>
              <a:rPr lang="de-DE" dirty="0"/>
              <a:t>: </a:t>
            </a:r>
            <a:r>
              <a:rPr lang="de-DE" dirty="0" err="1"/>
              <a:t>called</a:t>
            </a:r>
            <a:r>
              <a:rPr lang="de-DE" dirty="0"/>
              <a:t> </a:t>
            </a:r>
            <a:r>
              <a:rPr lang="de-DE" dirty="0" err="1"/>
              <a:t>fentanyl</a:t>
            </a:r>
            <a:r>
              <a:rPr lang="de-DE" dirty="0"/>
              <a:t>. Even </a:t>
            </a:r>
            <a:r>
              <a:rPr lang="de-DE" dirty="0" err="1"/>
              <a:t>two</a:t>
            </a:r>
            <a:r>
              <a:rPr lang="de-DE" dirty="0"/>
              <a:t> </a:t>
            </a:r>
            <a:r>
              <a:rPr lang="de-DE" dirty="0" err="1"/>
              <a:t>milligrams</a:t>
            </a:r>
            <a:r>
              <a:rPr lang="de-DE" dirty="0"/>
              <a:t> </a:t>
            </a:r>
            <a:r>
              <a:rPr lang="de-DE" dirty="0" err="1"/>
              <a:t>of</a:t>
            </a:r>
            <a:r>
              <a:rPr lang="de-DE" dirty="0"/>
              <a:t> </a:t>
            </a:r>
            <a:r>
              <a:rPr lang="de-DE" dirty="0" err="1"/>
              <a:t>fentanyl</a:t>
            </a:r>
            <a:r>
              <a:rPr lang="de-DE" dirty="0"/>
              <a:t> </a:t>
            </a:r>
            <a:r>
              <a:rPr lang="de-DE" dirty="0" err="1"/>
              <a:t>is</a:t>
            </a:r>
            <a:r>
              <a:rPr lang="de-DE" dirty="0"/>
              <a:t> </a:t>
            </a:r>
            <a:r>
              <a:rPr lang="de-DE" dirty="0" err="1"/>
              <a:t>enough</a:t>
            </a:r>
            <a:r>
              <a:rPr lang="de-DE" dirty="0"/>
              <a:t> </a:t>
            </a:r>
            <a:r>
              <a:rPr lang="de-DE" dirty="0" err="1"/>
              <a:t>to</a:t>
            </a:r>
            <a:r>
              <a:rPr lang="de-DE" dirty="0"/>
              <a:t> kill an </a:t>
            </a:r>
            <a:r>
              <a:rPr lang="de-DE" dirty="0" err="1"/>
              <a:t>average-sized</a:t>
            </a:r>
            <a:r>
              <a:rPr lang="de-DE" dirty="0"/>
              <a:t> </a:t>
            </a:r>
            <a:r>
              <a:rPr lang="de-DE" dirty="0" err="1"/>
              <a:t>person</a:t>
            </a:r>
            <a:r>
              <a:rPr lang="de-DE" dirty="0"/>
              <a:t>.</a:t>
            </a:r>
          </a:p>
          <a:p>
            <a:pPr rtl="0"/>
            <a:r>
              <a:rPr lang="de-DE" dirty="0"/>
              <a:t>As </a:t>
            </a:r>
            <a:r>
              <a:rPr lang="de-DE" dirty="0" err="1"/>
              <a:t>you</a:t>
            </a:r>
            <a:r>
              <a:rPr lang="de-DE" dirty="0"/>
              <a:t> </a:t>
            </a:r>
            <a:r>
              <a:rPr lang="de-DE" dirty="0" err="1"/>
              <a:t>can</a:t>
            </a:r>
            <a:r>
              <a:rPr lang="de-DE" dirty="0"/>
              <a:t> </a:t>
            </a:r>
            <a:r>
              <a:rPr lang="de-DE" dirty="0" err="1"/>
              <a:t>see</a:t>
            </a:r>
            <a:r>
              <a:rPr lang="de-DE" dirty="0"/>
              <a:t> on </a:t>
            </a:r>
            <a:r>
              <a:rPr lang="de-DE" dirty="0" err="1"/>
              <a:t>the</a:t>
            </a:r>
            <a:r>
              <a:rPr lang="de-DE" dirty="0"/>
              <a:t> </a:t>
            </a:r>
            <a:r>
              <a:rPr lang="de-DE" dirty="0" err="1"/>
              <a:t>graphic</a:t>
            </a:r>
            <a:r>
              <a:rPr lang="de-DE" dirty="0"/>
              <a:t>, </a:t>
            </a:r>
            <a:r>
              <a:rPr lang="de-DE" dirty="0" err="1"/>
              <a:t>the</a:t>
            </a:r>
            <a:r>
              <a:rPr lang="de-DE" dirty="0"/>
              <a:t> </a:t>
            </a:r>
            <a:r>
              <a:rPr lang="de-DE" dirty="0" err="1"/>
              <a:t>number</a:t>
            </a:r>
            <a:r>
              <a:rPr lang="de-DE" dirty="0"/>
              <a:t> </a:t>
            </a:r>
            <a:r>
              <a:rPr lang="de-DE" dirty="0" err="1"/>
              <a:t>of</a:t>
            </a:r>
            <a:r>
              <a:rPr lang="de-DE" dirty="0"/>
              <a:t> </a:t>
            </a:r>
            <a:r>
              <a:rPr lang="de-DE" dirty="0" err="1"/>
              <a:t>opioid</a:t>
            </a:r>
            <a:r>
              <a:rPr lang="de-DE" dirty="0"/>
              <a:t> </a:t>
            </a:r>
            <a:r>
              <a:rPr lang="de-DE" dirty="0" err="1"/>
              <a:t>overdose</a:t>
            </a:r>
            <a:r>
              <a:rPr lang="de-DE" dirty="0"/>
              <a:t> </a:t>
            </a:r>
            <a:r>
              <a:rPr lang="de-DE" dirty="0" err="1"/>
              <a:t>deaths</a:t>
            </a:r>
            <a:r>
              <a:rPr lang="de-DE" dirty="0"/>
              <a:t> </a:t>
            </a:r>
            <a:r>
              <a:rPr lang="de-DE" dirty="0" err="1"/>
              <a:t>increased</a:t>
            </a:r>
            <a:r>
              <a:rPr lang="de-DE" dirty="0"/>
              <a:t> </a:t>
            </a:r>
            <a:r>
              <a:rPr lang="de-DE" dirty="0" err="1"/>
              <a:t>especially</a:t>
            </a:r>
            <a:r>
              <a:rPr lang="de-DE" dirty="0"/>
              <a:t> </a:t>
            </a:r>
            <a:r>
              <a:rPr lang="de-DE" dirty="0" err="1"/>
              <a:t>with</a:t>
            </a:r>
            <a:r>
              <a:rPr lang="de-DE" dirty="0"/>
              <a:t> </a:t>
            </a:r>
            <a:r>
              <a:rPr lang="de-DE" dirty="0" err="1"/>
              <a:t>the</a:t>
            </a:r>
            <a:r>
              <a:rPr lang="de-DE" dirty="0"/>
              <a:t> </a:t>
            </a:r>
            <a:r>
              <a:rPr lang="de-DE" dirty="0" err="1"/>
              <a:t>appearence</a:t>
            </a:r>
            <a:r>
              <a:rPr lang="de-DE" dirty="0"/>
              <a:t> </a:t>
            </a:r>
            <a:r>
              <a:rPr lang="de-DE" dirty="0" err="1"/>
              <a:t>of</a:t>
            </a:r>
            <a:r>
              <a:rPr lang="de-DE" dirty="0"/>
              <a:t> </a:t>
            </a:r>
            <a:r>
              <a:rPr lang="de-DE" dirty="0" err="1"/>
              <a:t>synthetic</a:t>
            </a:r>
            <a:r>
              <a:rPr lang="de-DE" dirty="0"/>
              <a:t> </a:t>
            </a:r>
            <a:r>
              <a:rPr lang="de-DE" dirty="0" err="1"/>
              <a:t>opioids</a:t>
            </a:r>
            <a:r>
              <a:rPr lang="de-DE" dirty="0"/>
              <a:t>. </a:t>
            </a:r>
          </a:p>
          <a:p>
            <a:pPr rtl="0"/>
            <a:r>
              <a:rPr lang="de-DE" dirty="0"/>
              <a:t>In 2022 </a:t>
            </a:r>
            <a:r>
              <a:rPr lang="de-DE" dirty="0" err="1"/>
              <a:t>only</a:t>
            </a:r>
            <a:r>
              <a:rPr lang="de-DE" dirty="0"/>
              <a:t> in </a:t>
            </a:r>
            <a:r>
              <a:rPr lang="de-DE" dirty="0" err="1"/>
              <a:t>the</a:t>
            </a:r>
            <a:r>
              <a:rPr lang="de-DE" dirty="0"/>
              <a:t> US, </a:t>
            </a:r>
            <a:r>
              <a:rPr lang="de-DE" dirty="0" err="1"/>
              <a:t>about</a:t>
            </a:r>
            <a:r>
              <a:rPr lang="de-DE" dirty="0"/>
              <a:t> 108.000 </a:t>
            </a:r>
            <a:r>
              <a:rPr lang="de-DE" dirty="0" err="1"/>
              <a:t>people</a:t>
            </a:r>
            <a:r>
              <a:rPr lang="de-DE" dirty="0"/>
              <a:t> </a:t>
            </a:r>
            <a:r>
              <a:rPr lang="de-DE" dirty="0" err="1"/>
              <a:t>died</a:t>
            </a:r>
            <a:r>
              <a:rPr lang="de-DE" dirty="0"/>
              <a:t> </a:t>
            </a:r>
            <a:r>
              <a:rPr lang="de-DE" dirty="0" err="1"/>
              <a:t>from</a:t>
            </a:r>
            <a:r>
              <a:rPr lang="de-DE" dirty="0"/>
              <a:t> </a:t>
            </a:r>
            <a:r>
              <a:rPr lang="de-DE" dirty="0" err="1"/>
              <a:t>drug</a:t>
            </a:r>
            <a:r>
              <a:rPr lang="de-DE" dirty="0"/>
              <a:t> </a:t>
            </a:r>
            <a:r>
              <a:rPr lang="de-DE" dirty="0" err="1"/>
              <a:t>overdose</a:t>
            </a:r>
            <a:r>
              <a:rPr lang="de-DE" dirty="0"/>
              <a:t> and 82.000 </a:t>
            </a:r>
            <a:r>
              <a:rPr lang="de-DE" dirty="0" err="1"/>
              <a:t>of</a:t>
            </a:r>
            <a:r>
              <a:rPr lang="de-DE" dirty="0"/>
              <a:t> </a:t>
            </a:r>
            <a:r>
              <a:rPr lang="de-DE" dirty="0" err="1"/>
              <a:t>them</a:t>
            </a:r>
            <a:r>
              <a:rPr lang="de-DE" dirty="0"/>
              <a:t> </a:t>
            </a:r>
            <a:r>
              <a:rPr lang="de-DE" dirty="0" err="1"/>
              <a:t>involved</a:t>
            </a:r>
            <a:r>
              <a:rPr lang="de-DE" dirty="0"/>
              <a:t> </a:t>
            </a:r>
            <a:r>
              <a:rPr lang="de-DE" dirty="0" err="1"/>
              <a:t>opioids</a:t>
            </a:r>
            <a:r>
              <a:rPr lang="de-DE" dirty="0"/>
              <a:t>. </a:t>
            </a:r>
            <a:r>
              <a:rPr lang="de-DE" dirty="0" err="1"/>
              <a:t>That</a:t>
            </a:r>
            <a:r>
              <a:rPr lang="de-DE" dirty="0"/>
              <a:t> </a:t>
            </a:r>
            <a:r>
              <a:rPr lang="de-DE" dirty="0" err="1"/>
              <a:t>means</a:t>
            </a:r>
            <a:r>
              <a:rPr lang="de-DE" dirty="0"/>
              <a:t> </a:t>
            </a:r>
            <a:r>
              <a:rPr lang="de-DE" dirty="0" err="1"/>
              <a:t>that</a:t>
            </a:r>
            <a:r>
              <a:rPr lang="de-DE" dirty="0"/>
              <a:t> </a:t>
            </a:r>
            <a:r>
              <a:rPr lang="de-DE" dirty="0" err="1"/>
              <a:t>each</a:t>
            </a:r>
            <a:r>
              <a:rPr lang="de-DE" dirty="0"/>
              <a:t> </a:t>
            </a:r>
            <a:r>
              <a:rPr lang="de-DE" dirty="0" err="1"/>
              <a:t>day</a:t>
            </a:r>
            <a:r>
              <a:rPr lang="de-DE" dirty="0"/>
              <a:t> 224 </a:t>
            </a:r>
            <a:r>
              <a:rPr lang="de-DE" dirty="0" err="1"/>
              <a:t>people</a:t>
            </a:r>
            <a:r>
              <a:rPr lang="de-DE" dirty="0"/>
              <a:t> </a:t>
            </a:r>
            <a:r>
              <a:rPr lang="de-DE" dirty="0" err="1"/>
              <a:t>died</a:t>
            </a:r>
            <a:r>
              <a:rPr lang="de-DE" dirty="0"/>
              <a:t> </a:t>
            </a:r>
            <a:r>
              <a:rPr lang="de-DE" dirty="0" err="1"/>
              <a:t>from</a:t>
            </a:r>
            <a:r>
              <a:rPr lang="de-DE" dirty="0"/>
              <a:t> an </a:t>
            </a:r>
            <a:r>
              <a:rPr lang="de-DE" dirty="0" err="1"/>
              <a:t>opioid</a:t>
            </a:r>
            <a:r>
              <a:rPr lang="de-DE" dirty="0"/>
              <a:t> </a:t>
            </a:r>
            <a:r>
              <a:rPr lang="de-DE" dirty="0" err="1"/>
              <a:t>overdose</a:t>
            </a:r>
            <a:r>
              <a:rPr lang="de-DE" dirty="0"/>
              <a:t>. So </a:t>
            </a:r>
            <a:r>
              <a:rPr lang="de-DE" dirty="0" err="1"/>
              <a:t>the</a:t>
            </a:r>
            <a:r>
              <a:rPr lang="de-DE" dirty="0"/>
              <a:t> </a:t>
            </a:r>
            <a:r>
              <a:rPr lang="de-DE" dirty="0" err="1"/>
              <a:t>number</a:t>
            </a:r>
            <a:r>
              <a:rPr lang="de-DE" dirty="0"/>
              <a:t> </a:t>
            </a:r>
            <a:r>
              <a:rPr lang="de-DE" dirty="0" err="1"/>
              <a:t>is</a:t>
            </a:r>
            <a:r>
              <a:rPr lang="de-DE" dirty="0"/>
              <a:t> 10 </a:t>
            </a:r>
            <a:r>
              <a:rPr lang="de-DE" dirty="0" err="1"/>
              <a:t>times</a:t>
            </a:r>
            <a:r>
              <a:rPr lang="de-DE" dirty="0"/>
              <a:t> </a:t>
            </a:r>
            <a:r>
              <a:rPr lang="de-DE" dirty="0" err="1"/>
              <a:t>the</a:t>
            </a:r>
            <a:r>
              <a:rPr lang="de-DE" dirty="0"/>
              <a:t> </a:t>
            </a:r>
            <a:r>
              <a:rPr lang="de-DE" dirty="0" err="1"/>
              <a:t>number</a:t>
            </a:r>
            <a:r>
              <a:rPr lang="de-DE" dirty="0"/>
              <a:t> in 1999. </a:t>
            </a:r>
          </a:p>
          <a:p>
            <a:pPr rtl="0"/>
            <a:r>
              <a:rPr lang="de-DE" dirty="0" err="1"/>
              <a:t>Since</a:t>
            </a:r>
            <a:r>
              <a:rPr lang="de-DE" dirty="0"/>
              <a:t> 2000 </a:t>
            </a:r>
            <a:r>
              <a:rPr lang="de-DE" dirty="0" err="1"/>
              <a:t>over</a:t>
            </a:r>
            <a:r>
              <a:rPr lang="de-DE" dirty="0"/>
              <a:t> 500,000 </a:t>
            </a:r>
            <a:r>
              <a:rPr lang="de-DE" dirty="0" err="1"/>
              <a:t>opioid-involved</a:t>
            </a:r>
            <a:r>
              <a:rPr lang="de-DE" dirty="0"/>
              <a:t> </a:t>
            </a:r>
            <a:r>
              <a:rPr lang="de-DE" dirty="0" err="1"/>
              <a:t>deaths</a:t>
            </a:r>
            <a:r>
              <a:rPr lang="de-DE" dirty="0"/>
              <a:t> </a:t>
            </a:r>
            <a:r>
              <a:rPr lang="de-DE" dirty="0" err="1"/>
              <a:t>were</a:t>
            </a:r>
            <a:r>
              <a:rPr lang="de-DE" dirty="0"/>
              <a:t> </a:t>
            </a:r>
            <a:r>
              <a:rPr lang="de-DE" dirty="0" err="1"/>
              <a:t>registrated</a:t>
            </a:r>
            <a:r>
              <a:rPr lang="de-DE" dirty="0"/>
              <a:t> in </a:t>
            </a:r>
            <a:r>
              <a:rPr lang="de-DE" dirty="0" err="1"/>
              <a:t>the</a:t>
            </a:r>
            <a:r>
              <a:rPr lang="de-DE" dirty="0"/>
              <a:t> US </a:t>
            </a:r>
            <a:r>
              <a:rPr lang="de-DE" dirty="0" err="1"/>
              <a:t>which</a:t>
            </a:r>
            <a:r>
              <a:rPr lang="de-DE" dirty="0"/>
              <a:t> </a:t>
            </a:r>
            <a:r>
              <a:rPr lang="de-DE" dirty="0" err="1"/>
              <a:t>leads</a:t>
            </a:r>
            <a:r>
              <a:rPr lang="de-DE" dirty="0"/>
              <a:t> </a:t>
            </a:r>
            <a:r>
              <a:rPr lang="de-DE" dirty="0" err="1"/>
              <a:t>to</a:t>
            </a:r>
            <a:r>
              <a:rPr lang="de-DE" dirty="0"/>
              <a:t> </a:t>
            </a:r>
            <a:r>
              <a:rPr lang="de-DE" dirty="0" err="1"/>
              <a:t>the</a:t>
            </a:r>
            <a:r>
              <a:rPr lang="de-DE" dirty="0"/>
              <a:t> </a:t>
            </a:r>
            <a:r>
              <a:rPr lang="de-DE" dirty="0" err="1"/>
              <a:t>fact</a:t>
            </a:r>
            <a:r>
              <a:rPr lang="de-DE" dirty="0"/>
              <a:t>, </a:t>
            </a:r>
            <a:r>
              <a:rPr lang="de-DE" dirty="0" err="1"/>
              <a:t>that</a:t>
            </a:r>
            <a:r>
              <a:rPr lang="de-DE" dirty="0"/>
              <a:t> </a:t>
            </a:r>
            <a:r>
              <a:rPr lang="de-DE" dirty="0" err="1"/>
              <a:t>the</a:t>
            </a:r>
            <a:r>
              <a:rPr lang="de-DE" dirty="0"/>
              <a:t> US </a:t>
            </a:r>
            <a:r>
              <a:rPr lang="de-DE" dirty="0" err="1"/>
              <a:t>has</a:t>
            </a:r>
            <a:r>
              <a:rPr lang="de-DE" dirty="0"/>
              <a:t> </a:t>
            </a:r>
            <a:r>
              <a:rPr lang="de-DE" dirty="0" err="1"/>
              <a:t>the</a:t>
            </a:r>
            <a:r>
              <a:rPr lang="de-DE" dirty="0"/>
              <a:t> </a:t>
            </a:r>
            <a:r>
              <a:rPr lang="de-DE" dirty="0" err="1"/>
              <a:t>world‘s</a:t>
            </a:r>
            <a:r>
              <a:rPr lang="de-DE" dirty="0"/>
              <a:t> </a:t>
            </a:r>
            <a:r>
              <a:rPr lang="de-DE" dirty="0" err="1"/>
              <a:t>highest</a:t>
            </a:r>
            <a:r>
              <a:rPr lang="de-DE" dirty="0"/>
              <a:t> </a:t>
            </a:r>
            <a:r>
              <a:rPr lang="de-DE" dirty="0" err="1"/>
              <a:t>number</a:t>
            </a:r>
            <a:r>
              <a:rPr lang="de-DE" dirty="0"/>
              <a:t> </a:t>
            </a:r>
            <a:r>
              <a:rPr lang="de-DE" dirty="0" err="1"/>
              <a:t>of</a:t>
            </a:r>
            <a:r>
              <a:rPr lang="de-DE" dirty="0"/>
              <a:t> </a:t>
            </a:r>
            <a:r>
              <a:rPr lang="de-DE" dirty="0" err="1"/>
              <a:t>opioid-involved</a:t>
            </a:r>
            <a:r>
              <a:rPr lang="de-DE" dirty="0"/>
              <a:t> </a:t>
            </a:r>
            <a:r>
              <a:rPr lang="de-DE" dirty="0" err="1"/>
              <a:t>deaths</a:t>
            </a:r>
            <a:r>
              <a:rPr lang="de-DE" dirty="0"/>
              <a:t> per </a:t>
            </a:r>
            <a:r>
              <a:rPr lang="de-DE" dirty="0" err="1"/>
              <a:t>capita</a:t>
            </a:r>
            <a:r>
              <a:rPr lang="de-DE" dirty="0"/>
              <a:t>. </a:t>
            </a:r>
          </a:p>
          <a:p>
            <a:pPr rtl="0"/>
            <a:r>
              <a:rPr lang="de-DE" dirty="0"/>
              <a:t>The </a:t>
            </a:r>
            <a:r>
              <a:rPr lang="de-DE" dirty="0" err="1"/>
              <a:t>number</a:t>
            </a:r>
            <a:r>
              <a:rPr lang="de-DE" dirty="0"/>
              <a:t> </a:t>
            </a:r>
            <a:r>
              <a:rPr lang="de-DE" dirty="0" err="1"/>
              <a:t>of</a:t>
            </a:r>
            <a:r>
              <a:rPr lang="de-DE" dirty="0"/>
              <a:t> </a:t>
            </a:r>
            <a:r>
              <a:rPr lang="de-DE" dirty="0" err="1"/>
              <a:t>deaths</a:t>
            </a:r>
            <a:r>
              <a:rPr lang="de-DE" dirty="0"/>
              <a:t> </a:t>
            </a:r>
            <a:r>
              <a:rPr lang="de-DE" dirty="0" err="1"/>
              <a:t>is</a:t>
            </a:r>
            <a:r>
              <a:rPr lang="de-DE" dirty="0"/>
              <a:t> </a:t>
            </a:r>
            <a:r>
              <a:rPr lang="de-DE" dirty="0" err="1"/>
              <a:t>particularly</a:t>
            </a:r>
            <a:r>
              <a:rPr lang="de-DE" dirty="0"/>
              <a:t> high </a:t>
            </a:r>
            <a:r>
              <a:rPr lang="de-DE" dirty="0" err="1"/>
              <a:t>among</a:t>
            </a:r>
            <a:r>
              <a:rPr lang="de-DE" dirty="0"/>
              <a:t> </a:t>
            </a:r>
            <a:r>
              <a:rPr lang="de-DE" dirty="0" err="1"/>
              <a:t>people</a:t>
            </a:r>
            <a:r>
              <a:rPr lang="de-DE" dirty="0"/>
              <a:t> </a:t>
            </a:r>
            <a:r>
              <a:rPr lang="de-DE" dirty="0" err="1"/>
              <a:t>ages</a:t>
            </a:r>
            <a:r>
              <a:rPr lang="de-DE" dirty="0"/>
              <a:t> 24 </a:t>
            </a:r>
            <a:r>
              <a:rPr lang="de-DE" dirty="0" err="1"/>
              <a:t>to</a:t>
            </a:r>
            <a:r>
              <a:rPr lang="de-DE" dirty="0"/>
              <a:t> 35.</a:t>
            </a:r>
          </a:p>
          <a:p>
            <a:pPr rtl="0"/>
            <a:r>
              <a:rPr lang="de-DE" dirty="0" err="1"/>
              <a:t>According</a:t>
            </a:r>
            <a:r>
              <a:rPr lang="de-DE" dirty="0"/>
              <a:t> </a:t>
            </a:r>
            <a:r>
              <a:rPr lang="de-DE" dirty="0" err="1"/>
              <a:t>to</a:t>
            </a:r>
            <a:r>
              <a:rPr lang="de-DE" dirty="0"/>
              <a:t> </a:t>
            </a:r>
            <a:r>
              <a:rPr lang="de-DE" dirty="0" err="1"/>
              <a:t>the</a:t>
            </a:r>
            <a:r>
              <a:rPr lang="de-DE" dirty="0"/>
              <a:t> </a:t>
            </a:r>
            <a:r>
              <a:rPr lang="de-DE" dirty="0" err="1"/>
              <a:t>congressional</a:t>
            </a:r>
            <a:r>
              <a:rPr lang="de-DE" dirty="0"/>
              <a:t> </a:t>
            </a:r>
            <a:r>
              <a:rPr lang="de-DE" dirty="0" err="1"/>
              <a:t>budget</a:t>
            </a:r>
            <a:r>
              <a:rPr lang="de-DE" dirty="0"/>
              <a:t> </a:t>
            </a:r>
            <a:r>
              <a:rPr lang="de-DE" dirty="0" err="1"/>
              <a:t>office</a:t>
            </a:r>
            <a:r>
              <a:rPr lang="de-DE" dirty="0"/>
              <a:t>, </a:t>
            </a:r>
            <a:r>
              <a:rPr lang="de-DE" dirty="0" err="1"/>
              <a:t>the</a:t>
            </a:r>
            <a:r>
              <a:rPr lang="de-DE" dirty="0"/>
              <a:t> </a:t>
            </a:r>
            <a:r>
              <a:rPr lang="de-DE" dirty="0" err="1"/>
              <a:t>main</a:t>
            </a:r>
            <a:r>
              <a:rPr lang="de-DE" dirty="0"/>
              <a:t> </a:t>
            </a:r>
            <a:r>
              <a:rPr lang="de-DE" dirty="0" err="1"/>
              <a:t>reasons</a:t>
            </a:r>
            <a:r>
              <a:rPr lang="de-DE" dirty="0"/>
              <a:t> </a:t>
            </a:r>
            <a:r>
              <a:rPr lang="de-DE" dirty="0" err="1"/>
              <a:t>for</a:t>
            </a:r>
            <a:r>
              <a:rPr lang="de-DE" dirty="0"/>
              <a:t> </a:t>
            </a:r>
            <a:r>
              <a:rPr lang="de-DE" dirty="0" err="1"/>
              <a:t>the</a:t>
            </a:r>
            <a:r>
              <a:rPr lang="de-DE" dirty="0"/>
              <a:t> </a:t>
            </a:r>
            <a:r>
              <a:rPr lang="de-DE" dirty="0" err="1"/>
              <a:t>opioid</a:t>
            </a:r>
            <a:r>
              <a:rPr lang="de-DE" dirty="0"/>
              <a:t> </a:t>
            </a:r>
            <a:r>
              <a:rPr lang="de-DE" dirty="0" err="1"/>
              <a:t>crisis</a:t>
            </a:r>
            <a:r>
              <a:rPr lang="de-DE" dirty="0"/>
              <a:t> in </a:t>
            </a:r>
            <a:r>
              <a:rPr lang="de-DE" dirty="0" err="1"/>
              <a:t>the</a:t>
            </a:r>
            <a:r>
              <a:rPr lang="de-DE" dirty="0"/>
              <a:t> US </a:t>
            </a:r>
            <a:r>
              <a:rPr lang="de-DE" dirty="0" err="1"/>
              <a:t>are</a:t>
            </a:r>
            <a:r>
              <a:rPr lang="de-DE" dirty="0"/>
              <a:t> an </a:t>
            </a:r>
            <a:r>
              <a:rPr lang="de-DE" dirty="0" err="1"/>
              <a:t>increased</a:t>
            </a:r>
            <a:r>
              <a:rPr lang="de-DE" dirty="0"/>
              <a:t> </a:t>
            </a:r>
            <a:r>
              <a:rPr lang="de-DE" dirty="0" err="1"/>
              <a:t>prescription</a:t>
            </a:r>
            <a:r>
              <a:rPr lang="de-DE" dirty="0"/>
              <a:t> </a:t>
            </a:r>
            <a:r>
              <a:rPr lang="de-DE" dirty="0" err="1"/>
              <a:t>of</a:t>
            </a:r>
            <a:r>
              <a:rPr lang="de-DE" dirty="0"/>
              <a:t> </a:t>
            </a:r>
            <a:r>
              <a:rPr lang="de-DE" dirty="0" err="1"/>
              <a:t>opioids</a:t>
            </a:r>
            <a:r>
              <a:rPr lang="de-DE" dirty="0"/>
              <a:t>, due </a:t>
            </a:r>
            <a:r>
              <a:rPr lang="de-DE" dirty="0" err="1"/>
              <a:t>to</a:t>
            </a:r>
            <a:r>
              <a:rPr lang="de-DE" dirty="0"/>
              <a:t> aggressive </a:t>
            </a:r>
            <a:r>
              <a:rPr lang="de-DE" dirty="0" err="1"/>
              <a:t>promotion</a:t>
            </a:r>
            <a:r>
              <a:rPr lang="de-DE" dirty="0"/>
              <a:t> and </a:t>
            </a:r>
            <a:r>
              <a:rPr lang="de-DE" dirty="0" err="1"/>
              <a:t>increased</a:t>
            </a:r>
            <a:r>
              <a:rPr lang="de-DE" dirty="0"/>
              <a:t> </a:t>
            </a:r>
            <a:r>
              <a:rPr lang="de-DE" dirty="0" err="1"/>
              <a:t>tratements</a:t>
            </a:r>
            <a:r>
              <a:rPr lang="de-DE" dirty="0"/>
              <a:t> </a:t>
            </a:r>
            <a:r>
              <a:rPr lang="de-DE" dirty="0" err="1"/>
              <a:t>of</a:t>
            </a:r>
            <a:r>
              <a:rPr lang="de-DE" dirty="0"/>
              <a:t> </a:t>
            </a:r>
            <a:r>
              <a:rPr lang="de-DE" dirty="0" err="1"/>
              <a:t>pain</a:t>
            </a:r>
            <a:r>
              <a:rPr lang="de-DE" dirty="0"/>
              <a:t>; </a:t>
            </a:r>
            <a:r>
              <a:rPr lang="de-DE" dirty="0" err="1"/>
              <a:t>increased</a:t>
            </a:r>
            <a:r>
              <a:rPr lang="de-DE" dirty="0"/>
              <a:t> </a:t>
            </a:r>
            <a:r>
              <a:rPr lang="de-DE" dirty="0" err="1"/>
              <a:t>demand</a:t>
            </a:r>
            <a:r>
              <a:rPr lang="de-DE" dirty="0"/>
              <a:t> </a:t>
            </a:r>
            <a:r>
              <a:rPr lang="de-DE" dirty="0" err="1"/>
              <a:t>for</a:t>
            </a:r>
            <a:r>
              <a:rPr lang="de-DE" dirty="0"/>
              <a:t> </a:t>
            </a:r>
            <a:r>
              <a:rPr lang="de-DE" dirty="0" err="1"/>
              <a:t>opioid</a:t>
            </a:r>
            <a:r>
              <a:rPr lang="de-DE" dirty="0"/>
              <a:t> </a:t>
            </a:r>
            <a:r>
              <a:rPr lang="de-DE" dirty="0" err="1"/>
              <a:t>for</a:t>
            </a:r>
            <a:r>
              <a:rPr lang="de-DE" dirty="0"/>
              <a:t> </a:t>
            </a:r>
            <a:r>
              <a:rPr lang="de-DE" dirty="0" err="1"/>
              <a:t>self-medication</a:t>
            </a:r>
            <a:r>
              <a:rPr lang="de-DE" dirty="0"/>
              <a:t> </a:t>
            </a:r>
            <a:r>
              <a:rPr lang="de-DE" dirty="0" err="1"/>
              <a:t>as</a:t>
            </a:r>
            <a:r>
              <a:rPr lang="de-DE" dirty="0"/>
              <a:t> a </a:t>
            </a:r>
            <a:r>
              <a:rPr lang="de-DE" dirty="0" err="1"/>
              <a:t>result</a:t>
            </a:r>
            <a:r>
              <a:rPr lang="de-DE" dirty="0"/>
              <a:t> </a:t>
            </a:r>
            <a:r>
              <a:rPr lang="de-DE" dirty="0" err="1"/>
              <a:t>of</a:t>
            </a:r>
            <a:r>
              <a:rPr lang="de-DE" dirty="0"/>
              <a:t> </a:t>
            </a:r>
            <a:r>
              <a:rPr lang="de-DE" dirty="0" err="1"/>
              <a:t>economic</a:t>
            </a:r>
            <a:r>
              <a:rPr lang="de-DE" dirty="0"/>
              <a:t> and social </a:t>
            </a:r>
            <a:r>
              <a:rPr lang="de-DE" dirty="0" err="1"/>
              <a:t>determination</a:t>
            </a:r>
            <a:r>
              <a:rPr lang="de-DE" dirty="0"/>
              <a:t>; and </a:t>
            </a:r>
            <a:r>
              <a:rPr lang="de-DE" dirty="0" err="1"/>
              <a:t>greater</a:t>
            </a:r>
            <a:r>
              <a:rPr lang="de-DE" dirty="0"/>
              <a:t> </a:t>
            </a:r>
            <a:r>
              <a:rPr lang="de-DE" dirty="0" err="1"/>
              <a:t>consumption</a:t>
            </a:r>
            <a:r>
              <a:rPr lang="de-DE" dirty="0"/>
              <a:t> </a:t>
            </a:r>
            <a:r>
              <a:rPr lang="de-DE" dirty="0" err="1"/>
              <a:t>of</a:t>
            </a:r>
            <a:r>
              <a:rPr lang="de-DE" dirty="0"/>
              <a:t> </a:t>
            </a:r>
            <a:r>
              <a:rPr lang="de-DE" dirty="0" err="1"/>
              <a:t>opioids</a:t>
            </a:r>
            <a:r>
              <a:rPr lang="de-DE" dirty="0"/>
              <a:t> </a:t>
            </a:r>
            <a:r>
              <a:rPr lang="de-DE" dirty="0" err="1"/>
              <a:t>from</a:t>
            </a:r>
            <a:r>
              <a:rPr lang="de-DE" dirty="0"/>
              <a:t> illegal </a:t>
            </a:r>
            <a:r>
              <a:rPr lang="de-DE" dirty="0" err="1"/>
              <a:t>sources</a:t>
            </a:r>
            <a:r>
              <a:rPr lang="de-DE" dirty="0"/>
              <a:t> </a:t>
            </a:r>
            <a:r>
              <a:rPr lang="de-DE" dirty="0" err="1"/>
              <a:t>because</a:t>
            </a:r>
            <a:r>
              <a:rPr lang="de-DE" dirty="0"/>
              <a:t> </a:t>
            </a:r>
            <a:r>
              <a:rPr lang="de-DE" dirty="0" err="1"/>
              <a:t>of</a:t>
            </a:r>
            <a:r>
              <a:rPr lang="de-DE" dirty="0"/>
              <a:t> </a:t>
            </a:r>
            <a:r>
              <a:rPr lang="de-DE" dirty="0" err="1"/>
              <a:t>increased</a:t>
            </a:r>
            <a:r>
              <a:rPr lang="de-DE" dirty="0"/>
              <a:t> </a:t>
            </a:r>
            <a:r>
              <a:rPr lang="de-DE" dirty="0" err="1"/>
              <a:t>nonmedical</a:t>
            </a:r>
            <a:r>
              <a:rPr lang="de-DE" dirty="0"/>
              <a:t> </a:t>
            </a:r>
            <a:r>
              <a:rPr lang="de-DE" dirty="0" err="1"/>
              <a:t>use</a:t>
            </a:r>
            <a:r>
              <a:rPr lang="de-DE" dirty="0"/>
              <a:t> and larger </a:t>
            </a:r>
            <a:r>
              <a:rPr lang="de-DE" dirty="0" err="1"/>
              <a:t>supply</a:t>
            </a:r>
            <a:r>
              <a:rPr lang="de-DE" dirty="0"/>
              <a:t> </a:t>
            </a:r>
            <a:r>
              <a:rPr lang="de-DE" dirty="0" err="1"/>
              <a:t>of</a:t>
            </a:r>
            <a:r>
              <a:rPr lang="de-DE" dirty="0"/>
              <a:t> </a:t>
            </a:r>
            <a:r>
              <a:rPr lang="de-DE" dirty="0" err="1"/>
              <a:t>heroin</a:t>
            </a:r>
            <a:r>
              <a:rPr lang="de-DE" dirty="0"/>
              <a:t>, </a:t>
            </a:r>
            <a:r>
              <a:rPr lang="de-DE" dirty="0" err="1"/>
              <a:t>fentanyl</a:t>
            </a:r>
            <a:r>
              <a:rPr lang="de-DE" dirty="0"/>
              <a:t>, and </a:t>
            </a:r>
            <a:r>
              <a:rPr lang="de-DE" dirty="0" err="1"/>
              <a:t>other</a:t>
            </a:r>
            <a:r>
              <a:rPr lang="de-DE" dirty="0"/>
              <a:t> </a:t>
            </a:r>
            <a:r>
              <a:rPr lang="de-DE" dirty="0" err="1"/>
              <a:t>substances</a:t>
            </a:r>
            <a:r>
              <a:rPr lang="de-DE" dirty="0"/>
              <a:t>. </a:t>
            </a:r>
          </a:p>
        </p:txBody>
      </p:sp>
      <p:sp>
        <p:nvSpPr>
          <p:cNvPr id="4" name="Foliennummernplatzhalter 3">
            <a:extLst>
              <a:ext uri="{FF2B5EF4-FFF2-40B4-BE49-F238E27FC236}">
                <a16:creationId xmlns:a16="http://schemas.microsoft.com/office/drawing/2014/main" id="{D40CE710-4A9E-C999-8FD7-EEC608C95264}"/>
              </a:ext>
            </a:extLst>
          </p:cNvPr>
          <p:cNvSpPr>
            <a:spLocks noGrp="1"/>
          </p:cNvSpPr>
          <p:nvPr>
            <p:ph type="sldNum" sz="quarter" idx="5"/>
          </p:nvPr>
        </p:nvSpPr>
        <p:spPr/>
        <p:txBody>
          <a:bodyPr rtlCol="0"/>
          <a:lstStyle>
            <a:defPPr>
              <a:defRPr lang="de-DE"/>
            </a:defPPr>
          </a:lstStyle>
          <a:p>
            <a:pPr rtl="0"/>
            <a:fld id="{D40C6A29-4676-420C-BBE3-ACC2B80F64D4}" type="slidenum">
              <a:rPr lang="de-DE" smtClean="0"/>
              <a:t>6</a:t>
            </a:fld>
            <a:endParaRPr lang="de-DE" dirty="0"/>
          </a:p>
        </p:txBody>
      </p:sp>
    </p:spTree>
    <p:extLst>
      <p:ext uri="{BB962C8B-B14F-4D97-AF65-F5344CB8AC3E}">
        <p14:creationId xmlns:p14="http://schemas.microsoft.com/office/powerpoint/2010/main" val="423789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4E004-AB81-4416-5C98-676BCCFCA7E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42D8D21-A060-1289-8643-55BA37516FA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60AF57E-B487-6929-C691-D5CE882AF4FC}"/>
              </a:ext>
            </a:extLst>
          </p:cNvPr>
          <p:cNvSpPr>
            <a:spLocks noGrp="1"/>
          </p:cNvSpPr>
          <p:nvPr>
            <p:ph type="body" idx="1"/>
          </p:nvPr>
        </p:nvSpPr>
        <p:spPr/>
        <p:txBody>
          <a:bodyPr rtlCol="0"/>
          <a:lstStyle>
            <a:defPPr>
              <a:defRPr lang="de-DE"/>
            </a:defPPr>
          </a:lstStyle>
          <a:p>
            <a:pPr rtl="0"/>
            <a:r>
              <a:rPr lang="de-DE" dirty="0"/>
              <a:t>But </a:t>
            </a:r>
            <a:r>
              <a:rPr lang="de-DE" dirty="0" err="1"/>
              <a:t>why</a:t>
            </a:r>
            <a:r>
              <a:rPr lang="de-DE" dirty="0"/>
              <a:t> </a:t>
            </a:r>
            <a:r>
              <a:rPr lang="de-DE" dirty="0" err="1"/>
              <a:t>exactly</a:t>
            </a:r>
            <a:r>
              <a:rPr lang="de-DE" dirty="0"/>
              <a:t> </a:t>
            </a:r>
            <a:r>
              <a:rPr lang="de-DE" dirty="0" err="1"/>
              <a:t>is</a:t>
            </a:r>
            <a:r>
              <a:rPr lang="de-DE" dirty="0"/>
              <a:t> </a:t>
            </a:r>
            <a:r>
              <a:rPr lang="de-DE" dirty="0" err="1"/>
              <a:t>fentanyl</a:t>
            </a:r>
            <a:r>
              <a:rPr lang="de-DE" dirty="0"/>
              <a:t> </a:t>
            </a:r>
            <a:r>
              <a:rPr lang="de-DE" dirty="0" err="1"/>
              <a:t>this</a:t>
            </a:r>
            <a:r>
              <a:rPr lang="de-DE" dirty="0"/>
              <a:t> </a:t>
            </a:r>
            <a:r>
              <a:rPr lang="de-DE" dirty="0" err="1"/>
              <a:t>popular</a:t>
            </a:r>
            <a:r>
              <a:rPr lang="de-DE" dirty="0"/>
              <a:t>? </a:t>
            </a:r>
          </a:p>
          <a:p>
            <a:pPr rtl="0"/>
            <a:r>
              <a:rPr lang="de-DE" dirty="0"/>
              <a:t>The </a:t>
            </a:r>
            <a:r>
              <a:rPr lang="de-DE" dirty="0" err="1"/>
              <a:t>potency</a:t>
            </a:r>
            <a:r>
              <a:rPr lang="de-DE" dirty="0"/>
              <a:t> and </a:t>
            </a:r>
            <a:r>
              <a:rPr lang="de-DE" dirty="0" err="1"/>
              <a:t>the</a:t>
            </a:r>
            <a:r>
              <a:rPr lang="de-DE" dirty="0"/>
              <a:t> </a:t>
            </a:r>
            <a:r>
              <a:rPr lang="de-DE" dirty="0" err="1"/>
              <a:t>cheap</a:t>
            </a:r>
            <a:r>
              <a:rPr lang="de-DE" dirty="0"/>
              <a:t> </a:t>
            </a:r>
            <a:r>
              <a:rPr lang="de-DE" dirty="0" err="1"/>
              <a:t>production</a:t>
            </a:r>
            <a:r>
              <a:rPr lang="de-DE" dirty="0"/>
              <a:t> </a:t>
            </a:r>
            <a:r>
              <a:rPr lang="de-DE" dirty="0" err="1"/>
              <a:t>costs</a:t>
            </a:r>
            <a:r>
              <a:rPr lang="de-DE" dirty="0"/>
              <a:t> </a:t>
            </a:r>
            <a:r>
              <a:rPr lang="de-DE" dirty="0" err="1"/>
              <a:t>of</a:t>
            </a:r>
            <a:r>
              <a:rPr lang="de-DE" dirty="0"/>
              <a:t> </a:t>
            </a:r>
            <a:r>
              <a:rPr lang="de-DE" dirty="0" err="1"/>
              <a:t>synthetic</a:t>
            </a:r>
            <a:r>
              <a:rPr lang="de-DE" dirty="0"/>
              <a:t> </a:t>
            </a:r>
            <a:r>
              <a:rPr lang="de-DE" dirty="0" err="1"/>
              <a:t>opioids</a:t>
            </a:r>
            <a:r>
              <a:rPr lang="de-DE" dirty="0"/>
              <a:t> in </a:t>
            </a:r>
            <a:r>
              <a:rPr lang="de-DE" dirty="0" err="1"/>
              <a:t>general</a:t>
            </a:r>
            <a:r>
              <a:rPr lang="de-DE" dirty="0"/>
              <a:t> but </a:t>
            </a:r>
            <a:r>
              <a:rPr lang="de-DE" dirty="0" err="1"/>
              <a:t>particularly</a:t>
            </a:r>
            <a:r>
              <a:rPr lang="de-DE" dirty="0"/>
              <a:t> </a:t>
            </a:r>
            <a:r>
              <a:rPr lang="de-DE" dirty="0" err="1"/>
              <a:t>fentanyl</a:t>
            </a:r>
            <a:r>
              <a:rPr lang="de-DE" dirty="0"/>
              <a:t>, </a:t>
            </a:r>
            <a:r>
              <a:rPr lang="de-DE" dirty="0" err="1"/>
              <a:t>make</a:t>
            </a:r>
            <a:r>
              <a:rPr lang="de-DE" dirty="0"/>
              <a:t> </a:t>
            </a:r>
            <a:r>
              <a:rPr lang="de-DE" dirty="0" err="1"/>
              <a:t>them</a:t>
            </a:r>
            <a:r>
              <a:rPr lang="de-DE" dirty="0"/>
              <a:t> </a:t>
            </a:r>
            <a:r>
              <a:rPr lang="de-DE" dirty="0" err="1"/>
              <a:t>attractive</a:t>
            </a:r>
            <a:r>
              <a:rPr lang="de-DE" dirty="0"/>
              <a:t> alternatives </a:t>
            </a:r>
            <a:r>
              <a:rPr lang="de-DE" dirty="0" err="1"/>
              <a:t>for</a:t>
            </a:r>
            <a:r>
              <a:rPr lang="de-DE" dirty="0"/>
              <a:t> </a:t>
            </a:r>
            <a:r>
              <a:rPr lang="de-DE" dirty="0" err="1"/>
              <a:t>drug</a:t>
            </a:r>
            <a:r>
              <a:rPr lang="de-DE" dirty="0"/>
              <a:t> </a:t>
            </a:r>
            <a:r>
              <a:rPr lang="de-DE" dirty="0" err="1"/>
              <a:t>dealers</a:t>
            </a:r>
            <a:r>
              <a:rPr lang="de-DE" dirty="0"/>
              <a:t>. Pardo and Reuter </a:t>
            </a:r>
            <a:r>
              <a:rPr lang="de-DE" dirty="0" err="1"/>
              <a:t>estimated</a:t>
            </a:r>
            <a:r>
              <a:rPr lang="de-DE" dirty="0"/>
              <a:t>, </a:t>
            </a:r>
            <a:r>
              <a:rPr lang="de-DE" dirty="0" err="1"/>
              <a:t>that</a:t>
            </a:r>
            <a:r>
              <a:rPr lang="de-DE" dirty="0"/>
              <a:t> at </a:t>
            </a:r>
            <a:r>
              <a:rPr lang="de-DE" dirty="0" err="1"/>
              <a:t>the</a:t>
            </a:r>
            <a:r>
              <a:rPr lang="de-DE" dirty="0"/>
              <a:t> </a:t>
            </a:r>
            <a:r>
              <a:rPr lang="de-DE" dirty="0" err="1"/>
              <a:t>import</a:t>
            </a:r>
            <a:r>
              <a:rPr lang="de-DE" dirty="0"/>
              <a:t> </a:t>
            </a:r>
            <a:r>
              <a:rPr lang="de-DE" dirty="0" err="1"/>
              <a:t>level</a:t>
            </a:r>
            <a:r>
              <a:rPr lang="de-DE" dirty="0"/>
              <a:t>, </a:t>
            </a:r>
            <a:r>
              <a:rPr lang="de-DE" dirty="0" err="1"/>
              <a:t>fentanyl</a:t>
            </a:r>
            <a:r>
              <a:rPr lang="de-DE" dirty="0"/>
              <a:t> </a:t>
            </a:r>
            <a:r>
              <a:rPr lang="de-DE" dirty="0" err="1"/>
              <a:t>is</a:t>
            </a:r>
            <a:r>
              <a:rPr lang="de-DE" dirty="0"/>
              <a:t> 99 </a:t>
            </a:r>
            <a:r>
              <a:rPr lang="de-DE" dirty="0" err="1"/>
              <a:t>percent</a:t>
            </a:r>
            <a:r>
              <a:rPr lang="de-DE" dirty="0"/>
              <a:t> </a:t>
            </a:r>
            <a:r>
              <a:rPr lang="de-DE" dirty="0" err="1"/>
              <a:t>cheaper</a:t>
            </a:r>
            <a:r>
              <a:rPr lang="de-DE" dirty="0"/>
              <a:t> per dose </a:t>
            </a:r>
            <a:r>
              <a:rPr lang="de-DE" dirty="0" err="1"/>
              <a:t>than</a:t>
            </a:r>
            <a:r>
              <a:rPr lang="de-DE" dirty="0"/>
              <a:t> </a:t>
            </a:r>
            <a:r>
              <a:rPr lang="de-DE" dirty="0" err="1"/>
              <a:t>heroin</a:t>
            </a:r>
            <a:r>
              <a:rPr lang="de-DE" dirty="0"/>
              <a:t>. Much </a:t>
            </a:r>
            <a:r>
              <a:rPr lang="de-DE" dirty="0" err="1"/>
              <a:t>of</a:t>
            </a:r>
            <a:r>
              <a:rPr lang="de-DE" dirty="0"/>
              <a:t> </a:t>
            </a:r>
            <a:r>
              <a:rPr lang="de-DE" dirty="0" err="1"/>
              <a:t>the</a:t>
            </a:r>
            <a:r>
              <a:rPr lang="de-DE" dirty="0"/>
              <a:t> </a:t>
            </a:r>
            <a:r>
              <a:rPr lang="de-DE" dirty="0" err="1"/>
              <a:t>chemicals</a:t>
            </a:r>
            <a:r>
              <a:rPr lang="de-DE" dirty="0"/>
              <a:t> </a:t>
            </a:r>
            <a:r>
              <a:rPr lang="de-DE" dirty="0" err="1"/>
              <a:t>used</a:t>
            </a:r>
            <a:r>
              <a:rPr lang="de-DE" dirty="0"/>
              <a:t> </a:t>
            </a:r>
            <a:r>
              <a:rPr lang="de-DE" dirty="0" err="1"/>
              <a:t>to</a:t>
            </a:r>
            <a:r>
              <a:rPr lang="de-DE" dirty="0"/>
              <a:t> </a:t>
            </a:r>
            <a:r>
              <a:rPr lang="de-DE" dirty="0" err="1"/>
              <a:t>produce</a:t>
            </a:r>
            <a:r>
              <a:rPr lang="de-DE" dirty="0"/>
              <a:t> </a:t>
            </a:r>
            <a:r>
              <a:rPr lang="de-DE" dirty="0" err="1"/>
              <a:t>fentanyl</a:t>
            </a:r>
            <a:r>
              <a:rPr lang="de-DE" dirty="0"/>
              <a:t> </a:t>
            </a:r>
            <a:r>
              <a:rPr lang="de-DE" dirty="0" err="1"/>
              <a:t>come</a:t>
            </a:r>
            <a:r>
              <a:rPr lang="de-DE" dirty="0"/>
              <a:t> </a:t>
            </a:r>
            <a:r>
              <a:rPr lang="de-DE" dirty="0" err="1"/>
              <a:t>from</a:t>
            </a:r>
            <a:r>
              <a:rPr lang="de-DE" dirty="0"/>
              <a:t> </a:t>
            </a:r>
            <a:r>
              <a:rPr lang="de-DE" dirty="0" err="1"/>
              <a:t>abroad</a:t>
            </a:r>
            <a:r>
              <a:rPr lang="de-DE" dirty="0"/>
              <a:t>, </a:t>
            </a:r>
            <a:r>
              <a:rPr lang="de-DE" dirty="0" err="1"/>
              <a:t>mostly</a:t>
            </a:r>
            <a:r>
              <a:rPr lang="de-DE" dirty="0"/>
              <a:t> China. Producers </a:t>
            </a:r>
            <a:r>
              <a:rPr lang="de-DE" dirty="0" err="1"/>
              <a:t>are</a:t>
            </a:r>
            <a:r>
              <a:rPr lang="de-DE" dirty="0"/>
              <a:t> </a:t>
            </a:r>
            <a:r>
              <a:rPr lang="de-DE" dirty="0" err="1"/>
              <a:t>therefore</a:t>
            </a:r>
            <a:r>
              <a:rPr lang="de-DE" dirty="0"/>
              <a:t> outside </a:t>
            </a:r>
            <a:r>
              <a:rPr lang="de-DE" dirty="0" err="1"/>
              <a:t>the</a:t>
            </a:r>
            <a:r>
              <a:rPr lang="de-DE" dirty="0"/>
              <a:t> </a:t>
            </a:r>
            <a:r>
              <a:rPr lang="de-DE" dirty="0" err="1"/>
              <a:t>reach</a:t>
            </a:r>
            <a:r>
              <a:rPr lang="de-DE" dirty="0"/>
              <a:t> </a:t>
            </a:r>
            <a:r>
              <a:rPr lang="de-DE" dirty="0" err="1"/>
              <a:t>of</a:t>
            </a:r>
            <a:r>
              <a:rPr lang="de-DE" dirty="0"/>
              <a:t> </a:t>
            </a:r>
            <a:r>
              <a:rPr lang="de-DE" dirty="0" err="1"/>
              <a:t>the</a:t>
            </a:r>
            <a:r>
              <a:rPr lang="de-DE" dirty="0"/>
              <a:t> US </a:t>
            </a:r>
            <a:r>
              <a:rPr lang="de-DE" dirty="0" err="1"/>
              <a:t>law</a:t>
            </a:r>
            <a:r>
              <a:rPr lang="de-DE" dirty="0"/>
              <a:t> </a:t>
            </a:r>
            <a:r>
              <a:rPr lang="de-DE" dirty="0" err="1"/>
              <a:t>enforcement</a:t>
            </a:r>
            <a:r>
              <a:rPr lang="de-DE" dirty="0"/>
              <a:t>. In </a:t>
            </a:r>
            <a:r>
              <a:rPr lang="de-DE" dirty="0" err="1"/>
              <a:t>addition</a:t>
            </a:r>
            <a:r>
              <a:rPr lang="de-DE" dirty="0"/>
              <a:t>, </a:t>
            </a:r>
            <a:r>
              <a:rPr lang="de-DE" dirty="0" err="1"/>
              <a:t>five</a:t>
            </a:r>
            <a:r>
              <a:rPr lang="de-DE" dirty="0"/>
              <a:t> </a:t>
            </a:r>
            <a:r>
              <a:rPr lang="de-DE" dirty="0" err="1"/>
              <a:t>grams</a:t>
            </a:r>
            <a:r>
              <a:rPr lang="de-DE" dirty="0"/>
              <a:t> </a:t>
            </a:r>
            <a:r>
              <a:rPr lang="de-DE" dirty="0" err="1"/>
              <a:t>of</a:t>
            </a:r>
            <a:r>
              <a:rPr lang="de-DE" dirty="0"/>
              <a:t> </a:t>
            </a:r>
            <a:r>
              <a:rPr lang="de-DE" dirty="0" err="1"/>
              <a:t>fentanyl</a:t>
            </a:r>
            <a:r>
              <a:rPr lang="de-DE" dirty="0"/>
              <a:t> </a:t>
            </a:r>
            <a:r>
              <a:rPr lang="de-DE" dirty="0" err="1"/>
              <a:t>are</a:t>
            </a:r>
            <a:r>
              <a:rPr lang="de-DE" dirty="0"/>
              <a:t> </a:t>
            </a:r>
            <a:r>
              <a:rPr lang="de-DE" dirty="0" err="1"/>
              <a:t>equivalent</a:t>
            </a:r>
            <a:r>
              <a:rPr lang="de-DE" dirty="0"/>
              <a:t> </a:t>
            </a:r>
            <a:r>
              <a:rPr lang="de-DE" dirty="0" err="1"/>
              <a:t>to</a:t>
            </a:r>
            <a:r>
              <a:rPr lang="de-DE" dirty="0"/>
              <a:t> 150 </a:t>
            </a:r>
            <a:r>
              <a:rPr lang="de-DE" dirty="0" err="1"/>
              <a:t>grams</a:t>
            </a:r>
            <a:r>
              <a:rPr lang="de-DE" dirty="0"/>
              <a:t> </a:t>
            </a:r>
            <a:r>
              <a:rPr lang="de-DE" dirty="0" err="1"/>
              <a:t>of</a:t>
            </a:r>
            <a:r>
              <a:rPr lang="de-DE" dirty="0"/>
              <a:t> pure </a:t>
            </a:r>
            <a:r>
              <a:rPr lang="de-DE" dirty="0" err="1"/>
              <a:t>heroin</a:t>
            </a:r>
            <a:r>
              <a:rPr lang="de-DE" dirty="0"/>
              <a:t> and </a:t>
            </a:r>
            <a:r>
              <a:rPr lang="de-DE" dirty="0" err="1"/>
              <a:t>are</a:t>
            </a:r>
            <a:r>
              <a:rPr lang="de-DE" dirty="0"/>
              <a:t> </a:t>
            </a:r>
            <a:r>
              <a:rPr lang="de-DE" dirty="0" err="1"/>
              <a:t>worth</a:t>
            </a:r>
            <a:r>
              <a:rPr lang="de-DE" dirty="0"/>
              <a:t> </a:t>
            </a:r>
            <a:r>
              <a:rPr lang="de-DE" dirty="0" err="1"/>
              <a:t>about</a:t>
            </a:r>
            <a:r>
              <a:rPr lang="de-DE" dirty="0"/>
              <a:t> 10.000 </a:t>
            </a:r>
            <a:r>
              <a:rPr lang="de-DE" dirty="0" err="1"/>
              <a:t>dollars</a:t>
            </a:r>
            <a:r>
              <a:rPr lang="de-DE" dirty="0"/>
              <a:t>. </a:t>
            </a:r>
          </a:p>
          <a:p>
            <a:pPr rtl="0"/>
            <a:r>
              <a:rPr lang="de-DE" dirty="0" err="1"/>
              <a:t>Often</a:t>
            </a:r>
            <a:r>
              <a:rPr lang="de-DE" dirty="0"/>
              <a:t> </a:t>
            </a:r>
            <a:r>
              <a:rPr lang="de-DE" dirty="0" err="1"/>
              <a:t>users</a:t>
            </a:r>
            <a:r>
              <a:rPr lang="de-DE" dirty="0"/>
              <a:t> </a:t>
            </a:r>
            <a:r>
              <a:rPr lang="de-DE" dirty="0" err="1"/>
              <a:t>are</a:t>
            </a:r>
            <a:r>
              <a:rPr lang="de-DE" dirty="0"/>
              <a:t> not </a:t>
            </a:r>
            <a:r>
              <a:rPr lang="de-DE" dirty="0" err="1"/>
              <a:t>aware</a:t>
            </a:r>
            <a:r>
              <a:rPr lang="de-DE" dirty="0"/>
              <a:t> </a:t>
            </a:r>
            <a:r>
              <a:rPr lang="de-DE" dirty="0" err="1"/>
              <a:t>of</a:t>
            </a:r>
            <a:r>
              <a:rPr lang="de-DE" dirty="0"/>
              <a:t> </a:t>
            </a:r>
            <a:r>
              <a:rPr lang="de-DE" dirty="0" err="1"/>
              <a:t>the</a:t>
            </a:r>
            <a:r>
              <a:rPr lang="de-DE" dirty="0"/>
              <a:t> </a:t>
            </a:r>
            <a:r>
              <a:rPr lang="de-DE" dirty="0" err="1"/>
              <a:t>risk</a:t>
            </a:r>
            <a:r>
              <a:rPr lang="de-DE" dirty="0"/>
              <a:t> </a:t>
            </a:r>
            <a:r>
              <a:rPr lang="de-DE" dirty="0" err="1"/>
              <a:t>to</a:t>
            </a:r>
            <a:r>
              <a:rPr lang="de-DE" dirty="0"/>
              <a:t> </a:t>
            </a:r>
            <a:r>
              <a:rPr lang="de-DE" dirty="0" err="1"/>
              <a:t>become</a:t>
            </a:r>
            <a:r>
              <a:rPr lang="de-DE" dirty="0"/>
              <a:t> </a:t>
            </a:r>
            <a:r>
              <a:rPr lang="de-DE" dirty="0" err="1"/>
              <a:t>dependent</a:t>
            </a:r>
            <a:r>
              <a:rPr lang="de-DE" dirty="0"/>
              <a:t>, </a:t>
            </a:r>
            <a:r>
              <a:rPr lang="de-DE" dirty="0" err="1"/>
              <a:t>to</a:t>
            </a:r>
            <a:r>
              <a:rPr lang="de-DE" dirty="0"/>
              <a:t> </a:t>
            </a:r>
            <a:r>
              <a:rPr lang="de-DE" dirty="0" err="1"/>
              <a:t>give</a:t>
            </a:r>
            <a:r>
              <a:rPr lang="de-DE" dirty="0"/>
              <a:t> </a:t>
            </a:r>
            <a:r>
              <a:rPr lang="de-DE" dirty="0" err="1"/>
              <a:t>you</a:t>
            </a:r>
            <a:r>
              <a:rPr lang="de-DE" dirty="0"/>
              <a:t> a </a:t>
            </a:r>
            <a:r>
              <a:rPr lang="de-DE" dirty="0" err="1"/>
              <a:t>number</a:t>
            </a:r>
            <a:r>
              <a:rPr lang="de-DE" dirty="0"/>
              <a:t>; </a:t>
            </a:r>
            <a:r>
              <a:rPr lang="de-DE" dirty="0" err="1"/>
              <a:t>about</a:t>
            </a:r>
            <a:r>
              <a:rPr lang="de-DE" dirty="0"/>
              <a:t> 8 </a:t>
            </a:r>
            <a:r>
              <a:rPr lang="de-DE" dirty="0" err="1"/>
              <a:t>to</a:t>
            </a:r>
            <a:r>
              <a:rPr lang="de-DE" dirty="0"/>
              <a:t> 12 </a:t>
            </a:r>
            <a:r>
              <a:rPr lang="de-DE" dirty="0" err="1"/>
              <a:t>percent</a:t>
            </a:r>
            <a:r>
              <a:rPr lang="de-DE" dirty="0"/>
              <a:t> </a:t>
            </a:r>
            <a:r>
              <a:rPr lang="de-DE" dirty="0" err="1"/>
              <a:t>of</a:t>
            </a:r>
            <a:r>
              <a:rPr lang="de-DE" dirty="0"/>
              <a:t> </a:t>
            </a:r>
            <a:r>
              <a:rPr lang="de-DE" dirty="0" err="1"/>
              <a:t>patients</a:t>
            </a:r>
            <a:r>
              <a:rPr lang="de-DE" dirty="0"/>
              <a:t> </a:t>
            </a:r>
            <a:r>
              <a:rPr lang="de-DE" dirty="0" err="1"/>
              <a:t>who</a:t>
            </a:r>
            <a:r>
              <a:rPr lang="de-DE" dirty="0"/>
              <a:t> </a:t>
            </a:r>
            <a:r>
              <a:rPr lang="de-DE" dirty="0" err="1"/>
              <a:t>take</a:t>
            </a:r>
            <a:r>
              <a:rPr lang="de-DE" dirty="0"/>
              <a:t> </a:t>
            </a:r>
            <a:r>
              <a:rPr lang="de-DE" dirty="0" err="1"/>
              <a:t>prescription</a:t>
            </a:r>
            <a:r>
              <a:rPr lang="de-DE" dirty="0"/>
              <a:t> </a:t>
            </a:r>
            <a:r>
              <a:rPr lang="de-DE" dirty="0" err="1"/>
              <a:t>opioids</a:t>
            </a:r>
            <a:r>
              <a:rPr lang="de-DE" dirty="0"/>
              <a:t> </a:t>
            </a:r>
            <a:r>
              <a:rPr lang="de-DE" dirty="0" err="1"/>
              <a:t>for</a:t>
            </a:r>
            <a:r>
              <a:rPr lang="de-DE" dirty="0"/>
              <a:t> </a:t>
            </a:r>
            <a:r>
              <a:rPr lang="de-DE" dirty="0" err="1"/>
              <a:t>chronic</a:t>
            </a:r>
            <a:r>
              <a:rPr lang="de-DE" dirty="0"/>
              <a:t> </a:t>
            </a:r>
            <a:r>
              <a:rPr lang="de-DE" dirty="0" err="1"/>
              <a:t>pain</a:t>
            </a:r>
            <a:r>
              <a:rPr lang="de-DE" dirty="0"/>
              <a:t> do </a:t>
            </a:r>
            <a:r>
              <a:rPr lang="de-DE" dirty="0" err="1"/>
              <a:t>develop</a:t>
            </a:r>
            <a:r>
              <a:rPr lang="de-DE" dirty="0"/>
              <a:t> Opioid Use </a:t>
            </a:r>
            <a:r>
              <a:rPr lang="de-DE" dirty="0" err="1"/>
              <a:t>Disorder</a:t>
            </a:r>
            <a:r>
              <a:rPr lang="de-DE" dirty="0"/>
              <a:t> (OUD).</a:t>
            </a:r>
          </a:p>
        </p:txBody>
      </p:sp>
      <p:sp>
        <p:nvSpPr>
          <p:cNvPr id="4" name="Foliennummernplatzhalter 3">
            <a:extLst>
              <a:ext uri="{FF2B5EF4-FFF2-40B4-BE49-F238E27FC236}">
                <a16:creationId xmlns:a16="http://schemas.microsoft.com/office/drawing/2014/main" id="{913E7594-0AE9-7561-B428-84EA12205D6A}"/>
              </a:ext>
            </a:extLst>
          </p:cNvPr>
          <p:cNvSpPr>
            <a:spLocks noGrp="1"/>
          </p:cNvSpPr>
          <p:nvPr>
            <p:ph type="sldNum" sz="quarter" idx="5"/>
          </p:nvPr>
        </p:nvSpPr>
        <p:spPr/>
        <p:txBody>
          <a:bodyPr rtlCol="0"/>
          <a:lstStyle>
            <a:defPPr>
              <a:defRPr lang="de-DE"/>
            </a:defPPr>
          </a:lstStyle>
          <a:p>
            <a:pPr rtl="0"/>
            <a:fld id="{D40C6A29-4676-420C-BBE3-ACC2B80F64D4}" type="slidenum">
              <a:rPr lang="de-DE" smtClean="0"/>
              <a:t>7</a:t>
            </a:fld>
            <a:endParaRPr lang="de-DE" dirty="0"/>
          </a:p>
        </p:txBody>
      </p:sp>
    </p:spTree>
    <p:extLst>
      <p:ext uri="{BB962C8B-B14F-4D97-AF65-F5344CB8AC3E}">
        <p14:creationId xmlns:p14="http://schemas.microsoft.com/office/powerpoint/2010/main" val="227644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CBB94-3800-6433-67F5-CD2AA9CBFCB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48D1299-7D82-4FCB-3526-3F822987564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FACA170-660B-DC77-8468-23D264115C6B}"/>
              </a:ext>
            </a:extLst>
          </p:cNvPr>
          <p:cNvSpPr>
            <a:spLocks noGrp="1"/>
          </p:cNvSpPr>
          <p:nvPr>
            <p:ph type="body" idx="1"/>
          </p:nvPr>
        </p:nvSpPr>
        <p:spPr/>
        <p:txBody>
          <a:bodyPr rtlCol="0"/>
          <a:lstStyle>
            <a:defPPr>
              <a:defRPr lang="de-DE"/>
            </a:defPPr>
          </a:lstStyle>
          <a:p>
            <a:pPr rtl="0"/>
            <a:r>
              <a:rPr lang="de-DE" dirty="0"/>
              <a:t>First </a:t>
            </a:r>
            <a:r>
              <a:rPr lang="de-DE" dirty="0" err="1"/>
              <a:t>of</a:t>
            </a:r>
            <a:r>
              <a:rPr lang="de-DE" dirty="0"/>
              <a:t> all </a:t>
            </a:r>
            <a:r>
              <a:rPr lang="de-DE" dirty="0" err="1"/>
              <a:t>the</a:t>
            </a:r>
            <a:r>
              <a:rPr lang="de-DE" dirty="0"/>
              <a:t> </a:t>
            </a:r>
            <a:r>
              <a:rPr lang="de-DE" dirty="0" err="1"/>
              <a:t>opioid</a:t>
            </a:r>
            <a:r>
              <a:rPr lang="de-DE" dirty="0"/>
              <a:t> </a:t>
            </a:r>
            <a:r>
              <a:rPr lang="de-DE" dirty="0" err="1"/>
              <a:t>crisis</a:t>
            </a:r>
            <a:r>
              <a:rPr lang="de-DE" dirty="0"/>
              <a:t> </a:t>
            </a:r>
            <a:r>
              <a:rPr lang="de-DE" dirty="0" err="1"/>
              <a:t>has</a:t>
            </a:r>
            <a:r>
              <a:rPr lang="de-DE" dirty="0"/>
              <a:t> </a:t>
            </a:r>
            <a:r>
              <a:rPr lang="de-DE" dirty="0" err="1"/>
              <a:t>increased</a:t>
            </a:r>
            <a:r>
              <a:rPr lang="de-DE" dirty="0"/>
              <a:t> </a:t>
            </a:r>
            <a:r>
              <a:rPr lang="de-DE" dirty="0" err="1"/>
              <a:t>the</a:t>
            </a:r>
            <a:r>
              <a:rPr lang="de-DE" dirty="0"/>
              <a:t> </a:t>
            </a:r>
            <a:r>
              <a:rPr lang="de-DE" dirty="0" err="1"/>
              <a:t>amount</a:t>
            </a:r>
            <a:r>
              <a:rPr lang="de-DE" dirty="0"/>
              <a:t> </a:t>
            </a:r>
            <a:r>
              <a:rPr lang="de-DE" dirty="0" err="1"/>
              <a:t>of</a:t>
            </a:r>
            <a:r>
              <a:rPr lang="de-DE" dirty="0"/>
              <a:t> </a:t>
            </a:r>
            <a:r>
              <a:rPr lang="de-DE" dirty="0" err="1"/>
              <a:t>people</a:t>
            </a:r>
            <a:r>
              <a:rPr lang="de-DE" dirty="0"/>
              <a:t> </a:t>
            </a:r>
            <a:r>
              <a:rPr lang="de-DE" dirty="0" err="1"/>
              <a:t>with</a:t>
            </a:r>
            <a:r>
              <a:rPr lang="de-DE" dirty="0"/>
              <a:t> OUD, </a:t>
            </a:r>
            <a:r>
              <a:rPr lang="de-DE" dirty="0" err="1"/>
              <a:t>which</a:t>
            </a:r>
            <a:r>
              <a:rPr lang="de-DE" dirty="0"/>
              <a:t> </a:t>
            </a:r>
            <a:r>
              <a:rPr lang="de-DE" dirty="0" err="1"/>
              <a:t>means</a:t>
            </a:r>
            <a:r>
              <a:rPr lang="de-DE" dirty="0"/>
              <a:t> </a:t>
            </a:r>
            <a:r>
              <a:rPr lang="de-DE" dirty="0" err="1"/>
              <a:t>the</a:t>
            </a:r>
            <a:r>
              <a:rPr lang="de-DE" dirty="0"/>
              <a:t> </a:t>
            </a:r>
            <a:r>
              <a:rPr lang="de-DE" dirty="0" err="1"/>
              <a:t>number</a:t>
            </a:r>
            <a:r>
              <a:rPr lang="de-DE" dirty="0"/>
              <a:t> </a:t>
            </a:r>
            <a:r>
              <a:rPr lang="de-DE" dirty="0" err="1"/>
              <a:t>of</a:t>
            </a:r>
            <a:r>
              <a:rPr lang="de-DE" dirty="0"/>
              <a:t> </a:t>
            </a:r>
            <a:r>
              <a:rPr lang="de-DE" dirty="0" err="1"/>
              <a:t>people</a:t>
            </a:r>
            <a:r>
              <a:rPr lang="de-DE" dirty="0"/>
              <a:t> </a:t>
            </a:r>
            <a:r>
              <a:rPr lang="de-DE" dirty="0" err="1"/>
              <a:t>who</a:t>
            </a:r>
            <a:r>
              <a:rPr lang="de-DE" dirty="0"/>
              <a:t> </a:t>
            </a:r>
            <a:r>
              <a:rPr lang="de-DE" dirty="0" err="1"/>
              <a:t>access</a:t>
            </a:r>
            <a:r>
              <a:rPr lang="de-DE" dirty="0"/>
              <a:t> </a:t>
            </a:r>
            <a:r>
              <a:rPr lang="de-DE" dirty="0" err="1"/>
              <a:t>therapie</a:t>
            </a:r>
            <a:r>
              <a:rPr lang="de-DE" dirty="0"/>
              <a:t> </a:t>
            </a:r>
            <a:r>
              <a:rPr lang="de-DE" dirty="0" err="1"/>
              <a:t>raises</a:t>
            </a:r>
            <a:r>
              <a:rPr lang="de-DE" dirty="0"/>
              <a:t> and </a:t>
            </a:r>
            <a:r>
              <a:rPr lang="de-DE" dirty="0" err="1"/>
              <a:t>the</a:t>
            </a:r>
            <a:r>
              <a:rPr lang="de-DE" dirty="0"/>
              <a:t> </a:t>
            </a:r>
            <a:r>
              <a:rPr lang="de-DE" dirty="0" err="1"/>
              <a:t>number</a:t>
            </a:r>
            <a:r>
              <a:rPr lang="de-DE" dirty="0"/>
              <a:t> </a:t>
            </a:r>
            <a:r>
              <a:rPr lang="de-DE" dirty="0" err="1"/>
              <a:t>of</a:t>
            </a:r>
            <a:r>
              <a:rPr lang="de-DE" dirty="0"/>
              <a:t> </a:t>
            </a:r>
            <a:r>
              <a:rPr lang="de-DE" dirty="0" err="1"/>
              <a:t>opioid-involved</a:t>
            </a:r>
            <a:r>
              <a:rPr lang="de-DE" dirty="0"/>
              <a:t> </a:t>
            </a:r>
            <a:r>
              <a:rPr lang="de-DE" dirty="0" err="1"/>
              <a:t>deaths</a:t>
            </a:r>
            <a:r>
              <a:rPr lang="de-DE" dirty="0"/>
              <a:t>. In </a:t>
            </a:r>
            <a:r>
              <a:rPr lang="de-DE" dirty="0" err="1"/>
              <a:t>addition</a:t>
            </a:r>
            <a:r>
              <a:rPr lang="de-DE" dirty="0"/>
              <a:t> </a:t>
            </a:r>
            <a:r>
              <a:rPr lang="de-DE" dirty="0" err="1"/>
              <a:t>the</a:t>
            </a:r>
            <a:r>
              <a:rPr lang="de-DE" dirty="0"/>
              <a:t> </a:t>
            </a:r>
            <a:r>
              <a:rPr lang="de-DE" dirty="0" err="1"/>
              <a:t>incidence</a:t>
            </a:r>
            <a:r>
              <a:rPr lang="de-DE" dirty="0"/>
              <a:t> </a:t>
            </a:r>
            <a:r>
              <a:rPr lang="de-DE" dirty="0" err="1"/>
              <a:t>of</a:t>
            </a:r>
            <a:r>
              <a:rPr lang="de-DE" dirty="0"/>
              <a:t> </a:t>
            </a:r>
            <a:r>
              <a:rPr lang="de-DE" dirty="0" err="1"/>
              <a:t>related</a:t>
            </a:r>
            <a:r>
              <a:rPr lang="de-DE" dirty="0"/>
              <a:t> </a:t>
            </a:r>
            <a:r>
              <a:rPr lang="de-DE" dirty="0" err="1"/>
              <a:t>diseases</a:t>
            </a:r>
            <a:r>
              <a:rPr lang="de-DE" dirty="0"/>
              <a:t> like </a:t>
            </a:r>
            <a:r>
              <a:rPr lang="de-DE" dirty="0" err="1"/>
              <a:t>Hepatits</a:t>
            </a:r>
            <a:r>
              <a:rPr lang="de-DE" dirty="0"/>
              <a:t> C and HIV </a:t>
            </a:r>
            <a:r>
              <a:rPr lang="de-DE" dirty="0" err="1"/>
              <a:t>increased</a:t>
            </a:r>
            <a:r>
              <a:rPr lang="de-DE" dirty="0"/>
              <a:t> </a:t>
            </a:r>
            <a:r>
              <a:rPr lang="de-DE" dirty="0" err="1"/>
              <a:t>too</a:t>
            </a:r>
            <a:r>
              <a:rPr lang="de-DE" dirty="0"/>
              <a:t>, same </a:t>
            </a:r>
            <a:r>
              <a:rPr lang="de-DE" dirty="0" err="1"/>
              <a:t>as</a:t>
            </a:r>
            <a:r>
              <a:rPr lang="de-DE" dirty="0"/>
              <a:t> </a:t>
            </a:r>
            <a:r>
              <a:rPr lang="de-DE" dirty="0" err="1"/>
              <a:t>the</a:t>
            </a:r>
            <a:r>
              <a:rPr lang="de-DE" dirty="0"/>
              <a:t> </a:t>
            </a:r>
            <a:r>
              <a:rPr lang="de-DE" dirty="0" err="1"/>
              <a:t>number</a:t>
            </a:r>
            <a:r>
              <a:rPr lang="de-DE" dirty="0"/>
              <a:t> </a:t>
            </a:r>
            <a:r>
              <a:rPr lang="de-DE" dirty="0" err="1"/>
              <a:t>of</a:t>
            </a:r>
            <a:r>
              <a:rPr lang="de-DE" dirty="0"/>
              <a:t> </a:t>
            </a:r>
            <a:r>
              <a:rPr lang="de-DE" dirty="0" err="1"/>
              <a:t>newborns</a:t>
            </a:r>
            <a:r>
              <a:rPr lang="de-DE" dirty="0"/>
              <a:t> </a:t>
            </a:r>
            <a:r>
              <a:rPr lang="de-DE" dirty="0" err="1"/>
              <a:t>experiencing</a:t>
            </a:r>
            <a:r>
              <a:rPr lang="de-DE" dirty="0"/>
              <a:t> neonatal </a:t>
            </a:r>
            <a:r>
              <a:rPr lang="de-DE" dirty="0" err="1"/>
              <a:t>withdrawl</a:t>
            </a:r>
            <a:r>
              <a:rPr lang="de-DE" dirty="0"/>
              <a:t> </a:t>
            </a:r>
            <a:r>
              <a:rPr lang="de-DE" dirty="0" err="1"/>
              <a:t>as</a:t>
            </a:r>
            <a:r>
              <a:rPr lang="de-DE" dirty="0"/>
              <a:t> a </a:t>
            </a:r>
            <a:r>
              <a:rPr lang="de-DE" dirty="0" err="1"/>
              <a:t>result</a:t>
            </a:r>
            <a:r>
              <a:rPr lang="de-DE" dirty="0"/>
              <a:t> </a:t>
            </a:r>
            <a:r>
              <a:rPr lang="de-DE" dirty="0" err="1"/>
              <a:t>of</a:t>
            </a:r>
            <a:r>
              <a:rPr lang="de-DE" dirty="0"/>
              <a:t> </a:t>
            </a:r>
            <a:r>
              <a:rPr lang="de-DE" dirty="0" err="1"/>
              <a:t>their</a:t>
            </a:r>
            <a:r>
              <a:rPr lang="de-DE" dirty="0"/>
              <a:t> </a:t>
            </a:r>
            <a:r>
              <a:rPr lang="de-DE" dirty="0" err="1"/>
              <a:t>mothers</a:t>
            </a:r>
            <a:r>
              <a:rPr lang="de-DE" dirty="0"/>
              <a:t>‘ </a:t>
            </a:r>
            <a:r>
              <a:rPr lang="de-DE" dirty="0" err="1"/>
              <a:t>opioid</a:t>
            </a:r>
            <a:r>
              <a:rPr lang="de-DE" dirty="0"/>
              <a:t> </a:t>
            </a:r>
            <a:r>
              <a:rPr lang="de-DE" dirty="0" err="1"/>
              <a:t>muisuse</a:t>
            </a:r>
            <a:r>
              <a:rPr lang="de-DE" dirty="0"/>
              <a:t>. In German </a:t>
            </a:r>
            <a:r>
              <a:rPr lang="de-DE" dirty="0" err="1"/>
              <a:t>this</a:t>
            </a:r>
            <a:r>
              <a:rPr lang="de-DE" dirty="0"/>
              <a:t> </a:t>
            </a:r>
            <a:r>
              <a:rPr lang="de-DE" dirty="0" err="1"/>
              <a:t>is</a:t>
            </a:r>
            <a:r>
              <a:rPr lang="de-DE" dirty="0"/>
              <a:t> </a:t>
            </a:r>
            <a:r>
              <a:rPr lang="de-DE" dirty="0" err="1"/>
              <a:t>known</a:t>
            </a:r>
            <a:r>
              <a:rPr lang="de-DE" dirty="0"/>
              <a:t> </a:t>
            </a:r>
            <a:r>
              <a:rPr lang="de-DE" dirty="0" err="1"/>
              <a:t>as</a:t>
            </a:r>
            <a:r>
              <a:rPr lang="de-DE" dirty="0"/>
              <a:t> Neonatales Entzugssyndrom, </a:t>
            </a:r>
            <a:r>
              <a:rPr lang="de-DE" dirty="0" err="1"/>
              <a:t>which</a:t>
            </a:r>
            <a:r>
              <a:rPr lang="de-DE" dirty="0"/>
              <a:t> </a:t>
            </a:r>
            <a:r>
              <a:rPr lang="de-DE" dirty="0" err="1"/>
              <a:t>can</a:t>
            </a:r>
            <a:r>
              <a:rPr lang="de-DE" dirty="0"/>
              <a:t> </a:t>
            </a:r>
            <a:r>
              <a:rPr lang="de-DE" dirty="0" err="1"/>
              <a:t>cause</a:t>
            </a:r>
            <a:r>
              <a:rPr lang="de-DE" dirty="0"/>
              <a:t> </a:t>
            </a:r>
            <a:r>
              <a:rPr lang="de-DE" dirty="0" err="1"/>
              <a:t>dependence</a:t>
            </a:r>
            <a:r>
              <a:rPr lang="de-DE" dirty="0"/>
              <a:t> </a:t>
            </a:r>
            <a:r>
              <a:rPr lang="de-DE" dirty="0" err="1"/>
              <a:t>of</a:t>
            </a:r>
            <a:r>
              <a:rPr lang="de-DE" dirty="0"/>
              <a:t> </a:t>
            </a:r>
            <a:r>
              <a:rPr lang="de-DE" dirty="0" err="1"/>
              <a:t>the</a:t>
            </a:r>
            <a:r>
              <a:rPr lang="de-DE" dirty="0"/>
              <a:t> </a:t>
            </a:r>
            <a:r>
              <a:rPr lang="de-DE" dirty="0" err="1"/>
              <a:t>newborns</a:t>
            </a:r>
            <a:r>
              <a:rPr lang="de-DE" dirty="0"/>
              <a:t> in </a:t>
            </a:r>
            <a:r>
              <a:rPr lang="de-DE" dirty="0" err="1"/>
              <a:t>the</a:t>
            </a:r>
            <a:r>
              <a:rPr lang="de-DE" dirty="0"/>
              <a:t> </a:t>
            </a:r>
            <a:r>
              <a:rPr lang="de-DE" dirty="0" err="1"/>
              <a:t>future</a:t>
            </a:r>
            <a:r>
              <a:rPr lang="de-DE" dirty="0"/>
              <a:t>.</a:t>
            </a:r>
          </a:p>
        </p:txBody>
      </p:sp>
      <p:sp>
        <p:nvSpPr>
          <p:cNvPr id="4" name="Foliennummernplatzhalter 3">
            <a:extLst>
              <a:ext uri="{FF2B5EF4-FFF2-40B4-BE49-F238E27FC236}">
                <a16:creationId xmlns:a16="http://schemas.microsoft.com/office/drawing/2014/main" id="{190165C3-F620-CD23-FC67-9FB4F8B9E12C}"/>
              </a:ext>
            </a:extLst>
          </p:cNvPr>
          <p:cNvSpPr>
            <a:spLocks noGrp="1"/>
          </p:cNvSpPr>
          <p:nvPr>
            <p:ph type="sldNum" sz="quarter" idx="5"/>
          </p:nvPr>
        </p:nvSpPr>
        <p:spPr/>
        <p:txBody>
          <a:bodyPr rtlCol="0"/>
          <a:lstStyle>
            <a:defPPr>
              <a:defRPr lang="de-DE"/>
            </a:defPPr>
          </a:lstStyle>
          <a:p>
            <a:pPr rtl="0"/>
            <a:fld id="{D40C6A29-4676-420C-BBE3-ACC2B80F64D4}" type="slidenum">
              <a:rPr lang="de-DE" smtClean="0"/>
              <a:t>9</a:t>
            </a:fld>
            <a:endParaRPr lang="de-DE" dirty="0"/>
          </a:p>
        </p:txBody>
      </p:sp>
    </p:spTree>
    <p:extLst>
      <p:ext uri="{BB962C8B-B14F-4D97-AF65-F5344CB8AC3E}">
        <p14:creationId xmlns:p14="http://schemas.microsoft.com/office/powerpoint/2010/main" val="194721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Talking </a:t>
            </a:r>
            <a:r>
              <a:rPr lang="de-DE" dirty="0" err="1"/>
              <a:t>about</a:t>
            </a:r>
            <a:r>
              <a:rPr lang="de-DE" dirty="0"/>
              <a:t> </a:t>
            </a:r>
            <a:r>
              <a:rPr lang="de-DE" dirty="0" err="1"/>
              <a:t>the</a:t>
            </a:r>
            <a:r>
              <a:rPr lang="de-DE" dirty="0"/>
              <a:t> </a:t>
            </a:r>
            <a:r>
              <a:rPr lang="de-DE" dirty="0" err="1"/>
              <a:t>impact</a:t>
            </a:r>
            <a:r>
              <a:rPr lang="de-DE" dirty="0"/>
              <a:t> </a:t>
            </a:r>
            <a:r>
              <a:rPr lang="de-DE" dirty="0" err="1"/>
              <a:t>of</a:t>
            </a:r>
            <a:r>
              <a:rPr lang="de-DE" dirty="0"/>
              <a:t> </a:t>
            </a:r>
            <a:r>
              <a:rPr lang="de-DE" dirty="0" err="1"/>
              <a:t>opioids</a:t>
            </a:r>
            <a:r>
              <a:rPr lang="de-DE" dirty="0"/>
              <a:t> an Opioid Use </a:t>
            </a:r>
            <a:r>
              <a:rPr lang="de-DE" dirty="0" err="1"/>
              <a:t>Disorder</a:t>
            </a:r>
            <a:r>
              <a:rPr lang="de-DE" dirty="0"/>
              <a:t> on </a:t>
            </a:r>
            <a:r>
              <a:rPr lang="de-DE" dirty="0" err="1"/>
              <a:t>the</a:t>
            </a:r>
            <a:r>
              <a:rPr lang="de-DE" dirty="0"/>
              <a:t> </a:t>
            </a:r>
            <a:r>
              <a:rPr lang="de-DE" dirty="0" err="1"/>
              <a:t>health</a:t>
            </a:r>
            <a:r>
              <a:rPr lang="de-DE" dirty="0"/>
              <a:t> </a:t>
            </a:r>
            <a:r>
              <a:rPr lang="de-DE" dirty="0" err="1"/>
              <a:t>system</a:t>
            </a:r>
            <a:r>
              <a:rPr lang="de-DE" dirty="0"/>
              <a:t>, </a:t>
            </a:r>
            <a:r>
              <a:rPr lang="de-DE" dirty="0" err="1"/>
              <a:t>leads</a:t>
            </a:r>
            <a:r>
              <a:rPr lang="de-DE" dirty="0"/>
              <a:t> </a:t>
            </a:r>
            <a:r>
              <a:rPr lang="de-DE" dirty="0" err="1"/>
              <a:t>us</a:t>
            </a:r>
            <a:r>
              <a:rPr lang="de-DE" dirty="0"/>
              <a:t> </a:t>
            </a:r>
            <a:r>
              <a:rPr lang="de-DE" dirty="0" err="1"/>
              <a:t>to</a:t>
            </a:r>
            <a:r>
              <a:rPr lang="de-DE" dirty="0"/>
              <a:t> </a:t>
            </a:r>
            <a:r>
              <a:rPr lang="de-DE" dirty="0" err="1"/>
              <a:t>the</a:t>
            </a:r>
            <a:r>
              <a:rPr lang="de-DE" dirty="0"/>
              <a:t> </a:t>
            </a:r>
            <a:r>
              <a:rPr lang="de-DE" dirty="0" err="1"/>
              <a:t>point</a:t>
            </a:r>
            <a:r>
              <a:rPr lang="de-DE" dirty="0"/>
              <a:t> </a:t>
            </a:r>
            <a:r>
              <a:rPr lang="de-DE" dirty="0" err="1"/>
              <a:t>of</a:t>
            </a:r>
            <a:r>
              <a:rPr lang="de-DE" dirty="0"/>
              <a:t> </a:t>
            </a:r>
            <a:r>
              <a:rPr lang="de-DE" dirty="0" err="1"/>
              <a:t>measures</a:t>
            </a:r>
            <a:r>
              <a:rPr lang="de-DE" dirty="0"/>
              <a:t> </a:t>
            </a:r>
            <a:r>
              <a:rPr lang="de-DE" dirty="0" err="1"/>
              <a:t>against</a:t>
            </a:r>
            <a:r>
              <a:rPr lang="de-DE" dirty="0"/>
              <a:t> </a:t>
            </a:r>
            <a:r>
              <a:rPr lang="de-DE" dirty="0" err="1"/>
              <a:t>this</a:t>
            </a:r>
            <a:r>
              <a:rPr lang="de-DE" dirty="0"/>
              <a:t> </a:t>
            </a:r>
            <a:r>
              <a:rPr lang="de-DE" dirty="0" err="1"/>
              <a:t>crisis</a:t>
            </a:r>
            <a:r>
              <a:rPr lang="de-DE" dirty="0"/>
              <a:t>.</a:t>
            </a:r>
          </a:p>
        </p:txBody>
      </p:sp>
      <p:sp>
        <p:nvSpPr>
          <p:cNvPr id="4" name="Foliennummernplatzhalter 3"/>
          <p:cNvSpPr>
            <a:spLocks noGrp="1"/>
          </p:cNvSpPr>
          <p:nvPr>
            <p:ph type="sldNum" sz="quarter" idx="5"/>
          </p:nvPr>
        </p:nvSpPr>
        <p:spPr/>
        <p:txBody>
          <a:bodyPr/>
          <a:lstStyle/>
          <a:p>
            <a:pPr rtl="0"/>
            <a:fld id="{8B57D50D-BAA9-464B-B391-243138E078D8}" type="slidenum">
              <a:rPr lang="de-DE" smtClean="0"/>
              <a:t>10</a:t>
            </a:fld>
            <a:endParaRPr lang="de-DE" dirty="0"/>
          </a:p>
        </p:txBody>
      </p:sp>
    </p:spTree>
    <p:extLst>
      <p:ext uri="{BB962C8B-B14F-4D97-AF65-F5344CB8AC3E}">
        <p14:creationId xmlns:p14="http://schemas.microsoft.com/office/powerpoint/2010/main" val="4230817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CDE34-4C85-BFE8-5A65-F61AA3AFE7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AE9C147-04A3-CF0C-F15C-E3CC1D6EBC3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5A2243E-9DF0-0753-72F9-230846138437}"/>
              </a:ext>
            </a:extLst>
          </p:cNvPr>
          <p:cNvSpPr>
            <a:spLocks noGrp="1"/>
          </p:cNvSpPr>
          <p:nvPr>
            <p:ph type="body" idx="1"/>
          </p:nvPr>
        </p:nvSpPr>
        <p:spPr/>
        <p:txBody>
          <a:bodyPr rtlCol="0"/>
          <a:lstStyle>
            <a:defPPr>
              <a:defRPr lang="de-DE"/>
            </a:defPPr>
          </a:lstStyle>
          <a:p>
            <a:pPr rtl="0"/>
            <a:r>
              <a:rPr lang="de-DE" dirty="0" err="1"/>
              <a:t>It‘s</a:t>
            </a:r>
            <a:r>
              <a:rPr lang="de-DE" dirty="0"/>
              <a:t> an </a:t>
            </a:r>
            <a:r>
              <a:rPr lang="de-DE" dirty="0" err="1"/>
              <a:t>option</a:t>
            </a:r>
            <a:r>
              <a:rPr lang="de-DE" dirty="0"/>
              <a:t> </a:t>
            </a:r>
            <a:r>
              <a:rPr lang="de-DE" dirty="0" err="1"/>
              <a:t>for</a:t>
            </a:r>
            <a:r>
              <a:rPr lang="de-DE" dirty="0"/>
              <a:t> </a:t>
            </a:r>
            <a:r>
              <a:rPr lang="de-DE" dirty="0" err="1"/>
              <a:t>doctors</a:t>
            </a:r>
            <a:r>
              <a:rPr lang="de-DE" dirty="0"/>
              <a:t> </a:t>
            </a:r>
            <a:r>
              <a:rPr lang="de-DE" dirty="0" err="1"/>
              <a:t>to</a:t>
            </a:r>
            <a:r>
              <a:rPr lang="de-DE" dirty="0"/>
              <a:t> </a:t>
            </a:r>
            <a:r>
              <a:rPr lang="de-DE" dirty="0" err="1"/>
              <a:t>prescript</a:t>
            </a:r>
            <a:r>
              <a:rPr lang="de-DE" dirty="0"/>
              <a:t> </a:t>
            </a:r>
            <a:r>
              <a:rPr lang="de-DE" dirty="0" err="1"/>
              <a:t>less</a:t>
            </a:r>
            <a:r>
              <a:rPr lang="de-DE" dirty="0"/>
              <a:t> </a:t>
            </a:r>
            <a:r>
              <a:rPr lang="de-DE" dirty="0" err="1"/>
              <a:t>opioid</a:t>
            </a:r>
            <a:r>
              <a:rPr lang="de-DE" dirty="0"/>
              <a:t> </a:t>
            </a:r>
            <a:r>
              <a:rPr lang="de-DE" dirty="0" err="1"/>
              <a:t>or</a:t>
            </a:r>
            <a:r>
              <a:rPr lang="de-DE" dirty="0"/>
              <a:t> </a:t>
            </a:r>
            <a:r>
              <a:rPr lang="de-DE" dirty="0" err="1"/>
              <a:t>to</a:t>
            </a:r>
            <a:r>
              <a:rPr lang="de-DE" dirty="0"/>
              <a:t> </a:t>
            </a:r>
            <a:r>
              <a:rPr lang="de-DE" dirty="0" err="1"/>
              <a:t>use</a:t>
            </a:r>
            <a:r>
              <a:rPr lang="de-DE" dirty="0"/>
              <a:t> </a:t>
            </a:r>
            <a:r>
              <a:rPr lang="de-DE" dirty="0" err="1"/>
              <a:t>less</a:t>
            </a:r>
            <a:r>
              <a:rPr lang="de-DE" dirty="0"/>
              <a:t> </a:t>
            </a:r>
            <a:r>
              <a:rPr lang="de-DE" dirty="0" err="1"/>
              <a:t>opioid</a:t>
            </a:r>
            <a:r>
              <a:rPr lang="de-DE" dirty="0"/>
              <a:t> in </a:t>
            </a:r>
            <a:r>
              <a:rPr lang="de-DE" dirty="0" err="1"/>
              <a:t>therapie</a:t>
            </a:r>
            <a:r>
              <a:rPr lang="de-DE" dirty="0"/>
              <a:t>, but </a:t>
            </a:r>
            <a:r>
              <a:rPr lang="de-DE" dirty="0" err="1"/>
              <a:t>as</a:t>
            </a:r>
            <a:r>
              <a:rPr lang="de-DE" dirty="0"/>
              <a:t> I </a:t>
            </a:r>
            <a:r>
              <a:rPr lang="de-DE" dirty="0" err="1"/>
              <a:t>mentioned</a:t>
            </a:r>
            <a:r>
              <a:rPr lang="de-DE" dirty="0"/>
              <a:t> at </a:t>
            </a:r>
            <a:r>
              <a:rPr lang="de-DE" dirty="0" err="1"/>
              <a:t>the</a:t>
            </a:r>
            <a:r>
              <a:rPr lang="de-DE" dirty="0"/>
              <a:t> beging, </a:t>
            </a:r>
            <a:r>
              <a:rPr lang="de-DE" dirty="0" err="1"/>
              <a:t>opioids</a:t>
            </a:r>
            <a:r>
              <a:rPr lang="de-DE" dirty="0"/>
              <a:t> </a:t>
            </a:r>
            <a:r>
              <a:rPr lang="de-DE" dirty="0" err="1"/>
              <a:t>have</a:t>
            </a:r>
            <a:r>
              <a:rPr lang="de-DE" dirty="0"/>
              <a:t> </a:t>
            </a:r>
            <a:r>
              <a:rPr lang="de-DE" dirty="0" err="1"/>
              <a:t>advantages</a:t>
            </a:r>
            <a:r>
              <a:rPr lang="de-DE" dirty="0"/>
              <a:t> in </a:t>
            </a:r>
            <a:r>
              <a:rPr lang="de-DE" dirty="0" err="1"/>
              <a:t>clinical</a:t>
            </a:r>
            <a:r>
              <a:rPr lang="de-DE" dirty="0"/>
              <a:t> </a:t>
            </a:r>
            <a:r>
              <a:rPr lang="de-DE" dirty="0" err="1"/>
              <a:t>use</a:t>
            </a:r>
            <a:r>
              <a:rPr lang="de-DE" dirty="0"/>
              <a:t>. </a:t>
            </a:r>
          </a:p>
          <a:p>
            <a:pPr rtl="0"/>
            <a:r>
              <a:rPr lang="de-DE" dirty="0" err="1"/>
              <a:t>For</a:t>
            </a:r>
            <a:r>
              <a:rPr lang="de-DE" dirty="0"/>
              <a:t> </a:t>
            </a:r>
            <a:r>
              <a:rPr lang="de-DE" dirty="0" err="1"/>
              <a:t>the</a:t>
            </a:r>
            <a:r>
              <a:rPr lang="de-DE" dirty="0"/>
              <a:t> </a:t>
            </a:r>
            <a:r>
              <a:rPr lang="de-DE" dirty="0" err="1"/>
              <a:t>Authorities</a:t>
            </a:r>
            <a:r>
              <a:rPr lang="de-DE" dirty="0"/>
              <a:t> </a:t>
            </a:r>
            <a:r>
              <a:rPr lang="de-DE" dirty="0" err="1"/>
              <a:t>the</a:t>
            </a:r>
            <a:r>
              <a:rPr lang="de-DE" dirty="0"/>
              <a:t> </a:t>
            </a:r>
            <a:r>
              <a:rPr lang="de-DE" dirty="0" err="1"/>
              <a:t>current</a:t>
            </a:r>
            <a:r>
              <a:rPr lang="de-DE" dirty="0"/>
              <a:t> </a:t>
            </a:r>
            <a:r>
              <a:rPr lang="de-DE" dirty="0" err="1"/>
              <a:t>fentanyl</a:t>
            </a:r>
            <a:r>
              <a:rPr lang="de-DE" dirty="0"/>
              <a:t> </a:t>
            </a:r>
            <a:r>
              <a:rPr lang="de-DE" dirty="0" err="1"/>
              <a:t>crisis</a:t>
            </a:r>
            <a:r>
              <a:rPr lang="de-DE" dirty="0"/>
              <a:t> </a:t>
            </a:r>
            <a:r>
              <a:rPr lang="de-DE" dirty="0" err="1"/>
              <a:t>forced</a:t>
            </a:r>
            <a:r>
              <a:rPr lang="de-DE" dirty="0"/>
              <a:t> </a:t>
            </a:r>
            <a:r>
              <a:rPr lang="de-DE" dirty="0" err="1"/>
              <a:t>them</a:t>
            </a:r>
            <a:r>
              <a:rPr lang="de-DE" dirty="0"/>
              <a:t> </a:t>
            </a:r>
            <a:r>
              <a:rPr lang="de-DE" dirty="0" err="1"/>
              <a:t>to</a:t>
            </a:r>
            <a:r>
              <a:rPr lang="de-DE" dirty="0"/>
              <a:t> </a:t>
            </a:r>
            <a:r>
              <a:rPr lang="de-DE" dirty="0" err="1"/>
              <a:t>change</a:t>
            </a:r>
            <a:r>
              <a:rPr lang="de-DE" dirty="0"/>
              <a:t> </a:t>
            </a:r>
            <a:r>
              <a:rPr lang="de-DE" dirty="0" err="1"/>
              <a:t>their</a:t>
            </a:r>
            <a:r>
              <a:rPr lang="de-DE" dirty="0"/>
              <a:t> </a:t>
            </a:r>
            <a:r>
              <a:rPr lang="de-DE" dirty="0" err="1"/>
              <a:t>strategies</a:t>
            </a:r>
            <a:r>
              <a:rPr lang="de-DE" dirty="0"/>
              <a:t> </a:t>
            </a:r>
            <a:r>
              <a:rPr lang="de-DE" dirty="0" err="1"/>
              <a:t>concerning</a:t>
            </a:r>
            <a:r>
              <a:rPr lang="de-DE" dirty="0"/>
              <a:t> </a:t>
            </a:r>
            <a:r>
              <a:rPr lang="de-DE" dirty="0" err="1"/>
              <a:t>supply</a:t>
            </a:r>
            <a:r>
              <a:rPr lang="de-DE" dirty="0"/>
              <a:t> </a:t>
            </a:r>
            <a:r>
              <a:rPr lang="de-DE" dirty="0" err="1"/>
              <a:t>control</a:t>
            </a:r>
            <a:r>
              <a:rPr lang="de-DE" dirty="0"/>
              <a:t>. Pardo and Reuter </a:t>
            </a:r>
            <a:r>
              <a:rPr lang="de-DE" dirty="0" err="1"/>
              <a:t>mentioned</a:t>
            </a:r>
            <a:r>
              <a:rPr lang="de-DE" dirty="0"/>
              <a:t> </a:t>
            </a:r>
            <a:r>
              <a:rPr lang="de-DE" dirty="0" err="1"/>
              <a:t>that</a:t>
            </a:r>
            <a:r>
              <a:rPr lang="de-DE" dirty="0"/>
              <a:t> </a:t>
            </a:r>
            <a:r>
              <a:rPr lang="de-DE" dirty="0" err="1"/>
              <a:t>before</a:t>
            </a:r>
            <a:r>
              <a:rPr lang="de-DE" dirty="0"/>
              <a:t> </a:t>
            </a:r>
            <a:r>
              <a:rPr lang="de-DE" dirty="0" err="1"/>
              <a:t>fentanyl</a:t>
            </a:r>
            <a:r>
              <a:rPr lang="de-DE" dirty="0"/>
              <a:t>, </a:t>
            </a:r>
            <a:r>
              <a:rPr lang="de-DE" dirty="0" err="1"/>
              <a:t>it</a:t>
            </a:r>
            <a:r>
              <a:rPr lang="de-DE" dirty="0"/>
              <a:t> was </a:t>
            </a:r>
            <a:r>
              <a:rPr lang="de-DE" dirty="0" err="1"/>
              <a:t>resonable</a:t>
            </a:r>
            <a:r>
              <a:rPr lang="de-DE" dirty="0"/>
              <a:t> </a:t>
            </a:r>
            <a:r>
              <a:rPr lang="de-DE" dirty="0" err="1"/>
              <a:t>for</a:t>
            </a:r>
            <a:r>
              <a:rPr lang="de-DE" dirty="0"/>
              <a:t> </a:t>
            </a:r>
            <a:r>
              <a:rPr lang="de-DE" dirty="0" err="1"/>
              <a:t>the</a:t>
            </a:r>
            <a:r>
              <a:rPr lang="de-DE" dirty="0"/>
              <a:t> </a:t>
            </a:r>
            <a:r>
              <a:rPr lang="de-DE" dirty="0" err="1"/>
              <a:t>prosecutors</a:t>
            </a:r>
            <a:r>
              <a:rPr lang="de-DE" dirty="0"/>
              <a:t> </a:t>
            </a:r>
            <a:r>
              <a:rPr lang="de-DE" dirty="0" err="1"/>
              <a:t>to</a:t>
            </a:r>
            <a:r>
              <a:rPr lang="de-DE" dirty="0"/>
              <a:t> </a:t>
            </a:r>
            <a:r>
              <a:rPr lang="de-DE" dirty="0" err="1"/>
              <a:t>focus</a:t>
            </a:r>
            <a:r>
              <a:rPr lang="de-DE" dirty="0"/>
              <a:t> on </a:t>
            </a:r>
            <a:r>
              <a:rPr lang="de-DE" dirty="0" err="1"/>
              <a:t>raising</a:t>
            </a:r>
            <a:r>
              <a:rPr lang="de-DE" dirty="0"/>
              <a:t> </a:t>
            </a:r>
            <a:r>
              <a:rPr lang="de-DE" dirty="0" err="1"/>
              <a:t>prices</a:t>
            </a:r>
            <a:r>
              <a:rPr lang="de-DE" dirty="0"/>
              <a:t> and </a:t>
            </a:r>
            <a:r>
              <a:rPr lang="de-DE" dirty="0" err="1"/>
              <a:t>restricting</a:t>
            </a:r>
            <a:r>
              <a:rPr lang="de-DE" dirty="0"/>
              <a:t> </a:t>
            </a:r>
            <a:r>
              <a:rPr lang="de-DE" dirty="0" err="1"/>
              <a:t>availibility</a:t>
            </a:r>
            <a:r>
              <a:rPr lang="de-DE" dirty="0"/>
              <a:t> </a:t>
            </a:r>
            <a:r>
              <a:rPr lang="de-DE" dirty="0" err="1"/>
              <a:t>to</a:t>
            </a:r>
            <a:r>
              <a:rPr lang="de-DE" dirty="0"/>
              <a:t> </a:t>
            </a:r>
            <a:r>
              <a:rPr lang="de-DE" dirty="0" err="1"/>
              <a:t>reduce</a:t>
            </a:r>
            <a:r>
              <a:rPr lang="de-DE" dirty="0"/>
              <a:t> </a:t>
            </a:r>
            <a:r>
              <a:rPr lang="de-DE" dirty="0" err="1"/>
              <a:t>consumption</a:t>
            </a:r>
            <a:r>
              <a:rPr lang="de-DE" dirty="0"/>
              <a:t> and </a:t>
            </a:r>
            <a:r>
              <a:rPr lang="de-DE" dirty="0" err="1"/>
              <a:t>minimizing</a:t>
            </a:r>
            <a:r>
              <a:rPr lang="de-DE" dirty="0"/>
              <a:t> </a:t>
            </a:r>
            <a:r>
              <a:rPr lang="de-DE" dirty="0" err="1"/>
              <a:t>the</a:t>
            </a:r>
            <a:r>
              <a:rPr lang="de-DE" dirty="0"/>
              <a:t> </a:t>
            </a:r>
            <a:r>
              <a:rPr lang="de-DE" dirty="0" err="1"/>
              <a:t>violence</a:t>
            </a:r>
            <a:r>
              <a:rPr lang="de-DE" dirty="0"/>
              <a:t> and </a:t>
            </a:r>
            <a:r>
              <a:rPr lang="de-DE" dirty="0" err="1"/>
              <a:t>disorder</a:t>
            </a:r>
            <a:r>
              <a:rPr lang="de-DE" dirty="0"/>
              <a:t> </a:t>
            </a:r>
            <a:r>
              <a:rPr lang="de-DE" dirty="0" err="1"/>
              <a:t>around</a:t>
            </a:r>
            <a:r>
              <a:rPr lang="de-DE" dirty="0"/>
              <a:t> </a:t>
            </a:r>
            <a:r>
              <a:rPr lang="de-DE" dirty="0" err="1"/>
              <a:t>street</a:t>
            </a:r>
            <a:r>
              <a:rPr lang="de-DE" dirty="0"/>
              <a:t> </a:t>
            </a:r>
            <a:r>
              <a:rPr lang="de-DE" dirty="0" err="1"/>
              <a:t>markets</a:t>
            </a:r>
            <a:r>
              <a:rPr lang="de-DE" dirty="0"/>
              <a:t>. But </a:t>
            </a:r>
            <a:r>
              <a:rPr lang="de-DE" dirty="0" err="1"/>
              <a:t>today</a:t>
            </a:r>
            <a:r>
              <a:rPr lang="de-DE" dirty="0"/>
              <a:t>, a </a:t>
            </a:r>
            <a:r>
              <a:rPr lang="de-DE" dirty="0" err="1"/>
              <a:t>more</a:t>
            </a:r>
            <a:r>
              <a:rPr lang="de-DE" dirty="0"/>
              <a:t> </a:t>
            </a:r>
            <a:r>
              <a:rPr lang="de-DE" dirty="0" err="1"/>
              <a:t>important</a:t>
            </a:r>
            <a:r>
              <a:rPr lang="de-DE" dirty="0"/>
              <a:t> </a:t>
            </a:r>
            <a:r>
              <a:rPr lang="de-DE" dirty="0" err="1"/>
              <a:t>goal</a:t>
            </a:r>
            <a:r>
              <a:rPr lang="de-DE" dirty="0"/>
              <a:t> </a:t>
            </a:r>
            <a:r>
              <a:rPr lang="de-DE" dirty="0" err="1"/>
              <a:t>is</a:t>
            </a:r>
            <a:r>
              <a:rPr lang="de-DE" dirty="0"/>
              <a:t> </a:t>
            </a:r>
            <a:r>
              <a:rPr lang="de-DE" dirty="0" err="1"/>
              <a:t>to</a:t>
            </a:r>
            <a:r>
              <a:rPr lang="de-DE" dirty="0"/>
              <a:t> </a:t>
            </a:r>
            <a:r>
              <a:rPr lang="de-DE" dirty="0" err="1"/>
              <a:t>reduce</a:t>
            </a:r>
            <a:r>
              <a:rPr lang="de-DE" dirty="0"/>
              <a:t> </a:t>
            </a:r>
            <a:r>
              <a:rPr lang="de-DE" dirty="0" err="1"/>
              <a:t>the</a:t>
            </a:r>
            <a:r>
              <a:rPr lang="de-DE" dirty="0"/>
              <a:t> </a:t>
            </a:r>
            <a:r>
              <a:rPr lang="de-DE" dirty="0" err="1"/>
              <a:t>toxicity</a:t>
            </a:r>
            <a:r>
              <a:rPr lang="de-DE" dirty="0"/>
              <a:t> </a:t>
            </a:r>
            <a:r>
              <a:rPr lang="de-DE" dirty="0" err="1"/>
              <a:t>of</a:t>
            </a:r>
            <a:r>
              <a:rPr lang="de-DE" dirty="0"/>
              <a:t> </a:t>
            </a:r>
            <a:r>
              <a:rPr lang="de-DE" dirty="0" err="1"/>
              <a:t>the</a:t>
            </a:r>
            <a:r>
              <a:rPr lang="de-DE" dirty="0"/>
              <a:t> </a:t>
            </a:r>
            <a:r>
              <a:rPr lang="de-DE" dirty="0" err="1"/>
              <a:t>supply</a:t>
            </a:r>
            <a:r>
              <a:rPr lang="de-DE" dirty="0"/>
              <a:t> and </a:t>
            </a:r>
            <a:r>
              <a:rPr lang="de-DE" dirty="0" err="1"/>
              <a:t>thus</a:t>
            </a:r>
            <a:r>
              <a:rPr lang="de-DE" dirty="0"/>
              <a:t> </a:t>
            </a:r>
            <a:r>
              <a:rPr lang="de-DE" dirty="0" err="1"/>
              <a:t>the</a:t>
            </a:r>
            <a:r>
              <a:rPr lang="de-DE" dirty="0"/>
              <a:t> </a:t>
            </a:r>
            <a:r>
              <a:rPr lang="de-DE" dirty="0" err="1"/>
              <a:t>number</a:t>
            </a:r>
            <a:r>
              <a:rPr lang="de-DE" dirty="0"/>
              <a:t> </a:t>
            </a:r>
            <a:r>
              <a:rPr lang="de-DE" dirty="0" err="1"/>
              <a:t>of</a:t>
            </a:r>
            <a:r>
              <a:rPr lang="de-DE" dirty="0"/>
              <a:t> </a:t>
            </a:r>
            <a:r>
              <a:rPr lang="de-DE" dirty="0" err="1"/>
              <a:t>drug</a:t>
            </a:r>
            <a:r>
              <a:rPr lang="de-DE" dirty="0"/>
              <a:t> </a:t>
            </a:r>
            <a:r>
              <a:rPr lang="de-DE" dirty="0" err="1"/>
              <a:t>overdoses</a:t>
            </a:r>
            <a:r>
              <a:rPr lang="de-DE" dirty="0"/>
              <a:t>. This </a:t>
            </a:r>
            <a:r>
              <a:rPr lang="de-DE" dirty="0" err="1"/>
              <a:t>change</a:t>
            </a:r>
            <a:r>
              <a:rPr lang="de-DE" dirty="0"/>
              <a:t> </a:t>
            </a:r>
            <a:r>
              <a:rPr lang="de-DE" dirty="0" err="1"/>
              <a:t>is</a:t>
            </a:r>
            <a:r>
              <a:rPr lang="de-DE" dirty="0"/>
              <a:t> </a:t>
            </a:r>
            <a:r>
              <a:rPr lang="de-DE" dirty="0" err="1"/>
              <a:t>necessary</a:t>
            </a:r>
            <a:r>
              <a:rPr lang="de-DE" dirty="0"/>
              <a:t> due </a:t>
            </a:r>
            <a:r>
              <a:rPr lang="de-DE" dirty="0" err="1"/>
              <a:t>to</a:t>
            </a:r>
            <a:r>
              <a:rPr lang="de-DE" dirty="0"/>
              <a:t> </a:t>
            </a:r>
            <a:r>
              <a:rPr lang="de-DE" dirty="0" err="1"/>
              <a:t>the</a:t>
            </a:r>
            <a:r>
              <a:rPr lang="de-DE" dirty="0"/>
              <a:t> </a:t>
            </a:r>
            <a:r>
              <a:rPr lang="de-DE" dirty="0" err="1"/>
              <a:t>fact</a:t>
            </a:r>
            <a:r>
              <a:rPr lang="de-DE" dirty="0"/>
              <a:t> </a:t>
            </a:r>
            <a:r>
              <a:rPr lang="de-DE" dirty="0" err="1"/>
              <a:t>that</a:t>
            </a:r>
            <a:r>
              <a:rPr lang="de-DE" dirty="0"/>
              <a:t> </a:t>
            </a:r>
            <a:r>
              <a:rPr lang="de-DE" dirty="0" err="1"/>
              <a:t>there</a:t>
            </a:r>
            <a:r>
              <a:rPr lang="de-DE" dirty="0"/>
              <a:t> </a:t>
            </a:r>
            <a:r>
              <a:rPr lang="de-DE" dirty="0" err="1"/>
              <a:t>are</a:t>
            </a:r>
            <a:r>
              <a:rPr lang="de-DE" dirty="0"/>
              <a:t> multiple </a:t>
            </a:r>
            <a:r>
              <a:rPr lang="de-DE" dirty="0" err="1"/>
              <a:t>labs</a:t>
            </a:r>
            <a:r>
              <a:rPr lang="de-DE" dirty="0"/>
              <a:t> and </a:t>
            </a:r>
            <a:r>
              <a:rPr lang="de-DE" dirty="0" err="1"/>
              <a:t>the</a:t>
            </a:r>
            <a:r>
              <a:rPr lang="de-DE" dirty="0"/>
              <a:t> </a:t>
            </a:r>
            <a:r>
              <a:rPr lang="de-DE" dirty="0" err="1"/>
              <a:t>internet</a:t>
            </a:r>
            <a:r>
              <a:rPr lang="de-DE" dirty="0"/>
              <a:t> </a:t>
            </a:r>
            <a:r>
              <a:rPr lang="de-DE" dirty="0" err="1"/>
              <a:t>offers</a:t>
            </a:r>
            <a:r>
              <a:rPr lang="de-DE" dirty="0"/>
              <a:t> a </a:t>
            </a:r>
            <a:r>
              <a:rPr lang="de-DE" dirty="0" err="1"/>
              <a:t>bigger</a:t>
            </a:r>
            <a:r>
              <a:rPr lang="de-DE" dirty="0"/>
              <a:t> </a:t>
            </a:r>
            <a:r>
              <a:rPr lang="de-DE" dirty="0" err="1"/>
              <a:t>destribution</a:t>
            </a:r>
            <a:r>
              <a:rPr lang="de-DE" dirty="0"/>
              <a:t> network. </a:t>
            </a:r>
            <a:r>
              <a:rPr lang="de-DE" dirty="0" err="1"/>
              <a:t>Which</a:t>
            </a:r>
            <a:r>
              <a:rPr lang="de-DE" dirty="0"/>
              <a:t> </a:t>
            </a:r>
            <a:r>
              <a:rPr lang="de-DE" dirty="0" err="1"/>
              <a:t>means</a:t>
            </a:r>
            <a:r>
              <a:rPr lang="de-DE" dirty="0"/>
              <a:t> </a:t>
            </a:r>
            <a:r>
              <a:rPr lang="de-DE" dirty="0" err="1"/>
              <a:t>that</a:t>
            </a:r>
            <a:r>
              <a:rPr lang="de-DE" dirty="0"/>
              <a:t> </a:t>
            </a:r>
            <a:r>
              <a:rPr lang="de-DE" dirty="0" err="1"/>
              <a:t>shutting</a:t>
            </a:r>
            <a:r>
              <a:rPr lang="de-DE" dirty="0"/>
              <a:t> down a </a:t>
            </a:r>
            <a:r>
              <a:rPr lang="de-DE" dirty="0" err="1"/>
              <a:t>single</a:t>
            </a:r>
            <a:r>
              <a:rPr lang="de-DE" dirty="0"/>
              <a:t> lab </a:t>
            </a:r>
            <a:r>
              <a:rPr lang="de-DE" dirty="0" err="1"/>
              <a:t>or</a:t>
            </a:r>
            <a:r>
              <a:rPr lang="de-DE" dirty="0"/>
              <a:t> </a:t>
            </a:r>
            <a:r>
              <a:rPr lang="de-DE" dirty="0" err="1"/>
              <a:t>arresting</a:t>
            </a:r>
            <a:r>
              <a:rPr lang="de-DE" dirty="0"/>
              <a:t> a </a:t>
            </a:r>
            <a:r>
              <a:rPr lang="de-DE" dirty="0" err="1"/>
              <a:t>distribution</a:t>
            </a:r>
            <a:r>
              <a:rPr lang="de-DE" dirty="0"/>
              <a:t> ring will not </a:t>
            </a:r>
            <a:r>
              <a:rPr lang="de-DE" dirty="0" err="1"/>
              <a:t>be</a:t>
            </a:r>
            <a:r>
              <a:rPr lang="de-DE" dirty="0"/>
              <a:t> </a:t>
            </a:r>
            <a:r>
              <a:rPr lang="de-DE" dirty="0" err="1"/>
              <a:t>enough</a:t>
            </a:r>
            <a:r>
              <a:rPr lang="de-DE" dirty="0"/>
              <a:t> </a:t>
            </a:r>
            <a:r>
              <a:rPr lang="de-DE" dirty="0" err="1"/>
              <a:t>to</a:t>
            </a:r>
            <a:r>
              <a:rPr lang="de-DE" dirty="0"/>
              <a:t> </a:t>
            </a:r>
            <a:r>
              <a:rPr lang="de-DE" dirty="0" err="1"/>
              <a:t>disrupt</a:t>
            </a:r>
            <a:r>
              <a:rPr lang="de-DE" dirty="0"/>
              <a:t> </a:t>
            </a:r>
            <a:r>
              <a:rPr lang="de-DE" dirty="0" err="1"/>
              <a:t>the</a:t>
            </a:r>
            <a:r>
              <a:rPr lang="de-DE" dirty="0"/>
              <a:t> </a:t>
            </a:r>
            <a:r>
              <a:rPr lang="de-DE" dirty="0" err="1"/>
              <a:t>importation</a:t>
            </a:r>
            <a:r>
              <a:rPr lang="de-DE" dirty="0"/>
              <a:t> </a:t>
            </a:r>
            <a:r>
              <a:rPr lang="de-DE" dirty="0" err="1"/>
              <a:t>of</a:t>
            </a:r>
            <a:r>
              <a:rPr lang="de-DE" dirty="0"/>
              <a:t> </a:t>
            </a:r>
            <a:r>
              <a:rPr lang="de-DE" dirty="0" err="1"/>
              <a:t>fentanyl</a:t>
            </a:r>
            <a:r>
              <a:rPr lang="de-DE" dirty="0"/>
              <a:t>. </a:t>
            </a:r>
          </a:p>
          <a:p>
            <a:pPr rtl="0"/>
            <a:r>
              <a:rPr lang="de-DE" dirty="0"/>
              <a:t>In </a:t>
            </a:r>
            <a:r>
              <a:rPr lang="de-DE" dirty="0" err="1"/>
              <a:t>response</a:t>
            </a:r>
            <a:r>
              <a:rPr lang="de-DE" dirty="0"/>
              <a:t> </a:t>
            </a:r>
            <a:r>
              <a:rPr lang="de-DE" dirty="0" err="1"/>
              <a:t>to</a:t>
            </a:r>
            <a:r>
              <a:rPr lang="de-DE" dirty="0"/>
              <a:t> </a:t>
            </a:r>
            <a:r>
              <a:rPr lang="de-DE" dirty="0" err="1"/>
              <a:t>the</a:t>
            </a:r>
            <a:r>
              <a:rPr lang="de-DE" dirty="0"/>
              <a:t> </a:t>
            </a:r>
            <a:r>
              <a:rPr lang="de-DE" dirty="0" err="1"/>
              <a:t>opioid</a:t>
            </a:r>
            <a:r>
              <a:rPr lang="de-DE" dirty="0"/>
              <a:t> </a:t>
            </a:r>
            <a:r>
              <a:rPr lang="de-DE" dirty="0" err="1"/>
              <a:t>crisis</a:t>
            </a:r>
            <a:r>
              <a:rPr lang="de-DE" dirty="0"/>
              <a:t>, </a:t>
            </a:r>
            <a:r>
              <a:rPr lang="de-DE" dirty="0" err="1"/>
              <a:t>three</a:t>
            </a:r>
            <a:r>
              <a:rPr lang="de-DE" dirty="0"/>
              <a:t> </a:t>
            </a:r>
            <a:r>
              <a:rPr lang="de-DE" dirty="0" err="1"/>
              <a:t>laws</a:t>
            </a:r>
            <a:r>
              <a:rPr lang="de-DE" dirty="0"/>
              <a:t> </a:t>
            </a:r>
            <a:r>
              <a:rPr lang="de-DE" dirty="0" err="1"/>
              <a:t>were</a:t>
            </a:r>
            <a:r>
              <a:rPr lang="de-DE" dirty="0"/>
              <a:t> </a:t>
            </a:r>
            <a:r>
              <a:rPr lang="de-DE" dirty="0" err="1"/>
              <a:t>enacted</a:t>
            </a:r>
            <a:r>
              <a:rPr lang="de-DE" dirty="0"/>
              <a:t> </a:t>
            </a:r>
            <a:r>
              <a:rPr lang="de-DE" dirty="0" err="1"/>
              <a:t>between</a:t>
            </a:r>
            <a:r>
              <a:rPr lang="de-DE" dirty="0"/>
              <a:t> 2016 and 2018: </a:t>
            </a:r>
            <a:r>
              <a:rPr lang="de-DE" dirty="0" err="1"/>
              <a:t>the</a:t>
            </a:r>
            <a:r>
              <a:rPr lang="de-DE" dirty="0"/>
              <a:t> </a:t>
            </a:r>
            <a:r>
              <a:rPr lang="de-DE" dirty="0" err="1"/>
              <a:t>Comprehensive</a:t>
            </a:r>
            <a:r>
              <a:rPr lang="de-DE" dirty="0"/>
              <a:t> Addiction and Recovery Act (CARA) </a:t>
            </a:r>
            <a:r>
              <a:rPr lang="de-DE" dirty="0" err="1"/>
              <a:t>of</a:t>
            </a:r>
            <a:r>
              <a:rPr lang="de-DE" dirty="0"/>
              <a:t> 2016, </a:t>
            </a:r>
            <a:r>
              <a:rPr lang="de-DE" dirty="0" err="1"/>
              <a:t>the</a:t>
            </a:r>
            <a:r>
              <a:rPr lang="de-DE" dirty="0"/>
              <a:t> 21st Century Cures Act in 2016 and </a:t>
            </a:r>
            <a:r>
              <a:rPr lang="de-DE" dirty="0" err="1"/>
              <a:t>the</a:t>
            </a:r>
            <a:r>
              <a:rPr lang="de-DE" dirty="0"/>
              <a:t> </a:t>
            </a:r>
            <a:r>
              <a:rPr lang="de-DE" dirty="0" err="1"/>
              <a:t>Substance</a:t>
            </a:r>
            <a:r>
              <a:rPr lang="de-DE" dirty="0"/>
              <a:t> Use-</a:t>
            </a:r>
            <a:r>
              <a:rPr lang="de-DE" dirty="0" err="1"/>
              <a:t>Disorder</a:t>
            </a:r>
            <a:r>
              <a:rPr lang="de-DE" dirty="0"/>
              <a:t> </a:t>
            </a:r>
            <a:r>
              <a:rPr lang="de-DE" dirty="0" err="1"/>
              <a:t>Prevention</a:t>
            </a:r>
            <a:r>
              <a:rPr lang="de-DE" dirty="0"/>
              <a:t> </a:t>
            </a:r>
            <a:r>
              <a:rPr lang="de-DE" dirty="0" err="1"/>
              <a:t>that</a:t>
            </a:r>
            <a:r>
              <a:rPr lang="de-DE" dirty="0"/>
              <a:t> </a:t>
            </a:r>
            <a:r>
              <a:rPr lang="de-DE" dirty="0" err="1"/>
              <a:t>Promotes</a:t>
            </a:r>
            <a:r>
              <a:rPr lang="de-DE" dirty="0"/>
              <a:t> Opioids Recovery and Treatment (SUPPORT) </a:t>
            </a:r>
            <a:r>
              <a:rPr lang="de-DE" dirty="0" err="1"/>
              <a:t>for</a:t>
            </a:r>
            <a:r>
              <a:rPr lang="de-DE" dirty="0"/>
              <a:t> </a:t>
            </a:r>
            <a:r>
              <a:rPr lang="de-DE" dirty="0" err="1"/>
              <a:t>Patients</a:t>
            </a:r>
            <a:r>
              <a:rPr lang="de-DE" dirty="0"/>
              <a:t> and Communities Act in 2018. </a:t>
            </a:r>
          </a:p>
          <a:p>
            <a:pPr rtl="0"/>
            <a:r>
              <a:rPr lang="de-DE" dirty="0"/>
              <a:t>The US Department </a:t>
            </a:r>
            <a:r>
              <a:rPr lang="de-DE" dirty="0" err="1"/>
              <a:t>of</a:t>
            </a:r>
            <a:r>
              <a:rPr lang="de-DE" dirty="0"/>
              <a:t> Health and Human Services (HHS) </a:t>
            </a:r>
            <a:r>
              <a:rPr lang="de-DE" dirty="0" err="1"/>
              <a:t>implemented</a:t>
            </a:r>
            <a:r>
              <a:rPr lang="de-DE" dirty="0"/>
              <a:t> a </a:t>
            </a:r>
            <a:r>
              <a:rPr lang="de-DE" dirty="0" err="1"/>
              <a:t>framework</a:t>
            </a:r>
            <a:r>
              <a:rPr lang="de-DE" dirty="0"/>
              <a:t> in 2017 </a:t>
            </a:r>
            <a:r>
              <a:rPr lang="de-DE" dirty="0" err="1"/>
              <a:t>to</a:t>
            </a:r>
            <a:r>
              <a:rPr lang="de-DE" dirty="0"/>
              <a:t> </a:t>
            </a:r>
            <a:r>
              <a:rPr lang="de-DE" dirty="0" err="1"/>
              <a:t>combat</a:t>
            </a:r>
            <a:r>
              <a:rPr lang="de-DE" dirty="0"/>
              <a:t> </a:t>
            </a:r>
            <a:r>
              <a:rPr lang="de-DE" dirty="0" err="1"/>
              <a:t>the</a:t>
            </a:r>
            <a:r>
              <a:rPr lang="de-DE" dirty="0"/>
              <a:t> </a:t>
            </a:r>
            <a:r>
              <a:rPr lang="de-DE" dirty="0" err="1"/>
              <a:t>opioid</a:t>
            </a:r>
            <a:r>
              <a:rPr lang="de-DE" dirty="0"/>
              <a:t> </a:t>
            </a:r>
            <a:r>
              <a:rPr lang="de-DE" dirty="0" err="1"/>
              <a:t>crisis</a:t>
            </a:r>
            <a:r>
              <a:rPr lang="de-DE" dirty="0"/>
              <a:t>. </a:t>
            </a:r>
            <a:r>
              <a:rPr lang="de-DE" dirty="0" err="1"/>
              <a:t>Based</a:t>
            </a:r>
            <a:r>
              <a:rPr lang="de-DE" dirty="0"/>
              <a:t> on a </a:t>
            </a:r>
            <a:r>
              <a:rPr lang="de-DE" dirty="0" err="1"/>
              <a:t>five</a:t>
            </a:r>
            <a:r>
              <a:rPr lang="de-DE" dirty="0"/>
              <a:t>-point </a:t>
            </a:r>
            <a:r>
              <a:rPr lang="de-DE" dirty="0" err="1"/>
              <a:t>strategy</a:t>
            </a:r>
            <a:r>
              <a:rPr lang="de-DE" dirty="0"/>
              <a:t> </a:t>
            </a:r>
            <a:r>
              <a:rPr lang="de-DE" dirty="0" err="1"/>
              <a:t>they</a:t>
            </a:r>
            <a:r>
              <a:rPr lang="de-DE" dirty="0"/>
              <a:t> </a:t>
            </a:r>
            <a:r>
              <a:rPr lang="de-DE" dirty="0" err="1"/>
              <a:t>improved</a:t>
            </a:r>
            <a:r>
              <a:rPr lang="de-DE" dirty="0"/>
              <a:t> </a:t>
            </a:r>
            <a:r>
              <a:rPr lang="de-DE" dirty="0" err="1"/>
              <a:t>access</a:t>
            </a:r>
            <a:r>
              <a:rPr lang="de-DE" dirty="0"/>
              <a:t> </a:t>
            </a:r>
            <a:r>
              <a:rPr lang="de-DE" dirty="0" err="1"/>
              <a:t>to</a:t>
            </a:r>
            <a:r>
              <a:rPr lang="de-DE" dirty="0"/>
              <a:t> </a:t>
            </a:r>
            <a:r>
              <a:rPr lang="de-DE" dirty="0" err="1"/>
              <a:t>service</a:t>
            </a:r>
            <a:r>
              <a:rPr lang="de-DE" dirty="0"/>
              <a:t> </a:t>
            </a:r>
            <a:r>
              <a:rPr lang="de-DE" dirty="0" err="1"/>
              <a:t>for</a:t>
            </a:r>
            <a:r>
              <a:rPr lang="de-DE" dirty="0"/>
              <a:t> </a:t>
            </a:r>
            <a:r>
              <a:rPr lang="de-DE" dirty="0" err="1"/>
              <a:t>opioid</a:t>
            </a:r>
            <a:r>
              <a:rPr lang="de-DE" dirty="0"/>
              <a:t> </a:t>
            </a:r>
            <a:r>
              <a:rPr lang="de-DE" dirty="0" err="1"/>
              <a:t>addiction</a:t>
            </a:r>
            <a:r>
              <a:rPr lang="de-DE" dirty="0"/>
              <a:t> </a:t>
            </a:r>
            <a:r>
              <a:rPr lang="de-DE" dirty="0" err="1"/>
              <a:t>prevention</a:t>
            </a:r>
            <a:r>
              <a:rPr lang="de-DE" dirty="0"/>
              <a:t>, </a:t>
            </a:r>
            <a:r>
              <a:rPr lang="de-DE" dirty="0" err="1"/>
              <a:t>treatments</a:t>
            </a:r>
            <a:r>
              <a:rPr lang="de-DE" dirty="0"/>
              <a:t>, and </a:t>
            </a:r>
            <a:r>
              <a:rPr lang="de-DE" dirty="0" err="1"/>
              <a:t>recovery</a:t>
            </a:r>
            <a:r>
              <a:rPr lang="de-DE" dirty="0"/>
              <a:t>. 1. </a:t>
            </a:r>
            <a:r>
              <a:rPr lang="de-DE" dirty="0" err="1"/>
              <a:t>provide</a:t>
            </a:r>
            <a:r>
              <a:rPr lang="de-DE" dirty="0"/>
              <a:t> </a:t>
            </a:r>
            <a:r>
              <a:rPr lang="de-DE" dirty="0" err="1"/>
              <a:t>naloxone-based</a:t>
            </a:r>
            <a:r>
              <a:rPr lang="de-DE" dirty="0"/>
              <a:t> </a:t>
            </a:r>
            <a:r>
              <a:rPr lang="de-DE" dirty="0" err="1"/>
              <a:t>medications</a:t>
            </a:r>
            <a:r>
              <a:rPr lang="de-DE" dirty="0"/>
              <a:t> </a:t>
            </a:r>
            <a:r>
              <a:rPr lang="de-DE" dirty="0" err="1"/>
              <a:t>that</a:t>
            </a:r>
            <a:r>
              <a:rPr lang="de-DE" dirty="0"/>
              <a:t> </a:t>
            </a:r>
            <a:r>
              <a:rPr lang="de-DE" dirty="0" err="1"/>
              <a:t>can</a:t>
            </a:r>
            <a:r>
              <a:rPr lang="de-DE" dirty="0"/>
              <a:t> reverse an </a:t>
            </a:r>
            <a:r>
              <a:rPr lang="de-DE" dirty="0" err="1"/>
              <a:t>overdose</a:t>
            </a:r>
            <a:r>
              <a:rPr lang="de-DE" dirty="0"/>
              <a:t>, 2. </a:t>
            </a:r>
            <a:r>
              <a:rPr lang="de-DE" dirty="0" err="1"/>
              <a:t>enhance</a:t>
            </a:r>
            <a:r>
              <a:rPr lang="de-DE" dirty="0"/>
              <a:t> </a:t>
            </a:r>
            <a:r>
              <a:rPr lang="de-DE" dirty="0" err="1"/>
              <a:t>public</a:t>
            </a:r>
            <a:r>
              <a:rPr lang="de-DE" dirty="0"/>
              <a:t> </a:t>
            </a:r>
            <a:r>
              <a:rPr lang="de-DE" dirty="0" err="1"/>
              <a:t>data</a:t>
            </a:r>
            <a:r>
              <a:rPr lang="de-DE" dirty="0"/>
              <a:t> </a:t>
            </a:r>
            <a:r>
              <a:rPr lang="de-DE" dirty="0" err="1"/>
              <a:t>collection</a:t>
            </a:r>
            <a:r>
              <a:rPr lang="de-DE" dirty="0"/>
              <a:t> and </a:t>
            </a:r>
            <a:r>
              <a:rPr lang="de-DE" dirty="0" err="1"/>
              <a:t>reporting</a:t>
            </a:r>
            <a:r>
              <a:rPr lang="de-DE" dirty="0"/>
              <a:t>, 3. </a:t>
            </a:r>
            <a:r>
              <a:rPr lang="de-DE" dirty="0" err="1"/>
              <a:t>encourage</a:t>
            </a:r>
            <a:r>
              <a:rPr lang="de-DE" dirty="0"/>
              <a:t> a </a:t>
            </a:r>
            <a:r>
              <a:rPr lang="de-DE" dirty="0" err="1"/>
              <a:t>grdunbreaking</a:t>
            </a:r>
            <a:r>
              <a:rPr lang="de-DE" dirty="0"/>
              <a:t> </a:t>
            </a:r>
            <a:r>
              <a:rPr lang="de-DE" dirty="0" err="1"/>
              <a:t>study</a:t>
            </a:r>
            <a:r>
              <a:rPr lang="de-DE" dirty="0"/>
              <a:t> </a:t>
            </a:r>
            <a:r>
              <a:rPr lang="de-DE" dirty="0" err="1"/>
              <a:t>that</a:t>
            </a:r>
            <a:r>
              <a:rPr lang="de-DE" dirty="0"/>
              <a:t> </a:t>
            </a:r>
            <a:r>
              <a:rPr lang="de-DE" dirty="0" err="1"/>
              <a:t>advances</a:t>
            </a:r>
            <a:r>
              <a:rPr lang="de-DE" dirty="0"/>
              <a:t> </a:t>
            </a:r>
            <a:r>
              <a:rPr lang="de-DE" dirty="0" err="1"/>
              <a:t>the</a:t>
            </a:r>
            <a:r>
              <a:rPr lang="de-DE" dirty="0"/>
              <a:t> </a:t>
            </a:r>
            <a:r>
              <a:rPr lang="de-DE" dirty="0" err="1"/>
              <a:t>understanding</a:t>
            </a:r>
            <a:r>
              <a:rPr lang="de-DE" dirty="0"/>
              <a:t> </a:t>
            </a:r>
            <a:r>
              <a:rPr lang="de-DE" dirty="0" err="1"/>
              <a:t>of</a:t>
            </a:r>
            <a:r>
              <a:rPr lang="de-DE" dirty="0"/>
              <a:t> </a:t>
            </a:r>
            <a:r>
              <a:rPr lang="de-DE" dirty="0" err="1"/>
              <a:t>pain</a:t>
            </a:r>
            <a:r>
              <a:rPr lang="de-DE" dirty="0"/>
              <a:t> and </a:t>
            </a:r>
            <a:r>
              <a:rPr lang="de-DE" dirty="0" err="1"/>
              <a:t>addiction</a:t>
            </a:r>
            <a:r>
              <a:rPr lang="de-DE" dirty="0"/>
              <a:t>, 4. </a:t>
            </a:r>
            <a:r>
              <a:rPr lang="de-DE" dirty="0" err="1"/>
              <a:t>advance</a:t>
            </a:r>
            <a:r>
              <a:rPr lang="de-DE" dirty="0"/>
              <a:t> </a:t>
            </a:r>
            <a:r>
              <a:rPr lang="de-DE" dirty="0" err="1"/>
              <a:t>pain</a:t>
            </a:r>
            <a:r>
              <a:rPr lang="de-DE" dirty="0"/>
              <a:t> </a:t>
            </a:r>
            <a:r>
              <a:rPr lang="de-DE" dirty="0" err="1"/>
              <a:t>management</a:t>
            </a:r>
            <a:r>
              <a:rPr lang="de-DE" dirty="0"/>
              <a:t> </a:t>
            </a:r>
            <a:r>
              <a:rPr lang="de-DE" dirty="0" err="1"/>
              <a:t>techniques</a:t>
            </a:r>
            <a:r>
              <a:rPr lang="de-DE" dirty="0"/>
              <a:t> </a:t>
            </a:r>
            <a:r>
              <a:rPr lang="de-DE" dirty="0" err="1"/>
              <a:t>to</a:t>
            </a:r>
            <a:r>
              <a:rPr lang="de-DE" dirty="0"/>
              <a:t> find alternatives </a:t>
            </a:r>
            <a:r>
              <a:rPr lang="de-DE" dirty="0" err="1"/>
              <a:t>to</a:t>
            </a:r>
            <a:r>
              <a:rPr lang="de-DE" dirty="0"/>
              <a:t> </a:t>
            </a:r>
            <a:r>
              <a:rPr lang="de-DE" dirty="0" err="1"/>
              <a:t>opioid</a:t>
            </a:r>
            <a:r>
              <a:rPr lang="de-DE" dirty="0"/>
              <a:t> </a:t>
            </a:r>
            <a:r>
              <a:rPr lang="de-DE" dirty="0" err="1"/>
              <a:t>for</a:t>
            </a:r>
            <a:r>
              <a:rPr lang="de-DE" dirty="0"/>
              <a:t> </a:t>
            </a:r>
            <a:r>
              <a:rPr lang="de-DE" dirty="0" err="1"/>
              <a:t>treating</a:t>
            </a:r>
            <a:r>
              <a:rPr lang="de-DE" dirty="0"/>
              <a:t> </a:t>
            </a:r>
            <a:r>
              <a:rPr lang="de-DE" dirty="0" err="1"/>
              <a:t>pain</a:t>
            </a:r>
            <a:r>
              <a:rPr lang="de-DE" dirty="0"/>
              <a:t>. </a:t>
            </a:r>
          </a:p>
          <a:p>
            <a:pPr rtl="0"/>
            <a:r>
              <a:rPr lang="de-DE" dirty="0"/>
              <a:t>In 2022 </a:t>
            </a:r>
            <a:r>
              <a:rPr lang="de-DE" dirty="0" err="1"/>
              <a:t>the</a:t>
            </a:r>
            <a:r>
              <a:rPr lang="de-DE" dirty="0"/>
              <a:t> Food and Drug Administration (FAD) </a:t>
            </a:r>
            <a:r>
              <a:rPr lang="de-DE" dirty="0" err="1"/>
              <a:t>unveiled</a:t>
            </a:r>
            <a:r>
              <a:rPr lang="de-DE" dirty="0"/>
              <a:t> </a:t>
            </a:r>
            <a:r>
              <a:rPr lang="de-DE" dirty="0" err="1"/>
              <a:t>the</a:t>
            </a:r>
            <a:r>
              <a:rPr lang="de-DE" dirty="0"/>
              <a:t> </a:t>
            </a:r>
            <a:r>
              <a:rPr lang="de-DE" dirty="0" err="1"/>
              <a:t>Overdose</a:t>
            </a:r>
            <a:r>
              <a:rPr lang="de-DE" dirty="0"/>
              <a:t> </a:t>
            </a:r>
            <a:r>
              <a:rPr lang="de-DE" dirty="0" err="1"/>
              <a:t>Prevention</a:t>
            </a:r>
            <a:r>
              <a:rPr lang="de-DE" dirty="0"/>
              <a:t> Framework, a </a:t>
            </a:r>
            <a:r>
              <a:rPr lang="de-DE" dirty="0" err="1"/>
              <a:t>strategy</a:t>
            </a:r>
            <a:r>
              <a:rPr lang="de-DE" dirty="0"/>
              <a:t> </a:t>
            </a:r>
            <a:r>
              <a:rPr lang="de-DE" dirty="0" err="1"/>
              <a:t>aimed</a:t>
            </a:r>
            <a:r>
              <a:rPr lang="de-DE" dirty="0"/>
              <a:t> at </a:t>
            </a:r>
            <a:r>
              <a:rPr lang="de-DE" dirty="0" err="1"/>
              <a:t>preventing</a:t>
            </a:r>
            <a:r>
              <a:rPr lang="de-DE" dirty="0"/>
              <a:t> </a:t>
            </a:r>
            <a:r>
              <a:rPr lang="de-DE" dirty="0" err="1"/>
              <a:t>drug</a:t>
            </a:r>
            <a:r>
              <a:rPr lang="de-DE" dirty="0"/>
              <a:t> </a:t>
            </a:r>
            <a:r>
              <a:rPr lang="de-DE" dirty="0" err="1"/>
              <a:t>overdoses</a:t>
            </a:r>
            <a:r>
              <a:rPr lang="de-DE" dirty="0"/>
              <a:t>, </a:t>
            </a:r>
            <a:r>
              <a:rPr lang="de-DE" dirty="0" err="1"/>
              <a:t>decreasing</a:t>
            </a:r>
            <a:r>
              <a:rPr lang="de-DE" dirty="0"/>
              <a:t> </a:t>
            </a:r>
            <a:r>
              <a:rPr lang="de-DE" dirty="0" err="1"/>
              <a:t>death</a:t>
            </a:r>
            <a:r>
              <a:rPr lang="de-DE" dirty="0"/>
              <a:t> rate, and </a:t>
            </a:r>
            <a:r>
              <a:rPr lang="de-DE" dirty="0" err="1"/>
              <a:t>addressing</a:t>
            </a:r>
            <a:r>
              <a:rPr lang="de-DE" dirty="0"/>
              <a:t> </a:t>
            </a:r>
            <a:r>
              <a:rPr lang="de-DE" dirty="0" err="1"/>
              <a:t>the</a:t>
            </a:r>
            <a:r>
              <a:rPr lang="de-DE" dirty="0"/>
              <a:t> </a:t>
            </a:r>
            <a:r>
              <a:rPr lang="de-DE" dirty="0" err="1"/>
              <a:t>significant</a:t>
            </a:r>
            <a:r>
              <a:rPr lang="de-DE" dirty="0"/>
              <a:t> </a:t>
            </a:r>
            <a:r>
              <a:rPr lang="de-DE" dirty="0" err="1"/>
              <a:t>effects</a:t>
            </a:r>
            <a:r>
              <a:rPr lang="de-DE" dirty="0"/>
              <a:t> </a:t>
            </a:r>
            <a:r>
              <a:rPr lang="de-DE" dirty="0" err="1"/>
              <a:t>of</a:t>
            </a:r>
            <a:r>
              <a:rPr lang="de-DE" dirty="0"/>
              <a:t> </a:t>
            </a:r>
            <a:r>
              <a:rPr lang="de-DE" dirty="0" err="1"/>
              <a:t>addiction</a:t>
            </a:r>
            <a:r>
              <a:rPr lang="de-DE" dirty="0"/>
              <a:t> </a:t>
            </a:r>
            <a:r>
              <a:rPr lang="de-DE" dirty="0" err="1"/>
              <a:t>to</a:t>
            </a:r>
            <a:r>
              <a:rPr lang="de-DE" dirty="0"/>
              <a:t> </a:t>
            </a:r>
            <a:r>
              <a:rPr lang="de-DE" dirty="0" err="1"/>
              <a:t>the</a:t>
            </a:r>
            <a:r>
              <a:rPr lang="de-DE" dirty="0"/>
              <a:t> </a:t>
            </a:r>
            <a:r>
              <a:rPr lang="de-DE" dirty="0" err="1"/>
              <a:t>populace</a:t>
            </a:r>
            <a:r>
              <a:rPr lang="de-DE" dirty="0"/>
              <a:t>. </a:t>
            </a:r>
          </a:p>
        </p:txBody>
      </p:sp>
      <p:sp>
        <p:nvSpPr>
          <p:cNvPr id="4" name="Foliennummernplatzhalter 3">
            <a:extLst>
              <a:ext uri="{FF2B5EF4-FFF2-40B4-BE49-F238E27FC236}">
                <a16:creationId xmlns:a16="http://schemas.microsoft.com/office/drawing/2014/main" id="{D369AC23-8AC4-8AF0-AD87-7209B7EAA489}"/>
              </a:ext>
            </a:extLst>
          </p:cNvPr>
          <p:cNvSpPr>
            <a:spLocks noGrp="1"/>
          </p:cNvSpPr>
          <p:nvPr>
            <p:ph type="sldNum" sz="quarter" idx="5"/>
          </p:nvPr>
        </p:nvSpPr>
        <p:spPr/>
        <p:txBody>
          <a:bodyPr rtlCol="0"/>
          <a:lstStyle>
            <a:defPPr>
              <a:defRPr lang="de-DE"/>
            </a:defPPr>
          </a:lstStyle>
          <a:p>
            <a:pPr rtl="0"/>
            <a:fld id="{D40C6A29-4676-420C-BBE3-ACC2B80F64D4}" type="slidenum">
              <a:rPr lang="de-DE" smtClean="0"/>
              <a:t>11</a:t>
            </a:fld>
            <a:endParaRPr lang="de-DE" dirty="0"/>
          </a:p>
        </p:txBody>
      </p:sp>
    </p:spTree>
    <p:extLst>
      <p:ext uri="{BB962C8B-B14F-4D97-AF65-F5344CB8AC3E}">
        <p14:creationId xmlns:p14="http://schemas.microsoft.com/office/powerpoint/2010/main" val="269749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19429764-E305-A48D-5244-9BCD20902244}"/>
              </a:ext>
              <a:ext uri="{C183D7F6-B498-43B3-948B-1728B52AA6E4}">
                <adec:decorative xmlns:adec="http://schemas.microsoft.com/office/drawing/2017/decorative" val="1"/>
              </a:ext>
            </a:extLst>
          </p:cNvPr>
          <p:cNvGrpSpPr/>
          <p:nvPr userDrawn="1"/>
        </p:nvGrpSpPr>
        <p:grpSpPr>
          <a:xfrm>
            <a:off x="0" y="0"/>
            <a:ext cx="12192000" cy="8286859"/>
            <a:chOff x="0" y="1"/>
            <a:chExt cx="12192000" cy="8286859"/>
          </a:xfrm>
        </p:grpSpPr>
        <p:sp>
          <p:nvSpPr>
            <p:cNvPr id="7" name="Freihandform 13">
              <a:extLst>
                <a:ext uri="{FF2B5EF4-FFF2-40B4-BE49-F238E27FC236}">
                  <a16:creationId xmlns:a16="http://schemas.microsoft.com/office/drawing/2014/main" id="{45F65CE3-2411-E8E5-B72E-F5CBEC4DDC55}"/>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3B6B51B3-AA6C-9C5E-7032-5AEA05D45908}"/>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 name="Freihandform: Form 13">
              <a:extLst>
                <a:ext uri="{FF2B5EF4-FFF2-40B4-BE49-F238E27FC236}">
                  <a16:creationId xmlns:a16="http://schemas.microsoft.com/office/drawing/2014/main" id="{4F28561D-5B3C-F08A-F7B5-48E6B74EAEBD}"/>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defPPr>
                <a:defRPr lang="de-DE"/>
              </a:defPPr>
            </a:lstStyle>
            <a:p>
              <a:pPr marL="0" marR="0" lvl="0" indent="0" algn="l"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ihandform: Form 15">
              <a:extLst>
                <a:ext uri="{FF2B5EF4-FFF2-40B4-BE49-F238E27FC236}">
                  <a16:creationId xmlns:a16="http://schemas.microsoft.com/office/drawing/2014/main" id="{7BD7FF70-44B7-E753-26CD-E228B56C2517}"/>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DF9EE857-93B9-ACF6-2AB4-2A29C4B94776}"/>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Freihandform: Form 19">
              <a:extLst>
                <a:ext uri="{FF2B5EF4-FFF2-40B4-BE49-F238E27FC236}">
                  <a16:creationId xmlns:a16="http://schemas.microsoft.com/office/drawing/2014/main" id="{75030D84-5EEB-A095-3D43-0ED22BDB8406}"/>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defPPr>
                <a:defRPr lang="de-DE"/>
              </a:defPPr>
            </a:lstStyle>
            <a:p>
              <a:pPr marL="0" marR="0" lvl="0" indent="0" algn="l"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Bogen 12">
              <a:extLst>
                <a:ext uri="{FF2B5EF4-FFF2-40B4-BE49-F238E27FC236}">
                  <a16:creationId xmlns:a16="http://schemas.microsoft.com/office/drawing/2014/main" id="{26E6DE3E-6851-19AD-2E60-22F006238173}"/>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 name="Titel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5184474" y="2949739"/>
            <a:ext cx="6261291" cy="2396686"/>
          </a:xfrm>
        </p:spPr>
        <p:txBody>
          <a:bodyPr rtlCol="0" anchor="b" anchorCtr="0">
            <a:noAutofit/>
          </a:bodyPr>
          <a:lstStyle>
            <a:lvl1pPr algn="r">
              <a:defRPr lang="de-DE" sz="4400">
                <a:solidFill>
                  <a:schemeClr val="bg1"/>
                </a:solidFill>
              </a:defRPr>
            </a:lvl1pPr>
          </a:lstStyle>
          <a:p>
            <a:pPr rtl="0"/>
            <a:r>
              <a:rPr lang="de-DE"/>
              <a:t>Titel durch Klicken hinzufügen</a:t>
            </a:r>
          </a:p>
        </p:txBody>
      </p:sp>
    </p:spTree>
    <p:extLst>
      <p:ext uri="{BB962C8B-B14F-4D97-AF65-F5344CB8AC3E}">
        <p14:creationId xmlns:p14="http://schemas.microsoft.com/office/powerpoint/2010/main" val="342467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und Tabelle">
    <p:spTree>
      <p:nvGrpSpPr>
        <p:cNvPr id="1" name=""/>
        <p:cNvGrpSpPr/>
        <p:nvPr/>
      </p:nvGrpSpPr>
      <p:grpSpPr>
        <a:xfrm>
          <a:off x="0" y="0"/>
          <a:ext cx="0" cy="0"/>
          <a:chOff x="0" y="0"/>
          <a:chExt cx="0" cy="0"/>
        </a:xfrm>
      </p:grpSpPr>
      <p:grpSp>
        <p:nvGrpSpPr>
          <p:cNvPr id="11" name="Gruppieren 10">
            <a:extLst>
              <a:ext uri="{FF2B5EF4-FFF2-40B4-BE49-F238E27FC236}">
                <a16:creationId xmlns:a16="http://schemas.microsoft.com/office/drawing/2014/main" id="{521BD3DB-6F51-C1AE-FF0E-D0BDCB55F30B}"/>
              </a:ext>
              <a:ext uri="{C183D7F6-B498-43B3-948B-1728B52AA6E4}">
                <adec:decorative xmlns:adec="http://schemas.microsoft.com/office/drawing/2017/decorative" val="1"/>
              </a:ext>
            </a:extLst>
          </p:cNvPr>
          <p:cNvGrpSpPr/>
          <p:nvPr userDrawn="1"/>
        </p:nvGrpSpPr>
        <p:grpSpPr>
          <a:xfrm>
            <a:off x="123536" y="2"/>
            <a:ext cx="11220225" cy="6857998"/>
            <a:chOff x="123536" y="2"/>
            <a:chExt cx="11220225" cy="6857998"/>
          </a:xfrm>
        </p:grpSpPr>
        <p:sp>
          <p:nvSpPr>
            <p:cNvPr id="12" name="Freihandform: Form 7">
              <a:extLst>
                <a:ext uri="{FF2B5EF4-FFF2-40B4-BE49-F238E27FC236}">
                  <a16:creationId xmlns:a16="http://schemas.microsoft.com/office/drawing/2014/main" id="{59903C17-0733-BE0C-7392-283FEC2E98B0}"/>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5"/>
            </a:solidFill>
            <a:ln w="9525" cap="flat">
              <a:noFill/>
              <a:prstDash val="solid"/>
              <a:miter/>
            </a:ln>
          </p:spPr>
          <p:txBody>
            <a:bodyPr rtlCol="0" anchor="ctr"/>
            <a:lstStyle>
              <a:defPPr>
                <a:defRPr lang="de-DE"/>
              </a:defPPr>
            </a:lstStyle>
            <a:p>
              <a:pPr marL="0" marR="0" lvl="0" indent="0" algn="l"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ihandform: Form 1">
              <a:extLst>
                <a:ext uri="{FF2B5EF4-FFF2-40B4-BE49-F238E27FC236}">
                  <a16:creationId xmlns:a16="http://schemas.microsoft.com/office/drawing/2014/main" id="{898A3450-9C87-13ED-79CC-F4F65D14FF72}"/>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el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rtlCol="0" anchor="ctr" anchorCtr="0">
            <a:noAutofit/>
          </a:bodyPr>
          <a:lstStyle>
            <a:lvl1pPr>
              <a:defRPr lang="de-DE"/>
            </a:lvl1pPr>
          </a:lstStyle>
          <a:p>
            <a:pPr rtl="0"/>
            <a:r>
              <a:rPr lang="de-DE"/>
              <a:t>Titel durch Klicken hinzufügen</a:t>
            </a:r>
          </a:p>
        </p:txBody>
      </p:sp>
      <p:sp>
        <p:nvSpPr>
          <p:cNvPr id="3" name="Inhaltsplatzhalt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2882462" cy="4297678"/>
          </a:xfrm>
        </p:spPr>
        <p:txBody>
          <a:bodyPr rtlCol="0">
            <a:normAutofit/>
          </a:bodyPr>
          <a:lstStyle>
            <a:lvl1pPr marL="0" indent="0">
              <a:spcBef>
                <a:spcPts val="1000"/>
              </a:spcBef>
              <a:spcAft>
                <a:spcPts val="800"/>
              </a:spcAft>
              <a:buNone/>
              <a:defRPr lang="de-DE" sz="1800"/>
            </a:lvl1pPr>
            <a:lvl2pPr marL="742950" indent="-285750">
              <a:spcBef>
                <a:spcPts val="1000"/>
              </a:spcBef>
              <a:spcAft>
                <a:spcPts val="800"/>
              </a:spcAft>
              <a:buClr>
                <a:schemeClr val="accent2"/>
              </a:buClr>
              <a:buFont typeface="Arial" panose="020B0604020202020204" pitchFamily="34" charset="0"/>
              <a:buChar char="•"/>
              <a:defRPr lang="de-DE" sz="1600"/>
            </a:lvl2pPr>
            <a:lvl3pPr marL="1200150" indent="-285750">
              <a:spcBef>
                <a:spcPts val="1000"/>
              </a:spcBef>
              <a:spcAft>
                <a:spcPts val="800"/>
              </a:spcAft>
              <a:buClr>
                <a:schemeClr val="accent2"/>
              </a:buClr>
              <a:buFont typeface="Arial" panose="020B0604020202020204" pitchFamily="34" charset="0"/>
              <a:buChar char="•"/>
              <a:defRPr lang="de-DE" sz="1400"/>
            </a:lvl3pPr>
            <a:lvl4pPr marL="1543050" indent="-171450">
              <a:spcBef>
                <a:spcPts val="1000"/>
              </a:spcBef>
              <a:spcAft>
                <a:spcPts val="800"/>
              </a:spcAft>
              <a:buClr>
                <a:schemeClr val="accent2"/>
              </a:buClr>
              <a:buFont typeface="Arial" panose="020B0604020202020204" pitchFamily="34" charset="0"/>
              <a:buChar char="•"/>
              <a:defRPr lang="de-DE" sz="1200"/>
            </a:lvl4pPr>
            <a:lvl5pPr marL="2000250" indent="-171450">
              <a:spcBef>
                <a:spcPts val="1000"/>
              </a:spcBef>
              <a:spcAft>
                <a:spcPts val="800"/>
              </a:spcAft>
              <a:buClr>
                <a:schemeClr val="accent2"/>
              </a:buClr>
              <a:buFont typeface="Arial" panose="020B0604020202020204" pitchFamily="34" charset="0"/>
              <a:buChar char="•"/>
              <a:defRPr lang="de-DE" sz="1200"/>
            </a:lvl5pPr>
          </a:lstStyle>
          <a:p>
            <a:pPr lvl="0" rtl="0"/>
            <a:r>
              <a:rPr lang="de-DE"/>
              <a:t>Klicken, um Inhalt hinzuzufügen</a:t>
            </a:r>
          </a:p>
          <a:p>
            <a:pPr lvl="1" rtl="0"/>
            <a:r>
              <a:rPr lang="de-DE"/>
              <a:t>Zweite Ebene</a:t>
            </a:r>
          </a:p>
          <a:p>
            <a:pPr lvl="2" rtl="0"/>
            <a:r>
              <a:rPr lang="de-DE"/>
              <a:t>Dritte Ebene</a:t>
            </a:r>
          </a:p>
          <a:p>
            <a:pPr lvl="3" rtl="0"/>
            <a:r>
              <a:rPr lang="de-DE"/>
              <a:t>Vierte Ebene</a:t>
            </a:r>
          </a:p>
          <a:p>
            <a:pPr lvl="4" rtl="0"/>
            <a:r>
              <a:rPr lang="de-DE"/>
              <a:t>Fünfte Ebene</a:t>
            </a:r>
          </a:p>
        </p:txBody>
      </p:sp>
      <p:sp>
        <p:nvSpPr>
          <p:cNvPr id="8" name="Tabellenplatzhalter 7">
            <a:extLst>
              <a:ext uri="{FF2B5EF4-FFF2-40B4-BE49-F238E27FC236}">
                <a16:creationId xmlns:a16="http://schemas.microsoft.com/office/drawing/2014/main" id="{423FEB60-8FB5-7F10-EDD7-8AB4B3139EF6}"/>
              </a:ext>
            </a:extLst>
          </p:cNvPr>
          <p:cNvSpPr>
            <a:spLocks noGrp="1"/>
          </p:cNvSpPr>
          <p:nvPr>
            <p:ph type="tbl" sz="quarter" idx="13"/>
          </p:nvPr>
        </p:nvSpPr>
        <p:spPr>
          <a:xfrm>
            <a:off x="4038599" y="1825625"/>
            <a:ext cx="7315199" cy="4297680"/>
          </a:xfrm>
        </p:spPr>
        <p:txBody>
          <a:bodyPr rtlCol="0">
            <a:normAutofit/>
          </a:bodyPr>
          <a:lstStyle>
            <a:lvl1pPr marL="0" indent="0">
              <a:buNone/>
              <a:defRPr lang="de-DE" sz="2400"/>
            </a:lvl1pPr>
          </a:lstStyle>
          <a:p>
            <a:pPr rtl="0"/>
            <a:r>
              <a:rPr lang="de-DE"/>
              <a:t>Tabelle durch Klicken auf Symbol hinzufügen</a:t>
            </a:r>
          </a:p>
        </p:txBody>
      </p:sp>
      <p:sp>
        <p:nvSpPr>
          <p:cNvPr id="5" name="Datumsplatzhalter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de-DE"/>
            </a:defPPr>
          </a:lstStyle>
          <a:p>
            <a:pPr rtl="0"/>
            <a:fld id="{D6D8061D-18C3-4F4F-85EF-561633F58754}" type="datetimeFigureOut">
              <a:rPr lang="de-DE" smtClean="0"/>
              <a:t>16.06.2025</a:t>
            </a:fld>
            <a:endParaRPr lang="de-DE" dirty="0"/>
          </a:p>
        </p:txBody>
      </p:sp>
      <p:sp>
        <p:nvSpPr>
          <p:cNvPr id="6" name="Fußzeilenplatzhalt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de-DE"/>
            </a:defPPr>
          </a:lstStyle>
          <a:p>
            <a:pPr rtl="0"/>
            <a:endParaRPr lang="de-DE" dirty="0"/>
          </a:p>
        </p:txBody>
      </p:sp>
      <p:sp>
        <p:nvSpPr>
          <p:cNvPr id="7" name="Foliennummernplatzhalt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de-DE"/>
            </a:defPPr>
          </a:lstStyle>
          <a:p>
            <a:pPr rtl="0"/>
            <a:fld id="{CBD12358-51D2-46B3-9BDE-DF29528B9454}" type="slidenum">
              <a:rPr lang="de-DE" smtClean="0"/>
              <a:t>‹Nr.›</a:t>
            </a:fld>
            <a:endParaRPr lang="de-DE" dirty="0"/>
          </a:p>
        </p:txBody>
      </p:sp>
    </p:spTree>
    <p:extLst>
      <p:ext uri="{BB962C8B-B14F-4D97-AF65-F5344CB8AC3E}">
        <p14:creationId xmlns:p14="http://schemas.microsoft.com/office/powerpoint/2010/main" val="28081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3">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D9FE4C84-13A1-72EA-6541-7C8FDDEA71C0}"/>
              </a:ext>
              <a:ext uri="{C183D7F6-B498-43B3-948B-1728B52AA6E4}">
                <adec:decorative xmlns:adec="http://schemas.microsoft.com/office/drawing/2017/decorative" val="1"/>
              </a:ext>
            </a:extLst>
          </p:cNvPr>
          <p:cNvSpPr/>
          <p:nvPr userDrawn="1"/>
        </p:nvSpPr>
        <p:spPr>
          <a:xfrm>
            <a:off x="361563" y="5800859"/>
            <a:ext cx="692016" cy="69201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Bogen 11">
            <a:extLst>
              <a:ext uri="{FF2B5EF4-FFF2-40B4-BE49-F238E27FC236}">
                <a16:creationId xmlns:a16="http://schemas.microsoft.com/office/drawing/2014/main" id="{30468883-4E51-D3BD-E1C6-601ED9B6EF0E}"/>
              </a:ext>
              <a:ext uri="{C183D7F6-B498-43B3-948B-1728B52AA6E4}">
                <adec:decorative xmlns:adec="http://schemas.microsoft.com/office/drawing/2017/decorative" val="1"/>
              </a:ext>
            </a:extLst>
          </p:cNvPr>
          <p:cNvSpPr/>
          <p:nvPr userDrawn="1"/>
        </p:nvSpPr>
        <p:spPr>
          <a:xfrm rot="21438747" flipV="1">
            <a:off x="7967025" y="2530995"/>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ihandform 9">
            <a:extLst>
              <a:ext uri="{FF2B5EF4-FFF2-40B4-BE49-F238E27FC236}">
                <a16:creationId xmlns:a16="http://schemas.microsoft.com/office/drawing/2014/main" id="{111AEF3F-9A86-45CE-4817-E3E6863DC09A}"/>
              </a:ext>
              <a:ext uri="{C183D7F6-B498-43B3-948B-1728B52AA6E4}">
                <adec:decorative xmlns:adec="http://schemas.microsoft.com/office/drawing/2017/decorative" val="1"/>
              </a:ext>
            </a:extLst>
          </p:cNvPr>
          <p:cNvSpPr/>
          <p:nvPr userDrawn="1"/>
        </p:nvSpPr>
        <p:spPr>
          <a:xfrm flipH="1">
            <a:off x="11764789" y="390570"/>
            <a:ext cx="437721" cy="797078"/>
          </a:xfrm>
          <a:custGeom>
            <a:avLst/>
            <a:gdLst>
              <a:gd name="connsiteX0" fmla="*/ 28069 w 437721"/>
              <a:gd name="connsiteY0" fmla="*/ 0 h 797078"/>
              <a:gd name="connsiteX1" fmla="*/ 437721 w 437721"/>
              <a:gd name="connsiteY1" fmla="*/ 398539 h 797078"/>
              <a:gd name="connsiteX2" fmla="*/ 28069 w 437721"/>
              <a:gd name="connsiteY2" fmla="*/ 797078 h 797078"/>
              <a:gd name="connsiteX3" fmla="*/ 0 w 437721"/>
              <a:gd name="connsiteY3" fmla="*/ 794325 h 797078"/>
              <a:gd name="connsiteX4" fmla="*/ 0 w 437721"/>
              <a:gd name="connsiteY4" fmla="*/ 2753 h 797078"/>
              <a:gd name="connsiteX5" fmla="*/ 28069 w 437721"/>
              <a:gd name="connsiteY5" fmla="*/ 0 h 79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721" h="797078">
                <a:moveTo>
                  <a:pt x="28069" y="0"/>
                </a:moveTo>
                <a:cubicBezTo>
                  <a:pt x="254314" y="0"/>
                  <a:pt x="437721" y="178432"/>
                  <a:pt x="437721" y="398539"/>
                </a:cubicBezTo>
                <a:cubicBezTo>
                  <a:pt x="437721" y="618646"/>
                  <a:pt x="254314" y="797078"/>
                  <a:pt x="28069" y="797078"/>
                </a:cubicBezTo>
                <a:lnTo>
                  <a:pt x="0" y="794325"/>
                </a:lnTo>
                <a:lnTo>
                  <a:pt x="0" y="2753"/>
                </a:lnTo>
                <a:lnTo>
                  <a:pt x="28069"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de-DE"/>
            </a:defPPr>
          </a:lstStyle>
          <a:p>
            <a:pPr algn="ctr" rtl="0"/>
            <a:endParaRPr lang="de-DE" dirty="0"/>
          </a:p>
        </p:txBody>
      </p:sp>
      <p:sp>
        <p:nvSpPr>
          <p:cNvPr id="2" name="Titel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rtlCol="0" anchor="ctr" anchorCtr="0">
            <a:noAutofit/>
          </a:bodyPr>
          <a:lstStyle>
            <a:lvl1pPr>
              <a:defRPr lang="de-DE"/>
            </a:lvl1pPr>
          </a:lstStyle>
          <a:p>
            <a:pPr rtl="0"/>
            <a:r>
              <a:rPr lang="de-DE"/>
              <a:t>Titel durch Klicken hinzufügen</a:t>
            </a:r>
          </a:p>
        </p:txBody>
      </p:sp>
      <p:sp>
        <p:nvSpPr>
          <p:cNvPr id="9" name="Inhaltsplatzhalter 2">
            <a:extLst>
              <a:ext uri="{FF2B5EF4-FFF2-40B4-BE49-F238E27FC236}">
                <a16:creationId xmlns:a16="http://schemas.microsoft.com/office/drawing/2014/main" id="{F5A792C8-BB21-CDAF-668C-C1EFF45540C6}"/>
              </a:ext>
            </a:extLst>
          </p:cNvPr>
          <p:cNvSpPr>
            <a:spLocks noGrp="1"/>
          </p:cNvSpPr>
          <p:nvPr>
            <p:ph sz="half" idx="13" hasCustomPrompt="1"/>
          </p:nvPr>
        </p:nvSpPr>
        <p:spPr>
          <a:xfrm>
            <a:off x="838200" y="1825625"/>
            <a:ext cx="6934200" cy="4297680"/>
          </a:xfrm>
          <a:noFill/>
        </p:spPr>
        <p:txBody>
          <a:bodyPr vert="horz" lIns="91440" tIns="45720" rIns="91440" bIns="45720" rtlCol="0" anchor="t">
            <a:normAutofit/>
          </a:bodyPr>
          <a:lstStyle>
            <a:lvl1pPr marL="0" indent="0">
              <a:spcBef>
                <a:spcPts val="1000"/>
              </a:spcBef>
              <a:spcAft>
                <a:spcPts val="800"/>
              </a:spcAft>
              <a:buNone/>
              <a:defRPr lang="de-DE" sz="1800"/>
            </a:lvl1pPr>
            <a:lvl2pPr>
              <a:spcBef>
                <a:spcPts val="500"/>
              </a:spcBef>
              <a:spcAft>
                <a:spcPts val="800"/>
              </a:spcAft>
              <a:buClr>
                <a:schemeClr val="accent2"/>
              </a:buClr>
              <a:defRPr lang="de-DE" sz="1800"/>
            </a:lvl2pPr>
            <a:lvl3pPr>
              <a:spcBef>
                <a:spcPts val="1000"/>
              </a:spcBef>
              <a:buClr>
                <a:schemeClr val="accent2"/>
              </a:buClr>
              <a:defRPr lang="de-DE" sz="1800"/>
            </a:lvl3pPr>
            <a:lvl4pPr>
              <a:spcBef>
                <a:spcPts val="1000"/>
              </a:spcBef>
              <a:buClr>
                <a:schemeClr val="accent2"/>
              </a:buClr>
              <a:defRPr lang="de-DE" sz="1800"/>
            </a:lvl4pPr>
            <a:lvl5pPr>
              <a:spcBef>
                <a:spcPts val="1000"/>
              </a:spcBef>
              <a:buClr>
                <a:schemeClr val="accent2"/>
              </a:buClr>
              <a:defRPr lang="de-DE" sz="1800"/>
            </a:lvl5pPr>
          </a:lstStyle>
          <a:p>
            <a:pPr lvl="0" rtl="0"/>
            <a:r>
              <a:rPr lang="de-DE"/>
              <a:t>Klicken, um Inhalt hinzuzufügen</a:t>
            </a:r>
          </a:p>
          <a:p>
            <a:pPr lvl="1" rtl="0"/>
            <a:r>
              <a:rPr lang="de-DE"/>
              <a:t>Zweite Ebene</a:t>
            </a:r>
          </a:p>
          <a:p>
            <a:pPr lvl="2" rtl="0"/>
            <a:r>
              <a:rPr lang="de-DE"/>
              <a:t>Dritte Ebene</a:t>
            </a:r>
          </a:p>
          <a:p>
            <a:pPr lvl="3" rtl="0"/>
            <a:r>
              <a:rPr lang="de-DE"/>
              <a:t>Vierte Ebene</a:t>
            </a:r>
          </a:p>
          <a:p>
            <a:pPr lvl="4" rtl="0"/>
            <a:r>
              <a:rPr lang="de-DE"/>
              <a:t>Fünfte Ebene</a:t>
            </a:r>
            <a:endParaRPr lang="de-DE" sz="1800" dirty="0">
              <a:latin typeface="Avenir Next LT Pro" panose="020B0504020202020204" pitchFamily="34" charset="77"/>
            </a:endParaRPr>
          </a:p>
        </p:txBody>
      </p:sp>
      <p:sp>
        <p:nvSpPr>
          <p:cNvPr id="4" name="Inhaltsplatzhalter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03029" y="1825625"/>
            <a:ext cx="3450771" cy="4297680"/>
          </a:xfrm>
        </p:spPr>
        <p:txBody>
          <a:bodyPr rtlCol="0">
            <a:normAutofit/>
          </a:bodyPr>
          <a:lstStyle>
            <a:lvl1pPr marL="0" indent="0">
              <a:spcBef>
                <a:spcPts val="1000"/>
              </a:spcBef>
              <a:spcAft>
                <a:spcPts val="800"/>
              </a:spcAft>
              <a:buNone/>
              <a:defRPr lang="de-DE" sz="1800"/>
            </a:lvl1pPr>
            <a:lvl2pPr marL="742950" indent="-285750">
              <a:spcBef>
                <a:spcPts val="1000"/>
              </a:spcBef>
              <a:spcAft>
                <a:spcPts val="800"/>
              </a:spcAft>
              <a:buClr>
                <a:schemeClr val="accent2"/>
              </a:buClr>
              <a:buFont typeface="Arial" panose="020B0604020202020204" pitchFamily="34" charset="0"/>
              <a:buChar char="•"/>
              <a:defRPr lang="de-DE" sz="1600"/>
            </a:lvl2pPr>
            <a:lvl3pPr marL="1200150" indent="-285750">
              <a:spcBef>
                <a:spcPts val="1000"/>
              </a:spcBef>
              <a:spcAft>
                <a:spcPts val="800"/>
              </a:spcAft>
              <a:buClr>
                <a:schemeClr val="accent2"/>
              </a:buClr>
              <a:buFont typeface="Arial" panose="020B0604020202020204" pitchFamily="34" charset="0"/>
              <a:buChar char="•"/>
              <a:defRPr lang="de-DE" sz="1400"/>
            </a:lvl3pPr>
            <a:lvl4pPr marL="1543050" indent="-171450">
              <a:spcBef>
                <a:spcPts val="1000"/>
              </a:spcBef>
              <a:spcAft>
                <a:spcPts val="800"/>
              </a:spcAft>
              <a:buClr>
                <a:schemeClr val="accent2"/>
              </a:buClr>
              <a:buFont typeface="Arial" panose="020B0604020202020204" pitchFamily="34" charset="0"/>
              <a:buChar char="•"/>
              <a:defRPr lang="de-DE" sz="1200"/>
            </a:lvl4pPr>
            <a:lvl5pPr marL="2000250" indent="-171450">
              <a:spcBef>
                <a:spcPts val="1000"/>
              </a:spcBef>
              <a:spcAft>
                <a:spcPts val="800"/>
              </a:spcAft>
              <a:buClr>
                <a:schemeClr val="accent2"/>
              </a:buClr>
              <a:buFont typeface="Arial" panose="020B0604020202020204" pitchFamily="34" charset="0"/>
              <a:buChar char="•"/>
              <a:defRPr lang="de-DE" sz="1200"/>
            </a:lvl5pPr>
          </a:lstStyle>
          <a:p>
            <a:pPr lvl="0" rtl="0"/>
            <a:r>
              <a:rPr lang="de-DE"/>
              <a:t>Klicken, um Inhalt hinzuzufügen</a:t>
            </a:r>
          </a:p>
          <a:p>
            <a:pPr lvl="1" rtl="0"/>
            <a:r>
              <a:rPr lang="de-DE"/>
              <a:t>Zweite Ebene</a:t>
            </a:r>
          </a:p>
          <a:p>
            <a:pPr lvl="2" rtl="0"/>
            <a:r>
              <a:rPr lang="de-DE"/>
              <a:t>Dritte Ebene</a:t>
            </a:r>
          </a:p>
          <a:p>
            <a:pPr lvl="3" rtl="0"/>
            <a:r>
              <a:rPr lang="de-DE"/>
              <a:t>Vierte Ebene</a:t>
            </a:r>
          </a:p>
          <a:p>
            <a:pPr lvl="4" rtl="0"/>
            <a:r>
              <a:rPr lang="de-DE"/>
              <a:t>Fünfte Ebene</a:t>
            </a:r>
          </a:p>
        </p:txBody>
      </p:sp>
      <p:sp>
        <p:nvSpPr>
          <p:cNvPr id="5" name="Datumsplatzhalter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de-DE"/>
            </a:defPPr>
          </a:lstStyle>
          <a:p>
            <a:pPr rtl="0"/>
            <a:fld id="{D6D8061D-18C3-4F4F-85EF-561633F58754}" type="datetimeFigureOut">
              <a:rPr lang="de-DE" smtClean="0"/>
              <a:t>16.06.2025</a:t>
            </a:fld>
            <a:endParaRPr lang="de-DE" dirty="0"/>
          </a:p>
        </p:txBody>
      </p:sp>
      <p:sp>
        <p:nvSpPr>
          <p:cNvPr id="6" name="Fußzeilenplatzhalt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de-DE"/>
            </a:defPPr>
          </a:lstStyle>
          <a:p>
            <a:pPr rtl="0"/>
            <a:endParaRPr lang="de-DE" dirty="0"/>
          </a:p>
        </p:txBody>
      </p:sp>
      <p:sp>
        <p:nvSpPr>
          <p:cNvPr id="7" name="Foliennummernplatzhalt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de-DE"/>
            </a:defPPr>
          </a:lstStyle>
          <a:p>
            <a:pPr rtl="0"/>
            <a:fld id="{CBD12358-51D2-46B3-9BDE-DF29528B9454}" type="slidenum">
              <a:rPr lang="de-DE" smtClean="0"/>
              <a:t>‹Nr.›</a:t>
            </a:fld>
            <a:endParaRPr lang="de-DE" dirty="0"/>
          </a:p>
        </p:txBody>
      </p:sp>
    </p:spTree>
    <p:extLst>
      <p:ext uri="{BB962C8B-B14F-4D97-AF65-F5344CB8AC3E}">
        <p14:creationId xmlns:p14="http://schemas.microsoft.com/office/powerpoint/2010/main" val="137703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rtlCol="0" anchor="ctr" anchorCtr="0">
            <a:noAutofit/>
          </a:bodyPr>
          <a:lstStyle>
            <a:defPPr>
              <a:defRPr lang="de-DE"/>
            </a:defPPr>
          </a:lstStyle>
          <a:p>
            <a:pPr rtl="0"/>
            <a:r>
              <a:rPr lang="de-DE"/>
              <a:t>Titel durch Klicken hinzufügen</a:t>
            </a:r>
          </a:p>
        </p:txBody>
      </p:sp>
      <p:sp>
        <p:nvSpPr>
          <p:cNvPr id="4" name="Datumsplatzhalter 3">
            <a:extLst>
              <a:ext uri="{FF2B5EF4-FFF2-40B4-BE49-F238E27FC236}">
                <a16:creationId xmlns:a16="http://schemas.microsoft.com/office/drawing/2014/main" id="{8C56EB0F-63C8-5F75-A333-3413A9DC6F76}"/>
              </a:ext>
            </a:extLst>
          </p:cNvPr>
          <p:cNvSpPr>
            <a:spLocks noGrp="1"/>
          </p:cNvSpPr>
          <p:nvPr>
            <p:ph type="dt" sz="half" idx="10"/>
          </p:nvPr>
        </p:nvSpPr>
        <p:spPr/>
        <p:txBody>
          <a:bodyPr rtlCol="0"/>
          <a:lstStyle>
            <a:defPPr>
              <a:defRPr lang="de-DE"/>
            </a:defPPr>
          </a:lstStyle>
          <a:p>
            <a:pPr rtl="0"/>
            <a:fld id="{D6D8061D-18C3-4F4F-85EF-561633F58754}" type="datetimeFigureOut">
              <a:rPr lang="de-DE" smtClean="0"/>
              <a:t>16.06.2025</a:t>
            </a:fld>
            <a:endParaRPr lang="de-DE" dirty="0"/>
          </a:p>
        </p:txBody>
      </p:sp>
      <p:sp>
        <p:nvSpPr>
          <p:cNvPr id="5" name="Fußzeilenplatzhalt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rtlCol="0"/>
          <a:lstStyle>
            <a:defPPr>
              <a:defRPr lang="de-DE"/>
            </a:defPPr>
          </a:lstStyle>
          <a:p>
            <a:pPr rtl="0"/>
            <a:endParaRPr lang="de-DE" dirty="0"/>
          </a:p>
        </p:txBody>
      </p:sp>
      <p:sp>
        <p:nvSpPr>
          <p:cNvPr id="6" name="Foliennummernplatzhalt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rtlCol="0"/>
          <a:lstStyle>
            <a:defPPr>
              <a:defRPr lang="de-DE"/>
            </a:defPPr>
          </a:lstStyle>
          <a:p>
            <a:pPr rtl="0"/>
            <a:fld id="{CBD12358-51D2-46B3-9BDE-DF29528B9454}" type="slidenum">
              <a:rPr lang="de-DE" smtClean="0"/>
              <a:t>‹Nr.›</a:t>
            </a:fld>
            <a:endParaRPr lang="de-DE" dirty="0"/>
          </a:p>
        </p:txBody>
      </p:sp>
      <p:sp>
        <p:nvSpPr>
          <p:cNvPr id="8" name="Tabellenplatzhalter 7">
            <a:extLst>
              <a:ext uri="{FF2B5EF4-FFF2-40B4-BE49-F238E27FC236}">
                <a16:creationId xmlns:a16="http://schemas.microsoft.com/office/drawing/2014/main" id="{0CEAFE70-86D3-8690-31CA-F9A1FBA494D0}"/>
              </a:ext>
            </a:extLst>
          </p:cNvPr>
          <p:cNvSpPr>
            <a:spLocks noGrp="1"/>
          </p:cNvSpPr>
          <p:nvPr>
            <p:ph type="tbl" sz="quarter" idx="13"/>
          </p:nvPr>
        </p:nvSpPr>
        <p:spPr>
          <a:xfrm>
            <a:off x="838199" y="1825625"/>
            <a:ext cx="10515600" cy="4297680"/>
          </a:xfrm>
        </p:spPr>
        <p:txBody>
          <a:bodyPr rtlCol="0">
            <a:normAutofit/>
          </a:bodyPr>
          <a:lstStyle>
            <a:lvl1pPr>
              <a:defRPr lang="de-DE" sz="2400"/>
            </a:lvl1pPr>
          </a:lstStyle>
          <a:p>
            <a:pPr rtl="0"/>
            <a:r>
              <a:rPr lang="de-DE"/>
              <a:t>Tabelle durch Klicken auf Symbol hinzufügen</a:t>
            </a:r>
          </a:p>
        </p:txBody>
      </p:sp>
    </p:spTree>
    <p:extLst>
      <p:ext uri="{BB962C8B-B14F-4D97-AF65-F5344CB8AC3E}">
        <p14:creationId xmlns:p14="http://schemas.microsoft.com/office/powerpoint/2010/main" val="2626099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3">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D7B7232D-F1A6-B6C3-3BBF-E834CC7CDC8E}"/>
              </a:ext>
              <a:ext uri="{C183D7F6-B498-43B3-948B-1728B52AA6E4}">
                <adec:decorative xmlns:adec="http://schemas.microsoft.com/office/drawing/2017/decorative" val="1"/>
              </a:ext>
            </a:extLst>
          </p:cNvPr>
          <p:cNvGrpSpPr/>
          <p:nvPr userDrawn="1"/>
        </p:nvGrpSpPr>
        <p:grpSpPr>
          <a:xfrm>
            <a:off x="0" y="0"/>
            <a:ext cx="5930138" cy="6858001"/>
            <a:chOff x="0" y="-1"/>
            <a:chExt cx="5930138" cy="6858001"/>
          </a:xfrm>
        </p:grpSpPr>
        <p:sp>
          <p:nvSpPr>
            <p:cNvPr id="8" name="Ellipse 7">
              <a:extLst>
                <a:ext uri="{FF2B5EF4-FFF2-40B4-BE49-F238E27FC236}">
                  <a16:creationId xmlns:a16="http://schemas.microsoft.com/office/drawing/2014/main" id="{0D306340-6BFD-FE3D-535B-B59C1C44EDDA}"/>
                </a:ext>
              </a:extLst>
            </p:cNvPr>
            <p:cNvSpPr/>
            <p:nvPr userDrawn="1"/>
          </p:nvSpPr>
          <p:spPr>
            <a:xfrm>
              <a:off x="383877" y="778462"/>
              <a:ext cx="5315035" cy="53150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ihandform: Form 11">
              <a:extLst>
                <a:ext uri="{FF2B5EF4-FFF2-40B4-BE49-F238E27FC236}">
                  <a16:creationId xmlns:a16="http://schemas.microsoft.com/office/drawing/2014/main" id="{338E6C4B-ABF3-8B7E-8DCF-A93F69C712B1}"/>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ihandform: Form 13">
              <a:extLst>
                <a:ext uri="{FF2B5EF4-FFF2-40B4-BE49-F238E27FC236}">
                  <a16:creationId xmlns:a16="http://schemas.microsoft.com/office/drawing/2014/main" id="{6F90F99F-B12A-E8F9-5A86-D76B201D6308}"/>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defPPr>
                <a:defRPr lang="de-DE"/>
              </a:defPPr>
            </a:lstStyle>
            <a:p>
              <a:pPr marL="0" marR="0" lvl="0" indent="0" algn="l"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ihandform: Form 15">
              <a:extLst>
                <a:ext uri="{FF2B5EF4-FFF2-40B4-BE49-F238E27FC236}">
                  <a16:creationId xmlns:a16="http://schemas.microsoft.com/office/drawing/2014/main" id="{BFA99EFE-81BC-95EA-FA61-B7199AD98A74}"/>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ihandform: Form 17">
              <a:extLst>
                <a:ext uri="{FF2B5EF4-FFF2-40B4-BE49-F238E27FC236}">
                  <a16:creationId xmlns:a16="http://schemas.microsoft.com/office/drawing/2014/main" id="{DD9FC028-D877-28FE-C646-DBD85D932641}"/>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defPPr>
                <a:defRPr lang="de-DE"/>
              </a:defPPr>
            </a:lstStyle>
            <a:p>
              <a:pPr marL="0" marR="0" lvl="0" indent="0" algn="l"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ihandform: Form 21">
              <a:extLst>
                <a:ext uri="{FF2B5EF4-FFF2-40B4-BE49-F238E27FC236}">
                  <a16:creationId xmlns:a16="http://schemas.microsoft.com/office/drawing/2014/main" id="{AA0AFFE9-F0C2-BDA0-BF87-9977706AB6A8}"/>
                </a:ext>
              </a:extLst>
            </p:cNvPr>
            <p:cNvSpPr/>
            <p:nvPr userDrawn="1"/>
          </p:nvSpPr>
          <p:spPr>
            <a:xfrm flipH="1">
              <a:off x="4364198"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el 1">
            <a:extLst>
              <a:ext uri="{FF2B5EF4-FFF2-40B4-BE49-F238E27FC236}">
                <a16:creationId xmlns:a16="http://schemas.microsoft.com/office/drawing/2014/main" id="{F657BD59-35CC-9BB3-8621-6FA3356F81AA}"/>
              </a:ext>
            </a:extLst>
          </p:cNvPr>
          <p:cNvSpPr>
            <a:spLocks noGrp="1"/>
          </p:cNvSpPr>
          <p:nvPr>
            <p:ph type="title"/>
          </p:nvPr>
        </p:nvSpPr>
        <p:spPr>
          <a:xfrm>
            <a:off x="383876" y="764502"/>
            <a:ext cx="5315035" cy="5328996"/>
          </a:xfrm>
        </p:spPr>
        <p:txBody>
          <a:bodyPr rtlCol="0">
            <a:noAutofit/>
          </a:bodyPr>
          <a:lstStyle>
            <a:lvl1pPr algn="ctr">
              <a:defRPr lang="de-DE" sz="4400">
                <a:solidFill>
                  <a:schemeClr val="bg1"/>
                </a:solidFill>
              </a:defRPr>
            </a:lvl1pPr>
          </a:lstStyle>
          <a:p>
            <a:pPr rtl="0"/>
            <a:r>
              <a:rPr lang="de-DE"/>
              <a:t>Mastertitelformat bearbeiten</a:t>
            </a:r>
            <a:endParaRPr lang="de-DE" dirty="0"/>
          </a:p>
        </p:txBody>
      </p:sp>
      <p:sp>
        <p:nvSpPr>
          <p:cNvPr id="3" name="Inhaltsplatzhalter 2">
            <a:extLst>
              <a:ext uri="{FF2B5EF4-FFF2-40B4-BE49-F238E27FC236}">
                <a16:creationId xmlns:a16="http://schemas.microsoft.com/office/drawing/2014/main" id="{A772710C-A212-1B12-06CD-FA2A14F89D68}"/>
              </a:ext>
            </a:extLst>
          </p:cNvPr>
          <p:cNvSpPr>
            <a:spLocks noGrp="1"/>
          </p:cNvSpPr>
          <p:nvPr>
            <p:ph idx="1" hasCustomPrompt="1"/>
          </p:nvPr>
        </p:nvSpPr>
        <p:spPr>
          <a:xfrm>
            <a:off x="6605455" y="755171"/>
            <a:ext cx="4619937" cy="5315035"/>
          </a:xfrm>
        </p:spPr>
        <p:txBody>
          <a:bodyPr rtlCol="0" anchor="ctr" anchorCtr="0">
            <a:normAutofit/>
          </a:bodyPr>
          <a:lstStyle>
            <a:lvl1pPr marL="0" indent="0">
              <a:spcBef>
                <a:spcPts val="1000"/>
              </a:spcBef>
              <a:spcAft>
                <a:spcPts val="800"/>
              </a:spcAft>
              <a:buNone/>
              <a:defRPr lang="de-DE" sz="2400"/>
            </a:lvl1pPr>
            <a:lvl2pPr marL="800100" indent="-342900">
              <a:spcBef>
                <a:spcPts val="1000"/>
              </a:spcBef>
              <a:spcAft>
                <a:spcPts val="800"/>
              </a:spcAft>
              <a:buClr>
                <a:schemeClr val="accent2"/>
              </a:buClr>
              <a:buFont typeface="Arial" panose="020B0604020202020204" pitchFamily="34" charset="0"/>
              <a:buChar char="•"/>
              <a:defRPr lang="de-DE" sz="2000"/>
            </a:lvl2pPr>
            <a:lvl3pPr marL="1200150" indent="-285750">
              <a:spcBef>
                <a:spcPts val="1000"/>
              </a:spcBef>
              <a:spcAft>
                <a:spcPts val="800"/>
              </a:spcAft>
              <a:buClr>
                <a:schemeClr val="accent2"/>
              </a:buClr>
              <a:buFont typeface="Arial" panose="020B0604020202020204" pitchFamily="34" charset="0"/>
              <a:buChar char="•"/>
              <a:defRPr lang="de-DE" sz="1800"/>
            </a:lvl3pPr>
            <a:lvl4pPr marL="1657350" indent="-285750">
              <a:spcBef>
                <a:spcPts val="1000"/>
              </a:spcBef>
              <a:spcAft>
                <a:spcPts val="800"/>
              </a:spcAft>
              <a:buClr>
                <a:schemeClr val="accent2"/>
              </a:buClr>
              <a:buFont typeface="Arial" panose="020B0604020202020204" pitchFamily="34" charset="0"/>
              <a:buChar char="•"/>
              <a:defRPr lang="de-DE" sz="1600"/>
            </a:lvl4pPr>
            <a:lvl5pPr marL="2114550" indent="-285750">
              <a:spcBef>
                <a:spcPts val="1000"/>
              </a:spcBef>
              <a:spcAft>
                <a:spcPts val="800"/>
              </a:spcAft>
              <a:buClr>
                <a:schemeClr val="accent2"/>
              </a:buClr>
              <a:buFont typeface="Arial" panose="020B0604020202020204" pitchFamily="34" charset="0"/>
              <a:buChar char="•"/>
              <a:defRPr lang="de-DE" sz="1600"/>
            </a:lvl5pPr>
          </a:lstStyle>
          <a:p>
            <a:pPr lvl="0" rtl="0"/>
            <a:r>
              <a:rPr lang="de-DE"/>
              <a:t>Klicken, um Inhalt hinzuzufügen</a:t>
            </a:r>
          </a:p>
          <a:p>
            <a:pPr lvl="1" rtl="0"/>
            <a:r>
              <a:rPr lang="de-DE"/>
              <a:t>Zweite Ebene</a:t>
            </a:r>
          </a:p>
          <a:p>
            <a:pPr lvl="2" rtl="0"/>
            <a:r>
              <a:rPr lang="de-DE"/>
              <a:t>Dritte Ebene</a:t>
            </a:r>
          </a:p>
          <a:p>
            <a:pPr lvl="3" rtl="0"/>
            <a:r>
              <a:rPr lang="de-DE"/>
              <a:t>Vierte Ebene</a:t>
            </a:r>
          </a:p>
          <a:p>
            <a:pPr lvl="4" rtl="0"/>
            <a:r>
              <a:rPr lang="de-DE"/>
              <a:t>Fünfte Ebene</a:t>
            </a:r>
          </a:p>
        </p:txBody>
      </p:sp>
      <p:sp>
        <p:nvSpPr>
          <p:cNvPr id="4" name="Datumsplatzhalter 3">
            <a:extLst>
              <a:ext uri="{FF2B5EF4-FFF2-40B4-BE49-F238E27FC236}">
                <a16:creationId xmlns:a16="http://schemas.microsoft.com/office/drawing/2014/main" id="{8C56EB0F-63C8-5F75-A333-3413A9DC6F76}"/>
              </a:ext>
            </a:extLst>
          </p:cNvPr>
          <p:cNvSpPr>
            <a:spLocks noGrp="1"/>
          </p:cNvSpPr>
          <p:nvPr>
            <p:ph type="dt" sz="half" idx="10"/>
          </p:nvPr>
        </p:nvSpPr>
        <p:spPr/>
        <p:txBody>
          <a:bodyPr rtlCol="0"/>
          <a:lstStyle>
            <a:defPPr>
              <a:defRPr lang="de-DE"/>
            </a:defPPr>
          </a:lstStyle>
          <a:p>
            <a:pPr rtl="0"/>
            <a:fld id="{D6D8061D-18C3-4F4F-85EF-561633F58754}" type="datetimeFigureOut">
              <a:rPr lang="de-DE" smtClean="0"/>
              <a:t>16.06.2025</a:t>
            </a:fld>
            <a:endParaRPr lang="de-DE" dirty="0"/>
          </a:p>
        </p:txBody>
      </p:sp>
      <p:sp>
        <p:nvSpPr>
          <p:cNvPr id="5" name="Fußzeilenplatzhalt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rtlCol="0"/>
          <a:lstStyle>
            <a:defPPr>
              <a:defRPr lang="de-DE"/>
            </a:defPPr>
          </a:lstStyle>
          <a:p>
            <a:pPr rtl="0"/>
            <a:endParaRPr lang="de-DE" dirty="0"/>
          </a:p>
        </p:txBody>
      </p:sp>
      <p:sp>
        <p:nvSpPr>
          <p:cNvPr id="6" name="Foliennummernplatzhalt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rtlCol="0"/>
          <a:lstStyle>
            <a:defPPr>
              <a:defRPr lang="de-DE"/>
            </a:defPPr>
          </a:lstStyle>
          <a:p>
            <a:pPr rtl="0"/>
            <a:fld id="{CBD12358-51D2-46B3-9BDE-DF29528B9454}" type="slidenum">
              <a:rPr lang="de-DE" smtClean="0"/>
              <a:t>‹Nr.›</a:t>
            </a:fld>
            <a:endParaRPr lang="de-DE" dirty="0"/>
          </a:p>
        </p:txBody>
      </p:sp>
    </p:spTree>
    <p:extLst>
      <p:ext uri="{BB962C8B-B14F-4D97-AF65-F5344CB8AC3E}">
        <p14:creationId xmlns:p14="http://schemas.microsoft.com/office/powerpoint/2010/main" val="216296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3E96D25F-53A2-6217-84B4-7EB874F0B372}"/>
              </a:ext>
              <a:ext uri="{C183D7F6-B498-43B3-948B-1728B52AA6E4}">
                <adec:decorative xmlns:adec="http://schemas.microsoft.com/office/drawing/2017/decorative" val="1"/>
              </a:ext>
            </a:extLst>
          </p:cNvPr>
          <p:cNvGrpSpPr/>
          <p:nvPr userDrawn="1"/>
        </p:nvGrpSpPr>
        <p:grpSpPr>
          <a:xfrm>
            <a:off x="489189" y="941148"/>
            <a:ext cx="11182430" cy="4797821"/>
            <a:chOff x="489189" y="941148"/>
            <a:chExt cx="11182430" cy="4797821"/>
          </a:xfrm>
        </p:grpSpPr>
        <p:sp>
          <p:nvSpPr>
            <p:cNvPr id="8" name="Ellipse 7">
              <a:extLst>
                <a:ext uri="{FF2B5EF4-FFF2-40B4-BE49-F238E27FC236}">
                  <a16:creationId xmlns:a16="http://schemas.microsoft.com/office/drawing/2014/main" id="{A50FA62D-C8AE-52B8-1712-6116756D1A83}"/>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Bogen 8">
              <a:extLst>
                <a:ext uri="{FF2B5EF4-FFF2-40B4-BE49-F238E27FC236}">
                  <a16:creationId xmlns:a16="http://schemas.microsoft.com/office/drawing/2014/main" id="{1D2D6A01-57CF-3C0B-968C-E5A8FD352320}"/>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410BEFAA-C349-7DB1-1827-0FA48A430AD8}"/>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2" name="Titel 1">
            <a:extLst>
              <a:ext uri="{FF2B5EF4-FFF2-40B4-BE49-F238E27FC236}">
                <a16:creationId xmlns:a16="http://schemas.microsoft.com/office/drawing/2014/main" id="{F657BD59-35CC-9BB3-8621-6FA3356F81AA}"/>
              </a:ext>
            </a:extLst>
          </p:cNvPr>
          <p:cNvSpPr>
            <a:spLocks noGrp="1"/>
          </p:cNvSpPr>
          <p:nvPr>
            <p:ph type="title" hasCustomPrompt="1"/>
          </p:nvPr>
        </p:nvSpPr>
        <p:spPr>
          <a:xfrm>
            <a:off x="609957" y="1119031"/>
            <a:ext cx="4384736" cy="4619938"/>
          </a:xfrm>
        </p:spPr>
        <p:txBody>
          <a:bodyPr rtlCol="0">
            <a:noAutofit/>
          </a:bodyPr>
          <a:lstStyle>
            <a:lvl1pPr algn="ctr">
              <a:defRPr lang="de-DE">
                <a:solidFill>
                  <a:schemeClr val="bg1"/>
                </a:solidFill>
              </a:defRPr>
            </a:lvl1pPr>
          </a:lstStyle>
          <a:p>
            <a:pPr rtl="0"/>
            <a:r>
              <a:rPr lang="de-DE"/>
              <a:t>Titel durch Klicken hinzufügen</a:t>
            </a:r>
          </a:p>
        </p:txBody>
      </p:sp>
      <p:sp>
        <p:nvSpPr>
          <p:cNvPr id="3" name="Inhaltsplatzhalter 2">
            <a:extLst>
              <a:ext uri="{FF2B5EF4-FFF2-40B4-BE49-F238E27FC236}">
                <a16:creationId xmlns:a16="http://schemas.microsoft.com/office/drawing/2014/main" id="{A772710C-A212-1B12-06CD-FA2A14F89D68}"/>
              </a:ext>
            </a:extLst>
          </p:cNvPr>
          <p:cNvSpPr>
            <a:spLocks noGrp="1"/>
          </p:cNvSpPr>
          <p:nvPr>
            <p:ph idx="1" hasCustomPrompt="1"/>
          </p:nvPr>
        </p:nvSpPr>
        <p:spPr>
          <a:xfrm>
            <a:off x="5801708" y="554942"/>
            <a:ext cx="5552091" cy="5768220"/>
          </a:xfrm>
        </p:spPr>
        <p:txBody>
          <a:bodyPr rtlCol="0" anchor="ctr" anchorCtr="0">
            <a:normAutofit/>
          </a:bodyPr>
          <a:lstStyle>
            <a:lvl1pPr marL="0" indent="0">
              <a:spcBef>
                <a:spcPts val="1000"/>
              </a:spcBef>
              <a:spcAft>
                <a:spcPts val="800"/>
              </a:spcAft>
              <a:buNone/>
              <a:defRPr lang="de-DE" sz="2400"/>
            </a:lvl1pPr>
            <a:lvl2pPr marL="800100" indent="-342900">
              <a:spcBef>
                <a:spcPts val="1000"/>
              </a:spcBef>
              <a:spcAft>
                <a:spcPts val="800"/>
              </a:spcAft>
              <a:buClr>
                <a:schemeClr val="accent2"/>
              </a:buClr>
              <a:buFont typeface="Arial" panose="020B0604020202020204" pitchFamily="34" charset="0"/>
              <a:buChar char="•"/>
              <a:defRPr lang="de-DE" sz="2000"/>
            </a:lvl2pPr>
            <a:lvl3pPr marL="1200150" indent="-285750">
              <a:spcBef>
                <a:spcPts val="1000"/>
              </a:spcBef>
              <a:spcAft>
                <a:spcPts val="800"/>
              </a:spcAft>
              <a:buClr>
                <a:schemeClr val="accent2"/>
              </a:buClr>
              <a:buFont typeface="Arial" panose="020B0604020202020204" pitchFamily="34" charset="0"/>
              <a:buChar char="•"/>
              <a:defRPr lang="de-DE" sz="1800"/>
            </a:lvl3pPr>
            <a:lvl4pPr marL="1657350" indent="-285750">
              <a:spcBef>
                <a:spcPts val="1000"/>
              </a:spcBef>
              <a:spcAft>
                <a:spcPts val="800"/>
              </a:spcAft>
              <a:buClr>
                <a:schemeClr val="accent2"/>
              </a:buClr>
              <a:buFont typeface="Arial" panose="020B0604020202020204" pitchFamily="34" charset="0"/>
              <a:buChar char="•"/>
              <a:defRPr lang="de-DE" sz="1600"/>
            </a:lvl4pPr>
            <a:lvl5pPr marL="2114550" indent="-285750">
              <a:spcBef>
                <a:spcPts val="1000"/>
              </a:spcBef>
              <a:spcAft>
                <a:spcPts val="800"/>
              </a:spcAft>
              <a:buClr>
                <a:schemeClr val="accent2"/>
              </a:buClr>
              <a:buFont typeface="Arial" panose="020B0604020202020204" pitchFamily="34" charset="0"/>
              <a:buChar char="•"/>
              <a:defRPr lang="de-DE" sz="1600"/>
            </a:lvl5pPr>
          </a:lstStyle>
          <a:p>
            <a:pPr lvl="0" rtl="0"/>
            <a:r>
              <a:rPr lang="de-DE"/>
              <a:t>Klicken, um Inhalt hinzuzufügen</a:t>
            </a:r>
          </a:p>
          <a:p>
            <a:pPr lvl="1" rtl="0"/>
            <a:r>
              <a:rPr lang="de-DE"/>
              <a:t>Zweite Ebene</a:t>
            </a:r>
          </a:p>
          <a:p>
            <a:pPr lvl="2" rtl="0"/>
            <a:r>
              <a:rPr lang="de-DE"/>
              <a:t>Dritte Ebene</a:t>
            </a:r>
          </a:p>
          <a:p>
            <a:pPr lvl="3" rtl="0"/>
            <a:r>
              <a:rPr lang="de-DE"/>
              <a:t>Vierte Ebene</a:t>
            </a:r>
          </a:p>
          <a:p>
            <a:pPr lvl="4" rtl="0"/>
            <a:r>
              <a:rPr lang="de-DE"/>
              <a:t>Fünfte Ebene</a:t>
            </a:r>
          </a:p>
        </p:txBody>
      </p:sp>
    </p:spTree>
    <p:extLst>
      <p:ext uri="{BB962C8B-B14F-4D97-AF65-F5344CB8AC3E}">
        <p14:creationId xmlns:p14="http://schemas.microsoft.com/office/powerpoint/2010/main" val="191438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Bild">
    <p:bg>
      <p:bgPr>
        <a:solidFill>
          <a:schemeClr val="bg1"/>
        </a:solidFill>
        <a:effectLst/>
      </p:bgPr>
    </p:bg>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9EF93C3C-09E9-6CD0-EF4B-6DE09539EE7A}"/>
              </a:ext>
            </a:extLst>
          </p:cNvPr>
          <p:cNvSpPr>
            <a:spLocks noGrp="1"/>
          </p:cNvSpPr>
          <p:nvPr>
            <p:ph type="pic" sz="quarter" idx="10" hasCustomPrompt="1"/>
          </p:nvPr>
        </p:nvSpPr>
        <p:spPr>
          <a:xfrm>
            <a:off x="0" y="0"/>
            <a:ext cx="12192000" cy="6858000"/>
          </a:xfrm>
          <a:custGeom>
            <a:avLst/>
            <a:gdLst>
              <a:gd name="connsiteX0" fmla="*/ 9011782 w 12192000"/>
              <a:gd name="connsiteY0" fmla="*/ 4817511 h 6858000"/>
              <a:gd name="connsiteX1" fmla="*/ 8937059 w 12192000"/>
              <a:gd name="connsiteY1" fmla="*/ 4972626 h 6858000"/>
              <a:gd name="connsiteX2" fmla="*/ 8588084 w 12192000"/>
              <a:gd name="connsiteY2" fmla="*/ 5489438 h 6858000"/>
              <a:gd name="connsiteX3" fmla="*/ 8565206 w 12192000"/>
              <a:gd name="connsiteY3" fmla="*/ 5514611 h 6858000"/>
              <a:gd name="connsiteX4" fmla="*/ 8569944 w 12192000"/>
              <a:gd name="connsiteY4" fmla="*/ 5520198 h 6858000"/>
              <a:gd name="connsiteX5" fmla="*/ 8878607 w 12192000"/>
              <a:gd name="connsiteY5" fmla="*/ 5644582 h 6858000"/>
              <a:gd name="connsiteX6" fmla="*/ 9315123 w 12192000"/>
              <a:gd name="connsiteY6" fmla="*/ 5219907 h 6858000"/>
              <a:gd name="connsiteX7" fmla="*/ 9048519 w 12192000"/>
              <a:gd name="connsiteY7" fmla="*/ 4828605 h 6858000"/>
              <a:gd name="connsiteX8" fmla="*/ 6096000 w 12192000"/>
              <a:gd name="connsiteY8" fmla="*/ 200625 h 6858000"/>
              <a:gd name="connsiteX9" fmla="*/ 2867625 w 12192000"/>
              <a:gd name="connsiteY9" fmla="*/ 3429000 h 6858000"/>
              <a:gd name="connsiteX10" fmla="*/ 6096000 w 12192000"/>
              <a:gd name="connsiteY10" fmla="*/ 6657375 h 6858000"/>
              <a:gd name="connsiteX11" fmla="*/ 9324375 w 12192000"/>
              <a:gd name="connsiteY11" fmla="*/ 3429000 h 6858000"/>
              <a:gd name="connsiteX12" fmla="*/ 6096000 w 12192000"/>
              <a:gd name="connsiteY12" fmla="*/ 200625 h 6858000"/>
              <a:gd name="connsiteX13" fmla="*/ 0 w 12192000"/>
              <a:gd name="connsiteY13" fmla="*/ 0 h 6858000"/>
              <a:gd name="connsiteX14" fmla="*/ 12192000 w 12192000"/>
              <a:gd name="connsiteY14" fmla="*/ 0 h 6858000"/>
              <a:gd name="connsiteX15" fmla="*/ 12192000 w 12192000"/>
              <a:gd name="connsiteY15" fmla="*/ 6858000 h 6858000"/>
              <a:gd name="connsiteX16" fmla="*/ 0 w 12192000"/>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9011782" y="4817511"/>
                </a:moveTo>
                <a:lnTo>
                  <a:pt x="8937059" y="4972626"/>
                </a:lnTo>
                <a:cubicBezTo>
                  <a:pt x="8837255" y="5156349"/>
                  <a:pt x="8720206" y="5329344"/>
                  <a:pt x="8588084" y="5489438"/>
                </a:cubicBezTo>
                <a:lnTo>
                  <a:pt x="8565206" y="5514611"/>
                </a:lnTo>
                <a:lnTo>
                  <a:pt x="8569944" y="5520198"/>
                </a:lnTo>
                <a:cubicBezTo>
                  <a:pt x="8648938" y="5597049"/>
                  <a:pt x="8758066" y="5644582"/>
                  <a:pt x="8878607" y="5644582"/>
                </a:cubicBezTo>
                <a:cubicBezTo>
                  <a:pt x="9119688" y="5644582"/>
                  <a:pt x="9315123" y="5454449"/>
                  <a:pt x="9315123" y="5219907"/>
                </a:cubicBezTo>
                <a:cubicBezTo>
                  <a:pt x="9315123" y="5044001"/>
                  <a:pt x="9205191" y="4893074"/>
                  <a:pt x="9048519" y="4828605"/>
                </a:cubicBezTo>
                <a:close/>
                <a:moveTo>
                  <a:pt x="6096000" y="200625"/>
                </a:moveTo>
                <a:cubicBezTo>
                  <a:pt x="4313018" y="200625"/>
                  <a:pt x="2867625" y="1646018"/>
                  <a:pt x="2867625" y="3429000"/>
                </a:cubicBezTo>
                <a:cubicBezTo>
                  <a:pt x="2867625" y="5211982"/>
                  <a:pt x="4313018" y="6657375"/>
                  <a:pt x="6096000" y="6657375"/>
                </a:cubicBezTo>
                <a:cubicBezTo>
                  <a:pt x="7878982" y="6657375"/>
                  <a:pt x="9324375" y="5211982"/>
                  <a:pt x="9324375" y="3429000"/>
                </a:cubicBezTo>
                <a:cubicBezTo>
                  <a:pt x="9324375" y="1646018"/>
                  <a:pt x="7878982" y="200625"/>
                  <a:pt x="6096000" y="200625"/>
                </a:cubicBezTo>
                <a:close/>
                <a:moveTo>
                  <a:pt x="0" y="0"/>
                </a:moveTo>
                <a:lnTo>
                  <a:pt x="12192000" y="0"/>
                </a:lnTo>
                <a:lnTo>
                  <a:pt x="12192000" y="6858000"/>
                </a:lnTo>
                <a:lnTo>
                  <a:pt x="0" y="6858000"/>
                </a:lnTo>
                <a:close/>
              </a:path>
            </a:pathLst>
          </a:custGeom>
          <a:solidFill>
            <a:schemeClr val="tx1"/>
          </a:solidFill>
        </p:spPr>
        <p:txBody>
          <a:bodyPr wrap="square" rtlCol="0">
            <a:noAutofit/>
          </a:bodyPr>
          <a:lstStyle>
            <a:lvl1pPr marL="0" indent="0" algn="l">
              <a:buNone/>
              <a:defRPr lang="de-DE" sz="2000">
                <a:solidFill>
                  <a:schemeClr val="bg1"/>
                </a:solidFill>
              </a:defRPr>
            </a:lvl1pPr>
          </a:lstStyle>
          <a:p>
            <a:pPr rtl="0"/>
            <a:r>
              <a:rPr lang="de-DE"/>
              <a:t>Symbol anklicken, um ein Bild einzufügen</a:t>
            </a:r>
          </a:p>
        </p:txBody>
      </p:sp>
      <p:sp>
        <p:nvSpPr>
          <p:cNvPr id="3" name="Bogen 2">
            <a:extLst>
              <a:ext uri="{FF2B5EF4-FFF2-40B4-BE49-F238E27FC236}">
                <a16:creationId xmlns:a16="http://schemas.microsoft.com/office/drawing/2014/main" id="{D5C3C4BD-DFDB-76B4-17CA-7DA4D1729FA1}"/>
              </a:ext>
              <a:ext uri="{C183D7F6-B498-43B3-948B-1728B52AA6E4}">
                <adec:decorative xmlns:adec="http://schemas.microsoft.com/office/drawing/2017/decorative" val="1"/>
              </a:ext>
            </a:extLst>
          </p:cNvPr>
          <p:cNvSpPr/>
          <p:nvPr userDrawn="1"/>
        </p:nvSpPr>
        <p:spPr>
          <a:xfrm rot="9366740" flipV="1">
            <a:off x="2557952" y="-89828"/>
            <a:ext cx="7173200" cy="7173200"/>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el 11">
            <a:extLst>
              <a:ext uri="{FF2B5EF4-FFF2-40B4-BE49-F238E27FC236}">
                <a16:creationId xmlns:a16="http://schemas.microsoft.com/office/drawing/2014/main" id="{2B04B61C-6467-D51D-0AF4-5C7D05F36CB5}"/>
              </a:ext>
            </a:extLst>
          </p:cNvPr>
          <p:cNvSpPr>
            <a:spLocks noGrp="1"/>
          </p:cNvSpPr>
          <p:nvPr>
            <p:ph type="title" hasCustomPrompt="1"/>
          </p:nvPr>
        </p:nvSpPr>
        <p:spPr>
          <a:xfrm>
            <a:off x="2868168" y="923544"/>
            <a:ext cx="6455664" cy="5010912"/>
          </a:xfrm>
          <a:prstGeom prst="rect">
            <a:avLst/>
          </a:prstGeom>
          <a:noFill/>
        </p:spPr>
        <p:txBody>
          <a:bodyPr lIns="0" rIns="0" rtlCol="0">
            <a:normAutofit/>
          </a:bodyPr>
          <a:lstStyle>
            <a:lvl1pPr algn="ctr">
              <a:defRPr lang="de-DE" sz="6000"/>
            </a:lvl1pPr>
          </a:lstStyle>
          <a:p>
            <a:pPr rtl="0"/>
            <a:r>
              <a:rPr lang="de-DE"/>
              <a:t>Titel durch Klicken hinzufügen</a:t>
            </a:r>
          </a:p>
        </p:txBody>
      </p:sp>
      <p:sp>
        <p:nvSpPr>
          <p:cNvPr id="4" name="Freihandform: Form 3">
            <a:extLst>
              <a:ext uri="{FF2B5EF4-FFF2-40B4-BE49-F238E27FC236}">
                <a16:creationId xmlns:a16="http://schemas.microsoft.com/office/drawing/2014/main" id="{47A19F4B-D154-3EB2-F86A-9A63283A3EA6}"/>
              </a:ext>
              <a:ext uri="{C183D7F6-B498-43B3-948B-1728B52AA6E4}">
                <adec:decorative xmlns:adec="http://schemas.microsoft.com/office/drawing/2017/decorative" val="1"/>
              </a:ext>
            </a:extLst>
          </p:cNvPr>
          <p:cNvSpPr>
            <a:spLocks/>
          </p:cNvSpPr>
          <p:nvPr userDrawn="1"/>
        </p:nvSpPr>
        <p:spPr>
          <a:xfrm>
            <a:off x="8565206" y="4817511"/>
            <a:ext cx="749917" cy="827071"/>
          </a:xfrm>
          <a:custGeom>
            <a:avLst/>
            <a:gdLst>
              <a:gd name="connsiteX0" fmla="*/ 446576 w 749917"/>
              <a:gd name="connsiteY0" fmla="*/ 0 h 827071"/>
              <a:gd name="connsiteX1" fmla="*/ 483313 w 749917"/>
              <a:gd name="connsiteY1" fmla="*/ 11094 h 827071"/>
              <a:gd name="connsiteX2" fmla="*/ 749917 w 749917"/>
              <a:gd name="connsiteY2" fmla="*/ 402396 h 827071"/>
              <a:gd name="connsiteX3" fmla="*/ 313401 w 749917"/>
              <a:gd name="connsiteY3" fmla="*/ 827071 h 827071"/>
              <a:gd name="connsiteX4" fmla="*/ 4738 w 749917"/>
              <a:gd name="connsiteY4" fmla="*/ 702687 h 827071"/>
              <a:gd name="connsiteX5" fmla="*/ 0 w 749917"/>
              <a:gd name="connsiteY5" fmla="*/ 697100 h 827071"/>
              <a:gd name="connsiteX6" fmla="*/ 22878 w 749917"/>
              <a:gd name="connsiteY6" fmla="*/ 671927 h 827071"/>
              <a:gd name="connsiteX7" fmla="*/ 371853 w 749917"/>
              <a:gd name="connsiteY7" fmla="*/ 155115 h 827071"/>
              <a:gd name="connsiteX8" fmla="*/ 446576 w 749917"/>
              <a:gd name="connsiteY8" fmla="*/ 0 h 8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917" h="827071">
                <a:moveTo>
                  <a:pt x="446576" y="0"/>
                </a:moveTo>
                <a:lnTo>
                  <a:pt x="483313" y="11094"/>
                </a:lnTo>
                <a:cubicBezTo>
                  <a:pt x="639985" y="75563"/>
                  <a:pt x="749917" y="226490"/>
                  <a:pt x="749917" y="402396"/>
                </a:cubicBezTo>
                <a:cubicBezTo>
                  <a:pt x="749917" y="636938"/>
                  <a:pt x="554482" y="827071"/>
                  <a:pt x="313401" y="827071"/>
                </a:cubicBezTo>
                <a:cubicBezTo>
                  <a:pt x="192860" y="827071"/>
                  <a:pt x="83732" y="779538"/>
                  <a:pt x="4738" y="702687"/>
                </a:cubicBezTo>
                <a:lnTo>
                  <a:pt x="0" y="697100"/>
                </a:lnTo>
                <a:lnTo>
                  <a:pt x="22878" y="671927"/>
                </a:lnTo>
                <a:cubicBezTo>
                  <a:pt x="155000" y="511833"/>
                  <a:pt x="272049" y="338838"/>
                  <a:pt x="371853" y="155115"/>
                </a:cubicBezTo>
                <a:lnTo>
                  <a:pt x="4465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42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Zusammenfassun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BCB8A6E1-44B2-54E1-6460-1C9B27EE75FD}"/>
              </a:ext>
              <a:ext uri="{C183D7F6-B498-43B3-948B-1728B52AA6E4}">
                <adec:decorative xmlns:adec="http://schemas.microsoft.com/office/drawing/2017/decorative" val="1"/>
              </a:ext>
            </a:extLst>
          </p:cNvPr>
          <p:cNvGrpSpPr/>
          <p:nvPr userDrawn="1"/>
        </p:nvGrpSpPr>
        <p:grpSpPr>
          <a:xfrm>
            <a:off x="0" y="0"/>
            <a:ext cx="5698912" cy="6858001"/>
            <a:chOff x="0" y="-1"/>
            <a:chExt cx="5698912" cy="6858001"/>
          </a:xfrm>
        </p:grpSpPr>
        <p:sp>
          <p:nvSpPr>
            <p:cNvPr id="12" name="Freihandform: Form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ihandform: Form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defPPr>
                <a:defRPr lang="de-DE"/>
              </a:defPPr>
            </a:lstStyle>
            <a:p>
              <a:pPr marL="0" marR="0" lvl="0" indent="0" algn="l"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ihandform: Form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defPPr>
                <a:defRPr lang="de-DE"/>
              </a:defPPr>
            </a:lstStyle>
            <a:p>
              <a:pPr marL="0" marR="0" lvl="0" indent="0" algn="l"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ihandform: Form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 name="Titel 1">
            <a:extLst>
              <a:ext uri="{FF2B5EF4-FFF2-40B4-BE49-F238E27FC236}">
                <a16:creationId xmlns:a16="http://schemas.microsoft.com/office/drawing/2014/main" id="{4F9EBE3B-A856-C23C-4698-B764DF4BC70D}"/>
              </a:ext>
            </a:extLst>
          </p:cNvPr>
          <p:cNvSpPr>
            <a:spLocks noGrp="1"/>
          </p:cNvSpPr>
          <p:nvPr>
            <p:ph type="title" hasCustomPrompt="1"/>
          </p:nvPr>
        </p:nvSpPr>
        <p:spPr>
          <a:xfrm>
            <a:off x="6222118" y="262762"/>
            <a:ext cx="5507421" cy="3649718"/>
          </a:xfrm>
        </p:spPr>
        <p:txBody>
          <a:bodyPr rtlCol="0" anchor="b">
            <a:normAutofit/>
          </a:bodyPr>
          <a:lstStyle>
            <a:lvl1pPr>
              <a:defRPr lang="de-DE" sz="6000"/>
            </a:lvl1pPr>
          </a:lstStyle>
          <a:p>
            <a:pPr rtl="0"/>
            <a:r>
              <a:rPr lang="de-DE"/>
              <a:t>Titel durch Klicken hinzufügen</a:t>
            </a:r>
          </a:p>
        </p:txBody>
      </p:sp>
      <p:sp>
        <p:nvSpPr>
          <p:cNvPr id="8" name="Bildplatzhalter 7">
            <a:extLst>
              <a:ext uri="{FF2B5EF4-FFF2-40B4-BE49-F238E27FC236}">
                <a16:creationId xmlns:a16="http://schemas.microsoft.com/office/drawing/2014/main" id="{74C9CB37-5251-201C-ACE3-FD69A00C772E}"/>
              </a:ext>
            </a:extLst>
          </p:cNvPr>
          <p:cNvSpPr>
            <a:spLocks noGrp="1"/>
          </p:cNvSpPr>
          <p:nvPr>
            <p:ph type="pic" sz="quarter" idx="14"/>
          </p:nvPr>
        </p:nvSpPr>
        <p:spPr>
          <a:xfrm>
            <a:off x="707393" y="847600"/>
            <a:ext cx="4619625" cy="4617720"/>
          </a:xfrm>
          <a:prstGeom prst="ellipse">
            <a:avLst/>
          </a:prstGeom>
          <a:noFill/>
        </p:spPr>
        <p:txBody>
          <a:bodyPr tIns="548640" rtlCol="0">
            <a:normAutofit/>
          </a:bodyPr>
          <a:lstStyle>
            <a:lvl1pPr marL="0" indent="0" algn="ctr">
              <a:buNone/>
              <a:defRPr lang="de-DE" sz="2000"/>
            </a:lvl1pPr>
          </a:lstStyle>
          <a:p>
            <a:pPr rtl="0"/>
            <a:r>
              <a:rPr lang="de-DE"/>
              <a:t>Bild durch Klicken auf Symbol hinzufügen</a:t>
            </a:r>
          </a:p>
        </p:txBody>
      </p:sp>
      <p:sp>
        <p:nvSpPr>
          <p:cNvPr id="9" name="Inhaltsplatzhalter 2">
            <a:extLst>
              <a:ext uri="{FF2B5EF4-FFF2-40B4-BE49-F238E27FC236}">
                <a16:creationId xmlns:a16="http://schemas.microsoft.com/office/drawing/2014/main" id="{EBF08299-9068-827D-783B-BFF5B95E9574}"/>
              </a:ext>
            </a:extLst>
          </p:cNvPr>
          <p:cNvSpPr>
            <a:spLocks noGrp="1"/>
          </p:cNvSpPr>
          <p:nvPr>
            <p:ph idx="1" hasCustomPrompt="1"/>
          </p:nvPr>
        </p:nvSpPr>
        <p:spPr>
          <a:xfrm>
            <a:off x="6222118" y="4058263"/>
            <a:ext cx="5507421" cy="2141482"/>
          </a:xfrm>
        </p:spPr>
        <p:txBody>
          <a:bodyPr rtlCol="0">
            <a:normAutofit/>
          </a:bodyPr>
          <a:lstStyle>
            <a:lvl1pPr marL="0" indent="0">
              <a:lnSpc>
                <a:spcPct val="90000"/>
              </a:lnSpc>
              <a:buFont typeface="Arial" panose="020B0604020202020204" pitchFamily="34" charset="0"/>
              <a:buNone/>
              <a:defRPr lang="de-DE" sz="2400"/>
            </a:lvl1pPr>
            <a:lvl2pPr marL="228600">
              <a:lnSpc>
                <a:spcPct val="90000"/>
              </a:lnSpc>
              <a:buClr>
                <a:schemeClr val="accent2"/>
              </a:buClr>
              <a:defRPr lang="de-DE" sz="2000"/>
            </a:lvl2pPr>
            <a:lvl3pPr marL="457200">
              <a:lnSpc>
                <a:spcPct val="90000"/>
              </a:lnSpc>
              <a:buClr>
                <a:schemeClr val="accent2"/>
              </a:buClr>
              <a:defRPr lang="de-DE" sz="1800"/>
            </a:lvl3pPr>
            <a:lvl4pPr marL="685800">
              <a:lnSpc>
                <a:spcPct val="90000"/>
              </a:lnSpc>
              <a:buClr>
                <a:schemeClr val="accent2"/>
              </a:buClr>
              <a:defRPr lang="de-DE" sz="1600"/>
            </a:lvl4pPr>
            <a:lvl5pPr>
              <a:lnSpc>
                <a:spcPct val="110000"/>
              </a:lnSpc>
              <a:defRPr lang="de-DE"/>
            </a:lvl5pPr>
          </a:lstStyle>
          <a:p>
            <a:pPr lvl="0" rtl="0"/>
            <a:r>
              <a:rPr lang="de-DE"/>
              <a:t>Klicken, um Inhalt hinzuzufügen</a:t>
            </a:r>
          </a:p>
          <a:p>
            <a:pPr lvl="1" rtl="0"/>
            <a:r>
              <a:rPr lang="de-DE"/>
              <a:t>Zweite Ebene</a:t>
            </a:r>
          </a:p>
          <a:p>
            <a:pPr lvl="2" rtl="0"/>
            <a:r>
              <a:rPr lang="de-DE"/>
              <a:t>Dritte Ebene</a:t>
            </a:r>
          </a:p>
          <a:p>
            <a:pPr lvl="3" rtl="0"/>
            <a:r>
              <a:rPr lang="de-DE"/>
              <a:t>Vierte Ebene</a:t>
            </a:r>
          </a:p>
        </p:txBody>
      </p:sp>
      <p:sp>
        <p:nvSpPr>
          <p:cNvPr id="3" name="Datumsplatzhalt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rtlCol="0"/>
          <a:lstStyle>
            <a:lvl1pPr>
              <a:defRPr lang="de-DE">
                <a:latin typeface="+mn-lt"/>
              </a:defRPr>
            </a:lvl1pPr>
          </a:lstStyle>
          <a:p>
            <a:pPr rtl="0">
              <a:defRPr lang="de-DE"/>
            </a:pPr>
            <a:r>
              <a:rPr lang="de-DE">
                <a:solidFill>
                  <a:prstClr val="black">
                    <a:tint val="75000"/>
                  </a:prstClr>
                </a:solidFill>
              </a:rPr>
              <a:t>3.9.20XX</a:t>
            </a:r>
          </a:p>
        </p:txBody>
      </p:sp>
      <p:sp>
        <p:nvSpPr>
          <p:cNvPr id="4" name="Fußzeilenplatzhalt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rtlCol="0"/>
          <a:lstStyle>
            <a:lvl1pPr algn="l">
              <a:defRPr lang="de-DE">
                <a:latin typeface="+mn-lt"/>
              </a:defRPr>
            </a:lvl1pPr>
          </a:lstStyle>
          <a:p>
            <a:pPr algn="l" rtl="0">
              <a:defRPr lang="de-DE"/>
            </a:pPr>
            <a:r>
              <a:rPr lang="de-DE">
                <a:solidFill>
                  <a:prstClr val="black">
                    <a:tint val="75000"/>
                  </a:prstClr>
                </a:solidFill>
              </a:rPr>
              <a:t>Verkaufspräsentation</a:t>
            </a:r>
          </a:p>
        </p:txBody>
      </p:sp>
      <p:sp>
        <p:nvSpPr>
          <p:cNvPr id="5" name="Foliennummernplatzhalt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rtlCol="0"/>
          <a:lstStyle>
            <a:lvl1pPr>
              <a:defRPr lang="de-DE">
                <a:latin typeface="+mn-lt"/>
              </a:defRPr>
            </a:lvl1pPr>
          </a:lstStyle>
          <a:p>
            <a:pPr rtl="0">
              <a:defRPr lang="de-DE"/>
            </a:pPr>
            <a:fld id="{D76B855D-E9CC-4FF8-AD85-6CDC7B89A0DE}" type="slidenum">
              <a:rPr lang="de-DE" smtClean="0">
                <a:solidFill>
                  <a:prstClr val="black">
                    <a:tint val="75000"/>
                  </a:prstClr>
                </a:solidFill>
              </a:rPr>
              <a:pPr>
                <a:defRPr lang="de-DE"/>
              </a:pPr>
              <a:t>‹Nr.›</a:t>
            </a:fld>
            <a:endParaRPr lang="de-DE" dirty="0">
              <a:solidFill>
                <a:prstClr val="black">
                  <a:tint val="75000"/>
                </a:prstClr>
              </a:solidFill>
            </a:endParaRPr>
          </a:p>
        </p:txBody>
      </p:sp>
    </p:spTree>
    <p:extLst>
      <p:ext uri="{BB962C8B-B14F-4D97-AF65-F5344CB8AC3E}">
        <p14:creationId xmlns:p14="http://schemas.microsoft.com/office/powerpoint/2010/main" val="1517468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304803"/>
            <a:ext cx="10515600" cy="1472974"/>
          </a:xfrm>
        </p:spPr>
        <p:txBody>
          <a:bodyPr rtlCol="0" anchor="ctr" anchorCtr="0">
            <a:noAutofit/>
          </a:bodyPr>
          <a:lstStyle>
            <a:defPPr>
              <a:defRPr lang="de-DE"/>
            </a:defPPr>
          </a:lstStyle>
          <a:p>
            <a:pPr rtl="0"/>
            <a:r>
              <a:rPr lang="de-DE"/>
              <a:t>Titel durch Klicken hinzufügen</a:t>
            </a:r>
          </a:p>
        </p:txBody>
      </p:sp>
      <p:sp>
        <p:nvSpPr>
          <p:cNvPr id="13" name="Inhaltsplatzhalter 12">
            <a:extLst>
              <a:ext uri="{FF2B5EF4-FFF2-40B4-BE49-F238E27FC236}">
                <a16:creationId xmlns:a16="http://schemas.microsoft.com/office/drawing/2014/main" id="{E3FB7D8D-37C3-E089-EC02-FB49A13CBE1D}"/>
              </a:ext>
            </a:extLst>
          </p:cNvPr>
          <p:cNvSpPr>
            <a:spLocks noGrp="1"/>
          </p:cNvSpPr>
          <p:nvPr>
            <p:ph sz="quarter" idx="13" hasCustomPrompt="1"/>
          </p:nvPr>
        </p:nvSpPr>
        <p:spPr>
          <a:xfrm>
            <a:off x="838200" y="1838099"/>
            <a:ext cx="8012113" cy="4284889"/>
          </a:xfrm>
        </p:spPr>
        <p:txBody>
          <a:bodyPr rtlCol="0">
            <a:normAutofit/>
          </a:bodyPr>
          <a:lstStyle>
            <a:lvl1pPr>
              <a:lnSpc>
                <a:spcPct val="90000"/>
              </a:lnSpc>
              <a:spcBef>
                <a:spcPts val="1000"/>
              </a:spcBef>
              <a:spcAft>
                <a:spcPts val="800"/>
              </a:spcAft>
              <a:buClr>
                <a:schemeClr val="accent2"/>
              </a:buClr>
              <a:defRPr lang="de-DE" sz="1800"/>
            </a:lvl1pPr>
            <a:lvl2pPr>
              <a:lnSpc>
                <a:spcPct val="90000"/>
              </a:lnSpc>
              <a:spcBef>
                <a:spcPts val="1000"/>
              </a:spcBef>
              <a:spcAft>
                <a:spcPts val="800"/>
              </a:spcAft>
              <a:buClr>
                <a:schemeClr val="accent2"/>
              </a:buClr>
              <a:defRPr lang="de-DE" sz="1600"/>
            </a:lvl2pPr>
            <a:lvl3pPr>
              <a:lnSpc>
                <a:spcPct val="90000"/>
              </a:lnSpc>
              <a:spcBef>
                <a:spcPts val="1000"/>
              </a:spcBef>
              <a:spcAft>
                <a:spcPts val="800"/>
              </a:spcAft>
              <a:buClr>
                <a:schemeClr val="accent2"/>
              </a:buClr>
              <a:defRPr lang="de-DE" sz="1400"/>
            </a:lvl3pPr>
            <a:lvl4pPr>
              <a:lnSpc>
                <a:spcPct val="90000"/>
              </a:lnSpc>
              <a:spcBef>
                <a:spcPts val="1000"/>
              </a:spcBef>
              <a:spcAft>
                <a:spcPts val="800"/>
              </a:spcAft>
              <a:buClr>
                <a:schemeClr val="accent2"/>
              </a:buClr>
              <a:defRPr lang="de-DE" sz="1200"/>
            </a:lvl4pPr>
            <a:lvl5pPr>
              <a:lnSpc>
                <a:spcPct val="90000"/>
              </a:lnSpc>
              <a:spcBef>
                <a:spcPts val="1000"/>
              </a:spcBef>
              <a:spcAft>
                <a:spcPts val="800"/>
              </a:spcAft>
              <a:buClr>
                <a:schemeClr val="accent2"/>
              </a:buClr>
              <a:defRPr lang="de-DE" sz="1200"/>
            </a:lvl5pPr>
          </a:lstStyle>
          <a:p>
            <a:pPr lvl="0" rtl="0"/>
            <a:r>
              <a:rPr lang="de-DE"/>
              <a:t>Klicken, um Inhalt hinzuzufügen</a:t>
            </a:r>
          </a:p>
          <a:p>
            <a:pPr lvl="1" rtl="0"/>
            <a:r>
              <a:rPr lang="de-DE"/>
              <a:t>Zweite Ebene</a:t>
            </a:r>
          </a:p>
          <a:p>
            <a:pPr lvl="2" rtl="0"/>
            <a:r>
              <a:rPr lang="de-DE"/>
              <a:t>Dritte Ebene</a:t>
            </a:r>
          </a:p>
          <a:p>
            <a:pPr lvl="3" rtl="0"/>
            <a:r>
              <a:rPr lang="de-DE"/>
              <a:t>Vierte Ebene</a:t>
            </a:r>
          </a:p>
          <a:p>
            <a:pPr lvl="4" rtl="0"/>
            <a:r>
              <a:rPr lang="de-DE"/>
              <a:t>Fünfte Ebene</a:t>
            </a:r>
          </a:p>
        </p:txBody>
      </p:sp>
      <p:sp>
        <p:nvSpPr>
          <p:cNvPr id="4" name="Datumsplatzhalter 3">
            <a:extLst>
              <a:ext uri="{FF2B5EF4-FFF2-40B4-BE49-F238E27FC236}">
                <a16:creationId xmlns:a16="http://schemas.microsoft.com/office/drawing/2014/main" id="{8C56EB0F-63C8-5F75-A333-3413A9DC6F76}"/>
              </a:ext>
            </a:extLst>
          </p:cNvPr>
          <p:cNvSpPr>
            <a:spLocks noGrp="1"/>
          </p:cNvSpPr>
          <p:nvPr>
            <p:ph type="dt" sz="half" idx="10"/>
          </p:nvPr>
        </p:nvSpPr>
        <p:spPr/>
        <p:txBody>
          <a:bodyPr rtlCol="0"/>
          <a:lstStyle>
            <a:defPPr>
              <a:defRPr lang="de-DE"/>
            </a:defPPr>
          </a:lstStyle>
          <a:p>
            <a:pPr rtl="0"/>
            <a:fld id="{D6D8061D-18C3-4F4F-85EF-561633F58754}" type="datetimeFigureOut">
              <a:rPr lang="de-DE" smtClean="0"/>
              <a:t>16.06.2025</a:t>
            </a:fld>
            <a:endParaRPr lang="de-DE" dirty="0"/>
          </a:p>
        </p:txBody>
      </p:sp>
      <p:sp>
        <p:nvSpPr>
          <p:cNvPr id="5" name="Fußzeilenplatzhalt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rtlCol="0"/>
          <a:lstStyle>
            <a:defPPr>
              <a:defRPr lang="de-DE"/>
            </a:defPPr>
          </a:lstStyle>
          <a:p>
            <a:pPr rtl="0"/>
            <a:endParaRPr lang="de-DE" dirty="0"/>
          </a:p>
        </p:txBody>
      </p:sp>
      <p:sp>
        <p:nvSpPr>
          <p:cNvPr id="6" name="Foliennummernplatzhalt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rtlCol="0"/>
          <a:lstStyle>
            <a:defPPr>
              <a:defRPr lang="de-DE"/>
            </a:defPPr>
          </a:lstStyle>
          <a:p>
            <a:pPr rtl="0"/>
            <a:fld id="{CBD12358-51D2-46B3-9BDE-DF29528B9454}" type="slidenum">
              <a:rPr lang="de-DE" smtClean="0"/>
              <a:t>‹Nr.›</a:t>
            </a:fld>
            <a:endParaRPr lang="de-DE" dirty="0"/>
          </a:p>
        </p:txBody>
      </p:sp>
      <p:sp>
        <p:nvSpPr>
          <p:cNvPr id="7" name="Freihandform: Form 14">
            <a:extLst>
              <a:ext uri="{FF2B5EF4-FFF2-40B4-BE49-F238E27FC236}">
                <a16:creationId xmlns:a16="http://schemas.microsoft.com/office/drawing/2014/main" id="{438B6FA2-AF11-618E-2B1A-38BF083DF340}"/>
              </a:ext>
              <a:ext uri="{C183D7F6-B498-43B3-948B-1728B52AA6E4}">
                <adec:decorative xmlns:adec="http://schemas.microsoft.com/office/drawing/2017/decorative" val="1"/>
              </a:ext>
            </a:extLst>
          </p:cNvPr>
          <p:cNvSpPr/>
          <p:nvPr userDrawn="1"/>
        </p:nvSpPr>
        <p:spPr>
          <a:xfrm rot="16200000">
            <a:off x="-381048" y="5144407"/>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defPPr>
              <a:defRPr lang="de-DE"/>
            </a:defPPr>
          </a:lstStyle>
          <a:p>
            <a:pPr marL="0" marR="0" lvl="0" indent="0" algn="l"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ihandform: Form 13">
            <a:extLst>
              <a:ext uri="{FF2B5EF4-FFF2-40B4-BE49-F238E27FC236}">
                <a16:creationId xmlns:a16="http://schemas.microsoft.com/office/drawing/2014/main" id="{A269A8D8-A4AE-CEFF-E928-7DB1CFB3E401}"/>
              </a:ext>
              <a:ext uri="{C183D7F6-B498-43B3-948B-1728B52AA6E4}">
                <adec:decorative xmlns:adec="http://schemas.microsoft.com/office/drawing/2017/decorative" val="1"/>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ihandform: Form 19">
            <a:extLst>
              <a:ext uri="{FF2B5EF4-FFF2-40B4-BE49-F238E27FC236}">
                <a16:creationId xmlns:a16="http://schemas.microsoft.com/office/drawing/2014/main" id="{15418837-E689-97BE-9FAD-FEDBD599EBAD}"/>
              </a:ext>
              <a:ext uri="{C183D7F6-B498-43B3-948B-1728B52AA6E4}">
                <adec:decorative xmlns:adec="http://schemas.microsoft.com/office/drawing/2017/decorative" val="1"/>
              </a:ext>
            </a:extLst>
          </p:cNvPr>
          <p:cNvSpPr/>
          <p:nvPr userDrawn="1"/>
        </p:nvSpPr>
        <p:spPr>
          <a:xfrm rot="10800000" flipH="1">
            <a:off x="11109434" y="3527042"/>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5"/>
          </a:solidFill>
          <a:ln w="9525" cap="flat">
            <a:noFill/>
            <a:prstDash val="solid"/>
            <a:miter/>
          </a:ln>
        </p:spPr>
        <p:txBody>
          <a:bodyPr rtlCol="0" anchor="ctr"/>
          <a:lstStyle>
            <a:defPPr>
              <a:defRPr lang="de-DE"/>
            </a:defPPr>
          </a:lstStyle>
          <a:p>
            <a:pPr marL="0" marR="0" lvl="0" indent="0" algn="l"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89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schnittstitel">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7DF76A42-387B-8D66-1214-D40462070066}"/>
              </a:ext>
              <a:ext uri="{C183D7F6-B498-43B3-948B-1728B52AA6E4}">
                <adec:decorative xmlns:adec="http://schemas.microsoft.com/office/drawing/2017/decorative" val="1"/>
              </a:ext>
            </a:extLst>
          </p:cNvPr>
          <p:cNvSpPr/>
          <p:nvPr userDrawn="1"/>
        </p:nvSpPr>
        <p:spPr>
          <a:xfrm>
            <a:off x="7940621" y="704193"/>
            <a:ext cx="2296455" cy="22964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 name="Gruppieren 7">
            <a:extLst>
              <a:ext uri="{FF2B5EF4-FFF2-40B4-BE49-F238E27FC236}">
                <a16:creationId xmlns:a16="http://schemas.microsoft.com/office/drawing/2014/main" id="{D2ACE818-46EF-547E-9315-A849483036BF}"/>
              </a:ext>
              <a:ext uri="{C183D7F6-B498-43B3-948B-1728B52AA6E4}">
                <adec:decorative xmlns:adec="http://schemas.microsoft.com/office/drawing/2017/decorative" val="1"/>
              </a:ext>
            </a:extLst>
          </p:cNvPr>
          <p:cNvGrpSpPr/>
          <p:nvPr userDrawn="1"/>
        </p:nvGrpSpPr>
        <p:grpSpPr>
          <a:xfrm>
            <a:off x="577652" y="0"/>
            <a:ext cx="8798419" cy="6816262"/>
            <a:chOff x="577652" y="-28502"/>
            <a:chExt cx="8798419" cy="6816262"/>
          </a:xfrm>
        </p:grpSpPr>
        <p:sp>
          <p:nvSpPr>
            <p:cNvPr id="9" name="Ellipse 8">
              <a:extLst>
                <a:ext uri="{FF2B5EF4-FFF2-40B4-BE49-F238E27FC236}">
                  <a16:creationId xmlns:a16="http://schemas.microsoft.com/office/drawing/2014/main" id="{E9644D21-8793-9A96-F305-5D20EE342B26}"/>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Bogen 9">
              <a:extLst>
                <a:ext uri="{FF2B5EF4-FFF2-40B4-BE49-F238E27FC236}">
                  <a16:creationId xmlns:a16="http://schemas.microsoft.com/office/drawing/2014/main" id="{DF8D7AEF-C845-09F0-F31C-20B32BBA1EBA}"/>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5F9D44CB-887B-C74D-3E96-5607E84DAEFF}"/>
                </a:ext>
              </a:extLst>
            </p:cNvPr>
            <p:cNvSpPr/>
            <p:nvPr userDrawn="1"/>
          </p:nvSpPr>
          <p:spPr>
            <a:xfrm>
              <a:off x="577652" y="1085116"/>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ihandform: Form 19">
            <a:extLst>
              <a:ext uri="{FF2B5EF4-FFF2-40B4-BE49-F238E27FC236}">
                <a16:creationId xmlns:a16="http://schemas.microsoft.com/office/drawing/2014/main" id="{87D193F4-2337-0048-1BE7-C9A8154191F9}"/>
              </a:ext>
              <a:ext uri="{C183D7F6-B498-43B3-948B-1728B52AA6E4}">
                <adec:decorative xmlns:adec="http://schemas.microsoft.com/office/drawing/2017/decorative" val="1"/>
              </a:ext>
            </a:extLst>
          </p:cNvPr>
          <p:cNvSpPr/>
          <p:nvPr userDrawn="1"/>
        </p:nvSpPr>
        <p:spPr>
          <a:xfrm rot="16200000" flipH="1">
            <a:off x="936118" y="5508455"/>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defPPr>
              <a:defRPr lang="de-DE"/>
            </a:defPPr>
          </a:lstStyle>
          <a:p>
            <a:pPr marL="0" marR="0" lvl="0" indent="0" algn="l"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 name="Gerader Verbinder 14">
            <a:extLst>
              <a:ext uri="{FF2B5EF4-FFF2-40B4-BE49-F238E27FC236}">
                <a16:creationId xmlns:a16="http://schemas.microsoft.com/office/drawing/2014/main" id="{45EE4510-BCBA-C39A-BEF1-A391A3304F88}"/>
              </a:ext>
              <a:ext uri="{C183D7F6-B498-43B3-948B-1728B52AA6E4}">
                <adec:decorative xmlns:adec="http://schemas.microsoft.com/office/drawing/2017/decorative" val="1"/>
              </a:ext>
            </a:extLst>
          </p:cNvPr>
          <p:cNvCxnSpPr>
            <a:cxnSpLocks/>
          </p:cNvCxnSpPr>
          <p:nvPr userDrawn="1"/>
        </p:nvCxnSpPr>
        <p:spPr>
          <a:xfrm>
            <a:off x="11494655" y="5270490"/>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2772C41-A024-2F33-1F04-21E003FA7291}"/>
              </a:ext>
            </a:extLst>
          </p:cNvPr>
          <p:cNvSpPr>
            <a:spLocks noGrp="1"/>
          </p:cNvSpPr>
          <p:nvPr>
            <p:ph type="ctrTitle"/>
          </p:nvPr>
        </p:nvSpPr>
        <p:spPr>
          <a:xfrm>
            <a:off x="2815929" y="1349825"/>
            <a:ext cx="6560142" cy="3063149"/>
          </a:xfrm>
        </p:spPr>
        <p:txBody>
          <a:bodyPr rtlCol="0" anchor="ctr">
            <a:noAutofit/>
          </a:bodyPr>
          <a:lstStyle>
            <a:lvl1pPr algn="ctr">
              <a:defRPr lang="de-DE" sz="6000">
                <a:solidFill>
                  <a:schemeClr val="bg1"/>
                </a:solidFill>
              </a:defRPr>
            </a:lvl1pPr>
          </a:lstStyle>
          <a:p>
            <a:pPr rtl="0"/>
            <a:r>
              <a:rPr lang="de-DE"/>
              <a:t>Mastertitelformat bearbeiten</a:t>
            </a:r>
            <a:endParaRPr lang="de-DE" dirty="0"/>
          </a:p>
        </p:txBody>
      </p:sp>
      <p:sp>
        <p:nvSpPr>
          <p:cNvPr id="3" name="Untertitel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2815929" y="4412973"/>
            <a:ext cx="6560142" cy="1935571"/>
          </a:xfrm>
        </p:spPr>
        <p:txBody>
          <a:bodyPr rtlCol="0">
            <a:noAutofit/>
          </a:bodyPr>
          <a:lstStyle>
            <a:lvl1pPr marL="0" indent="0" algn="ctr">
              <a:buNone/>
              <a:defRPr lang="de-DE" sz="2400">
                <a:solidFill>
                  <a:schemeClr val="bg1"/>
                </a:solidFill>
              </a:defRPr>
            </a:lvl1pPr>
            <a:lvl2pPr marL="457200" indent="0" algn="ctr">
              <a:buNone/>
              <a:defRPr lang="de-DE" sz="2000"/>
            </a:lvl2pPr>
            <a:lvl3pPr marL="914400" indent="0" algn="ctr">
              <a:buNone/>
              <a:defRPr lang="de-DE" sz="1800"/>
            </a:lvl3pPr>
            <a:lvl4pPr marL="1371600" indent="0" algn="ctr">
              <a:buNone/>
              <a:defRPr lang="de-DE" sz="1600"/>
            </a:lvl4pPr>
            <a:lvl5pPr marL="1828800" indent="0" algn="ctr">
              <a:buNone/>
              <a:defRPr lang="de-DE" sz="1600"/>
            </a:lvl5pPr>
            <a:lvl6pPr marL="2286000" indent="0" algn="ctr">
              <a:buNone/>
              <a:defRPr lang="de-DE" sz="1600"/>
            </a:lvl6pPr>
            <a:lvl7pPr marL="2743200" indent="0" algn="ctr">
              <a:buNone/>
              <a:defRPr lang="de-DE" sz="1600"/>
            </a:lvl7pPr>
            <a:lvl8pPr marL="3200400" indent="0" algn="ctr">
              <a:buNone/>
              <a:defRPr lang="de-DE" sz="1600"/>
            </a:lvl8pPr>
            <a:lvl9pPr marL="3657600" indent="0" algn="ctr">
              <a:buNone/>
              <a:defRPr lang="de-DE" sz="1600"/>
            </a:lvl9pPr>
          </a:lstStyle>
          <a:p>
            <a:pPr rtl="0"/>
            <a:r>
              <a:rPr lang="de-DE"/>
              <a:t>Untertitel durch Klicken hinzufügen</a:t>
            </a:r>
          </a:p>
        </p:txBody>
      </p:sp>
      <p:sp>
        <p:nvSpPr>
          <p:cNvPr id="4" name="Datumsplatzhalter 3">
            <a:extLst>
              <a:ext uri="{FF2B5EF4-FFF2-40B4-BE49-F238E27FC236}">
                <a16:creationId xmlns:a16="http://schemas.microsoft.com/office/drawing/2014/main" id="{C0070940-5919-2C95-2278-32E50BF14DD1}"/>
              </a:ext>
            </a:extLst>
          </p:cNvPr>
          <p:cNvSpPr>
            <a:spLocks noGrp="1"/>
          </p:cNvSpPr>
          <p:nvPr>
            <p:ph type="dt" sz="half" idx="10"/>
          </p:nvPr>
        </p:nvSpPr>
        <p:spPr/>
        <p:txBody>
          <a:bodyPr rtlCol="0"/>
          <a:lstStyle>
            <a:defPPr>
              <a:defRPr lang="de-DE"/>
            </a:defPPr>
          </a:lstStyle>
          <a:p>
            <a:pPr rtl="0"/>
            <a:fld id="{D6D8061D-18C3-4F4F-85EF-561633F58754}" type="datetimeFigureOut">
              <a:rPr lang="de-DE" smtClean="0"/>
              <a:t>16.06.2025</a:t>
            </a:fld>
            <a:endParaRPr lang="de-DE" dirty="0"/>
          </a:p>
        </p:txBody>
      </p:sp>
      <p:sp>
        <p:nvSpPr>
          <p:cNvPr id="5" name="Fußzeilenplatzhalt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rtlCol="0"/>
          <a:lstStyle>
            <a:defPPr>
              <a:defRPr lang="de-DE"/>
            </a:defPPr>
          </a:lstStyle>
          <a:p>
            <a:pPr rtl="0"/>
            <a:endParaRPr lang="de-DE" dirty="0"/>
          </a:p>
        </p:txBody>
      </p:sp>
      <p:sp>
        <p:nvSpPr>
          <p:cNvPr id="6" name="Foliennummernplatzhalt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rtlCol="0"/>
          <a:lstStyle>
            <a:defPPr>
              <a:defRPr lang="de-DE"/>
            </a:defPPr>
          </a:lstStyle>
          <a:p>
            <a:pPr rtl="0"/>
            <a:fld id="{CBD12358-51D2-46B3-9BDE-DF29528B9454}" type="slidenum">
              <a:rPr lang="de-DE" smtClean="0"/>
              <a:t>‹Nr.›</a:t>
            </a:fld>
            <a:endParaRPr lang="de-DE" dirty="0"/>
          </a:p>
        </p:txBody>
      </p:sp>
    </p:spTree>
    <p:extLst>
      <p:ext uri="{BB962C8B-B14F-4D97-AF65-F5344CB8AC3E}">
        <p14:creationId xmlns:p14="http://schemas.microsoft.com/office/powerpoint/2010/main" val="156372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rtlCol="0" anchor="ctr" anchorCtr="0">
            <a:noAutofit/>
          </a:bodyPr>
          <a:lstStyle>
            <a:lvl1pPr>
              <a:defRPr lang="de-DE"/>
            </a:lvl1pPr>
          </a:lstStyle>
          <a:p>
            <a:pPr rtl="0"/>
            <a:r>
              <a:rPr lang="de-DE"/>
              <a:t>Titel durch Klicken hinzufügen</a:t>
            </a:r>
          </a:p>
        </p:txBody>
      </p:sp>
      <p:sp>
        <p:nvSpPr>
          <p:cNvPr id="3" name="Inhaltsplatzhalt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4915163" cy="4297680"/>
          </a:xfrm>
        </p:spPr>
        <p:txBody>
          <a:bodyPr rtlCol="0">
            <a:normAutofit/>
          </a:bodyPr>
          <a:lstStyle>
            <a:lvl1pPr marL="0" indent="0">
              <a:spcBef>
                <a:spcPts val="1000"/>
              </a:spcBef>
              <a:spcAft>
                <a:spcPts val="800"/>
              </a:spcAft>
              <a:buNone/>
              <a:defRPr lang="de-DE" sz="2000"/>
            </a:lvl1pPr>
            <a:lvl2pPr marL="228600" indent="-228600">
              <a:spcBef>
                <a:spcPts val="1000"/>
              </a:spcBef>
              <a:spcAft>
                <a:spcPts val="800"/>
              </a:spcAft>
              <a:buClr>
                <a:schemeClr val="accent2"/>
              </a:buClr>
              <a:buFont typeface="Arial" panose="020B0604020202020204" pitchFamily="34" charset="0"/>
              <a:buChar char="•"/>
              <a:defRPr lang="de-DE" sz="2000"/>
            </a:lvl2pPr>
            <a:lvl3pPr marL="594360" indent="-228600">
              <a:spcBef>
                <a:spcPts val="1000"/>
              </a:spcBef>
              <a:spcAft>
                <a:spcPts val="800"/>
              </a:spcAft>
              <a:buClr>
                <a:schemeClr val="accent2"/>
              </a:buClr>
              <a:buFont typeface="Arial" panose="020B0604020202020204" pitchFamily="34" charset="0"/>
              <a:buChar char="•"/>
              <a:defRPr lang="de-DE" sz="2000"/>
            </a:lvl3pPr>
            <a:lvl4pPr marL="868680" indent="-228600">
              <a:spcBef>
                <a:spcPts val="1000"/>
              </a:spcBef>
              <a:spcAft>
                <a:spcPts val="800"/>
              </a:spcAft>
              <a:buClr>
                <a:schemeClr val="accent2"/>
              </a:buClr>
              <a:buFont typeface="Arial" panose="020B0604020202020204" pitchFamily="34" charset="0"/>
              <a:buChar char="•"/>
              <a:defRPr lang="de-DE" sz="2000"/>
            </a:lvl4pPr>
            <a:lvl5pPr marL="1143000" indent="-228600">
              <a:spcBef>
                <a:spcPts val="1000"/>
              </a:spcBef>
              <a:spcAft>
                <a:spcPts val="800"/>
              </a:spcAft>
              <a:buClr>
                <a:schemeClr val="accent2"/>
              </a:buClr>
              <a:buFont typeface="Arial" panose="020B0604020202020204" pitchFamily="34" charset="0"/>
              <a:buChar char="•"/>
              <a:defRPr lang="de-DE" sz="2000"/>
            </a:lvl5pPr>
          </a:lstStyle>
          <a:p>
            <a:pPr lvl="0" rtl="0"/>
            <a:r>
              <a:rPr lang="de-DE"/>
              <a:t>Klicken, um Inhalt hinzuzufügen</a:t>
            </a:r>
          </a:p>
          <a:p>
            <a:pPr lvl="1" rtl="0"/>
            <a:r>
              <a:rPr lang="de-DE"/>
              <a:t>Zweite Ebene</a:t>
            </a:r>
          </a:p>
          <a:p>
            <a:pPr lvl="2" rtl="0"/>
            <a:r>
              <a:rPr lang="de-DE"/>
              <a:t>Dritte Ebene</a:t>
            </a:r>
          </a:p>
          <a:p>
            <a:pPr lvl="3" rtl="0"/>
            <a:r>
              <a:rPr lang="de-DE"/>
              <a:t>Vierte Ebene</a:t>
            </a:r>
          </a:p>
          <a:p>
            <a:pPr lvl="4" rtl="0"/>
            <a:r>
              <a:rPr lang="de-DE"/>
              <a:t>Fünfte Ebene</a:t>
            </a:r>
          </a:p>
        </p:txBody>
      </p:sp>
      <p:sp>
        <p:nvSpPr>
          <p:cNvPr id="15" name="Inhaltsplatzhalter 2">
            <a:extLst>
              <a:ext uri="{FF2B5EF4-FFF2-40B4-BE49-F238E27FC236}">
                <a16:creationId xmlns:a16="http://schemas.microsoft.com/office/drawing/2014/main" id="{5FB01ADF-164A-96FB-0129-C2A0F0ED0A85}"/>
              </a:ext>
            </a:extLst>
          </p:cNvPr>
          <p:cNvSpPr>
            <a:spLocks noGrp="1"/>
          </p:cNvSpPr>
          <p:nvPr>
            <p:ph sz="half" idx="15" hasCustomPrompt="1"/>
          </p:nvPr>
        </p:nvSpPr>
        <p:spPr>
          <a:xfrm>
            <a:off x="6147896" y="1816916"/>
            <a:ext cx="5212080" cy="4297680"/>
          </a:xfrm>
        </p:spPr>
        <p:txBody>
          <a:bodyPr rtlCol="0">
            <a:normAutofit/>
          </a:bodyPr>
          <a:lstStyle>
            <a:lvl1pPr marL="0" indent="0">
              <a:spcBef>
                <a:spcPts val="1000"/>
              </a:spcBef>
              <a:spcAft>
                <a:spcPts val="800"/>
              </a:spcAft>
              <a:buNone/>
              <a:defRPr lang="de-DE" sz="2000"/>
            </a:lvl1pPr>
            <a:lvl2pPr marL="228600" indent="-228600">
              <a:spcBef>
                <a:spcPts val="1000"/>
              </a:spcBef>
              <a:spcAft>
                <a:spcPts val="800"/>
              </a:spcAft>
              <a:buClr>
                <a:schemeClr val="accent2"/>
              </a:buClr>
              <a:buFont typeface="Arial" panose="020B0604020202020204" pitchFamily="34" charset="0"/>
              <a:buChar char="•"/>
              <a:defRPr lang="de-DE" sz="2000"/>
            </a:lvl2pPr>
            <a:lvl3pPr marL="594360" indent="-228600">
              <a:spcBef>
                <a:spcPts val="1000"/>
              </a:spcBef>
              <a:spcAft>
                <a:spcPts val="800"/>
              </a:spcAft>
              <a:buClr>
                <a:schemeClr val="accent2"/>
              </a:buClr>
              <a:buFont typeface="Arial" panose="020B0604020202020204" pitchFamily="34" charset="0"/>
              <a:buChar char="•"/>
              <a:defRPr lang="de-DE" sz="2000"/>
            </a:lvl3pPr>
            <a:lvl4pPr marL="868680" indent="-228600">
              <a:spcBef>
                <a:spcPts val="1000"/>
              </a:spcBef>
              <a:spcAft>
                <a:spcPts val="800"/>
              </a:spcAft>
              <a:buClr>
                <a:schemeClr val="accent2"/>
              </a:buClr>
              <a:buFont typeface="Arial" panose="020B0604020202020204" pitchFamily="34" charset="0"/>
              <a:buChar char="•"/>
              <a:defRPr lang="de-DE" sz="2000"/>
            </a:lvl4pPr>
            <a:lvl5pPr marL="1143000" indent="-228600">
              <a:spcBef>
                <a:spcPts val="1000"/>
              </a:spcBef>
              <a:spcAft>
                <a:spcPts val="800"/>
              </a:spcAft>
              <a:buClr>
                <a:schemeClr val="accent2"/>
              </a:buClr>
              <a:buFont typeface="Arial" panose="020B0604020202020204" pitchFamily="34" charset="0"/>
              <a:buChar char="•"/>
              <a:defRPr lang="de-DE" sz="2000"/>
            </a:lvl5pPr>
          </a:lstStyle>
          <a:p>
            <a:pPr lvl="0" rtl="0"/>
            <a:r>
              <a:rPr lang="de-DE"/>
              <a:t>Klicken, um Inhalt hinzuzufügen</a:t>
            </a:r>
          </a:p>
          <a:p>
            <a:pPr lvl="1" rtl="0"/>
            <a:r>
              <a:rPr lang="de-DE"/>
              <a:t>Zweite Ebene</a:t>
            </a:r>
          </a:p>
          <a:p>
            <a:pPr lvl="2" rtl="0"/>
            <a:r>
              <a:rPr lang="de-DE"/>
              <a:t>Dritte Ebene</a:t>
            </a:r>
          </a:p>
          <a:p>
            <a:pPr lvl="3" rtl="0"/>
            <a:r>
              <a:rPr lang="de-DE"/>
              <a:t>Vierte Ebene</a:t>
            </a:r>
          </a:p>
          <a:p>
            <a:pPr lvl="4" rtl="0"/>
            <a:r>
              <a:rPr lang="de-DE"/>
              <a:t>Fünfte Ebene</a:t>
            </a:r>
          </a:p>
        </p:txBody>
      </p:sp>
      <p:grpSp>
        <p:nvGrpSpPr>
          <p:cNvPr id="11" name="Gruppieren 10">
            <a:extLst>
              <a:ext uri="{FF2B5EF4-FFF2-40B4-BE49-F238E27FC236}">
                <a16:creationId xmlns:a16="http://schemas.microsoft.com/office/drawing/2014/main" id="{C263F0DD-A38B-64B8-7412-087B487E6D47}"/>
              </a:ext>
              <a:ext uri="{C183D7F6-B498-43B3-948B-1728B52AA6E4}">
                <adec:decorative xmlns:adec="http://schemas.microsoft.com/office/drawing/2017/decorative" val="1"/>
              </a:ext>
            </a:extLst>
          </p:cNvPr>
          <p:cNvGrpSpPr/>
          <p:nvPr userDrawn="1"/>
        </p:nvGrpSpPr>
        <p:grpSpPr>
          <a:xfrm>
            <a:off x="123536" y="2"/>
            <a:ext cx="12068464" cy="6857998"/>
            <a:chOff x="123536" y="2"/>
            <a:chExt cx="12068464" cy="6857998"/>
          </a:xfrm>
        </p:grpSpPr>
        <p:sp>
          <p:nvSpPr>
            <p:cNvPr id="12" name="Freihandform: Form 9">
              <a:extLst>
                <a:ext uri="{FF2B5EF4-FFF2-40B4-BE49-F238E27FC236}">
                  <a16:creationId xmlns:a16="http://schemas.microsoft.com/office/drawing/2014/main" id="{44CE2FB7-A856-E3C3-9798-73AAFB7901B8}"/>
                </a:ext>
              </a:extLst>
            </p:cNvPr>
            <p:cNvSpPr/>
            <p:nvPr userDrawn="1"/>
          </p:nvSpPr>
          <p:spPr>
            <a:xfrm>
              <a:off x="5671336"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ihandform: Form 10">
              <a:extLst>
                <a:ext uri="{FF2B5EF4-FFF2-40B4-BE49-F238E27FC236}">
                  <a16:creationId xmlns:a16="http://schemas.microsoft.com/office/drawing/2014/main" id="{47ED62E5-894A-A8F9-A6DC-4A5C147CDE78}"/>
                </a:ext>
              </a:extLst>
            </p:cNvPr>
            <p:cNvSpPr/>
            <p:nvPr userDrawn="1"/>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defPPr>
                <a:defRPr lang="de-DE"/>
              </a:defPPr>
            </a:lstStyle>
            <a:p>
              <a:pPr marL="0" marR="0" lvl="0" indent="0" algn="l"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ihandform: Form 11">
              <a:extLst>
                <a:ext uri="{FF2B5EF4-FFF2-40B4-BE49-F238E27FC236}">
                  <a16:creationId xmlns:a16="http://schemas.microsoft.com/office/drawing/2014/main" id="{5C181CD4-C69B-2826-AF23-060D677248A9}"/>
                </a:ext>
              </a:extLst>
            </p:cNvPr>
            <p:cNvSpPr/>
            <p:nvPr userDrawn="1"/>
          </p:nvSpPr>
          <p:spPr>
            <a:xfrm rot="5400000">
              <a:off x="11328915" y="3872201"/>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Datumsplatzhalter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de-DE"/>
            </a:defPPr>
          </a:lstStyle>
          <a:p>
            <a:pPr rtl="0"/>
            <a:fld id="{D6D8061D-18C3-4F4F-85EF-561633F58754}" type="datetimeFigureOut">
              <a:rPr lang="de-DE" smtClean="0"/>
              <a:t>16.06.2025</a:t>
            </a:fld>
            <a:endParaRPr lang="de-DE" dirty="0"/>
          </a:p>
        </p:txBody>
      </p:sp>
      <p:sp>
        <p:nvSpPr>
          <p:cNvPr id="6" name="Fußzeilenplatzhalt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de-DE"/>
            </a:defPPr>
          </a:lstStyle>
          <a:p>
            <a:pPr rtl="0"/>
            <a:endParaRPr lang="de-DE" dirty="0"/>
          </a:p>
        </p:txBody>
      </p:sp>
      <p:sp>
        <p:nvSpPr>
          <p:cNvPr id="7" name="Foliennummernplatzhalt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de-DE"/>
            </a:defPPr>
          </a:lstStyle>
          <a:p>
            <a:pPr rtl="0"/>
            <a:fld id="{CBD12358-51D2-46B3-9BDE-DF29528B9454}" type="slidenum">
              <a:rPr lang="de-DE" smtClean="0"/>
              <a:t>‹Nr.›</a:t>
            </a:fld>
            <a:endParaRPr lang="de-DE" dirty="0"/>
          </a:p>
        </p:txBody>
      </p:sp>
    </p:spTree>
    <p:extLst>
      <p:ext uri="{BB962C8B-B14F-4D97-AF65-F5344CB8AC3E}">
        <p14:creationId xmlns:p14="http://schemas.microsoft.com/office/powerpoint/2010/main" val="50529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rtlCol="0" anchor="ctr" anchorCtr="0">
            <a:noAutofit/>
          </a:bodyPr>
          <a:lstStyle>
            <a:defPPr>
              <a:defRPr lang="de-DE"/>
            </a:defPPr>
          </a:lstStyle>
          <a:p>
            <a:pPr rtl="0"/>
            <a:r>
              <a:rPr lang="de-DE"/>
              <a:t>Titel durch Klicken hinzufügen</a:t>
            </a:r>
          </a:p>
        </p:txBody>
      </p:sp>
      <p:sp>
        <p:nvSpPr>
          <p:cNvPr id="11" name="Inhaltsplatzhalter 2">
            <a:extLst>
              <a:ext uri="{FF2B5EF4-FFF2-40B4-BE49-F238E27FC236}">
                <a16:creationId xmlns:a16="http://schemas.microsoft.com/office/drawing/2014/main" id="{60538251-2B75-FA20-0F29-FB58583E6125}"/>
              </a:ext>
            </a:extLst>
          </p:cNvPr>
          <p:cNvSpPr>
            <a:spLocks noGrp="1"/>
          </p:cNvSpPr>
          <p:nvPr>
            <p:ph sz="half" idx="1" hasCustomPrompt="1"/>
          </p:nvPr>
        </p:nvSpPr>
        <p:spPr>
          <a:xfrm>
            <a:off x="838201" y="1825625"/>
            <a:ext cx="3108958" cy="4297680"/>
          </a:xfrm>
        </p:spPr>
        <p:txBody>
          <a:bodyPr rtlCol="0">
            <a:normAutofit/>
          </a:bodyPr>
          <a:lstStyle>
            <a:lvl1pPr marL="228600" indent="-228600">
              <a:spcBef>
                <a:spcPts val="1000"/>
              </a:spcBef>
              <a:spcAft>
                <a:spcPts val="800"/>
              </a:spcAft>
              <a:buClr>
                <a:schemeClr val="accent2"/>
              </a:buClr>
              <a:buFont typeface="Arial" panose="020B0604020202020204" pitchFamily="34" charset="0"/>
              <a:buChar char="•"/>
              <a:defRPr lang="de-DE" sz="1800"/>
            </a:lvl1pPr>
            <a:lvl2pPr marL="285750" indent="-285750">
              <a:spcBef>
                <a:spcPts val="1000"/>
              </a:spcBef>
              <a:spcAft>
                <a:spcPts val="800"/>
              </a:spcAft>
              <a:buClr>
                <a:schemeClr val="accent2"/>
              </a:buClr>
              <a:buFont typeface="Arial" panose="020B0604020202020204" pitchFamily="34" charset="0"/>
              <a:buChar char="•"/>
              <a:defRPr lang="de-DE" sz="1800"/>
            </a:lvl2pPr>
            <a:lvl3pPr marL="651510" indent="-285750">
              <a:spcBef>
                <a:spcPts val="1000"/>
              </a:spcBef>
              <a:spcAft>
                <a:spcPts val="800"/>
              </a:spcAft>
              <a:buClr>
                <a:schemeClr val="accent2"/>
              </a:buClr>
              <a:buFont typeface="Arial" panose="020B0604020202020204" pitchFamily="34" charset="0"/>
              <a:buChar char="•"/>
              <a:defRPr lang="de-DE" sz="1800"/>
            </a:lvl3pPr>
            <a:lvl4pPr marL="925830" indent="-285750">
              <a:spcBef>
                <a:spcPts val="1000"/>
              </a:spcBef>
              <a:spcAft>
                <a:spcPts val="800"/>
              </a:spcAft>
              <a:buClr>
                <a:schemeClr val="accent2"/>
              </a:buClr>
              <a:buFont typeface="Arial" panose="020B0604020202020204" pitchFamily="34" charset="0"/>
              <a:buChar char="•"/>
              <a:defRPr lang="de-DE" sz="1800"/>
            </a:lvl4pPr>
            <a:lvl5pPr marL="1200150" indent="-285750">
              <a:spcBef>
                <a:spcPts val="1000"/>
              </a:spcBef>
              <a:spcAft>
                <a:spcPts val="800"/>
              </a:spcAft>
              <a:buClr>
                <a:schemeClr val="accent2"/>
              </a:buClr>
              <a:buFont typeface="Arial" panose="020B0604020202020204" pitchFamily="34" charset="0"/>
              <a:buChar char="•"/>
              <a:defRPr lang="de-DE" sz="1800"/>
            </a:lvl5pPr>
          </a:lstStyle>
          <a:p>
            <a:pPr lvl="0" rtl="0"/>
            <a:r>
              <a:rPr lang="de-DE"/>
              <a:t>Klicken, um Inhalt hinzuzufügen</a:t>
            </a:r>
          </a:p>
          <a:p>
            <a:pPr lvl="1" rtl="0"/>
            <a:r>
              <a:rPr lang="de-DE"/>
              <a:t>Zweite Ebene</a:t>
            </a:r>
          </a:p>
          <a:p>
            <a:pPr lvl="2" rtl="0"/>
            <a:r>
              <a:rPr lang="de-DE"/>
              <a:t>Dritte Ebene</a:t>
            </a:r>
          </a:p>
          <a:p>
            <a:pPr lvl="3" rtl="0"/>
            <a:r>
              <a:rPr lang="de-DE"/>
              <a:t>Vierte Ebene</a:t>
            </a:r>
          </a:p>
          <a:p>
            <a:pPr lvl="4" rtl="0"/>
            <a:r>
              <a:rPr lang="de-DE"/>
              <a:t>Fünfte Ebene</a:t>
            </a:r>
          </a:p>
        </p:txBody>
      </p:sp>
      <p:sp>
        <p:nvSpPr>
          <p:cNvPr id="12" name="Inhaltsplatzhalter 2">
            <a:extLst>
              <a:ext uri="{FF2B5EF4-FFF2-40B4-BE49-F238E27FC236}">
                <a16:creationId xmlns:a16="http://schemas.microsoft.com/office/drawing/2014/main" id="{A06C49DD-8C29-93EA-04F4-22F84080DF5C}"/>
              </a:ext>
            </a:extLst>
          </p:cNvPr>
          <p:cNvSpPr>
            <a:spLocks noGrp="1"/>
          </p:cNvSpPr>
          <p:nvPr>
            <p:ph sz="half" idx="15" hasCustomPrompt="1"/>
          </p:nvPr>
        </p:nvSpPr>
        <p:spPr>
          <a:xfrm>
            <a:off x="4661820" y="1816916"/>
            <a:ext cx="6698156" cy="4297680"/>
          </a:xfrm>
        </p:spPr>
        <p:txBody>
          <a:bodyPr rtlCol="0">
            <a:normAutofit/>
          </a:bodyPr>
          <a:lstStyle>
            <a:lvl1pPr marL="0" indent="0">
              <a:spcBef>
                <a:spcPts val="1000"/>
              </a:spcBef>
              <a:spcAft>
                <a:spcPts val="800"/>
              </a:spcAft>
              <a:buNone/>
              <a:defRPr lang="de-DE" sz="1800"/>
            </a:lvl1pPr>
            <a:lvl2pPr marL="228600" indent="-228600">
              <a:spcBef>
                <a:spcPts val="1000"/>
              </a:spcBef>
              <a:spcAft>
                <a:spcPts val="800"/>
              </a:spcAft>
              <a:buClr>
                <a:schemeClr val="accent2"/>
              </a:buClr>
              <a:buFont typeface="Arial" panose="020B0604020202020204" pitchFamily="34" charset="0"/>
              <a:buChar char="•"/>
              <a:defRPr lang="de-DE" sz="1800"/>
            </a:lvl2pPr>
            <a:lvl3pPr marL="594360" indent="-228600">
              <a:spcBef>
                <a:spcPts val="1000"/>
              </a:spcBef>
              <a:spcAft>
                <a:spcPts val="800"/>
              </a:spcAft>
              <a:buClr>
                <a:schemeClr val="accent2"/>
              </a:buClr>
              <a:buFont typeface="Arial" panose="020B0604020202020204" pitchFamily="34" charset="0"/>
              <a:buChar char="•"/>
              <a:defRPr lang="de-DE" sz="1800"/>
            </a:lvl3pPr>
            <a:lvl4pPr marL="868680" indent="-228600">
              <a:spcBef>
                <a:spcPts val="1000"/>
              </a:spcBef>
              <a:spcAft>
                <a:spcPts val="800"/>
              </a:spcAft>
              <a:buClr>
                <a:schemeClr val="accent2"/>
              </a:buClr>
              <a:buFont typeface="Arial" panose="020B0604020202020204" pitchFamily="34" charset="0"/>
              <a:buChar char="•"/>
              <a:defRPr lang="de-DE" sz="1800"/>
            </a:lvl4pPr>
            <a:lvl5pPr marL="1143000" indent="-228600">
              <a:spcBef>
                <a:spcPts val="1000"/>
              </a:spcBef>
              <a:spcAft>
                <a:spcPts val="800"/>
              </a:spcAft>
              <a:buClr>
                <a:schemeClr val="accent2"/>
              </a:buClr>
              <a:buFont typeface="Arial" panose="020B0604020202020204" pitchFamily="34" charset="0"/>
              <a:buChar char="•"/>
              <a:defRPr lang="de-DE" sz="1800"/>
            </a:lvl5pPr>
          </a:lstStyle>
          <a:p>
            <a:pPr lvl="0" rtl="0"/>
            <a:r>
              <a:rPr lang="de-DE"/>
              <a:t>Klicken, um Inhalt hinzuzufügen</a:t>
            </a:r>
          </a:p>
          <a:p>
            <a:pPr lvl="1" rtl="0"/>
            <a:r>
              <a:rPr lang="de-DE"/>
              <a:t>Zweite Ebene</a:t>
            </a:r>
          </a:p>
          <a:p>
            <a:pPr lvl="2" rtl="0"/>
            <a:r>
              <a:rPr lang="de-DE"/>
              <a:t>Dritte Ebene</a:t>
            </a:r>
          </a:p>
          <a:p>
            <a:pPr lvl="3" rtl="0"/>
            <a:r>
              <a:rPr lang="de-DE"/>
              <a:t>Vierte Ebene</a:t>
            </a:r>
          </a:p>
          <a:p>
            <a:pPr lvl="4" rtl="0"/>
            <a:r>
              <a:rPr lang="de-DE"/>
              <a:t>Fünfte Ebene</a:t>
            </a:r>
          </a:p>
        </p:txBody>
      </p:sp>
      <p:sp>
        <p:nvSpPr>
          <p:cNvPr id="5" name="Datumsplatzhalter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de-DE"/>
            </a:defPPr>
          </a:lstStyle>
          <a:p>
            <a:pPr rtl="0"/>
            <a:fld id="{D6D8061D-18C3-4F4F-85EF-561633F58754}" type="datetimeFigureOut">
              <a:rPr lang="de-DE" smtClean="0"/>
              <a:t>16.06.2025</a:t>
            </a:fld>
            <a:endParaRPr lang="de-DE" dirty="0"/>
          </a:p>
        </p:txBody>
      </p:sp>
      <p:sp>
        <p:nvSpPr>
          <p:cNvPr id="6" name="Fußzeilenplatzhalt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de-DE"/>
            </a:defPPr>
          </a:lstStyle>
          <a:p>
            <a:pPr rtl="0"/>
            <a:endParaRPr lang="de-DE" dirty="0"/>
          </a:p>
        </p:txBody>
      </p:sp>
      <p:sp>
        <p:nvSpPr>
          <p:cNvPr id="7" name="Foliennummernplatzhalt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de-DE"/>
            </a:defPPr>
          </a:lstStyle>
          <a:p>
            <a:pPr rtl="0"/>
            <a:fld id="{CBD12358-51D2-46B3-9BDE-DF29528B9454}" type="slidenum">
              <a:rPr lang="de-DE" smtClean="0"/>
              <a:t>‹Nr.›</a:t>
            </a:fld>
            <a:endParaRPr lang="de-DE" dirty="0"/>
          </a:p>
        </p:txBody>
      </p:sp>
      <p:sp>
        <p:nvSpPr>
          <p:cNvPr id="8" name="Freihandform: Form 11">
            <a:extLst>
              <a:ext uri="{FF2B5EF4-FFF2-40B4-BE49-F238E27FC236}">
                <a16:creationId xmlns:a16="http://schemas.microsoft.com/office/drawing/2014/main" id="{1E75594D-82D2-74F6-56EC-46FCD28CBE68}"/>
              </a:ext>
              <a:ext uri="{C183D7F6-B498-43B3-948B-1728B52AA6E4}">
                <adec:decorative xmlns:adec="http://schemas.microsoft.com/office/drawing/2017/decorative" val="1"/>
              </a:ext>
            </a:extLst>
          </p:cNvPr>
          <p:cNvSpPr/>
          <p:nvPr userDrawn="1"/>
        </p:nvSpPr>
        <p:spPr>
          <a:xfrm>
            <a:off x="9994966" y="0"/>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ihandform: Form 13">
            <a:extLst>
              <a:ext uri="{FF2B5EF4-FFF2-40B4-BE49-F238E27FC236}">
                <a16:creationId xmlns:a16="http://schemas.microsoft.com/office/drawing/2014/main" id="{FF4E0F5B-0892-2688-EFD3-284369DA50CD}"/>
              </a:ext>
              <a:ext uri="{C183D7F6-B498-43B3-948B-1728B52AA6E4}">
                <adec:decorative xmlns:adec="http://schemas.microsoft.com/office/drawing/2017/decorative" val="1"/>
              </a:ext>
            </a:extLst>
          </p:cNvPr>
          <p:cNvSpPr/>
          <p:nvPr userDrawn="1"/>
        </p:nvSpPr>
        <p:spPr>
          <a:xfrm rot="10800000">
            <a:off x="8097530" y="5590215"/>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defPPr>
              <a:defRPr lang="de-DE"/>
            </a:defPPr>
          </a:lstStyle>
          <a:p>
            <a:pPr marL="0" marR="0" lvl="0" indent="0" algn="l"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Gerader Verbinder 9">
            <a:extLst>
              <a:ext uri="{FF2B5EF4-FFF2-40B4-BE49-F238E27FC236}">
                <a16:creationId xmlns:a16="http://schemas.microsoft.com/office/drawing/2014/main" id="{71D8715A-3067-732D-C410-868C7CCCF750}"/>
              </a:ext>
              <a:ext uri="{C183D7F6-B498-43B3-948B-1728B52AA6E4}">
                <adec:decorative xmlns:adec="http://schemas.microsoft.com/office/drawing/2017/decorative" val="1"/>
              </a:ext>
            </a:extLst>
          </p:cNvPr>
          <p:cNvCxnSpPr>
            <a:cxnSpLocks/>
          </p:cNvCxnSpPr>
          <p:nvPr userDrawn="1"/>
        </p:nvCxnSpPr>
        <p:spPr>
          <a:xfrm rot="16200000">
            <a:off x="982378" y="551212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85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5807BCF9-2F5B-200E-2E6C-E177DB56ECB0}"/>
              </a:ext>
              <a:ext uri="{C183D7F6-B498-43B3-948B-1728B52AA6E4}">
                <adec:decorative xmlns:adec="http://schemas.microsoft.com/office/drawing/2017/decorative" val="1"/>
              </a:ext>
            </a:extLst>
          </p:cNvPr>
          <p:cNvGrpSpPr/>
          <p:nvPr userDrawn="1"/>
        </p:nvGrpSpPr>
        <p:grpSpPr>
          <a:xfrm>
            <a:off x="0" y="7458"/>
            <a:ext cx="7083733" cy="6182202"/>
            <a:chOff x="0" y="7460"/>
            <a:chExt cx="7083733" cy="6182202"/>
          </a:xfrm>
        </p:grpSpPr>
        <p:sp>
          <p:nvSpPr>
            <p:cNvPr id="9" name="Freihandform: Form 14">
              <a:extLst>
                <a:ext uri="{FF2B5EF4-FFF2-40B4-BE49-F238E27FC236}">
                  <a16:creationId xmlns:a16="http://schemas.microsoft.com/office/drawing/2014/main" id="{7A624B2B-50FD-9351-987F-2E5A5472CAB6}"/>
                </a:ext>
              </a:extLst>
            </p:cNvPr>
            <p:cNvSpPr/>
            <p:nvPr userDrawn="1"/>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defPPr>
                <a:defRPr lang="de-DE"/>
              </a:defPPr>
            </a:lstStyle>
            <a:p>
              <a:pPr marL="0" marR="0" lvl="0" indent="0" algn="l"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ihandform: Form 13">
              <a:extLst>
                <a:ext uri="{FF2B5EF4-FFF2-40B4-BE49-F238E27FC236}">
                  <a16:creationId xmlns:a16="http://schemas.microsoft.com/office/drawing/2014/main" id="{51E534EE-E0F1-2BD9-9A82-7656B90A2D9D}"/>
                </a:ext>
              </a:extLst>
            </p:cNvPr>
            <p:cNvSpPr/>
            <p:nvPr userDrawn="1"/>
          </p:nvSpPr>
          <p:spPr>
            <a:xfrm>
              <a:off x="6234405" y="7460"/>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de-DE"/>
              </a:defPPr>
            </a:lstStyle>
            <a:p>
              <a:pPr marL="0" marR="0" lvl="0" indent="0" algn="ctr" defTabSz="914400" rtl="0" eaLnBrk="1" fontAlgn="auto" latinLnBrk="0" hangingPunct="1">
                <a:lnSpc>
                  <a:spcPct val="100000"/>
                </a:lnSpc>
                <a:spcBef>
                  <a:spcPts val="0"/>
                </a:spcBef>
                <a:spcAft>
                  <a:spcPts val="0"/>
                </a:spcAft>
                <a:buClrTx/>
                <a:buSzTx/>
                <a:buFontTx/>
                <a:buNone/>
                <a:tabLst/>
                <a:defRPr lang="de-DE"/>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el 1">
            <a:extLst>
              <a:ext uri="{FF2B5EF4-FFF2-40B4-BE49-F238E27FC236}">
                <a16:creationId xmlns:a16="http://schemas.microsoft.com/office/drawing/2014/main" id="{0C40C44A-93E6-6C58-5E88-AFDC594EC27A}"/>
              </a:ext>
            </a:extLst>
          </p:cNvPr>
          <p:cNvSpPr>
            <a:spLocks noGrp="1"/>
          </p:cNvSpPr>
          <p:nvPr>
            <p:ph type="title"/>
          </p:nvPr>
        </p:nvSpPr>
        <p:spPr>
          <a:xfrm>
            <a:off x="838200" y="198437"/>
            <a:ext cx="5257800" cy="2324046"/>
          </a:xfrm>
        </p:spPr>
        <p:txBody>
          <a:bodyPr rtlCol="0" anchor="b" anchorCtr="0">
            <a:noAutofit/>
          </a:bodyPr>
          <a:lstStyle>
            <a:lvl1pPr>
              <a:defRPr lang="de-DE"/>
            </a:lvl1pPr>
          </a:lstStyle>
          <a:p>
            <a:pPr rtl="0"/>
            <a:r>
              <a:rPr lang="de-DE"/>
              <a:t>Mastertitelformat bearbeiten</a:t>
            </a:r>
            <a:endParaRPr lang="de-DE" dirty="0"/>
          </a:p>
        </p:txBody>
      </p:sp>
      <p:sp>
        <p:nvSpPr>
          <p:cNvPr id="3" name="Inhaltsplatzhalt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657316"/>
            <a:ext cx="5257800" cy="3369858"/>
          </a:xfrm>
        </p:spPr>
        <p:txBody>
          <a:bodyPr rtlCol="0">
            <a:normAutofit/>
          </a:bodyPr>
          <a:lstStyle>
            <a:lvl1pPr marL="0" indent="0">
              <a:spcBef>
                <a:spcPts val="1000"/>
              </a:spcBef>
              <a:spcAft>
                <a:spcPts val="800"/>
              </a:spcAft>
              <a:buNone/>
              <a:defRPr lang="de-DE" sz="1800"/>
            </a:lvl1pPr>
            <a:lvl2pPr marL="742950" indent="-285750">
              <a:spcBef>
                <a:spcPts val="1000"/>
              </a:spcBef>
              <a:spcAft>
                <a:spcPts val="800"/>
              </a:spcAft>
              <a:buClr>
                <a:schemeClr val="accent2"/>
              </a:buClr>
              <a:buFont typeface="Arial" panose="020B0604020202020204" pitchFamily="34" charset="0"/>
              <a:buChar char="•"/>
              <a:defRPr lang="de-DE" sz="1600"/>
            </a:lvl2pPr>
            <a:lvl3pPr marL="1200150" indent="-285750">
              <a:spcBef>
                <a:spcPts val="1000"/>
              </a:spcBef>
              <a:spcAft>
                <a:spcPts val="800"/>
              </a:spcAft>
              <a:buClr>
                <a:schemeClr val="accent2"/>
              </a:buClr>
              <a:buFont typeface="Arial" panose="020B0604020202020204" pitchFamily="34" charset="0"/>
              <a:buChar char="•"/>
              <a:defRPr lang="de-DE" sz="1400"/>
            </a:lvl3pPr>
            <a:lvl4pPr marL="1543050" indent="-171450">
              <a:spcBef>
                <a:spcPts val="1000"/>
              </a:spcBef>
              <a:spcAft>
                <a:spcPts val="800"/>
              </a:spcAft>
              <a:buClr>
                <a:schemeClr val="accent2"/>
              </a:buClr>
              <a:buFont typeface="Arial" panose="020B0604020202020204" pitchFamily="34" charset="0"/>
              <a:buChar char="•"/>
              <a:defRPr lang="de-DE" sz="1200"/>
            </a:lvl4pPr>
            <a:lvl5pPr marL="2000250" indent="-171450">
              <a:spcBef>
                <a:spcPts val="1000"/>
              </a:spcBef>
              <a:spcAft>
                <a:spcPts val="800"/>
              </a:spcAft>
              <a:buClr>
                <a:schemeClr val="accent2"/>
              </a:buClr>
              <a:buFont typeface="Arial" panose="020B0604020202020204" pitchFamily="34" charset="0"/>
              <a:buChar char="•"/>
              <a:defRPr lang="de-DE" sz="1200"/>
            </a:lvl5pPr>
          </a:lstStyle>
          <a:p>
            <a:pPr lvl="0" rtl="0"/>
            <a:r>
              <a:rPr lang="de-DE"/>
              <a:t>Klicken, um Inhalt hinzuzufügen</a:t>
            </a:r>
          </a:p>
          <a:p>
            <a:pPr lvl="1" rtl="0"/>
            <a:r>
              <a:rPr lang="de-DE"/>
              <a:t>Zweite Ebene</a:t>
            </a:r>
          </a:p>
          <a:p>
            <a:pPr lvl="2" rtl="0"/>
            <a:r>
              <a:rPr lang="de-DE"/>
              <a:t>Dritte Ebene</a:t>
            </a:r>
          </a:p>
          <a:p>
            <a:pPr lvl="3" rtl="0"/>
            <a:r>
              <a:rPr lang="de-DE"/>
              <a:t>Vierte Ebene</a:t>
            </a:r>
          </a:p>
          <a:p>
            <a:pPr lvl="4" rtl="0"/>
            <a:r>
              <a:rPr lang="de-DE"/>
              <a:t>Fünfte Ebene</a:t>
            </a:r>
          </a:p>
        </p:txBody>
      </p:sp>
      <p:sp>
        <p:nvSpPr>
          <p:cNvPr id="8" name="Bildplatzhalter 7">
            <a:extLst>
              <a:ext uri="{FF2B5EF4-FFF2-40B4-BE49-F238E27FC236}">
                <a16:creationId xmlns:a16="http://schemas.microsoft.com/office/drawing/2014/main" id="{BC013AD6-0EF3-2B25-DDBD-2DF706123AEE}"/>
              </a:ext>
            </a:extLst>
          </p:cNvPr>
          <p:cNvSpPr>
            <a:spLocks noGrp="1"/>
          </p:cNvSpPr>
          <p:nvPr>
            <p:ph type="pic" sz="quarter" idx="13"/>
          </p:nvPr>
        </p:nvSpPr>
        <p:spPr>
          <a:xfrm>
            <a:off x="6413114" y="845068"/>
            <a:ext cx="5193792" cy="5193792"/>
          </a:xfrm>
          <a:prstGeom prst="ellipse">
            <a:avLst/>
          </a:prstGeom>
        </p:spPr>
        <p:txBody>
          <a:bodyPr rtlCol="0"/>
          <a:lstStyle>
            <a:lvl1pPr marL="0" indent="0" algn="ctr">
              <a:buNone/>
              <a:defRPr lang="de-DE"/>
            </a:lvl1pPr>
          </a:lstStyle>
          <a:p>
            <a:pPr rtl="0"/>
            <a:r>
              <a:rPr lang="de-DE"/>
              <a:t>Bild durch Klicken auf Symbol hinzufügen</a:t>
            </a:r>
          </a:p>
        </p:txBody>
      </p:sp>
      <p:sp>
        <p:nvSpPr>
          <p:cNvPr id="5" name="Datumsplatzhalter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de-DE"/>
            </a:defPPr>
          </a:lstStyle>
          <a:p>
            <a:pPr rtl="0"/>
            <a:fld id="{D6D8061D-18C3-4F4F-85EF-561633F58754}" type="datetimeFigureOut">
              <a:rPr lang="de-DE" smtClean="0"/>
              <a:t>16.06.2025</a:t>
            </a:fld>
            <a:endParaRPr lang="de-DE" dirty="0"/>
          </a:p>
        </p:txBody>
      </p:sp>
      <p:sp>
        <p:nvSpPr>
          <p:cNvPr id="6" name="Fußzeilenplatzhalt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de-DE"/>
            </a:defPPr>
          </a:lstStyle>
          <a:p>
            <a:pPr rtl="0"/>
            <a:endParaRPr lang="de-DE" dirty="0"/>
          </a:p>
        </p:txBody>
      </p:sp>
      <p:sp>
        <p:nvSpPr>
          <p:cNvPr id="7" name="Foliennummernplatzhalt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de-DE"/>
            </a:defPPr>
          </a:lstStyle>
          <a:p>
            <a:pPr rtl="0"/>
            <a:fld id="{CBD12358-51D2-46B3-9BDE-DF29528B9454}" type="slidenum">
              <a:rPr lang="de-DE" smtClean="0"/>
              <a:t>‹Nr.›</a:t>
            </a:fld>
            <a:endParaRPr lang="de-DE" dirty="0"/>
          </a:p>
        </p:txBody>
      </p:sp>
    </p:spTree>
    <p:extLst>
      <p:ext uri="{BB962C8B-B14F-4D97-AF65-F5344CB8AC3E}">
        <p14:creationId xmlns:p14="http://schemas.microsoft.com/office/powerpoint/2010/main" val="2845438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FD97564-C310-6E8C-8689-CE18881B4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de-DE"/>
            </a:defPPr>
          </a:lstStyle>
          <a:p>
            <a:pPr rtl="0"/>
            <a:r>
              <a:rPr lang="de-DE"/>
              <a:t>Titelmasterformat durch Klicken bearbeiten</a:t>
            </a:r>
          </a:p>
        </p:txBody>
      </p:sp>
      <p:sp>
        <p:nvSpPr>
          <p:cNvPr id="3" name="Textplatzhalter 2">
            <a:extLst>
              <a:ext uri="{FF2B5EF4-FFF2-40B4-BE49-F238E27FC236}">
                <a16:creationId xmlns:a16="http://schemas.microsoft.com/office/drawing/2014/main" id="{0FAD99FA-26D9-873B-BE7F-26FEC5C23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de-DE"/>
            </a:defPPr>
          </a:lstStyle>
          <a:p>
            <a:pPr lvl="0" rtl="0"/>
            <a:r>
              <a:rPr lang="de-DE"/>
              <a:t>Textmasterformat durch Klicken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4" name="Datumsplatzhalter 3">
            <a:extLst>
              <a:ext uri="{FF2B5EF4-FFF2-40B4-BE49-F238E27FC236}">
                <a16:creationId xmlns:a16="http://schemas.microsoft.com/office/drawing/2014/main" id="{C319819E-0266-97DD-DFD1-BAAA06AE3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de-DE" sz="1200">
                <a:solidFill>
                  <a:schemeClr val="tx1">
                    <a:tint val="82000"/>
                  </a:schemeClr>
                </a:solidFill>
              </a:defRPr>
            </a:lvl1pPr>
          </a:lstStyle>
          <a:p>
            <a:pPr rtl="0"/>
            <a:fld id="{D6D8061D-18C3-4F4F-85EF-561633F58754}" type="datetimeFigureOut">
              <a:rPr lang="de-DE" smtClean="0"/>
              <a:t>16.06.2025</a:t>
            </a:fld>
            <a:endParaRPr lang="de-DE" dirty="0"/>
          </a:p>
        </p:txBody>
      </p:sp>
      <p:sp>
        <p:nvSpPr>
          <p:cNvPr id="5" name="Fußzeilenplatzhalter 4">
            <a:extLst>
              <a:ext uri="{FF2B5EF4-FFF2-40B4-BE49-F238E27FC236}">
                <a16:creationId xmlns:a16="http://schemas.microsoft.com/office/drawing/2014/main" id="{2BFD19C9-01CE-9E2A-CDA5-C15940F05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de-DE" sz="1200">
                <a:solidFill>
                  <a:schemeClr val="tx1">
                    <a:tint val="82000"/>
                  </a:schemeClr>
                </a:solidFill>
              </a:defRPr>
            </a:lvl1pPr>
          </a:lstStyle>
          <a:p>
            <a:pPr rtl="0"/>
            <a:endParaRPr lang="de-DE" dirty="0"/>
          </a:p>
        </p:txBody>
      </p:sp>
      <p:sp>
        <p:nvSpPr>
          <p:cNvPr id="6" name="Foliennummernplatzhalter 5">
            <a:extLst>
              <a:ext uri="{FF2B5EF4-FFF2-40B4-BE49-F238E27FC236}">
                <a16:creationId xmlns:a16="http://schemas.microsoft.com/office/drawing/2014/main" id="{A1801085-7B28-048D-E3D3-9C3614268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de-DE" sz="1200">
                <a:solidFill>
                  <a:schemeClr val="tx1">
                    <a:tint val="82000"/>
                  </a:schemeClr>
                </a:solidFill>
              </a:defRPr>
            </a:lvl1pPr>
          </a:lstStyle>
          <a:p>
            <a:pPr rtl="0"/>
            <a:fld id="{CBD12358-51D2-46B3-9BDE-DF29528B9454}" type="slidenum">
              <a:rPr lang="de-DE" smtClean="0"/>
              <a:t>‹Nr.›</a:t>
            </a:fld>
            <a:endParaRPr lang="de-DE" dirty="0"/>
          </a:p>
        </p:txBody>
      </p:sp>
    </p:spTree>
    <p:extLst>
      <p:ext uri="{BB962C8B-B14F-4D97-AF65-F5344CB8AC3E}">
        <p14:creationId xmlns:p14="http://schemas.microsoft.com/office/powerpoint/2010/main" val="1965934658"/>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58" r:id="rId3"/>
    <p:sldLayoutId id="2147483667" r:id="rId4"/>
    <p:sldLayoutId id="2147483650" r:id="rId5"/>
    <p:sldLayoutId id="2147483649" r:id="rId6"/>
    <p:sldLayoutId id="2147483662" r:id="rId7"/>
    <p:sldLayoutId id="2147483663" r:id="rId8"/>
    <p:sldLayoutId id="2147483652" r:id="rId9"/>
    <p:sldLayoutId id="2147483666" r:id="rId10"/>
    <p:sldLayoutId id="2147483664" r:id="rId11"/>
    <p:sldLayoutId id="2147483665" r:id="rId12"/>
    <p:sldLayoutId id="2147483661" r:id="rId13"/>
  </p:sldLayoutIdLst>
  <p:hf sldNum="0" hdr="0" ftr="0" dt="0"/>
  <p:txStyles>
    <p:titleStyle>
      <a:lvl1pPr algn="l" defTabSz="914400" rtl="0" eaLnBrk="1" latinLnBrk="0" hangingPunct="1">
        <a:lnSpc>
          <a:spcPct val="90000"/>
        </a:lnSpc>
        <a:spcBef>
          <a:spcPct val="0"/>
        </a:spcBef>
        <a:buNone/>
        <a:defRPr lang="de-DE"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de-DE"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de-DE"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de-DE"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9pPr>
    </p:bodyStyle>
    <p:otherStyle>
      <a:defPPr>
        <a:defRPr lang="de-DE"/>
      </a:defPPr>
      <a:lvl1pPr marL="0" algn="l" defTabSz="914400" rtl="0" eaLnBrk="1" latinLnBrk="0" hangingPunct="1">
        <a:defRPr lang="de-DE" sz="1800" kern="1200">
          <a:solidFill>
            <a:schemeClr val="tx1"/>
          </a:solidFill>
          <a:latin typeface="+mn-lt"/>
          <a:ea typeface="+mn-ea"/>
          <a:cs typeface="+mn-cs"/>
        </a:defRPr>
      </a:lvl1pPr>
      <a:lvl2pPr marL="457200" algn="l" defTabSz="914400" rtl="0" eaLnBrk="1" latinLnBrk="0" hangingPunct="1">
        <a:defRPr lang="de-DE" sz="1800" kern="1200">
          <a:solidFill>
            <a:schemeClr val="tx1"/>
          </a:solidFill>
          <a:latin typeface="+mn-lt"/>
          <a:ea typeface="+mn-ea"/>
          <a:cs typeface="+mn-cs"/>
        </a:defRPr>
      </a:lvl2pPr>
      <a:lvl3pPr marL="914400" algn="l" defTabSz="914400" rtl="0" eaLnBrk="1" latinLnBrk="0" hangingPunct="1">
        <a:defRPr lang="de-DE" sz="1800" kern="1200">
          <a:solidFill>
            <a:schemeClr val="tx1"/>
          </a:solidFill>
          <a:latin typeface="+mn-lt"/>
          <a:ea typeface="+mn-ea"/>
          <a:cs typeface="+mn-cs"/>
        </a:defRPr>
      </a:lvl3pPr>
      <a:lvl4pPr marL="1371600" algn="l" defTabSz="914400" rtl="0" eaLnBrk="1" latinLnBrk="0" hangingPunct="1">
        <a:defRPr lang="de-DE" sz="1800" kern="1200">
          <a:solidFill>
            <a:schemeClr val="tx1"/>
          </a:solidFill>
          <a:latin typeface="+mn-lt"/>
          <a:ea typeface="+mn-ea"/>
          <a:cs typeface="+mn-cs"/>
        </a:defRPr>
      </a:lvl4pPr>
      <a:lvl5pPr marL="1828800" algn="l" defTabSz="914400" rtl="0" eaLnBrk="1" latinLnBrk="0" hangingPunct="1">
        <a:defRPr lang="de-DE" sz="1800" kern="1200">
          <a:solidFill>
            <a:schemeClr val="tx1"/>
          </a:solidFill>
          <a:latin typeface="+mn-lt"/>
          <a:ea typeface="+mn-ea"/>
          <a:cs typeface="+mn-cs"/>
        </a:defRPr>
      </a:lvl5pPr>
      <a:lvl6pPr marL="2286000" algn="l" defTabSz="914400" rtl="0" eaLnBrk="1" latinLnBrk="0" hangingPunct="1">
        <a:defRPr lang="de-DE" sz="1800" kern="1200">
          <a:solidFill>
            <a:schemeClr val="tx1"/>
          </a:solidFill>
          <a:latin typeface="+mn-lt"/>
          <a:ea typeface="+mn-ea"/>
          <a:cs typeface="+mn-cs"/>
        </a:defRPr>
      </a:lvl6pPr>
      <a:lvl7pPr marL="2743200" algn="l" defTabSz="914400" rtl="0" eaLnBrk="1" latinLnBrk="0" hangingPunct="1">
        <a:defRPr lang="de-DE" sz="1800" kern="1200">
          <a:solidFill>
            <a:schemeClr val="tx1"/>
          </a:solidFill>
          <a:latin typeface="+mn-lt"/>
          <a:ea typeface="+mn-ea"/>
          <a:cs typeface="+mn-cs"/>
        </a:defRPr>
      </a:lvl7pPr>
      <a:lvl8pPr marL="3200400" algn="l" defTabSz="914400" rtl="0" eaLnBrk="1" latinLnBrk="0" hangingPunct="1">
        <a:defRPr lang="de-DE" sz="1800" kern="1200">
          <a:solidFill>
            <a:schemeClr val="tx1"/>
          </a:solidFill>
          <a:latin typeface="+mn-lt"/>
          <a:ea typeface="+mn-ea"/>
          <a:cs typeface="+mn-cs"/>
        </a:defRPr>
      </a:lvl8pPr>
      <a:lvl9pPr marL="3657600" algn="l" defTabSz="914400" rtl="0" eaLnBrk="1" latinLnBrk="0" hangingPunct="1">
        <a:defRPr lang="de-DE"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overdose-prevention/about/understanding-the-opioid-overdose-epidemic.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pppescp.com/2024/05/13/unraveling-the-complexity-of-the-opioid-crisis-challenges-and-strategies-in-tackling-fentanyl-and-prescription-opioid-abus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s.hdnux.com/photos/01/40/65/71/25386571/3/ratio3x2_960.webp" TargetMode="External"/><Relationship Id="rId5" Type="http://schemas.openxmlformats.org/officeDocument/2006/relationships/image" Target="../media/image2.webp"/><Relationship Id="rId4" Type="http://schemas.openxmlformats.org/officeDocument/2006/relationships/hyperlink" Target="https://img.nzz.ch/2025/05/09/38db81b7-8372-4ce3-bdc8-0c66e77c2a16.jpeg?width=1207&amp;height=839&amp;fit=bounds&amp;quality=75&amp;auto=webp&amp;crop=1804,1253,x90,y14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0047101-8D42-6100-9CEA-AEC0FAEAB606}"/>
              </a:ext>
            </a:extLst>
          </p:cNvPr>
          <p:cNvSpPr>
            <a:spLocks noGrp="1"/>
          </p:cNvSpPr>
          <p:nvPr>
            <p:ph type="ctrTitle"/>
          </p:nvPr>
        </p:nvSpPr>
        <p:spPr>
          <a:xfrm>
            <a:off x="5184474" y="2949739"/>
            <a:ext cx="6261291" cy="2396686"/>
          </a:xfrm>
          <a:noFill/>
        </p:spPr>
        <p:txBody>
          <a:bodyPr rtlCol="0" anchor="b">
            <a:noAutofit/>
          </a:bodyPr>
          <a:lstStyle>
            <a:defPPr>
              <a:defRPr lang="de-DE"/>
            </a:defPPr>
          </a:lstStyle>
          <a:p>
            <a:pPr rtl="0"/>
            <a:r>
              <a:rPr lang="en-GB" noProof="0" dirty="0"/>
              <a:t>Fentanyl Crisis in the U.S.</a:t>
            </a:r>
            <a:br>
              <a:rPr lang="en-GB" noProof="0" dirty="0"/>
            </a:br>
            <a:br>
              <a:rPr lang="en-GB" noProof="0" dirty="0"/>
            </a:br>
            <a:r>
              <a:rPr lang="en-GB" sz="1600" noProof="0" dirty="0"/>
              <a:t>Cornelius Wilnhammer</a:t>
            </a:r>
            <a:br>
              <a:rPr lang="en-GB" sz="1600" noProof="0" dirty="0"/>
            </a:br>
            <a:r>
              <a:rPr lang="en-GB" sz="1600" noProof="0" dirty="0"/>
              <a:t>WK English for Health Economics</a:t>
            </a:r>
            <a:br>
              <a:rPr lang="en-GB" sz="1600" noProof="0" dirty="0"/>
            </a:br>
            <a:r>
              <a:rPr lang="en-GB" sz="1600" noProof="0" dirty="0"/>
              <a:t>matriculation number: 29841525</a:t>
            </a:r>
            <a:br>
              <a:rPr lang="en-GB" sz="1600" noProof="0" dirty="0"/>
            </a:br>
            <a:r>
              <a:rPr lang="en-GB" sz="1600" noProof="0" dirty="0"/>
              <a:t>Date: 16</a:t>
            </a:r>
            <a:r>
              <a:rPr lang="en-GB" sz="1600" baseline="30000" noProof="0" dirty="0"/>
              <a:t>th</a:t>
            </a:r>
            <a:r>
              <a:rPr lang="en-GB" sz="1600" noProof="0" dirty="0"/>
              <a:t> June 2025</a:t>
            </a:r>
            <a:endParaRPr lang="en-GB" noProof="0" dirty="0"/>
          </a:p>
        </p:txBody>
      </p:sp>
    </p:spTree>
    <p:extLst>
      <p:ext uri="{BB962C8B-B14F-4D97-AF65-F5344CB8AC3E}">
        <p14:creationId xmlns:p14="http://schemas.microsoft.com/office/powerpoint/2010/main" val="517426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60D9F6-CA8D-6990-9010-D4758EF69180}"/>
              </a:ext>
            </a:extLst>
          </p:cNvPr>
          <p:cNvSpPr>
            <a:spLocks noGrp="1"/>
          </p:cNvSpPr>
          <p:nvPr>
            <p:ph type="ctrTitle"/>
          </p:nvPr>
        </p:nvSpPr>
        <p:spPr>
          <a:xfrm>
            <a:off x="2815929" y="1897425"/>
            <a:ext cx="6560142" cy="3063149"/>
          </a:xfrm>
        </p:spPr>
        <p:txBody>
          <a:bodyPr/>
          <a:lstStyle/>
          <a:p>
            <a:r>
              <a:rPr lang="en-GB" noProof="0" dirty="0"/>
              <a:t>Measures</a:t>
            </a:r>
          </a:p>
        </p:txBody>
      </p:sp>
    </p:spTree>
    <p:extLst>
      <p:ext uri="{BB962C8B-B14F-4D97-AF65-F5344CB8AC3E}">
        <p14:creationId xmlns:p14="http://schemas.microsoft.com/office/powerpoint/2010/main" val="1430935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FF0F7-C20D-49BC-69AA-4CF98ADFAB5C}"/>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EBEC3B9-3A20-6D6F-390B-25E295D79448}"/>
              </a:ext>
            </a:extLst>
          </p:cNvPr>
          <p:cNvSpPr>
            <a:spLocks noGrp="1"/>
          </p:cNvSpPr>
          <p:nvPr>
            <p:ph type="title"/>
          </p:nvPr>
        </p:nvSpPr>
        <p:spPr>
          <a:xfrm>
            <a:off x="471096" y="1125406"/>
            <a:ext cx="11249808" cy="4607188"/>
          </a:xfrm>
        </p:spPr>
        <p:txBody>
          <a:bodyPr rtlCol="0" anchor="t">
            <a:normAutofit/>
          </a:bodyPr>
          <a:lstStyle>
            <a:defPPr>
              <a:defRPr lang="de-DE"/>
            </a:defPPr>
          </a:lstStyle>
          <a:p>
            <a:r>
              <a:rPr lang="en-GB" sz="2000" noProof="0" dirty="0">
                <a:latin typeface="+mn-lt"/>
              </a:rPr>
              <a:t>- Less opioid prescription</a:t>
            </a:r>
            <a:br>
              <a:rPr lang="en-GB" sz="2000" noProof="0" dirty="0">
                <a:latin typeface="+mn-lt"/>
              </a:rPr>
            </a:br>
            <a:br>
              <a:rPr lang="en-GB" sz="2000" noProof="0" dirty="0">
                <a:latin typeface="+mn-lt"/>
              </a:rPr>
            </a:br>
            <a:r>
              <a:rPr lang="en-GB" sz="2000" noProof="0" dirty="0">
                <a:latin typeface="+mn-lt"/>
              </a:rPr>
              <a:t>- Change in strategies of supply control</a:t>
            </a:r>
            <a:br>
              <a:rPr lang="en-GB" sz="2000" noProof="0" dirty="0">
                <a:latin typeface="+mn-lt"/>
              </a:rPr>
            </a:br>
            <a:br>
              <a:rPr lang="en-GB" sz="2000" noProof="0" dirty="0">
                <a:latin typeface="+mn-lt"/>
              </a:rPr>
            </a:br>
            <a:r>
              <a:rPr lang="en-GB" sz="2000" noProof="0" dirty="0">
                <a:latin typeface="+mn-lt"/>
              </a:rPr>
              <a:t>- three laws between 2016 and 2018:</a:t>
            </a:r>
            <a:br>
              <a:rPr lang="en-GB" sz="2000" noProof="0" dirty="0">
                <a:latin typeface="+mn-lt"/>
              </a:rPr>
            </a:br>
            <a:r>
              <a:rPr lang="en-GB" sz="2000" noProof="0" dirty="0">
                <a:latin typeface="+mn-lt"/>
              </a:rPr>
              <a:t>	- CARA (2016)</a:t>
            </a:r>
            <a:br>
              <a:rPr lang="en-GB" sz="2000" noProof="0" dirty="0">
                <a:latin typeface="+mn-lt"/>
              </a:rPr>
            </a:br>
            <a:r>
              <a:rPr lang="en-GB" sz="2000" noProof="0" dirty="0">
                <a:latin typeface="+mn-lt"/>
              </a:rPr>
              <a:t>	- 21</a:t>
            </a:r>
            <a:r>
              <a:rPr lang="en-GB" sz="2000" baseline="30000" noProof="0" dirty="0">
                <a:latin typeface="+mn-lt"/>
              </a:rPr>
              <a:t>st</a:t>
            </a:r>
            <a:r>
              <a:rPr lang="en-GB" sz="2000" noProof="0" dirty="0">
                <a:latin typeface="+mn-lt"/>
              </a:rPr>
              <a:t> Century Cures Act (2016)</a:t>
            </a:r>
            <a:br>
              <a:rPr lang="en-GB" sz="2000" noProof="0" dirty="0">
                <a:latin typeface="+mn-lt"/>
              </a:rPr>
            </a:br>
            <a:r>
              <a:rPr lang="en-GB" sz="2000" noProof="0" dirty="0">
                <a:latin typeface="+mn-lt"/>
              </a:rPr>
              <a:t>	- SUPPORT for Patients and Communities Act (2018)</a:t>
            </a:r>
            <a:br>
              <a:rPr lang="en-GB" sz="2000" noProof="0" dirty="0">
                <a:latin typeface="+mn-lt"/>
              </a:rPr>
            </a:br>
            <a:br>
              <a:rPr lang="en-GB" sz="2000" noProof="0" dirty="0">
                <a:latin typeface="+mn-lt"/>
              </a:rPr>
            </a:br>
            <a:r>
              <a:rPr lang="en-GB" sz="2000" noProof="0" dirty="0">
                <a:latin typeface="+mn-lt"/>
              </a:rPr>
              <a:t>- 2017: framework of HHS to combat the opioid crisis</a:t>
            </a:r>
            <a:br>
              <a:rPr lang="en-GB" sz="2000" noProof="0" dirty="0">
                <a:latin typeface="+mn-lt"/>
              </a:rPr>
            </a:br>
            <a:r>
              <a:rPr lang="en-GB" sz="2000" noProof="0" dirty="0">
                <a:latin typeface="+mn-lt"/>
              </a:rPr>
              <a:t>- 2022: Overdose Prevention Framework by the FAD</a:t>
            </a:r>
            <a:br>
              <a:rPr lang="en-GB" sz="2000" noProof="0" dirty="0">
                <a:latin typeface="+mn-lt"/>
              </a:rPr>
            </a:br>
            <a:br>
              <a:rPr lang="en-GB" sz="2000" noProof="0" dirty="0">
                <a:latin typeface="+mn-lt"/>
              </a:rPr>
            </a:br>
            <a:endParaRPr lang="en-GB" noProof="0" dirty="0">
              <a:latin typeface="+mn-lt"/>
            </a:endParaRPr>
          </a:p>
        </p:txBody>
      </p:sp>
      <p:sp>
        <p:nvSpPr>
          <p:cNvPr id="8" name="Textfeld 7">
            <a:extLst>
              <a:ext uri="{FF2B5EF4-FFF2-40B4-BE49-F238E27FC236}">
                <a16:creationId xmlns:a16="http://schemas.microsoft.com/office/drawing/2014/main" id="{E40DE58E-31EE-DC4B-AD8B-28598AC5C271}"/>
              </a:ext>
            </a:extLst>
          </p:cNvPr>
          <p:cNvSpPr txBox="1"/>
          <p:nvPr/>
        </p:nvSpPr>
        <p:spPr>
          <a:xfrm>
            <a:off x="6096000" y="102742"/>
            <a:ext cx="5474650" cy="523220"/>
          </a:xfrm>
          <a:prstGeom prst="rect">
            <a:avLst/>
          </a:prstGeom>
          <a:noFill/>
        </p:spPr>
        <p:txBody>
          <a:bodyPr wrap="square" rtlCol="0">
            <a:spAutoFit/>
          </a:bodyPr>
          <a:lstStyle/>
          <a:p>
            <a:r>
              <a:rPr lang="en-GB" sz="2800" b="1" noProof="0" dirty="0">
                <a:latin typeface="+mj-lt"/>
              </a:rPr>
              <a:t>Measures</a:t>
            </a:r>
          </a:p>
        </p:txBody>
      </p:sp>
      <p:pic>
        <p:nvPicPr>
          <p:cNvPr id="2" name="Grafik 1">
            <a:extLst>
              <a:ext uri="{FF2B5EF4-FFF2-40B4-BE49-F238E27FC236}">
                <a16:creationId xmlns:a16="http://schemas.microsoft.com/office/drawing/2014/main" id="{587D7F9A-F49A-FC23-80FD-C15D30C26213}"/>
              </a:ext>
            </a:extLst>
          </p:cNvPr>
          <p:cNvPicPr>
            <a:picLocks noChangeAspect="1"/>
          </p:cNvPicPr>
          <p:nvPr/>
        </p:nvPicPr>
        <p:blipFill>
          <a:blip r:embed="rId3"/>
          <a:srcRect t="5075" b="34365"/>
          <a:stretch>
            <a:fillRect/>
          </a:stretch>
        </p:blipFill>
        <p:spPr>
          <a:xfrm>
            <a:off x="6596008" y="3959339"/>
            <a:ext cx="5462427" cy="2795919"/>
          </a:xfrm>
          <a:prstGeom prst="rect">
            <a:avLst/>
          </a:prstGeom>
        </p:spPr>
      </p:pic>
    </p:spTree>
    <p:extLst>
      <p:ext uri="{BB962C8B-B14F-4D97-AF65-F5344CB8AC3E}">
        <p14:creationId xmlns:p14="http://schemas.microsoft.com/office/powerpoint/2010/main" val="213539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AE17C-9329-95C5-5D21-8B8213A1B453}"/>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3B7B921C-A189-C575-8F3D-78A39E89881B}"/>
              </a:ext>
            </a:extLst>
          </p:cNvPr>
          <p:cNvSpPr>
            <a:spLocks noGrp="1"/>
          </p:cNvSpPr>
          <p:nvPr>
            <p:ph type="title"/>
          </p:nvPr>
        </p:nvSpPr>
        <p:spPr>
          <a:xfrm>
            <a:off x="471096" y="1125406"/>
            <a:ext cx="11249808" cy="4607188"/>
          </a:xfrm>
        </p:spPr>
        <p:txBody>
          <a:bodyPr rtlCol="0" anchor="t">
            <a:normAutofit/>
          </a:bodyPr>
          <a:lstStyle>
            <a:defPPr>
              <a:defRPr lang="de-DE"/>
            </a:defPPr>
          </a:lstStyle>
          <a:p>
            <a:br>
              <a:rPr lang="en-GB" sz="2000" noProof="0" dirty="0">
                <a:latin typeface="+mn-lt"/>
              </a:rPr>
            </a:br>
            <a:r>
              <a:rPr lang="en-GB" sz="2000" noProof="0" dirty="0">
                <a:latin typeface="+mn-lt"/>
              </a:rPr>
              <a:t>- providing equipment (e.g. test stripes)</a:t>
            </a:r>
            <a:br>
              <a:rPr lang="en-GB" sz="2000" noProof="0" dirty="0">
                <a:latin typeface="+mn-lt"/>
              </a:rPr>
            </a:br>
            <a:br>
              <a:rPr lang="en-GB" sz="2000" noProof="0" dirty="0">
                <a:latin typeface="+mn-lt"/>
              </a:rPr>
            </a:br>
            <a:r>
              <a:rPr lang="en-GB" sz="2000" noProof="0" dirty="0">
                <a:latin typeface="+mn-lt"/>
              </a:rPr>
              <a:t>- non-pharmacological treatments in case of mental health problems</a:t>
            </a:r>
          </a:p>
        </p:txBody>
      </p:sp>
      <p:sp>
        <p:nvSpPr>
          <p:cNvPr id="8" name="Textfeld 7">
            <a:extLst>
              <a:ext uri="{FF2B5EF4-FFF2-40B4-BE49-F238E27FC236}">
                <a16:creationId xmlns:a16="http://schemas.microsoft.com/office/drawing/2014/main" id="{2CA65BDB-9A43-5B2B-F9A9-F3A629FF54F1}"/>
              </a:ext>
            </a:extLst>
          </p:cNvPr>
          <p:cNvSpPr txBox="1"/>
          <p:nvPr/>
        </p:nvSpPr>
        <p:spPr>
          <a:xfrm>
            <a:off x="6096000" y="102742"/>
            <a:ext cx="5474650" cy="523220"/>
          </a:xfrm>
          <a:prstGeom prst="rect">
            <a:avLst/>
          </a:prstGeom>
          <a:noFill/>
        </p:spPr>
        <p:txBody>
          <a:bodyPr wrap="square" rtlCol="0">
            <a:spAutoFit/>
          </a:bodyPr>
          <a:lstStyle/>
          <a:p>
            <a:r>
              <a:rPr lang="en-GB" sz="2800" b="1" noProof="0" dirty="0">
                <a:latin typeface="+mj-lt"/>
              </a:rPr>
              <a:t>Measures</a:t>
            </a:r>
          </a:p>
        </p:txBody>
      </p:sp>
    </p:spTree>
    <p:extLst>
      <p:ext uri="{BB962C8B-B14F-4D97-AF65-F5344CB8AC3E}">
        <p14:creationId xmlns:p14="http://schemas.microsoft.com/office/powerpoint/2010/main" val="2470654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05166-E1BD-16E1-C7C7-7771F11EA7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C37A3B-39BF-D677-E0CD-FF03C9E65318}"/>
              </a:ext>
            </a:extLst>
          </p:cNvPr>
          <p:cNvSpPr>
            <a:spLocks noGrp="1"/>
          </p:cNvSpPr>
          <p:nvPr>
            <p:ph type="ctrTitle"/>
          </p:nvPr>
        </p:nvSpPr>
        <p:spPr>
          <a:xfrm>
            <a:off x="2815929" y="1897425"/>
            <a:ext cx="6560142" cy="3063149"/>
          </a:xfrm>
        </p:spPr>
        <p:txBody>
          <a:bodyPr/>
          <a:lstStyle/>
          <a:p>
            <a:r>
              <a:rPr lang="en-GB" noProof="0" dirty="0"/>
              <a:t>Conclusion</a:t>
            </a:r>
          </a:p>
        </p:txBody>
      </p:sp>
    </p:spTree>
    <p:extLst>
      <p:ext uri="{BB962C8B-B14F-4D97-AF65-F5344CB8AC3E}">
        <p14:creationId xmlns:p14="http://schemas.microsoft.com/office/powerpoint/2010/main" val="1404371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A619A-2712-E37B-2127-AD2E4D244B4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BDB2E4B-B0A1-412A-56D3-8F9EEE4A26CA}"/>
              </a:ext>
            </a:extLst>
          </p:cNvPr>
          <p:cNvSpPr>
            <a:spLocks noGrp="1"/>
          </p:cNvSpPr>
          <p:nvPr>
            <p:ph type="title"/>
          </p:nvPr>
        </p:nvSpPr>
        <p:spPr>
          <a:xfrm>
            <a:off x="471096" y="1125406"/>
            <a:ext cx="11249808" cy="4607188"/>
          </a:xfrm>
        </p:spPr>
        <p:txBody>
          <a:bodyPr rtlCol="0" anchor="t">
            <a:normAutofit/>
          </a:bodyPr>
          <a:lstStyle>
            <a:defPPr>
              <a:defRPr lang="de-DE"/>
            </a:defPPr>
          </a:lstStyle>
          <a:p>
            <a:br>
              <a:rPr lang="en-GB" sz="2000" noProof="0" dirty="0">
                <a:latin typeface="+mn-lt"/>
              </a:rPr>
            </a:br>
            <a:br>
              <a:rPr lang="en-GB" sz="2000" noProof="0" dirty="0">
                <a:latin typeface="+mn-lt"/>
              </a:rPr>
            </a:br>
            <a:r>
              <a:rPr lang="en-GB" sz="2200" noProof="0" dirty="0">
                <a:latin typeface="+mn-lt"/>
              </a:rPr>
              <a:t>“Without a doubt, fentanyl is a drug that warrants consideration due to the nature of its effects; despite its significant potential in various fields of medicine, recreational use of this substance carries greater risks than those associated with other drugs. The interplay between drug accessibility and user motivations underscores the urgent need for educational efforts to mitigate the impact of this potent opioid on society.” Borrego-Ruiz</a:t>
            </a:r>
            <a:br>
              <a:rPr lang="en-GB" sz="2200" noProof="0" dirty="0">
                <a:latin typeface="+mn-lt"/>
              </a:rPr>
            </a:br>
            <a:endParaRPr lang="en-GB" sz="2000" noProof="0" dirty="0">
              <a:latin typeface="+mn-lt"/>
            </a:endParaRPr>
          </a:p>
        </p:txBody>
      </p:sp>
      <p:sp>
        <p:nvSpPr>
          <p:cNvPr id="8" name="Textfeld 7">
            <a:extLst>
              <a:ext uri="{FF2B5EF4-FFF2-40B4-BE49-F238E27FC236}">
                <a16:creationId xmlns:a16="http://schemas.microsoft.com/office/drawing/2014/main" id="{AEFBB29B-AD53-968D-AFDB-6CF8B61776A3}"/>
              </a:ext>
            </a:extLst>
          </p:cNvPr>
          <p:cNvSpPr txBox="1"/>
          <p:nvPr/>
        </p:nvSpPr>
        <p:spPr>
          <a:xfrm>
            <a:off x="6096000" y="102742"/>
            <a:ext cx="5474650" cy="523220"/>
          </a:xfrm>
          <a:prstGeom prst="rect">
            <a:avLst/>
          </a:prstGeom>
          <a:noFill/>
        </p:spPr>
        <p:txBody>
          <a:bodyPr wrap="square" rtlCol="0">
            <a:spAutoFit/>
          </a:bodyPr>
          <a:lstStyle/>
          <a:p>
            <a:r>
              <a:rPr lang="en-GB" sz="2800" b="1" noProof="0" dirty="0">
                <a:latin typeface="+mj-lt"/>
              </a:rPr>
              <a:t>Conclusion</a:t>
            </a:r>
          </a:p>
        </p:txBody>
      </p:sp>
    </p:spTree>
    <p:extLst>
      <p:ext uri="{BB962C8B-B14F-4D97-AF65-F5344CB8AC3E}">
        <p14:creationId xmlns:p14="http://schemas.microsoft.com/office/powerpoint/2010/main" val="1661940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9B910-4A5D-8C8E-524B-F0F9F70DED2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1BFAC3-0CC1-94BF-1BDC-37C1725F99F2}"/>
              </a:ext>
            </a:extLst>
          </p:cNvPr>
          <p:cNvSpPr>
            <a:spLocks noGrp="1"/>
          </p:cNvSpPr>
          <p:nvPr>
            <p:ph type="ctrTitle"/>
          </p:nvPr>
        </p:nvSpPr>
        <p:spPr>
          <a:xfrm>
            <a:off x="2815929" y="1897425"/>
            <a:ext cx="6560142" cy="3063149"/>
          </a:xfrm>
        </p:spPr>
        <p:txBody>
          <a:bodyPr/>
          <a:lstStyle/>
          <a:p>
            <a:r>
              <a:rPr lang="en-GB" dirty="0"/>
              <a:t>Discussion</a:t>
            </a:r>
            <a:endParaRPr lang="en-GB" noProof="0" dirty="0"/>
          </a:p>
        </p:txBody>
      </p:sp>
    </p:spTree>
    <p:extLst>
      <p:ext uri="{BB962C8B-B14F-4D97-AF65-F5344CB8AC3E}">
        <p14:creationId xmlns:p14="http://schemas.microsoft.com/office/powerpoint/2010/main" val="1680450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1B547-D817-F32C-EB80-3A5D001AA154}"/>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38CE13C7-8B2A-6A77-A6D5-E4956498FBBC}"/>
              </a:ext>
            </a:extLst>
          </p:cNvPr>
          <p:cNvSpPr>
            <a:spLocks noGrp="1"/>
          </p:cNvSpPr>
          <p:nvPr>
            <p:ph type="title"/>
          </p:nvPr>
        </p:nvSpPr>
        <p:spPr>
          <a:xfrm>
            <a:off x="471096" y="1125406"/>
            <a:ext cx="11249808" cy="4607188"/>
          </a:xfrm>
        </p:spPr>
        <p:txBody>
          <a:bodyPr rtlCol="0" anchor="t">
            <a:normAutofit/>
          </a:bodyPr>
          <a:lstStyle>
            <a:defPPr>
              <a:defRPr lang="de-DE"/>
            </a:defPPr>
          </a:lstStyle>
          <a:p>
            <a:br>
              <a:rPr lang="en-GB" sz="2000" noProof="0" dirty="0">
                <a:latin typeface="+mn-lt"/>
              </a:rPr>
            </a:br>
            <a:r>
              <a:rPr lang="en-GB" sz="2000" dirty="0">
                <a:latin typeface="+mn-lt"/>
              </a:rPr>
              <a:t>In your opinion, which measures are successful to avoid opioid deaths?</a:t>
            </a:r>
            <a:br>
              <a:rPr lang="en-GB" sz="2000" dirty="0">
                <a:latin typeface="+mn-lt"/>
              </a:rPr>
            </a:br>
            <a:br>
              <a:rPr lang="en-GB" sz="2000" dirty="0">
                <a:latin typeface="+mn-lt"/>
              </a:rPr>
            </a:br>
            <a:br>
              <a:rPr lang="en-GB" sz="2000" dirty="0">
                <a:latin typeface="+mn-lt"/>
              </a:rPr>
            </a:br>
            <a:br>
              <a:rPr lang="en-GB" sz="2000" dirty="0">
                <a:latin typeface="+mn-lt"/>
              </a:rPr>
            </a:br>
            <a:br>
              <a:rPr lang="en-GB" sz="2000" dirty="0">
                <a:latin typeface="+mn-lt"/>
              </a:rPr>
            </a:br>
            <a:r>
              <a:rPr lang="en-GB" sz="2000" dirty="0">
                <a:latin typeface="+mn-lt"/>
              </a:rPr>
              <a:t>What else can be done against opioid abuse?</a:t>
            </a:r>
            <a:endParaRPr lang="en-GB" sz="2000" noProof="0" dirty="0">
              <a:latin typeface="+mn-lt"/>
            </a:endParaRPr>
          </a:p>
        </p:txBody>
      </p:sp>
      <p:sp>
        <p:nvSpPr>
          <p:cNvPr id="8" name="Textfeld 7">
            <a:extLst>
              <a:ext uri="{FF2B5EF4-FFF2-40B4-BE49-F238E27FC236}">
                <a16:creationId xmlns:a16="http://schemas.microsoft.com/office/drawing/2014/main" id="{E7F2437B-7DE2-17AF-6F3C-377EE2E1A449}"/>
              </a:ext>
            </a:extLst>
          </p:cNvPr>
          <p:cNvSpPr txBox="1"/>
          <p:nvPr/>
        </p:nvSpPr>
        <p:spPr>
          <a:xfrm>
            <a:off x="6096000" y="102742"/>
            <a:ext cx="5474650" cy="523220"/>
          </a:xfrm>
          <a:prstGeom prst="rect">
            <a:avLst/>
          </a:prstGeom>
          <a:noFill/>
        </p:spPr>
        <p:txBody>
          <a:bodyPr wrap="square" rtlCol="0">
            <a:spAutoFit/>
          </a:bodyPr>
          <a:lstStyle/>
          <a:p>
            <a:r>
              <a:rPr lang="en-GB" sz="2800" b="1" noProof="0" dirty="0">
                <a:latin typeface="+mj-lt"/>
              </a:rPr>
              <a:t>Discussion</a:t>
            </a:r>
          </a:p>
        </p:txBody>
      </p:sp>
    </p:spTree>
    <p:extLst>
      <p:ext uri="{BB962C8B-B14F-4D97-AF65-F5344CB8AC3E}">
        <p14:creationId xmlns:p14="http://schemas.microsoft.com/office/powerpoint/2010/main" val="47148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10F99-32A0-5525-69F4-4B3D076501C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7D2E2DE-7E1C-54CE-84B1-9461308B7898}"/>
              </a:ext>
            </a:extLst>
          </p:cNvPr>
          <p:cNvSpPr>
            <a:spLocks noGrp="1"/>
          </p:cNvSpPr>
          <p:nvPr>
            <p:ph type="title"/>
          </p:nvPr>
        </p:nvSpPr>
        <p:spPr>
          <a:xfrm>
            <a:off x="471096" y="1125406"/>
            <a:ext cx="11249808" cy="4607188"/>
          </a:xfrm>
        </p:spPr>
        <p:txBody>
          <a:bodyPr rtlCol="0" anchor="t">
            <a:normAutofit fontScale="90000"/>
          </a:bodyPr>
          <a:lstStyle>
            <a:defPPr>
              <a:defRPr lang="de-DE"/>
            </a:defPPr>
          </a:lstStyle>
          <a:p>
            <a:r>
              <a:rPr lang="en-GB" sz="1800" b="1" noProof="0" dirty="0"/>
              <a:t>Borrego-Ruiz, Alejandro, </a:t>
            </a:r>
            <a:r>
              <a:rPr lang="en-GB" sz="1800" noProof="0" dirty="0"/>
              <a:t>(2024) „A holistic review of fentanyl use and its impact on public health“, In: </a:t>
            </a:r>
            <a:r>
              <a:rPr lang="en-GB" sz="1800" i="1" noProof="0" dirty="0"/>
              <a:t>Current Addiction Research</a:t>
            </a:r>
            <a:r>
              <a:rPr lang="en-GB" sz="1800" noProof="0" dirty="0"/>
              <a:t> 8, Nr. 2, 12.2024.</a:t>
            </a:r>
            <a:br>
              <a:rPr lang="en-GB" sz="1800" noProof="0" dirty="0"/>
            </a:br>
            <a:br>
              <a:rPr lang="en-GB" sz="1800" noProof="0" dirty="0"/>
            </a:br>
            <a:r>
              <a:rPr lang="en-GB" sz="1800" b="1" noProof="0" dirty="0"/>
              <a:t>Centers for Disease Control and Prevention</a:t>
            </a:r>
            <a:r>
              <a:rPr lang="en-GB" sz="1800" noProof="0" dirty="0"/>
              <a:t>,  (2024) „Understanding the Opioid Overdose Epidemic“. Overdose Prevention, URL: </a:t>
            </a:r>
            <a:r>
              <a:rPr lang="en-GB" sz="1800" noProof="0" dirty="0">
                <a:hlinkClick r:id="rId3"/>
              </a:rPr>
              <a:t>https://www.cdc.gov/overdose-prevention/about/understanding-the-opioid-overdose-epidemic.html</a:t>
            </a:r>
            <a:r>
              <a:rPr lang="en-GB" sz="1800" noProof="0" dirty="0"/>
              <a:t>. </a:t>
            </a:r>
            <a:br>
              <a:rPr lang="en-GB" sz="1800" noProof="0" dirty="0"/>
            </a:br>
            <a:br>
              <a:rPr lang="en-GB" sz="1800" noProof="0" dirty="0"/>
            </a:br>
            <a:r>
              <a:rPr lang="en-GB" sz="1800" b="1" noProof="0" dirty="0"/>
              <a:t>Congressional Budget Office,</a:t>
            </a:r>
            <a:r>
              <a:rPr lang="en-GB" sz="1800" noProof="0" dirty="0"/>
              <a:t> (2022) „The Opioid Crisis and Recent Federal Policy Responses“.</a:t>
            </a:r>
            <a:br>
              <a:rPr lang="en-GB" sz="1800" noProof="0" dirty="0"/>
            </a:br>
            <a:br>
              <a:rPr lang="en-GB" sz="1800" noProof="0" dirty="0"/>
            </a:br>
            <a:r>
              <a:rPr lang="en-GB" sz="1800" b="1" noProof="0" dirty="0"/>
              <a:t>Ibrahim, </a:t>
            </a:r>
            <a:r>
              <a:rPr lang="en-GB" sz="1800" b="1" noProof="0" dirty="0" err="1"/>
              <a:t>Faycal</a:t>
            </a:r>
            <a:r>
              <a:rPr lang="en-GB" sz="1800" b="1" noProof="0" dirty="0"/>
              <a:t>,</a:t>
            </a:r>
            <a:r>
              <a:rPr lang="en-GB" sz="1800" noProof="0" dirty="0"/>
              <a:t> (2024) „Unraveling the Complexity of the Opioid Crisis: Challenges and Strategies in Tackling Fentanyl and Prescription Opioid Abuse“, In: </a:t>
            </a:r>
            <a:r>
              <a:rPr lang="en-GB" sz="1800" noProof="0" dirty="0">
                <a:hlinkClick r:id="rId4"/>
              </a:rPr>
              <a:t>https://pppescp.com/2024/05/13/unraveling-the-complexity-of-the-opioid-crisis-challenges-and-strategies-in-tackling-fentanyl-and-prescription-opioid-abuse/</a:t>
            </a:r>
            <a:r>
              <a:rPr lang="en-GB" sz="1800" noProof="0" dirty="0"/>
              <a:t>.</a:t>
            </a:r>
            <a:br>
              <a:rPr lang="en-GB" sz="1800" noProof="0" dirty="0"/>
            </a:br>
            <a:br>
              <a:rPr lang="en-GB" sz="1800" noProof="0" dirty="0"/>
            </a:br>
            <a:r>
              <a:rPr lang="en-GB" sz="1800" b="1" noProof="0" dirty="0"/>
              <a:t>Kerr, Thomas, </a:t>
            </a:r>
            <a:r>
              <a:rPr lang="en-GB" sz="1800" noProof="0" dirty="0"/>
              <a:t>(2019) „Public Health Responses to the Opioid Crisis in North America“, In: </a:t>
            </a:r>
            <a:r>
              <a:rPr lang="en-GB" sz="1800" i="1" noProof="0" dirty="0" err="1"/>
              <a:t>Epidemiol</a:t>
            </a:r>
            <a:r>
              <a:rPr lang="en-GB" sz="1800" i="1" noProof="0" dirty="0"/>
              <a:t> Community Health</a:t>
            </a:r>
            <a:r>
              <a:rPr lang="en-GB" sz="1800" noProof="0" dirty="0"/>
              <a:t> 73, Nr. 5, 1.5.2019.</a:t>
            </a:r>
            <a:br>
              <a:rPr lang="en-GB" sz="1800" noProof="0" dirty="0"/>
            </a:br>
            <a:br>
              <a:rPr lang="en-GB" sz="1800" noProof="0" dirty="0"/>
            </a:br>
            <a:r>
              <a:rPr lang="en-GB" sz="1800" b="1" noProof="0" dirty="0"/>
              <a:t>Krausz, Reinhard M.; Nikoo, </a:t>
            </a:r>
            <a:r>
              <a:rPr lang="en-GB" sz="1800" b="1" dirty="0"/>
              <a:t>Mohammadali;</a:t>
            </a:r>
            <a:r>
              <a:rPr lang="en-GB" sz="1800" b="1" noProof="0" dirty="0"/>
              <a:t> </a:t>
            </a:r>
            <a:r>
              <a:rPr lang="en-GB" sz="1800" b="1" dirty="0"/>
              <a:t>Jang, </a:t>
            </a:r>
            <a:r>
              <a:rPr lang="en-GB" sz="1800" b="1" noProof="0" dirty="0"/>
              <a:t>Kerry; and Choi, </a:t>
            </a:r>
            <a:r>
              <a:rPr lang="en-GB" sz="1800" b="1" dirty="0"/>
              <a:t>Fiona</a:t>
            </a:r>
            <a:r>
              <a:rPr lang="en-GB" sz="1800" b="1" noProof="0" dirty="0"/>
              <a:t>,</a:t>
            </a:r>
            <a:r>
              <a:rPr lang="en-GB" sz="1800" noProof="0" dirty="0"/>
              <a:t> (2021) „The North American Overdose Crisis and the European-American “Fentanyl and Treatment Gap”“, In: </a:t>
            </a:r>
            <a:r>
              <a:rPr lang="en-GB" sz="1800" i="1" noProof="0" dirty="0"/>
              <a:t>European Addiction Research</a:t>
            </a:r>
            <a:r>
              <a:rPr lang="en-GB" sz="1800" noProof="0" dirty="0"/>
              <a:t> 27, Nr. 4, 18.3.2021.</a:t>
            </a:r>
            <a:br>
              <a:rPr lang="en-GB" sz="1800" noProof="0" dirty="0"/>
            </a:br>
            <a:br>
              <a:rPr lang="en-GB" sz="1800" noProof="0" dirty="0"/>
            </a:br>
            <a:r>
              <a:rPr lang="en-GB" sz="1800" b="1" noProof="0" dirty="0"/>
              <a:t>Pardo, Bryce, and Reuter, </a:t>
            </a:r>
            <a:r>
              <a:rPr lang="en-GB" sz="1800" b="1" dirty="0"/>
              <a:t>Peter</a:t>
            </a:r>
            <a:r>
              <a:rPr lang="en-GB" sz="1800" b="1" noProof="0" dirty="0"/>
              <a:t>,</a:t>
            </a:r>
            <a:r>
              <a:rPr lang="en-GB" sz="1800" noProof="0" dirty="0"/>
              <a:t> (2020) „Enforcement strategies for fentanyl and other synthetic opioids“, Published by Brookings Institution, </a:t>
            </a:r>
            <a:r>
              <a:rPr lang="en-GB" sz="1800" i="1" noProof="0" dirty="0"/>
              <a:t>The opioid crisis in America, domestic and international dimensions</a:t>
            </a:r>
            <a:r>
              <a:rPr lang="en-GB" sz="1800" noProof="0" dirty="0"/>
              <a:t>. </a:t>
            </a:r>
            <a:br>
              <a:rPr lang="en-GB" sz="2400" noProof="0" dirty="0"/>
            </a:br>
            <a:br>
              <a:rPr lang="en-GB" sz="2200" noProof="0" dirty="0">
                <a:latin typeface="+mn-lt"/>
              </a:rPr>
            </a:br>
            <a:endParaRPr lang="en-GB" sz="2000" noProof="0" dirty="0">
              <a:latin typeface="+mn-lt"/>
            </a:endParaRPr>
          </a:p>
        </p:txBody>
      </p:sp>
      <p:sp>
        <p:nvSpPr>
          <p:cNvPr id="8" name="Textfeld 7">
            <a:extLst>
              <a:ext uri="{FF2B5EF4-FFF2-40B4-BE49-F238E27FC236}">
                <a16:creationId xmlns:a16="http://schemas.microsoft.com/office/drawing/2014/main" id="{13A90720-CEBE-2360-0E19-DA99428DCB6F}"/>
              </a:ext>
            </a:extLst>
          </p:cNvPr>
          <p:cNvSpPr txBox="1"/>
          <p:nvPr/>
        </p:nvSpPr>
        <p:spPr>
          <a:xfrm>
            <a:off x="6096000" y="102742"/>
            <a:ext cx="5474650" cy="523220"/>
          </a:xfrm>
          <a:prstGeom prst="rect">
            <a:avLst/>
          </a:prstGeom>
          <a:noFill/>
        </p:spPr>
        <p:txBody>
          <a:bodyPr wrap="square" rtlCol="0">
            <a:spAutoFit/>
          </a:bodyPr>
          <a:lstStyle/>
          <a:p>
            <a:r>
              <a:rPr lang="en-GB" sz="2800" b="1" noProof="0" dirty="0">
                <a:latin typeface="+mj-lt"/>
              </a:rPr>
              <a:t>Sources</a:t>
            </a:r>
          </a:p>
        </p:txBody>
      </p:sp>
    </p:spTree>
    <p:extLst>
      <p:ext uri="{BB962C8B-B14F-4D97-AF65-F5344CB8AC3E}">
        <p14:creationId xmlns:p14="http://schemas.microsoft.com/office/powerpoint/2010/main" val="2819845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AC361-0D7A-DC05-86B5-6DD77D322F5B}"/>
              </a:ext>
            </a:extLst>
          </p:cNvPr>
          <p:cNvSpPr>
            <a:spLocks noGrp="1"/>
          </p:cNvSpPr>
          <p:nvPr>
            <p:ph type="title"/>
          </p:nvPr>
        </p:nvSpPr>
        <p:spPr>
          <a:xfrm>
            <a:off x="383876" y="764502"/>
            <a:ext cx="5315035" cy="5328996"/>
          </a:xfrm>
          <a:noFill/>
        </p:spPr>
        <p:txBody>
          <a:bodyPr rtlCol="0"/>
          <a:lstStyle>
            <a:defPPr>
              <a:defRPr lang="de-DE"/>
            </a:defPPr>
          </a:lstStyle>
          <a:p>
            <a:pPr rtl="0"/>
            <a:r>
              <a:rPr lang="en-GB" noProof="0" dirty="0"/>
              <a:t>Thank you for your attention</a:t>
            </a:r>
          </a:p>
        </p:txBody>
      </p:sp>
    </p:spTree>
    <p:extLst>
      <p:ext uri="{BB962C8B-B14F-4D97-AF65-F5344CB8AC3E}">
        <p14:creationId xmlns:p14="http://schemas.microsoft.com/office/powerpoint/2010/main" val="156248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2181D-911C-1343-7267-E35AC86CCA0E}"/>
              </a:ext>
            </a:extLst>
          </p:cNvPr>
          <p:cNvSpPr>
            <a:spLocks noGrp="1"/>
          </p:cNvSpPr>
          <p:nvPr>
            <p:ph type="title"/>
          </p:nvPr>
        </p:nvSpPr>
        <p:spPr>
          <a:xfrm>
            <a:off x="609957" y="1119031"/>
            <a:ext cx="4384736" cy="4619938"/>
          </a:xfrm>
          <a:noFill/>
        </p:spPr>
        <p:txBody>
          <a:bodyPr rtlCol="0">
            <a:noAutofit/>
          </a:bodyPr>
          <a:lstStyle>
            <a:defPPr>
              <a:defRPr lang="de-DE"/>
            </a:defPPr>
          </a:lstStyle>
          <a:p>
            <a:pPr rtl="0"/>
            <a:r>
              <a:rPr lang="en-GB" noProof="0" dirty="0"/>
              <a:t>structure</a:t>
            </a:r>
          </a:p>
        </p:txBody>
      </p:sp>
      <p:sp>
        <p:nvSpPr>
          <p:cNvPr id="3" name="Inhaltsplatzhalter 2">
            <a:extLst>
              <a:ext uri="{FF2B5EF4-FFF2-40B4-BE49-F238E27FC236}">
                <a16:creationId xmlns:a16="http://schemas.microsoft.com/office/drawing/2014/main" id="{9BEA8735-F1DC-1DE6-0A38-429B2F660F8A}"/>
              </a:ext>
            </a:extLst>
          </p:cNvPr>
          <p:cNvSpPr>
            <a:spLocks noGrp="1"/>
          </p:cNvSpPr>
          <p:nvPr>
            <p:ph idx="1"/>
          </p:nvPr>
        </p:nvSpPr>
        <p:spPr>
          <a:xfrm>
            <a:off x="5801708" y="554942"/>
            <a:ext cx="5552091" cy="5768220"/>
          </a:xfrm>
          <a:noFill/>
        </p:spPr>
        <p:txBody>
          <a:bodyPr rtlCol="0">
            <a:normAutofit/>
          </a:bodyPr>
          <a:lstStyle>
            <a:defPPr>
              <a:defRPr lang="de-DE"/>
            </a:defPPr>
          </a:lstStyle>
          <a:p>
            <a:r>
              <a:rPr lang="en-GB" noProof="0" dirty="0"/>
              <a:t>What is fentanyl?</a:t>
            </a:r>
          </a:p>
          <a:p>
            <a:pPr rtl="0"/>
            <a:r>
              <a:rPr lang="en-GB" noProof="0" dirty="0"/>
              <a:t>Opioid crisis </a:t>
            </a:r>
          </a:p>
          <a:p>
            <a:pPr rtl="0"/>
            <a:r>
              <a:rPr lang="en-GB" noProof="0" dirty="0"/>
              <a:t>Problems / Impact on health system</a:t>
            </a:r>
          </a:p>
          <a:p>
            <a:r>
              <a:rPr lang="en-GB" noProof="0" dirty="0"/>
              <a:t>Measures</a:t>
            </a:r>
          </a:p>
          <a:p>
            <a:r>
              <a:rPr lang="en-GB" dirty="0"/>
              <a:t>Conclusion + Discussion</a:t>
            </a:r>
            <a:endParaRPr lang="en-GB" noProof="0" dirty="0"/>
          </a:p>
        </p:txBody>
      </p:sp>
    </p:spTree>
    <p:extLst>
      <p:ext uri="{BB962C8B-B14F-4D97-AF65-F5344CB8AC3E}">
        <p14:creationId xmlns:p14="http://schemas.microsoft.com/office/powerpoint/2010/main" val="392072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F389A-0A31-F30A-C7C8-C839E51D634C}"/>
              </a:ext>
            </a:extLst>
          </p:cNvPr>
          <p:cNvSpPr>
            <a:spLocks noGrp="1"/>
          </p:cNvSpPr>
          <p:nvPr>
            <p:ph type="ctrTitle"/>
          </p:nvPr>
        </p:nvSpPr>
        <p:spPr>
          <a:xfrm>
            <a:off x="2815929" y="1897425"/>
            <a:ext cx="6560142" cy="3063149"/>
          </a:xfrm>
        </p:spPr>
        <p:txBody>
          <a:bodyPr/>
          <a:lstStyle/>
          <a:p>
            <a:r>
              <a:rPr lang="en-GB" noProof="0" dirty="0"/>
              <a:t>What is fentanyl?</a:t>
            </a:r>
          </a:p>
        </p:txBody>
      </p:sp>
    </p:spTree>
    <p:extLst>
      <p:ext uri="{BB962C8B-B14F-4D97-AF65-F5344CB8AC3E}">
        <p14:creationId xmlns:p14="http://schemas.microsoft.com/office/powerpoint/2010/main" val="13688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2513E45-4F5C-9394-1D42-7FB6C0170D83}"/>
              </a:ext>
            </a:extLst>
          </p:cNvPr>
          <p:cNvSpPr>
            <a:spLocks noGrp="1"/>
          </p:cNvSpPr>
          <p:nvPr>
            <p:ph type="title"/>
          </p:nvPr>
        </p:nvSpPr>
        <p:spPr>
          <a:xfrm>
            <a:off x="471096" y="1125405"/>
            <a:ext cx="11249808" cy="4778089"/>
          </a:xfrm>
        </p:spPr>
        <p:txBody>
          <a:bodyPr rtlCol="0" anchor="t">
            <a:noAutofit/>
          </a:bodyPr>
          <a:lstStyle>
            <a:defPPr>
              <a:defRPr lang="de-DE"/>
            </a:defPPr>
          </a:lstStyle>
          <a:p>
            <a:r>
              <a:rPr lang="en-GB" sz="2000" noProof="0" dirty="0">
                <a:latin typeface="+mn-lt"/>
              </a:rPr>
              <a:t>- synthetic opioid</a:t>
            </a:r>
            <a:br>
              <a:rPr lang="en-GB" sz="2000" noProof="0" dirty="0">
                <a:latin typeface="+mn-lt"/>
              </a:rPr>
            </a:br>
            <a:br>
              <a:rPr lang="en-GB" sz="2000" noProof="0" dirty="0">
                <a:latin typeface="+mn-lt"/>
              </a:rPr>
            </a:br>
            <a:r>
              <a:rPr lang="en-GB" sz="2000" noProof="0" dirty="0">
                <a:latin typeface="+mn-lt"/>
              </a:rPr>
              <a:t>- use: pain management and anaesthesia</a:t>
            </a:r>
            <a:br>
              <a:rPr lang="en-GB" sz="2000" noProof="0" dirty="0">
                <a:latin typeface="+mn-lt"/>
              </a:rPr>
            </a:br>
            <a:br>
              <a:rPr lang="en-GB" sz="2000" noProof="0" dirty="0">
                <a:latin typeface="+mn-lt"/>
              </a:rPr>
            </a:br>
            <a:r>
              <a:rPr lang="en-GB" sz="2000" noProof="0" dirty="0">
                <a:latin typeface="+mn-lt"/>
              </a:rPr>
              <a:t>- 50 to 100 times stronger than morphine</a:t>
            </a:r>
            <a:br>
              <a:rPr lang="en-GB" sz="2000" noProof="0" dirty="0">
                <a:latin typeface="+mn-lt"/>
              </a:rPr>
            </a:br>
            <a:br>
              <a:rPr lang="en-GB" sz="2000" noProof="0" dirty="0">
                <a:latin typeface="+mn-lt"/>
              </a:rPr>
            </a:br>
            <a:r>
              <a:rPr lang="en-GB" sz="2000" noProof="0" dirty="0">
                <a:latin typeface="+mn-lt"/>
              </a:rPr>
              <a:t>- clinical use since 1968</a:t>
            </a:r>
            <a:br>
              <a:rPr lang="en-GB" sz="2000" noProof="0" dirty="0">
                <a:latin typeface="+mn-lt"/>
              </a:rPr>
            </a:br>
            <a:br>
              <a:rPr lang="en-GB" sz="2000" noProof="0" dirty="0">
                <a:latin typeface="+mn-lt"/>
              </a:rPr>
            </a:br>
            <a:r>
              <a:rPr lang="en-GB" sz="2000" noProof="0" dirty="0">
                <a:latin typeface="+mn-lt"/>
              </a:rPr>
              <a:t>- delivered via intravenous or transdermal routes</a:t>
            </a:r>
            <a:br>
              <a:rPr lang="en-GB" sz="2000" noProof="0" dirty="0">
                <a:latin typeface="+mn-lt"/>
              </a:rPr>
            </a:br>
            <a:br>
              <a:rPr lang="en-GB" sz="2000" noProof="0" dirty="0">
                <a:latin typeface="+mn-lt"/>
              </a:rPr>
            </a:br>
            <a:r>
              <a:rPr lang="en-GB" sz="2000" noProof="0" dirty="0">
                <a:latin typeface="+mn-lt"/>
              </a:rPr>
              <a:t>- side effects: dizziness, vomiting, orthostatic hypotension, </a:t>
            </a:r>
            <a:br>
              <a:rPr lang="en-GB" sz="2000" noProof="0" dirty="0">
                <a:latin typeface="+mn-lt"/>
              </a:rPr>
            </a:br>
            <a:r>
              <a:rPr lang="en-GB" sz="2000" noProof="0" dirty="0">
                <a:latin typeface="+mn-lt"/>
              </a:rPr>
              <a:t>euphoria, respiratory depression</a:t>
            </a:r>
            <a:br>
              <a:rPr lang="en-GB" sz="2000" noProof="0" dirty="0">
                <a:latin typeface="+mn-lt"/>
              </a:rPr>
            </a:br>
            <a:br>
              <a:rPr lang="en-GB" sz="2000" noProof="0" dirty="0">
                <a:latin typeface="+mn-lt"/>
              </a:rPr>
            </a:br>
            <a:r>
              <a:rPr lang="en-GB" sz="2000" noProof="0" dirty="0">
                <a:latin typeface="+mn-lt"/>
              </a:rPr>
              <a:t>- problem: high abuse potential</a:t>
            </a:r>
            <a:br>
              <a:rPr lang="en-GB" sz="2000" noProof="0" dirty="0">
                <a:latin typeface="+mn-lt"/>
              </a:rPr>
            </a:br>
            <a:br>
              <a:rPr lang="en-GB" sz="2000" noProof="0" dirty="0">
                <a:latin typeface="+mn-lt"/>
              </a:rPr>
            </a:br>
            <a:r>
              <a:rPr lang="en-GB" sz="2000" noProof="0" dirty="0">
                <a:latin typeface="+mn-lt"/>
              </a:rPr>
              <a:t>- risk: rapid onset of rigidity in critical muscle groups, </a:t>
            </a:r>
            <a:br>
              <a:rPr lang="en-GB" sz="2000" noProof="0" dirty="0">
                <a:latin typeface="+mn-lt"/>
              </a:rPr>
            </a:br>
            <a:r>
              <a:rPr lang="en-GB" sz="2000" noProof="0" dirty="0">
                <a:latin typeface="+mn-lt"/>
              </a:rPr>
              <a:t>including respiration </a:t>
            </a:r>
            <a:r>
              <a:rPr lang="en-GB" sz="2000" noProof="0" dirty="0">
                <a:latin typeface="+mn-lt"/>
                <a:sym typeface="Wingdings" panose="05000000000000000000" pitchFamily="2" charset="2"/>
              </a:rPr>
              <a:t> death </a:t>
            </a:r>
            <a:endParaRPr lang="en-GB" sz="5400" noProof="0" dirty="0">
              <a:latin typeface="+mn-lt"/>
            </a:endParaRPr>
          </a:p>
        </p:txBody>
      </p:sp>
      <p:sp>
        <p:nvSpPr>
          <p:cNvPr id="8" name="Textfeld 7">
            <a:extLst>
              <a:ext uri="{FF2B5EF4-FFF2-40B4-BE49-F238E27FC236}">
                <a16:creationId xmlns:a16="http://schemas.microsoft.com/office/drawing/2014/main" id="{7981B6F8-2EAC-6E21-694F-9E637BBD33CC}"/>
              </a:ext>
            </a:extLst>
          </p:cNvPr>
          <p:cNvSpPr txBox="1"/>
          <p:nvPr/>
        </p:nvSpPr>
        <p:spPr>
          <a:xfrm>
            <a:off x="6096000" y="102742"/>
            <a:ext cx="5474650" cy="523220"/>
          </a:xfrm>
          <a:prstGeom prst="rect">
            <a:avLst/>
          </a:prstGeom>
          <a:noFill/>
        </p:spPr>
        <p:txBody>
          <a:bodyPr wrap="square" rtlCol="0">
            <a:spAutoFit/>
          </a:bodyPr>
          <a:lstStyle/>
          <a:p>
            <a:r>
              <a:rPr lang="en-GB" sz="2800" b="1" noProof="0" dirty="0">
                <a:latin typeface="+mj-lt"/>
              </a:rPr>
              <a:t>What is fentanyl? </a:t>
            </a:r>
          </a:p>
        </p:txBody>
      </p:sp>
      <p:pic>
        <p:nvPicPr>
          <p:cNvPr id="2" name="Grafik 1">
            <a:extLst>
              <a:ext uri="{FF2B5EF4-FFF2-40B4-BE49-F238E27FC236}">
                <a16:creationId xmlns:a16="http://schemas.microsoft.com/office/drawing/2014/main" id="{9FAB8151-540B-CD08-5DA8-E90D63139D6A}"/>
              </a:ext>
            </a:extLst>
          </p:cNvPr>
          <p:cNvPicPr>
            <a:picLocks noChangeAspect="1"/>
          </p:cNvPicPr>
          <p:nvPr/>
        </p:nvPicPr>
        <p:blipFill>
          <a:blip r:embed="rId3"/>
          <a:stretch>
            <a:fillRect/>
          </a:stretch>
        </p:blipFill>
        <p:spPr>
          <a:xfrm>
            <a:off x="8291417" y="625962"/>
            <a:ext cx="3429487" cy="2381036"/>
          </a:xfrm>
          <a:prstGeom prst="rect">
            <a:avLst/>
          </a:prstGeom>
        </p:spPr>
      </p:pic>
      <p:sp>
        <p:nvSpPr>
          <p:cNvPr id="5" name="Textfeld 4">
            <a:extLst>
              <a:ext uri="{FF2B5EF4-FFF2-40B4-BE49-F238E27FC236}">
                <a16:creationId xmlns:a16="http://schemas.microsoft.com/office/drawing/2014/main" id="{26AF1BAF-A9D3-9E0C-8279-23962CA8CE6D}"/>
              </a:ext>
            </a:extLst>
          </p:cNvPr>
          <p:cNvSpPr txBox="1"/>
          <p:nvPr/>
        </p:nvSpPr>
        <p:spPr>
          <a:xfrm>
            <a:off x="8291417" y="3068553"/>
            <a:ext cx="3429487" cy="461665"/>
          </a:xfrm>
          <a:prstGeom prst="rect">
            <a:avLst/>
          </a:prstGeom>
          <a:noFill/>
        </p:spPr>
        <p:txBody>
          <a:bodyPr wrap="square">
            <a:spAutoFit/>
          </a:bodyPr>
          <a:lstStyle/>
          <a:p>
            <a:r>
              <a:rPr lang="de-DE" sz="800" dirty="0">
                <a:hlinkClick r:id="rId4"/>
              </a:rPr>
              <a:t>https://img.nzz.ch/2025/05/09/38db81b7-8372-4ce3-bdc8-0c66e77c2a16.jpeg?width=1207&amp;height=839&amp;fit=bounds&amp;quality=75&amp;auto=webp&amp;crop=1804,1253,x90,y142</a:t>
            </a:r>
            <a:r>
              <a:rPr lang="de-DE" sz="800" dirty="0"/>
              <a:t> </a:t>
            </a:r>
          </a:p>
        </p:txBody>
      </p:sp>
      <p:pic>
        <p:nvPicPr>
          <p:cNvPr id="7" name="Grafik 6">
            <a:extLst>
              <a:ext uri="{FF2B5EF4-FFF2-40B4-BE49-F238E27FC236}">
                <a16:creationId xmlns:a16="http://schemas.microsoft.com/office/drawing/2014/main" id="{58691A74-C04F-7EBD-726A-F091501388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5578" y="3626223"/>
            <a:ext cx="4165072" cy="2776714"/>
          </a:xfrm>
          <a:prstGeom prst="rect">
            <a:avLst/>
          </a:prstGeom>
        </p:spPr>
      </p:pic>
      <p:sp>
        <p:nvSpPr>
          <p:cNvPr id="10" name="Textfeld 9">
            <a:extLst>
              <a:ext uri="{FF2B5EF4-FFF2-40B4-BE49-F238E27FC236}">
                <a16:creationId xmlns:a16="http://schemas.microsoft.com/office/drawing/2014/main" id="{B35B8169-1EF3-2E38-16F0-36CC8C74E7BB}"/>
              </a:ext>
            </a:extLst>
          </p:cNvPr>
          <p:cNvSpPr txBox="1"/>
          <p:nvPr/>
        </p:nvSpPr>
        <p:spPr>
          <a:xfrm>
            <a:off x="7405578" y="6487411"/>
            <a:ext cx="4165072" cy="400110"/>
          </a:xfrm>
          <a:prstGeom prst="rect">
            <a:avLst/>
          </a:prstGeom>
          <a:noFill/>
        </p:spPr>
        <p:txBody>
          <a:bodyPr wrap="square">
            <a:spAutoFit/>
          </a:bodyPr>
          <a:lstStyle/>
          <a:p>
            <a:r>
              <a:rPr lang="de-DE" sz="1000" dirty="0">
                <a:hlinkClick r:id="rId6"/>
              </a:rPr>
              <a:t>https://s.hdnux.com/photos/01/40/65/71/25386571/3/ratio3x2_960.webp</a:t>
            </a:r>
            <a:r>
              <a:rPr lang="de-DE" sz="1000" dirty="0"/>
              <a:t> </a:t>
            </a:r>
          </a:p>
        </p:txBody>
      </p:sp>
    </p:spTree>
    <p:extLst>
      <p:ext uri="{BB962C8B-B14F-4D97-AF65-F5344CB8AC3E}">
        <p14:creationId xmlns:p14="http://schemas.microsoft.com/office/powerpoint/2010/main" val="329392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06A93-B59B-0CEF-CBBF-DE6134BC3789}"/>
              </a:ext>
            </a:extLst>
          </p:cNvPr>
          <p:cNvSpPr>
            <a:spLocks noGrp="1"/>
          </p:cNvSpPr>
          <p:nvPr>
            <p:ph type="ctrTitle"/>
          </p:nvPr>
        </p:nvSpPr>
        <p:spPr>
          <a:xfrm>
            <a:off x="2815929" y="1897425"/>
            <a:ext cx="6560142" cy="3063149"/>
          </a:xfrm>
        </p:spPr>
        <p:txBody>
          <a:bodyPr/>
          <a:lstStyle/>
          <a:p>
            <a:r>
              <a:rPr lang="en-GB" noProof="0" dirty="0"/>
              <a:t>Opioid crisis</a:t>
            </a:r>
          </a:p>
        </p:txBody>
      </p:sp>
    </p:spTree>
    <p:extLst>
      <p:ext uri="{BB962C8B-B14F-4D97-AF65-F5344CB8AC3E}">
        <p14:creationId xmlns:p14="http://schemas.microsoft.com/office/powerpoint/2010/main" val="3096228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EB8BE-0036-59F8-D267-021E4C16C0BE}"/>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34645775-B4E1-150A-706D-32FC842C0A8C}"/>
              </a:ext>
            </a:extLst>
          </p:cNvPr>
          <p:cNvSpPr>
            <a:spLocks noGrp="1"/>
          </p:cNvSpPr>
          <p:nvPr>
            <p:ph type="title"/>
          </p:nvPr>
        </p:nvSpPr>
        <p:spPr>
          <a:xfrm>
            <a:off x="471096" y="1125406"/>
            <a:ext cx="11249808" cy="4607188"/>
          </a:xfrm>
        </p:spPr>
        <p:txBody>
          <a:bodyPr rtlCol="0" anchor="t">
            <a:normAutofit/>
          </a:bodyPr>
          <a:lstStyle>
            <a:defPPr>
              <a:defRPr lang="de-DE"/>
            </a:defPPr>
          </a:lstStyle>
          <a:p>
            <a:r>
              <a:rPr lang="en-GB" sz="2000" noProof="0" dirty="0">
                <a:latin typeface="+mn-lt"/>
              </a:rPr>
              <a:t>- many drug problems over the last century</a:t>
            </a:r>
            <a:br>
              <a:rPr lang="en-GB" sz="2000" noProof="0" dirty="0">
                <a:latin typeface="+mn-lt"/>
              </a:rPr>
            </a:br>
            <a:br>
              <a:rPr lang="en-GB" sz="2000" noProof="0" dirty="0">
                <a:latin typeface="+mn-lt"/>
              </a:rPr>
            </a:br>
            <a:r>
              <a:rPr lang="en-GB" sz="2000" noProof="0" dirty="0">
                <a:latin typeface="+mn-lt"/>
              </a:rPr>
              <a:t>- 2022: 108,000 deaths from drug overdose,</a:t>
            </a:r>
            <a:br>
              <a:rPr lang="en-GB" sz="2000" noProof="0" dirty="0">
                <a:latin typeface="+mn-lt"/>
              </a:rPr>
            </a:br>
            <a:r>
              <a:rPr lang="en-GB" sz="2000" noProof="0" dirty="0">
                <a:latin typeface="+mn-lt"/>
              </a:rPr>
              <a:t>82,000 of those involved opioids</a:t>
            </a:r>
            <a:br>
              <a:rPr lang="en-GB" sz="2000" noProof="0" dirty="0">
                <a:latin typeface="+mn-lt"/>
              </a:rPr>
            </a:br>
            <a:br>
              <a:rPr lang="en-GB" sz="2000" noProof="0" dirty="0">
                <a:latin typeface="+mn-lt"/>
              </a:rPr>
            </a:br>
            <a:r>
              <a:rPr lang="en-GB" sz="2000" noProof="0" dirty="0">
                <a:latin typeface="+mn-lt"/>
              </a:rPr>
              <a:t>- more than 500,000 opioid-involved deaths </a:t>
            </a:r>
            <a:br>
              <a:rPr lang="en-GB" sz="2000" noProof="0" dirty="0">
                <a:latin typeface="+mn-lt"/>
              </a:rPr>
            </a:br>
            <a:r>
              <a:rPr lang="en-GB" sz="2000" noProof="0" dirty="0">
                <a:latin typeface="+mn-lt"/>
              </a:rPr>
              <a:t>since 2000 in US</a:t>
            </a:r>
            <a:br>
              <a:rPr lang="en-GB" sz="2000" noProof="0" dirty="0">
                <a:latin typeface="+mn-lt"/>
              </a:rPr>
            </a:br>
            <a:br>
              <a:rPr lang="en-GB" sz="2000" noProof="0" dirty="0">
                <a:latin typeface="+mn-lt"/>
              </a:rPr>
            </a:br>
            <a:r>
              <a:rPr lang="en-GB" sz="2000" noProof="0" dirty="0">
                <a:latin typeface="+mn-lt"/>
              </a:rPr>
              <a:t>- highest number of opioid-involved deaths </a:t>
            </a:r>
            <a:br>
              <a:rPr lang="en-GB" sz="2000" noProof="0" dirty="0">
                <a:latin typeface="+mn-lt"/>
              </a:rPr>
            </a:br>
            <a:r>
              <a:rPr lang="en-GB" sz="2000" noProof="0" dirty="0">
                <a:latin typeface="+mn-lt"/>
              </a:rPr>
              <a:t>per capita</a:t>
            </a:r>
            <a:br>
              <a:rPr lang="en-GB" sz="2000" noProof="0" dirty="0">
                <a:latin typeface="+mn-lt"/>
              </a:rPr>
            </a:br>
            <a:br>
              <a:rPr lang="en-GB" sz="2000" noProof="0" dirty="0">
                <a:latin typeface="+mn-lt"/>
              </a:rPr>
            </a:br>
            <a:r>
              <a:rPr lang="en-GB" sz="2000" noProof="0" dirty="0">
                <a:latin typeface="+mn-lt"/>
              </a:rPr>
              <a:t>- particularly high among people </a:t>
            </a:r>
            <a:br>
              <a:rPr lang="en-GB" sz="2000" noProof="0" dirty="0">
                <a:latin typeface="+mn-lt"/>
              </a:rPr>
            </a:br>
            <a:r>
              <a:rPr lang="en-GB" sz="2000" noProof="0" dirty="0">
                <a:latin typeface="+mn-lt"/>
              </a:rPr>
              <a:t>ages 24 to 35</a:t>
            </a:r>
            <a:endParaRPr lang="en-GB" noProof="0" dirty="0">
              <a:latin typeface="+mn-lt"/>
            </a:endParaRPr>
          </a:p>
        </p:txBody>
      </p:sp>
      <p:sp>
        <p:nvSpPr>
          <p:cNvPr id="8" name="Textfeld 7">
            <a:extLst>
              <a:ext uri="{FF2B5EF4-FFF2-40B4-BE49-F238E27FC236}">
                <a16:creationId xmlns:a16="http://schemas.microsoft.com/office/drawing/2014/main" id="{DF170AEF-163E-1B84-CA85-55ABE351E247}"/>
              </a:ext>
            </a:extLst>
          </p:cNvPr>
          <p:cNvSpPr txBox="1"/>
          <p:nvPr/>
        </p:nvSpPr>
        <p:spPr>
          <a:xfrm>
            <a:off x="6096000" y="102742"/>
            <a:ext cx="5474650" cy="523220"/>
          </a:xfrm>
          <a:prstGeom prst="rect">
            <a:avLst/>
          </a:prstGeom>
          <a:noFill/>
        </p:spPr>
        <p:txBody>
          <a:bodyPr wrap="square" rtlCol="0">
            <a:spAutoFit/>
          </a:bodyPr>
          <a:lstStyle/>
          <a:p>
            <a:r>
              <a:rPr lang="en-GB" sz="2800" b="1" noProof="0" dirty="0">
                <a:latin typeface="+mj-lt"/>
              </a:rPr>
              <a:t>Opioid crisis</a:t>
            </a:r>
          </a:p>
        </p:txBody>
      </p:sp>
      <p:pic>
        <p:nvPicPr>
          <p:cNvPr id="2" name="Grafik 1">
            <a:extLst>
              <a:ext uri="{FF2B5EF4-FFF2-40B4-BE49-F238E27FC236}">
                <a16:creationId xmlns:a16="http://schemas.microsoft.com/office/drawing/2014/main" id="{BFE7C508-6F20-C695-BC4C-CC380CD94EA8}"/>
              </a:ext>
            </a:extLst>
          </p:cNvPr>
          <p:cNvPicPr>
            <a:picLocks noChangeAspect="1"/>
          </p:cNvPicPr>
          <p:nvPr/>
        </p:nvPicPr>
        <p:blipFill>
          <a:blip r:embed="rId3"/>
          <a:stretch>
            <a:fillRect/>
          </a:stretch>
        </p:blipFill>
        <p:spPr>
          <a:xfrm>
            <a:off x="471096" y="1505321"/>
            <a:ext cx="7130265" cy="4047070"/>
          </a:xfrm>
          <a:prstGeom prst="rect">
            <a:avLst/>
          </a:prstGeom>
        </p:spPr>
      </p:pic>
      <p:graphicFrame>
        <p:nvGraphicFramePr>
          <p:cNvPr id="5" name="Diagramm 4">
            <a:extLst>
              <a:ext uri="{FF2B5EF4-FFF2-40B4-BE49-F238E27FC236}">
                <a16:creationId xmlns:a16="http://schemas.microsoft.com/office/drawing/2014/main" id="{AC4D6393-7272-DFA1-A7C2-AF4DE1378C30}"/>
              </a:ext>
            </a:extLst>
          </p:cNvPr>
          <p:cNvGraphicFramePr/>
          <p:nvPr>
            <p:extLst>
              <p:ext uri="{D42A27DB-BD31-4B8C-83A1-F6EECF244321}">
                <p14:modId xmlns:p14="http://schemas.microsoft.com/office/powerpoint/2010/main" val="3230473771"/>
              </p:ext>
            </p:extLst>
          </p:nvPr>
        </p:nvGraphicFramePr>
        <p:xfrm>
          <a:off x="7601361" y="625962"/>
          <a:ext cx="4302962" cy="31027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917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4.16667E-7 -3.33333E-6 L 0.12474 -3.33333E-6 C 0.18073 -3.33333E-6 0.41992 0.00463 0.41992 0.06088 C 0.41992 0.10232 0.43255 0.20278 0.43203 0.20486 " pathEditMode="relative" rAng="0" ptsTypes="AAAA">
                                      <p:cBhvr>
                                        <p:cTn id="6" dur="2000" fill="hold"/>
                                        <p:tgtEl>
                                          <p:spTgt spid="2"/>
                                        </p:tgtEl>
                                        <p:attrNameLst>
                                          <p:attrName>ppt_x</p:attrName>
                                          <p:attrName>ppt_y</p:attrName>
                                        </p:attrNameLst>
                                      </p:cBhvr>
                                      <p:rCtr x="21602" y="1023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5B398-65F2-9C82-299A-C221B5A423F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B216940D-1380-C529-1F90-A53FF7C3601B}"/>
              </a:ext>
            </a:extLst>
          </p:cNvPr>
          <p:cNvSpPr>
            <a:spLocks noGrp="1"/>
          </p:cNvSpPr>
          <p:nvPr>
            <p:ph type="title"/>
          </p:nvPr>
        </p:nvSpPr>
        <p:spPr>
          <a:xfrm>
            <a:off x="471096" y="1125406"/>
            <a:ext cx="11249808" cy="4607188"/>
          </a:xfrm>
        </p:spPr>
        <p:txBody>
          <a:bodyPr rtlCol="0" anchor="t">
            <a:normAutofit/>
          </a:bodyPr>
          <a:lstStyle>
            <a:defPPr>
              <a:defRPr lang="de-DE"/>
            </a:defPPr>
          </a:lstStyle>
          <a:p>
            <a:r>
              <a:rPr lang="en-GB" sz="2000" noProof="0" dirty="0">
                <a:latin typeface="+mn-lt"/>
              </a:rPr>
              <a:t>Why exactly fentanyl?</a:t>
            </a:r>
            <a:br>
              <a:rPr lang="en-GB" sz="2000" noProof="0" dirty="0">
                <a:latin typeface="+mn-lt"/>
              </a:rPr>
            </a:br>
            <a:br>
              <a:rPr lang="en-GB" sz="2000" noProof="0" dirty="0">
                <a:latin typeface="+mn-lt"/>
              </a:rPr>
            </a:br>
            <a:r>
              <a:rPr lang="en-GB" sz="2000" noProof="0" dirty="0">
                <a:latin typeface="+mn-lt"/>
              </a:rPr>
              <a:t>- Potency and lower costs in production and import</a:t>
            </a:r>
            <a:br>
              <a:rPr lang="en-GB" sz="2000" noProof="0" dirty="0">
                <a:latin typeface="+mn-lt"/>
              </a:rPr>
            </a:br>
            <a:br>
              <a:rPr lang="en-GB" sz="2000" noProof="0" dirty="0">
                <a:latin typeface="+mn-lt"/>
              </a:rPr>
            </a:br>
            <a:br>
              <a:rPr lang="en-GB" sz="2000" noProof="0" dirty="0">
                <a:latin typeface="+mn-lt"/>
              </a:rPr>
            </a:br>
            <a:r>
              <a:rPr lang="en-GB" sz="2000" noProof="0" dirty="0">
                <a:latin typeface="+mn-lt"/>
              </a:rPr>
              <a:t>- 8 to 12 percent of patients develop Opioid Use Disorder (OUD)</a:t>
            </a:r>
            <a:endParaRPr lang="en-GB" noProof="0" dirty="0">
              <a:latin typeface="+mn-lt"/>
            </a:endParaRPr>
          </a:p>
        </p:txBody>
      </p:sp>
      <p:sp>
        <p:nvSpPr>
          <p:cNvPr id="8" name="Textfeld 7">
            <a:extLst>
              <a:ext uri="{FF2B5EF4-FFF2-40B4-BE49-F238E27FC236}">
                <a16:creationId xmlns:a16="http://schemas.microsoft.com/office/drawing/2014/main" id="{E3C3735E-676F-A441-F5F6-B71C9BB0C904}"/>
              </a:ext>
            </a:extLst>
          </p:cNvPr>
          <p:cNvSpPr txBox="1"/>
          <p:nvPr/>
        </p:nvSpPr>
        <p:spPr>
          <a:xfrm>
            <a:off x="6096000" y="102742"/>
            <a:ext cx="5474650" cy="523220"/>
          </a:xfrm>
          <a:prstGeom prst="rect">
            <a:avLst/>
          </a:prstGeom>
          <a:noFill/>
        </p:spPr>
        <p:txBody>
          <a:bodyPr wrap="square" rtlCol="0">
            <a:spAutoFit/>
          </a:bodyPr>
          <a:lstStyle/>
          <a:p>
            <a:r>
              <a:rPr lang="en-GB" sz="2800" b="1" noProof="0" dirty="0">
                <a:latin typeface="+mj-lt"/>
              </a:rPr>
              <a:t>Opioid crisis</a:t>
            </a:r>
          </a:p>
        </p:txBody>
      </p:sp>
    </p:spTree>
    <p:extLst>
      <p:ext uri="{BB962C8B-B14F-4D97-AF65-F5344CB8AC3E}">
        <p14:creationId xmlns:p14="http://schemas.microsoft.com/office/powerpoint/2010/main" val="3174663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AE6E9-3BBA-9B4A-D6ED-77AF74B5E887}"/>
              </a:ext>
            </a:extLst>
          </p:cNvPr>
          <p:cNvSpPr>
            <a:spLocks noGrp="1"/>
          </p:cNvSpPr>
          <p:nvPr>
            <p:ph type="ctrTitle"/>
          </p:nvPr>
        </p:nvSpPr>
        <p:spPr>
          <a:xfrm>
            <a:off x="2815929" y="1897425"/>
            <a:ext cx="6560142" cy="3063149"/>
          </a:xfrm>
        </p:spPr>
        <p:txBody>
          <a:bodyPr/>
          <a:lstStyle/>
          <a:p>
            <a:r>
              <a:rPr lang="en-GB" noProof="0" dirty="0"/>
              <a:t>Problems / Impact on health system</a:t>
            </a:r>
          </a:p>
        </p:txBody>
      </p:sp>
    </p:spTree>
    <p:extLst>
      <p:ext uri="{BB962C8B-B14F-4D97-AF65-F5344CB8AC3E}">
        <p14:creationId xmlns:p14="http://schemas.microsoft.com/office/powerpoint/2010/main" val="167273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DCF93-5A3F-AD4C-296B-C7C31AFE5D9E}"/>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C05D22E1-77BA-696A-9071-E5EFD6CBDFA0}"/>
              </a:ext>
            </a:extLst>
          </p:cNvPr>
          <p:cNvSpPr>
            <a:spLocks noGrp="1"/>
          </p:cNvSpPr>
          <p:nvPr>
            <p:ph type="title"/>
          </p:nvPr>
        </p:nvSpPr>
        <p:spPr>
          <a:xfrm>
            <a:off x="471096" y="1125406"/>
            <a:ext cx="11249808" cy="4607188"/>
          </a:xfrm>
        </p:spPr>
        <p:txBody>
          <a:bodyPr rtlCol="0" anchor="t">
            <a:normAutofit/>
          </a:bodyPr>
          <a:lstStyle>
            <a:defPPr>
              <a:defRPr lang="de-DE"/>
            </a:defPPr>
          </a:lstStyle>
          <a:p>
            <a:br>
              <a:rPr lang="en-GB" sz="2000" noProof="0" dirty="0">
                <a:latin typeface="+mn-lt"/>
              </a:rPr>
            </a:br>
            <a:br>
              <a:rPr lang="en-GB" sz="2000" noProof="0" dirty="0">
                <a:latin typeface="+mn-lt"/>
              </a:rPr>
            </a:br>
            <a:r>
              <a:rPr lang="en-GB" sz="2000" noProof="0" dirty="0">
                <a:latin typeface="+mn-lt"/>
              </a:rPr>
              <a:t>- Increased amount of people with OUD</a:t>
            </a:r>
            <a:br>
              <a:rPr lang="en-GB" sz="2000" noProof="0" dirty="0">
                <a:latin typeface="+mn-lt"/>
              </a:rPr>
            </a:br>
            <a:br>
              <a:rPr lang="en-GB" sz="2000" noProof="0" dirty="0">
                <a:latin typeface="+mn-lt"/>
              </a:rPr>
            </a:br>
            <a:r>
              <a:rPr lang="en-GB" sz="2000" noProof="0" dirty="0">
                <a:latin typeface="+mn-lt"/>
              </a:rPr>
              <a:t>- Increased incidence of related diseases (Hepatitis C and HIV)</a:t>
            </a:r>
            <a:endParaRPr lang="en-GB" noProof="0" dirty="0">
              <a:latin typeface="+mn-lt"/>
            </a:endParaRPr>
          </a:p>
        </p:txBody>
      </p:sp>
      <p:sp>
        <p:nvSpPr>
          <p:cNvPr id="8" name="Textfeld 7">
            <a:extLst>
              <a:ext uri="{FF2B5EF4-FFF2-40B4-BE49-F238E27FC236}">
                <a16:creationId xmlns:a16="http://schemas.microsoft.com/office/drawing/2014/main" id="{20DF78CB-B8DD-AD19-F76E-B183F2FF0BA6}"/>
              </a:ext>
            </a:extLst>
          </p:cNvPr>
          <p:cNvSpPr txBox="1"/>
          <p:nvPr/>
        </p:nvSpPr>
        <p:spPr>
          <a:xfrm>
            <a:off x="6096000" y="102742"/>
            <a:ext cx="5474650" cy="954107"/>
          </a:xfrm>
          <a:prstGeom prst="rect">
            <a:avLst/>
          </a:prstGeom>
          <a:noFill/>
        </p:spPr>
        <p:txBody>
          <a:bodyPr wrap="square" rtlCol="0">
            <a:spAutoFit/>
          </a:bodyPr>
          <a:lstStyle/>
          <a:p>
            <a:r>
              <a:rPr lang="en-GB" sz="2800" b="1" noProof="0" dirty="0">
                <a:latin typeface="+mj-lt"/>
              </a:rPr>
              <a:t>Problems / Impact on Health system</a:t>
            </a:r>
          </a:p>
        </p:txBody>
      </p:sp>
    </p:spTree>
    <p:extLst>
      <p:ext uri="{BB962C8B-B14F-4D97-AF65-F5344CB8AC3E}">
        <p14:creationId xmlns:p14="http://schemas.microsoft.com/office/powerpoint/2010/main" val="2456722824"/>
      </p:ext>
    </p:extLst>
  </p:cSld>
  <p:clrMapOvr>
    <a:masterClrMapping/>
  </p:clrMapOvr>
</p:sld>
</file>

<file path=ppt/theme/theme1.xml><?xml version="1.0" encoding="utf-8"?>
<a:theme xmlns:a="http://schemas.openxmlformats.org/drawingml/2006/main" name="Benutzerdefiniert">
  <a:themeElements>
    <a:clrScheme name="TM78504181">
      <a:dk1>
        <a:srgbClr val="000000"/>
      </a:dk1>
      <a:lt1>
        <a:srgbClr val="FFFFFF"/>
      </a:lt1>
      <a:dk2>
        <a:srgbClr val="FFF8F4"/>
      </a:dk2>
      <a:lt2>
        <a:srgbClr val="E8E8E8"/>
      </a:lt2>
      <a:accent1>
        <a:srgbClr val="EE7660"/>
      </a:accent1>
      <a:accent2>
        <a:srgbClr val="4D90EF"/>
      </a:accent2>
      <a:accent3>
        <a:srgbClr val="5B5160"/>
      </a:accent3>
      <a:accent4>
        <a:srgbClr val="2BC2B4"/>
      </a:accent4>
      <a:accent5>
        <a:srgbClr val="C097F8"/>
      </a:accent5>
      <a:accent6>
        <a:srgbClr val="FF9413"/>
      </a:accent6>
      <a:hlink>
        <a:srgbClr val="467886"/>
      </a:hlink>
      <a:folHlink>
        <a:srgbClr val="96607D"/>
      </a:folHlink>
    </a:clrScheme>
    <a:fontScheme name="Custom 49">
      <a:majorFont>
        <a:latin typeface="Tw Cen MT"/>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_72344889_TF78504181_Win32" id="{A7EE8856-8B3F-4695-B890-CF1ED5D0EAE1}" vid="{302CA080-C0A2-4BCB-ACE8-9C53040D2033}"/>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30005B-6102-4F3C-A26F-485DF1BF971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2BC90B52-91C7-4BE9-8AE0-180FFFE110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60708A-6461-4D7F-883F-7E25D731D32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Formenpräsentation</Template>
  <TotalTime>0</TotalTime>
  <Words>2066</Words>
  <Application>Microsoft Office PowerPoint</Application>
  <PresentationFormat>Breitbild</PresentationFormat>
  <Paragraphs>77</Paragraphs>
  <Slides>18</Slides>
  <Notes>16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Aptos</vt:lpstr>
      <vt:lpstr>Arial</vt:lpstr>
      <vt:lpstr>Avenir Next LT Pro</vt:lpstr>
      <vt:lpstr>Avenir Next LT Pro Light</vt:lpstr>
      <vt:lpstr>Calibri</vt:lpstr>
      <vt:lpstr>Tw Cen MT</vt:lpstr>
      <vt:lpstr>Benutzerdefiniert</vt:lpstr>
      <vt:lpstr>Fentanyl Crisis in the U.S.  Cornelius Wilnhammer WK English for Health Economics matriculation number: 29841525 Date: 16th June 2025</vt:lpstr>
      <vt:lpstr>structure</vt:lpstr>
      <vt:lpstr>What is fentanyl?</vt:lpstr>
      <vt:lpstr>- synthetic opioid  - use: pain management and anaesthesia  - 50 to 100 times stronger than morphine  - clinical use since 1968  - delivered via intravenous or transdermal routes  - side effects: dizziness, vomiting, orthostatic hypotension,  euphoria, respiratory depression  - problem: high abuse potential  - risk: rapid onset of rigidity in critical muscle groups,  including respiration  death </vt:lpstr>
      <vt:lpstr>Opioid crisis</vt:lpstr>
      <vt:lpstr>- many drug problems over the last century  - 2022: 108,000 deaths from drug overdose, 82,000 of those involved opioids  - more than 500,000 opioid-involved deaths  since 2000 in US  - highest number of opioid-involved deaths  per capita  - particularly high among people  ages 24 to 35</vt:lpstr>
      <vt:lpstr>Why exactly fentanyl?  - Potency and lower costs in production and import   - 8 to 12 percent of patients develop Opioid Use Disorder (OUD)</vt:lpstr>
      <vt:lpstr>Problems / Impact on health system</vt:lpstr>
      <vt:lpstr>  - Increased amount of people with OUD  - Increased incidence of related diseases (Hepatitis C and HIV)</vt:lpstr>
      <vt:lpstr>Measures</vt:lpstr>
      <vt:lpstr>- Less opioid prescription  - Change in strategies of supply control  - three laws between 2016 and 2018:  - CARA (2016)  - 21st Century Cures Act (2016)  - SUPPORT for Patients and Communities Act (2018)  - 2017: framework of HHS to combat the opioid crisis - 2022: Overdose Prevention Framework by the FAD  </vt:lpstr>
      <vt:lpstr> - providing equipment (e.g. test stripes)  - non-pharmacological treatments in case of mental health problems</vt:lpstr>
      <vt:lpstr>Conclusion</vt:lpstr>
      <vt:lpstr>  “Without a doubt, fentanyl is a drug that warrants consideration due to the nature of its effects; despite its significant potential in various fields of medicine, recreational use of this substance carries greater risks than those associated with other drugs. The interplay between drug accessibility and user motivations underscores the urgent need for educational efforts to mitigate the impact of this potent opioid on society.” Borrego-Ruiz </vt:lpstr>
      <vt:lpstr>Discussion</vt:lpstr>
      <vt:lpstr> In your opinion, which measures are successful to avoid opioid deaths?     What else can be done against opioid abuse?</vt:lpstr>
      <vt:lpstr>Borrego-Ruiz, Alejandro, (2024) „A holistic review of fentanyl use and its impact on public health“, In: Current Addiction Research 8, Nr. 2, 12.2024.  Centers for Disease Control and Prevention,  (2024) „Understanding the Opioid Overdose Epidemic“. Overdose Prevention, URL: https://www.cdc.gov/overdose-prevention/about/understanding-the-opioid-overdose-epidemic.html.   Congressional Budget Office, (2022) „The Opioid Crisis and Recent Federal Policy Responses“.  Ibrahim, Faycal, (2024) „Unraveling the Complexity of the Opioid Crisis: Challenges and Strategies in Tackling Fentanyl and Prescription Opioid Abuse“, In: https://pppescp.com/2024/05/13/unraveling-the-complexity-of-the-opioid-crisis-challenges-and-strategies-in-tackling-fentanyl-and-prescription-opioid-abuse/.  Kerr, Thomas, (2019) „Public Health Responses to the Opioid Crisis in North America“, In: Epidemiol Community Health 73, Nr. 5, 1.5.2019.  Krausz, Reinhard M.; Nikoo, Mohammadali; Jang, Kerry; and Choi, Fiona, (2021) „The North American Overdose Crisis and the European-American “Fentanyl and Treatment Gap”“, In: European Addiction Research 27, Nr. 4, 18.3.2021.  Pardo, Bryce, and Reuter, Peter, (2020) „Enforcement strategies for fentanyl and other synthetic opioids“, Published by Brookings Institution, The opioid crisis in America, domestic and international dimensions.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Cornelius Wilnhammer</dc:creator>
  <cp:lastModifiedBy>Cornelius Wilnhammer</cp:lastModifiedBy>
  <cp:revision>1</cp:revision>
  <dcterms:created xsi:type="dcterms:W3CDTF">2025-06-09T09:31:59Z</dcterms:created>
  <dcterms:modified xsi:type="dcterms:W3CDTF">2025-06-16T06:31:20Z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