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5"/>
  </p:notesMasterIdLst>
  <p:sldIdLst>
    <p:sldId id="285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</p:sldIdLst>
  <p:sldSz cx="9144000" cy="5715000" type="screen16x10"/>
  <p:notesSz cx="6858000" cy="9144000"/>
  <p:defaultTextStyle>
    <a:defPPr>
      <a:defRPr lang="de-DE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9CE"/>
    <a:srgbClr val="B4B4B4"/>
    <a:srgbClr val="878786"/>
    <a:srgbClr val="E0E0E0"/>
    <a:srgbClr val="F0F0F0"/>
    <a:srgbClr val="EFF4F5"/>
    <a:srgbClr val="05C3DE"/>
    <a:srgbClr val="F0ECF1"/>
    <a:srgbClr val="9B7DD4"/>
    <a:srgbClr val="6638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10" autoAdjust="0"/>
    <p:restoredTop sz="79171" autoAdjust="0"/>
  </p:normalViewPr>
  <p:slideViewPr>
    <p:cSldViewPr snapToGrid="0" snapToObjects="1">
      <p:cViewPr varScale="1">
        <p:scale>
          <a:sx n="68" d="100"/>
          <a:sy n="68" d="100"/>
        </p:scale>
        <p:origin x="2016" y="278"/>
      </p:cViewPr>
      <p:guideLst/>
    </p:cSldViewPr>
  </p:slideViewPr>
  <p:outlineViewPr>
    <p:cViewPr>
      <p:scale>
        <a:sx n="33" d="100"/>
        <a:sy n="33" d="100"/>
      </p:scale>
      <p:origin x="0" y="-103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46" d="100"/>
          <a:sy n="146" d="100"/>
        </p:scale>
        <p:origin x="3960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10" Type="http://schemas.openxmlformats.org/officeDocument/2006/relationships/image" Target="../media/image27.svg"/><Relationship Id="rId4" Type="http://schemas.openxmlformats.org/officeDocument/2006/relationships/image" Target="../media/image21.svg"/><Relationship Id="rId9" Type="http://schemas.openxmlformats.org/officeDocument/2006/relationships/image" Target="../media/image26.pn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4" Type="http://schemas.openxmlformats.org/officeDocument/2006/relationships/image" Target="../media/image13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sv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3.svg"/><Relationship Id="rId5" Type="http://schemas.openxmlformats.org/officeDocument/2006/relationships/image" Target="../media/image22.png"/><Relationship Id="rId10" Type="http://schemas.openxmlformats.org/officeDocument/2006/relationships/image" Target="../media/image27.svg"/><Relationship Id="rId4" Type="http://schemas.openxmlformats.org/officeDocument/2006/relationships/image" Target="../media/image21.svg"/><Relationship Id="rId9" Type="http://schemas.openxmlformats.org/officeDocument/2006/relationships/image" Target="../media/image2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B554A4-8C96-4DA7-BE96-BA1357299B83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2FFE099-F8A3-4104-B1F4-21D393904279}">
      <dgm:prSet custT="1"/>
      <dgm:spPr/>
      <dgm:t>
        <a:bodyPr/>
        <a:lstStyle/>
        <a:p>
          <a:r>
            <a:rPr lang="en-US" sz="1400" b="0" i="0" kern="1200" spc="10" baseline="0" noProof="0" dirty="0">
              <a:solidFill>
                <a:schemeClr val="bg1"/>
              </a:solidFill>
              <a:latin typeface="Barlow Semi Condensed" pitchFamily="2" charset="77"/>
              <a:ea typeface="+mn-ea"/>
              <a:cs typeface="Arial" panose="020B0604020202020204" pitchFamily="34" charset="0"/>
            </a:rPr>
            <a:t>~3,000 public health centers</a:t>
          </a:r>
        </a:p>
      </dgm:t>
    </dgm:pt>
    <dgm:pt modelId="{3F308727-6C44-42CC-B462-95836F1BB027}" type="parTrans" cxnId="{9D9AD7B5-5872-410A-B935-6E737ED188B3}">
      <dgm:prSet/>
      <dgm:spPr/>
      <dgm:t>
        <a:bodyPr/>
        <a:lstStyle/>
        <a:p>
          <a:endParaRPr lang="en-US"/>
        </a:p>
      </dgm:t>
    </dgm:pt>
    <dgm:pt modelId="{61493C7E-1919-41C8-BF4B-98A05D5C2EAA}" type="sibTrans" cxnId="{9D9AD7B5-5872-410A-B935-6E737ED188B3}">
      <dgm:prSet/>
      <dgm:spPr/>
      <dgm:t>
        <a:bodyPr/>
        <a:lstStyle/>
        <a:p>
          <a:endParaRPr lang="en-US" noProof="0" dirty="0"/>
        </a:p>
      </dgm:t>
    </dgm:pt>
    <dgm:pt modelId="{03A6385D-A44C-4FD8-BBC5-86AB1DC77290}">
      <dgm:prSet custT="1"/>
      <dgm:spPr/>
      <dgm:t>
        <a:bodyPr/>
        <a:lstStyle/>
        <a:p>
          <a:r>
            <a:rPr lang="en-US" sz="1400" b="0" i="0" baseline="0" noProof="0" dirty="0">
              <a:latin typeface="Barlow Semi Condensed" panose="00000506000000000000" pitchFamily="2" charset="0"/>
            </a:rPr>
            <a:t>General medicine, pediatrics, nursing care, social services, physiotherapy</a:t>
          </a:r>
          <a:endParaRPr lang="en-US" sz="1400" noProof="0" dirty="0">
            <a:latin typeface="Barlow Semi Condensed" panose="00000506000000000000" pitchFamily="2" charset="0"/>
          </a:endParaRPr>
        </a:p>
      </dgm:t>
    </dgm:pt>
    <dgm:pt modelId="{E60DFF0E-8AB6-4088-A3B0-543E376FF84D}" type="parTrans" cxnId="{5EBC7380-64C7-4D1D-AE02-3F008B532561}">
      <dgm:prSet/>
      <dgm:spPr/>
      <dgm:t>
        <a:bodyPr/>
        <a:lstStyle/>
        <a:p>
          <a:endParaRPr lang="en-US"/>
        </a:p>
      </dgm:t>
    </dgm:pt>
    <dgm:pt modelId="{D1B04058-9036-4BAD-AEF0-46BA884D417B}" type="sibTrans" cxnId="{5EBC7380-64C7-4D1D-AE02-3F008B532561}">
      <dgm:prSet/>
      <dgm:spPr/>
      <dgm:t>
        <a:bodyPr/>
        <a:lstStyle/>
        <a:p>
          <a:endParaRPr lang="en-US" noProof="0" dirty="0"/>
        </a:p>
      </dgm:t>
    </dgm:pt>
    <dgm:pt modelId="{9E370B88-4056-44F1-8ED9-35BBC552B4E1}">
      <dgm:prSet custT="1"/>
      <dgm:spPr/>
      <dgm:t>
        <a:bodyPr/>
        <a:lstStyle/>
        <a:p>
          <a:r>
            <a:rPr lang="en-US" sz="1400" b="0" i="0" baseline="0" noProof="0" dirty="0">
              <a:latin typeface="Barlow Semi Condensed" panose="00000506000000000000" pitchFamily="2" charset="0"/>
            </a:rPr>
            <a:t>Supported by 10,000 private medical practices</a:t>
          </a:r>
          <a:endParaRPr lang="en-US" sz="1400" noProof="0" dirty="0">
            <a:latin typeface="Barlow Semi Condensed" panose="00000506000000000000" pitchFamily="2" charset="0"/>
          </a:endParaRPr>
        </a:p>
      </dgm:t>
    </dgm:pt>
    <dgm:pt modelId="{60636291-3412-47FF-B0C3-6B1BE4DF76D2}" type="parTrans" cxnId="{42C1285C-5BB1-4E5A-A5F9-02A3B0080F90}">
      <dgm:prSet/>
      <dgm:spPr/>
      <dgm:t>
        <a:bodyPr/>
        <a:lstStyle/>
        <a:p>
          <a:endParaRPr lang="en-US"/>
        </a:p>
      </dgm:t>
    </dgm:pt>
    <dgm:pt modelId="{D8269804-3C75-4D71-8B32-62C2E42760F6}" type="sibTrans" cxnId="{42C1285C-5BB1-4E5A-A5F9-02A3B0080F90}">
      <dgm:prSet/>
      <dgm:spPr/>
      <dgm:t>
        <a:bodyPr/>
        <a:lstStyle/>
        <a:p>
          <a:endParaRPr lang="en-US" noProof="0" dirty="0"/>
        </a:p>
      </dgm:t>
    </dgm:pt>
    <dgm:pt modelId="{000C96EA-B264-4552-B7A5-AB22A138BC06}">
      <dgm:prSet custT="1"/>
      <dgm:spPr/>
      <dgm:t>
        <a:bodyPr/>
        <a:lstStyle/>
        <a:p>
          <a:r>
            <a:rPr lang="en-US" sz="1400" b="0" i="0" baseline="0" noProof="0" dirty="0">
              <a:latin typeface="Barlow Semi Condensed" panose="00000506000000000000" pitchFamily="2" charset="0"/>
            </a:rPr>
            <a:t>And 2,000 hospital outpatient departments</a:t>
          </a:r>
          <a:endParaRPr lang="en-US" sz="1400" noProof="0" dirty="0">
            <a:latin typeface="Barlow Semi Condensed" panose="00000506000000000000" pitchFamily="2" charset="0"/>
          </a:endParaRPr>
        </a:p>
      </dgm:t>
    </dgm:pt>
    <dgm:pt modelId="{D5F6752E-2884-4498-8583-748E1101E43A}" type="parTrans" cxnId="{62AF7DA8-A00D-496D-AEDB-E8F3D8402CE8}">
      <dgm:prSet/>
      <dgm:spPr/>
      <dgm:t>
        <a:bodyPr/>
        <a:lstStyle/>
        <a:p>
          <a:endParaRPr lang="en-US"/>
        </a:p>
      </dgm:t>
    </dgm:pt>
    <dgm:pt modelId="{5A087EFE-C207-4AEB-A1C3-FC3CCB05C658}" type="sibTrans" cxnId="{62AF7DA8-A00D-496D-AEDB-E8F3D8402CE8}">
      <dgm:prSet/>
      <dgm:spPr/>
      <dgm:t>
        <a:bodyPr/>
        <a:lstStyle/>
        <a:p>
          <a:endParaRPr lang="en-US" noProof="0" dirty="0"/>
        </a:p>
      </dgm:t>
    </dgm:pt>
    <dgm:pt modelId="{0D6D8790-69C0-4EF0-840C-EF1A79B67E93}">
      <dgm:prSet custT="1"/>
      <dgm:spPr/>
      <dgm:t>
        <a:bodyPr/>
        <a:lstStyle/>
        <a:p>
          <a:r>
            <a:rPr lang="en-US" sz="1400" b="0" i="0" baseline="0" noProof="0" dirty="0"/>
            <a:t>Dental care mostly excluded</a:t>
          </a:r>
          <a:endParaRPr lang="en-US" sz="1400" noProof="0" dirty="0"/>
        </a:p>
      </dgm:t>
    </dgm:pt>
    <dgm:pt modelId="{66303FEE-4A4F-4F73-9988-46D71ED94893}" type="parTrans" cxnId="{D2C5DB09-0E40-40AC-A418-A5E5E02061DB}">
      <dgm:prSet/>
      <dgm:spPr/>
      <dgm:t>
        <a:bodyPr/>
        <a:lstStyle/>
        <a:p>
          <a:endParaRPr lang="en-US"/>
        </a:p>
      </dgm:t>
    </dgm:pt>
    <dgm:pt modelId="{A025C12C-D975-49DD-BC4F-DC2A25211DF2}" type="sibTrans" cxnId="{D2C5DB09-0E40-40AC-A418-A5E5E02061DB}">
      <dgm:prSet/>
      <dgm:spPr/>
      <dgm:t>
        <a:bodyPr/>
        <a:lstStyle/>
        <a:p>
          <a:endParaRPr lang="en-US"/>
        </a:p>
      </dgm:t>
    </dgm:pt>
    <dgm:pt modelId="{F8EA70C9-B5CE-4CA7-8465-9CAFBADF3665}" type="pres">
      <dgm:prSet presAssocID="{B9B554A4-8C96-4DA7-BE96-BA1357299B83}" presName="outerComposite" presStyleCnt="0">
        <dgm:presLayoutVars>
          <dgm:chMax val="5"/>
          <dgm:dir/>
          <dgm:resizeHandles val="exact"/>
        </dgm:presLayoutVars>
      </dgm:prSet>
      <dgm:spPr/>
    </dgm:pt>
    <dgm:pt modelId="{4A65EC3E-64D5-419B-BAAA-D83F38A9994D}" type="pres">
      <dgm:prSet presAssocID="{B9B554A4-8C96-4DA7-BE96-BA1357299B83}" presName="dummyMaxCanvas" presStyleCnt="0">
        <dgm:presLayoutVars/>
      </dgm:prSet>
      <dgm:spPr/>
    </dgm:pt>
    <dgm:pt modelId="{DF6363AC-4AAA-4810-B239-A42E609F8E66}" type="pres">
      <dgm:prSet presAssocID="{B9B554A4-8C96-4DA7-BE96-BA1357299B83}" presName="FiveNodes_1" presStyleLbl="node1" presStyleIdx="0" presStyleCnt="5">
        <dgm:presLayoutVars>
          <dgm:bulletEnabled val="1"/>
        </dgm:presLayoutVars>
      </dgm:prSet>
      <dgm:spPr/>
    </dgm:pt>
    <dgm:pt modelId="{CBD7EFB9-2AF7-418A-8044-A77F3046847C}" type="pres">
      <dgm:prSet presAssocID="{B9B554A4-8C96-4DA7-BE96-BA1357299B83}" presName="FiveNodes_2" presStyleLbl="node1" presStyleIdx="1" presStyleCnt="5">
        <dgm:presLayoutVars>
          <dgm:bulletEnabled val="1"/>
        </dgm:presLayoutVars>
      </dgm:prSet>
      <dgm:spPr/>
    </dgm:pt>
    <dgm:pt modelId="{57A0DFD3-3263-4DC3-92EC-9B6C1C6D83CC}" type="pres">
      <dgm:prSet presAssocID="{B9B554A4-8C96-4DA7-BE96-BA1357299B83}" presName="FiveNodes_3" presStyleLbl="node1" presStyleIdx="2" presStyleCnt="5">
        <dgm:presLayoutVars>
          <dgm:bulletEnabled val="1"/>
        </dgm:presLayoutVars>
      </dgm:prSet>
      <dgm:spPr/>
    </dgm:pt>
    <dgm:pt modelId="{74D95EC3-ABBD-4A72-BD33-E86590448A3F}" type="pres">
      <dgm:prSet presAssocID="{B9B554A4-8C96-4DA7-BE96-BA1357299B83}" presName="FiveNodes_4" presStyleLbl="node1" presStyleIdx="3" presStyleCnt="5">
        <dgm:presLayoutVars>
          <dgm:bulletEnabled val="1"/>
        </dgm:presLayoutVars>
      </dgm:prSet>
      <dgm:spPr/>
    </dgm:pt>
    <dgm:pt modelId="{E2C28B94-38DA-480F-9845-6263A15189DD}" type="pres">
      <dgm:prSet presAssocID="{B9B554A4-8C96-4DA7-BE96-BA1357299B83}" presName="FiveNodes_5" presStyleLbl="node1" presStyleIdx="4" presStyleCnt="5">
        <dgm:presLayoutVars>
          <dgm:bulletEnabled val="1"/>
        </dgm:presLayoutVars>
      </dgm:prSet>
      <dgm:spPr/>
    </dgm:pt>
    <dgm:pt modelId="{55F841FF-5F76-4EFB-8B23-0F9275FF7E05}" type="pres">
      <dgm:prSet presAssocID="{B9B554A4-8C96-4DA7-BE96-BA1357299B83}" presName="FiveConn_1-2" presStyleLbl="fgAccFollowNode1" presStyleIdx="0" presStyleCnt="4">
        <dgm:presLayoutVars>
          <dgm:bulletEnabled val="1"/>
        </dgm:presLayoutVars>
      </dgm:prSet>
      <dgm:spPr/>
    </dgm:pt>
    <dgm:pt modelId="{24DBCB56-FBA6-4878-B26D-08586647AD86}" type="pres">
      <dgm:prSet presAssocID="{B9B554A4-8C96-4DA7-BE96-BA1357299B83}" presName="FiveConn_2-3" presStyleLbl="fgAccFollowNode1" presStyleIdx="1" presStyleCnt="4">
        <dgm:presLayoutVars>
          <dgm:bulletEnabled val="1"/>
        </dgm:presLayoutVars>
      </dgm:prSet>
      <dgm:spPr/>
    </dgm:pt>
    <dgm:pt modelId="{9D73946C-4C63-491B-A284-8A6D6C4C0CA1}" type="pres">
      <dgm:prSet presAssocID="{B9B554A4-8C96-4DA7-BE96-BA1357299B83}" presName="FiveConn_3-4" presStyleLbl="fgAccFollowNode1" presStyleIdx="2" presStyleCnt="4">
        <dgm:presLayoutVars>
          <dgm:bulletEnabled val="1"/>
        </dgm:presLayoutVars>
      </dgm:prSet>
      <dgm:spPr/>
    </dgm:pt>
    <dgm:pt modelId="{65A4ED0D-1A78-4477-8E66-D2FDBA0F4023}" type="pres">
      <dgm:prSet presAssocID="{B9B554A4-8C96-4DA7-BE96-BA1357299B83}" presName="FiveConn_4-5" presStyleLbl="fgAccFollowNode1" presStyleIdx="3" presStyleCnt="4">
        <dgm:presLayoutVars>
          <dgm:bulletEnabled val="1"/>
        </dgm:presLayoutVars>
      </dgm:prSet>
      <dgm:spPr/>
    </dgm:pt>
    <dgm:pt modelId="{96196B84-7FB8-467E-AF22-4A1063791884}" type="pres">
      <dgm:prSet presAssocID="{B9B554A4-8C96-4DA7-BE96-BA1357299B83}" presName="FiveNodes_1_text" presStyleLbl="node1" presStyleIdx="4" presStyleCnt="5">
        <dgm:presLayoutVars>
          <dgm:bulletEnabled val="1"/>
        </dgm:presLayoutVars>
      </dgm:prSet>
      <dgm:spPr/>
    </dgm:pt>
    <dgm:pt modelId="{92DE2989-8A05-430C-91BB-920041BE05FF}" type="pres">
      <dgm:prSet presAssocID="{B9B554A4-8C96-4DA7-BE96-BA1357299B83}" presName="FiveNodes_2_text" presStyleLbl="node1" presStyleIdx="4" presStyleCnt="5">
        <dgm:presLayoutVars>
          <dgm:bulletEnabled val="1"/>
        </dgm:presLayoutVars>
      </dgm:prSet>
      <dgm:spPr/>
    </dgm:pt>
    <dgm:pt modelId="{5D49D927-4416-41DF-AEFA-BCABD1BA8056}" type="pres">
      <dgm:prSet presAssocID="{B9B554A4-8C96-4DA7-BE96-BA1357299B83}" presName="FiveNodes_3_text" presStyleLbl="node1" presStyleIdx="4" presStyleCnt="5">
        <dgm:presLayoutVars>
          <dgm:bulletEnabled val="1"/>
        </dgm:presLayoutVars>
      </dgm:prSet>
      <dgm:spPr/>
    </dgm:pt>
    <dgm:pt modelId="{E8856464-6BDF-4A66-B54E-1B2F4CBB6012}" type="pres">
      <dgm:prSet presAssocID="{B9B554A4-8C96-4DA7-BE96-BA1357299B83}" presName="FiveNodes_4_text" presStyleLbl="node1" presStyleIdx="4" presStyleCnt="5">
        <dgm:presLayoutVars>
          <dgm:bulletEnabled val="1"/>
        </dgm:presLayoutVars>
      </dgm:prSet>
      <dgm:spPr/>
    </dgm:pt>
    <dgm:pt modelId="{7BD91D1E-6FFB-4197-981D-2C22601E3F8E}" type="pres">
      <dgm:prSet presAssocID="{B9B554A4-8C96-4DA7-BE96-BA1357299B83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62C38909-A75F-45C0-9BCF-4F385C091EE6}" type="presOf" srcId="{9E370B88-4056-44F1-8ED9-35BBC552B4E1}" destId="{5D49D927-4416-41DF-AEFA-BCABD1BA8056}" srcOrd="1" destOrd="0" presId="urn:microsoft.com/office/officeart/2005/8/layout/vProcess5"/>
    <dgm:cxn modelId="{D2C5DB09-0E40-40AC-A418-A5E5E02061DB}" srcId="{B9B554A4-8C96-4DA7-BE96-BA1357299B83}" destId="{0D6D8790-69C0-4EF0-840C-EF1A79B67E93}" srcOrd="4" destOrd="0" parTransId="{66303FEE-4A4F-4F73-9988-46D71ED94893}" sibTransId="{A025C12C-D975-49DD-BC4F-DC2A25211DF2}"/>
    <dgm:cxn modelId="{EF222A1F-F0EC-473D-8784-C5062711D516}" type="presOf" srcId="{9E370B88-4056-44F1-8ED9-35BBC552B4E1}" destId="{57A0DFD3-3263-4DC3-92EC-9B6C1C6D83CC}" srcOrd="0" destOrd="0" presId="urn:microsoft.com/office/officeart/2005/8/layout/vProcess5"/>
    <dgm:cxn modelId="{08C39F27-E846-4A1B-B213-871B62F14257}" type="presOf" srcId="{E2FFE099-F8A3-4104-B1F4-21D393904279}" destId="{96196B84-7FB8-467E-AF22-4A1063791884}" srcOrd="1" destOrd="0" presId="urn:microsoft.com/office/officeart/2005/8/layout/vProcess5"/>
    <dgm:cxn modelId="{42C1285C-5BB1-4E5A-A5F9-02A3B0080F90}" srcId="{B9B554A4-8C96-4DA7-BE96-BA1357299B83}" destId="{9E370B88-4056-44F1-8ED9-35BBC552B4E1}" srcOrd="2" destOrd="0" parTransId="{60636291-3412-47FF-B0C3-6B1BE4DF76D2}" sibTransId="{D8269804-3C75-4D71-8B32-62C2E42760F6}"/>
    <dgm:cxn modelId="{821D494B-9233-46A6-9178-48999901DA80}" type="presOf" srcId="{03A6385D-A44C-4FD8-BBC5-86AB1DC77290}" destId="{CBD7EFB9-2AF7-418A-8044-A77F3046847C}" srcOrd="0" destOrd="0" presId="urn:microsoft.com/office/officeart/2005/8/layout/vProcess5"/>
    <dgm:cxn modelId="{1136C471-3FBF-4CDE-927E-105CE2C2325A}" type="presOf" srcId="{B9B554A4-8C96-4DA7-BE96-BA1357299B83}" destId="{F8EA70C9-B5CE-4CA7-8465-9CAFBADF3665}" srcOrd="0" destOrd="0" presId="urn:microsoft.com/office/officeart/2005/8/layout/vProcess5"/>
    <dgm:cxn modelId="{DF60165A-17C4-4902-8B15-3ABF394043A2}" type="presOf" srcId="{D8269804-3C75-4D71-8B32-62C2E42760F6}" destId="{9D73946C-4C63-491B-A284-8A6D6C4C0CA1}" srcOrd="0" destOrd="0" presId="urn:microsoft.com/office/officeart/2005/8/layout/vProcess5"/>
    <dgm:cxn modelId="{CA890E7B-0699-4F78-A34E-74E6770325B9}" type="presOf" srcId="{61493C7E-1919-41C8-BF4B-98A05D5C2EAA}" destId="{55F841FF-5F76-4EFB-8B23-0F9275FF7E05}" srcOrd="0" destOrd="0" presId="urn:microsoft.com/office/officeart/2005/8/layout/vProcess5"/>
    <dgm:cxn modelId="{5EBC7380-64C7-4D1D-AE02-3F008B532561}" srcId="{B9B554A4-8C96-4DA7-BE96-BA1357299B83}" destId="{03A6385D-A44C-4FD8-BBC5-86AB1DC77290}" srcOrd="1" destOrd="0" parTransId="{E60DFF0E-8AB6-4088-A3B0-543E376FF84D}" sibTransId="{D1B04058-9036-4BAD-AEF0-46BA884D417B}"/>
    <dgm:cxn modelId="{5FC1B68E-ADC7-4AD4-96CA-E5A945CF28B8}" type="presOf" srcId="{D1B04058-9036-4BAD-AEF0-46BA884D417B}" destId="{24DBCB56-FBA6-4878-B26D-08586647AD86}" srcOrd="0" destOrd="0" presId="urn:microsoft.com/office/officeart/2005/8/layout/vProcess5"/>
    <dgm:cxn modelId="{51E59993-5475-4093-8B24-437F170E5990}" type="presOf" srcId="{5A087EFE-C207-4AEB-A1C3-FC3CCB05C658}" destId="{65A4ED0D-1A78-4477-8E66-D2FDBA0F4023}" srcOrd="0" destOrd="0" presId="urn:microsoft.com/office/officeart/2005/8/layout/vProcess5"/>
    <dgm:cxn modelId="{B116D396-2A71-4107-B5E2-AAFC6398D725}" type="presOf" srcId="{0D6D8790-69C0-4EF0-840C-EF1A79B67E93}" destId="{E2C28B94-38DA-480F-9845-6263A15189DD}" srcOrd="0" destOrd="0" presId="urn:microsoft.com/office/officeart/2005/8/layout/vProcess5"/>
    <dgm:cxn modelId="{9DEF1B97-2756-4C77-B9A7-B9BEB6976C5E}" type="presOf" srcId="{000C96EA-B264-4552-B7A5-AB22A138BC06}" destId="{74D95EC3-ABBD-4A72-BD33-E86590448A3F}" srcOrd="0" destOrd="0" presId="urn:microsoft.com/office/officeart/2005/8/layout/vProcess5"/>
    <dgm:cxn modelId="{62AF7DA8-A00D-496D-AEDB-E8F3D8402CE8}" srcId="{B9B554A4-8C96-4DA7-BE96-BA1357299B83}" destId="{000C96EA-B264-4552-B7A5-AB22A138BC06}" srcOrd="3" destOrd="0" parTransId="{D5F6752E-2884-4498-8583-748E1101E43A}" sibTransId="{5A087EFE-C207-4AEB-A1C3-FC3CCB05C658}"/>
    <dgm:cxn modelId="{84691BAF-8353-4289-8B97-9CA62BD49146}" type="presOf" srcId="{E2FFE099-F8A3-4104-B1F4-21D393904279}" destId="{DF6363AC-4AAA-4810-B239-A42E609F8E66}" srcOrd="0" destOrd="0" presId="urn:microsoft.com/office/officeart/2005/8/layout/vProcess5"/>
    <dgm:cxn modelId="{20B34FB2-84A1-4FBB-845D-81FFA2DBDFE5}" type="presOf" srcId="{0D6D8790-69C0-4EF0-840C-EF1A79B67E93}" destId="{7BD91D1E-6FFB-4197-981D-2C22601E3F8E}" srcOrd="1" destOrd="0" presId="urn:microsoft.com/office/officeart/2005/8/layout/vProcess5"/>
    <dgm:cxn modelId="{9D9AD7B5-5872-410A-B935-6E737ED188B3}" srcId="{B9B554A4-8C96-4DA7-BE96-BA1357299B83}" destId="{E2FFE099-F8A3-4104-B1F4-21D393904279}" srcOrd="0" destOrd="0" parTransId="{3F308727-6C44-42CC-B462-95836F1BB027}" sibTransId="{61493C7E-1919-41C8-BF4B-98A05D5C2EAA}"/>
    <dgm:cxn modelId="{CD5EB1BD-4D88-4B9E-A0A1-B40F6252C4C7}" type="presOf" srcId="{03A6385D-A44C-4FD8-BBC5-86AB1DC77290}" destId="{92DE2989-8A05-430C-91BB-920041BE05FF}" srcOrd="1" destOrd="0" presId="urn:microsoft.com/office/officeart/2005/8/layout/vProcess5"/>
    <dgm:cxn modelId="{67000ADD-CD47-4834-845E-447FB3C115D2}" type="presOf" srcId="{000C96EA-B264-4552-B7A5-AB22A138BC06}" destId="{E8856464-6BDF-4A66-B54E-1B2F4CBB6012}" srcOrd="1" destOrd="0" presId="urn:microsoft.com/office/officeart/2005/8/layout/vProcess5"/>
    <dgm:cxn modelId="{633EC0E0-C17B-4D6C-871A-5751CAD16AAB}" type="presParOf" srcId="{F8EA70C9-B5CE-4CA7-8465-9CAFBADF3665}" destId="{4A65EC3E-64D5-419B-BAAA-D83F38A9994D}" srcOrd="0" destOrd="0" presId="urn:microsoft.com/office/officeart/2005/8/layout/vProcess5"/>
    <dgm:cxn modelId="{8857F84C-2049-4A32-B4C0-C9388D5C49C4}" type="presParOf" srcId="{F8EA70C9-B5CE-4CA7-8465-9CAFBADF3665}" destId="{DF6363AC-4AAA-4810-B239-A42E609F8E66}" srcOrd="1" destOrd="0" presId="urn:microsoft.com/office/officeart/2005/8/layout/vProcess5"/>
    <dgm:cxn modelId="{9CD6AEA9-CB9C-4074-AA5B-A5CE44D76F77}" type="presParOf" srcId="{F8EA70C9-B5CE-4CA7-8465-9CAFBADF3665}" destId="{CBD7EFB9-2AF7-418A-8044-A77F3046847C}" srcOrd="2" destOrd="0" presId="urn:microsoft.com/office/officeart/2005/8/layout/vProcess5"/>
    <dgm:cxn modelId="{3431F20C-71C2-4D92-A7E8-148478EB4482}" type="presParOf" srcId="{F8EA70C9-B5CE-4CA7-8465-9CAFBADF3665}" destId="{57A0DFD3-3263-4DC3-92EC-9B6C1C6D83CC}" srcOrd="3" destOrd="0" presId="urn:microsoft.com/office/officeart/2005/8/layout/vProcess5"/>
    <dgm:cxn modelId="{184BD6BA-F066-4A13-B3CF-ED0C9ED85631}" type="presParOf" srcId="{F8EA70C9-B5CE-4CA7-8465-9CAFBADF3665}" destId="{74D95EC3-ABBD-4A72-BD33-E86590448A3F}" srcOrd="4" destOrd="0" presId="urn:microsoft.com/office/officeart/2005/8/layout/vProcess5"/>
    <dgm:cxn modelId="{F97BD4A3-66AC-4F83-99BB-868CE05114EA}" type="presParOf" srcId="{F8EA70C9-B5CE-4CA7-8465-9CAFBADF3665}" destId="{E2C28B94-38DA-480F-9845-6263A15189DD}" srcOrd="5" destOrd="0" presId="urn:microsoft.com/office/officeart/2005/8/layout/vProcess5"/>
    <dgm:cxn modelId="{1B4B7227-E8E7-4BCC-A89D-DD39B70CE0EB}" type="presParOf" srcId="{F8EA70C9-B5CE-4CA7-8465-9CAFBADF3665}" destId="{55F841FF-5F76-4EFB-8B23-0F9275FF7E05}" srcOrd="6" destOrd="0" presId="urn:microsoft.com/office/officeart/2005/8/layout/vProcess5"/>
    <dgm:cxn modelId="{052F61D2-D322-47E4-85E0-38B969811B1C}" type="presParOf" srcId="{F8EA70C9-B5CE-4CA7-8465-9CAFBADF3665}" destId="{24DBCB56-FBA6-4878-B26D-08586647AD86}" srcOrd="7" destOrd="0" presId="urn:microsoft.com/office/officeart/2005/8/layout/vProcess5"/>
    <dgm:cxn modelId="{400BD90D-2EBC-4FE5-B0EC-F0B393B9251F}" type="presParOf" srcId="{F8EA70C9-B5CE-4CA7-8465-9CAFBADF3665}" destId="{9D73946C-4C63-491B-A284-8A6D6C4C0CA1}" srcOrd="8" destOrd="0" presId="urn:microsoft.com/office/officeart/2005/8/layout/vProcess5"/>
    <dgm:cxn modelId="{86A19842-5E33-4684-99DB-828D802D174C}" type="presParOf" srcId="{F8EA70C9-B5CE-4CA7-8465-9CAFBADF3665}" destId="{65A4ED0D-1A78-4477-8E66-D2FDBA0F4023}" srcOrd="9" destOrd="0" presId="urn:microsoft.com/office/officeart/2005/8/layout/vProcess5"/>
    <dgm:cxn modelId="{20A6761D-92C2-4B32-AE44-D795E23C35CE}" type="presParOf" srcId="{F8EA70C9-B5CE-4CA7-8465-9CAFBADF3665}" destId="{96196B84-7FB8-467E-AF22-4A1063791884}" srcOrd="10" destOrd="0" presId="urn:microsoft.com/office/officeart/2005/8/layout/vProcess5"/>
    <dgm:cxn modelId="{04EBAE4B-00DE-44E8-8177-3480DCC2A832}" type="presParOf" srcId="{F8EA70C9-B5CE-4CA7-8465-9CAFBADF3665}" destId="{92DE2989-8A05-430C-91BB-920041BE05FF}" srcOrd="11" destOrd="0" presId="urn:microsoft.com/office/officeart/2005/8/layout/vProcess5"/>
    <dgm:cxn modelId="{A0571CD4-B1F3-4D7C-BE6C-54EF2D5DC947}" type="presParOf" srcId="{F8EA70C9-B5CE-4CA7-8465-9CAFBADF3665}" destId="{5D49D927-4416-41DF-AEFA-BCABD1BA8056}" srcOrd="12" destOrd="0" presId="urn:microsoft.com/office/officeart/2005/8/layout/vProcess5"/>
    <dgm:cxn modelId="{33482943-D62D-4447-96F7-FF4F3144C9CC}" type="presParOf" srcId="{F8EA70C9-B5CE-4CA7-8465-9CAFBADF3665}" destId="{E8856464-6BDF-4A66-B54E-1B2F4CBB6012}" srcOrd="13" destOrd="0" presId="urn:microsoft.com/office/officeart/2005/8/layout/vProcess5"/>
    <dgm:cxn modelId="{B0FBE379-A498-433F-8FE8-C883D49C68DD}" type="presParOf" srcId="{F8EA70C9-B5CE-4CA7-8465-9CAFBADF3665}" destId="{7BD91D1E-6FFB-4197-981D-2C22601E3F8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BB7F79A-B486-4C77-B2C6-BA2B8BF58653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1B8952-30F5-4AFB-A4E8-1E642CCD567A}">
      <dgm:prSet custT="1"/>
      <dgm:spPr/>
      <dgm:t>
        <a:bodyPr/>
        <a:lstStyle/>
        <a:p>
          <a:pPr marL="144000" lvl="0" indent="-144000" algn="l" defTabSz="685800" rtl="0" eaLnBrk="1" latinLnBrk="0" hangingPunct="1">
            <a:lnSpc>
              <a:spcPct val="110000"/>
            </a:lnSpc>
            <a:spcBef>
              <a:spcPts val="75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b="0" i="0" kern="1200" spc="10" baseline="0" noProof="0" dirty="0">
              <a:solidFill>
                <a:srgbClr val="000000"/>
              </a:solidFill>
              <a:latin typeface="Barlow Semi Condensed" pitchFamily="2" charset="77"/>
              <a:ea typeface="+mn-ea"/>
              <a:cs typeface="Arial" panose="020B0604020202020204" pitchFamily="34" charset="0"/>
            </a:rPr>
            <a:t>Responsibilities lie with the 17 autonomous regions and local governments</a:t>
          </a:r>
        </a:p>
      </dgm:t>
    </dgm:pt>
    <dgm:pt modelId="{AD12DA2A-30DB-4382-A3C0-CAE0E578A7B1}" type="parTrans" cxnId="{4BB15E07-958D-4007-9CDC-466237B25963}">
      <dgm:prSet/>
      <dgm:spPr/>
      <dgm:t>
        <a:bodyPr/>
        <a:lstStyle/>
        <a:p>
          <a:endParaRPr lang="en-US"/>
        </a:p>
      </dgm:t>
    </dgm:pt>
    <dgm:pt modelId="{27A0BBAA-48F2-49DB-AF24-F14965A7700A}" type="sibTrans" cxnId="{4BB15E07-958D-4007-9CDC-466237B2596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242BC19-F06F-4962-A590-157548D615FD}">
      <dgm:prSet custT="1"/>
      <dgm:spPr/>
      <dgm:t>
        <a:bodyPr/>
        <a:lstStyle/>
        <a:p>
          <a:pPr marL="144000" lvl="0" indent="-144000" algn="l" defTabSz="685800" rtl="0" eaLnBrk="1" latinLnBrk="0" hangingPunct="1">
            <a:lnSpc>
              <a:spcPct val="110000"/>
            </a:lnSpc>
            <a:spcBef>
              <a:spcPts val="75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b="0" i="0" kern="1200" spc="10" baseline="0" noProof="0" dirty="0">
              <a:solidFill>
                <a:srgbClr val="000000"/>
              </a:solidFill>
              <a:latin typeface="Barlow Semi Condensed" pitchFamily="2" charset="77"/>
              <a:ea typeface="+mn-ea"/>
              <a:cs typeface="Arial" panose="020B0604020202020204" pitchFamily="34" charset="0"/>
            </a:rPr>
            <a:t>The Ministry of Health sets general rules and oversees national planning</a:t>
          </a:r>
        </a:p>
      </dgm:t>
    </dgm:pt>
    <dgm:pt modelId="{F4DDF07C-37D0-4E04-91C6-7D29652559A6}" type="parTrans" cxnId="{75583D24-7399-41C0-9127-F942D7F26744}">
      <dgm:prSet/>
      <dgm:spPr/>
      <dgm:t>
        <a:bodyPr/>
        <a:lstStyle/>
        <a:p>
          <a:endParaRPr lang="en-US"/>
        </a:p>
      </dgm:t>
    </dgm:pt>
    <dgm:pt modelId="{5F13518F-4125-4FF4-8E2D-8E8AE062CDF6}" type="sibTrans" cxnId="{75583D24-7399-41C0-9127-F942D7F2674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42DAC51-1CBD-4E33-B7BD-84FB7800274C}">
      <dgm:prSet custT="1"/>
      <dgm:spPr/>
      <dgm:t>
        <a:bodyPr/>
        <a:lstStyle/>
        <a:p>
          <a:pPr marL="144000" indent="-144000" algn="l" defTabSz="685800" rtl="0" eaLnBrk="1" latinLnBrk="0" hangingPunct="1">
            <a:lnSpc>
              <a:spcPct val="110000"/>
            </a:lnSpc>
            <a:spcBef>
              <a:spcPts val="750"/>
            </a:spcBef>
            <a:buFont typeface="Arial" panose="020B0604020202020204" pitchFamily="34" charset="0"/>
            <a:buChar char="•"/>
          </a:pPr>
          <a:r>
            <a:rPr lang="en-US" sz="1400" b="0" i="0" kern="1200" spc="10" baseline="0" noProof="0" dirty="0">
              <a:solidFill>
                <a:schemeClr val="tx1"/>
              </a:solidFill>
              <a:latin typeface="Barlow Semi Condensed" pitchFamily="2" charset="77"/>
              <a:ea typeface="+mn-ea"/>
              <a:cs typeface="Arial" panose="020B0604020202020204" pitchFamily="34" charset="0"/>
            </a:rPr>
            <a:t>To support this, the Interterritorial Council was created</a:t>
          </a:r>
        </a:p>
      </dgm:t>
    </dgm:pt>
    <dgm:pt modelId="{344E96A5-2749-45AA-8CAA-70936ECE9F66}" type="parTrans" cxnId="{1CC2388E-73E4-400E-8B6D-40FC3CC79954}">
      <dgm:prSet/>
      <dgm:spPr/>
      <dgm:t>
        <a:bodyPr/>
        <a:lstStyle/>
        <a:p>
          <a:endParaRPr lang="en-US"/>
        </a:p>
      </dgm:t>
    </dgm:pt>
    <dgm:pt modelId="{378FB39C-EAC3-41E6-A210-89C6D7BA11BF}" type="sibTrans" cxnId="{1CC2388E-73E4-400E-8B6D-40FC3CC79954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AD57208-6BCA-4977-9B99-3210AC08B8A3}">
      <dgm:prSet custT="1"/>
      <dgm:spPr/>
      <dgm:t>
        <a:bodyPr/>
        <a:lstStyle/>
        <a:p>
          <a:pPr marL="144000" lvl="0" indent="-144000" algn="l" defTabSz="685800" rtl="0" eaLnBrk="1" latinLnBrk="0" hangingPunct="1">
            <a:lnSpc>
              <a:spcPct val="110000"/>
            </a:lnSpc>
            <a:spcBef>
              <a:spcPts val="75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b="0" i="0" kern="1200" spc="10" baseline="0" noProof="0" dirty="0">
              <a:solidFill>
                <a:srgbClr val="000000"/>
              </a:solidFill>
              <a:latin typeface="Barlow Semi Condensed" pitchFamily="2" charset="77"/>
              <a:ea typeface="+mn-ea"/>
              <a:cs typeface="Arial" panose="020B0604020202020204" pitchFamily="34" charset="0"/>
            </a:rPr>
            <a:t>Since 2020, a new State Secretariat for Health has provided additional support</a:t>
          </a:r>
        </a:p>
      </dgm:t>
    </dgm:pt>
    <dgm:pt modelId="{036D16D5-F90C-4A91-8D62-3EC495B17D5B}" type="parTrans" cxnId="{F1FF8D1A-59B1-46EF-B230-AB73F11B0564}">
      <dgm:prSet/>
      <dgm:spPr/>
      <dgm:t>
        <a:bodyPr/>
        <a:lstStyle/>
        <a:p>
          <a:endParaRPr lang="en-US"/>
        </a:p>
      </dgm:t>
    </dgm:pt>
    <dgm:pt modelId="{449C71A1-9710-4474-AC48-59C2D2E2C294}" type="sibTrans" cxnId="{F1FF8D1A-59B1-46EF-B230-AB73F11B0564}">
      <dgm:prSet/>
      <dgm:spPr/>
      <dgm:t>
        <a:bodyPr/>
        <a:lstStyle/>
        <a:p>
          <a:endParaRPr lang="en-US"/>
        </a:p>
      </dgm:t>
    </dgm:pt>
    <dgm:pt modelId="{B631BF32-0DB3-4CA5-B7CF-6A5DA8090574}" type="pres">
      <dgm:prSet presAssocID="{2BB7F79A-B486-4C77-B2C6-BA2B8BF58653}" presName="root" presStyleCnt="0">
        <dgm:presLayoutVars>
          <dgm:dir/>
          <dgm:resizeHandles val="exact"/>
        </dgm:presLayoutVars>
      </dgm:prSet>
      <dgm:spPr/>
    </dgm:pt>
    <dgm:pt modelId="{404EFAEC-86FF-4882-A1F8-733ADC2DF14E}" type="pres">
      <dgm:prSet presAssocID="{2BB7F79A-B486-4C77-B2C6-BA2B8BF58653}" presName="container" presStyleCnt="0">
        <dgm:presLayoutVars>
          <dgm:dir/>
          <dgm:resizeHandles val="exact"/>
        </dgm:presLayoutVars>
      </dgm:prSet>
      <dgm:spPr/>
    </dgm:pt>
    <dgm:pt modelId="{94B581C0-A891-4E7A-8666-BD6E1C732C05}" type="pres">
      <dgm:prSet presAssocID="{A91B8952-30F5-4AFB-A4E8-1E642CCD567A}" presName="compNode" presStyleCnt="0"/>
      <dgm:spPr/>
    </dgm:pt>
    <dgm:pt modelId="{A3501616-F557-49F5-9648-02FBEF36CB17}" type="pres">
      <dgm:prSet presAssocID="{A91B8952-30F5-4AFB-A4E8-1E642CCD567A}" presName="iconBgRect" presStyleLbl="bgShp" presStyleIdx="0" presStyleCnt="4"/>
      <dgm:spPr/>
    </dgm:pt>
    <dgm:pt modelId="{4B98F2D8-7BE4-455B-A6C0-10F4B70FCBE6}" type="pres">
      <dgm:prSet presAssocID="{A91B8952-30F5-4AFB-A4E8-1E642CCD567A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A56CED49-D187-480C-8074-603FD6135698}" type="pres">
      <dgm:prSet presAssocID="{A91B8952-30F5-4AFB-A4E8-1E642CCD567A}" presName="spaceRect" presStyleCnt="0"/>
      <dgm:spPr/>
    </dgm:pt>
    <dgm:pt modelId="{3F97ED46-A27A-4FCE-872A-F6CFC915C00E}" type="pres">
      <dgm:prSet presAssocID="{A91B8952-30F5-4AFB-A4E8-1E642CCD567A}" presName="textRect" presStyleLbl="revTx" presStyleIdx="0" presStyleCnt="4">
        <dgm:presLayoutVars>
          <dgm:chMax val="1"/>
          <dgm:chPref val="1"/>
        </dgm:presLayoutVars>
      </dgm:prSet>
      <dgm:spPr/>
    </dgm:pt>
    <dgm:pt modelId="{0432C529-C28B-4AD4-AE15-E0CFBF0BF113}" type="pres">
      <dgm:prSet presAssocID="{27A0BBAA-48F2-49DB-AF24-F14965A7700A}" presName="sibTrans" presStyleLbl="sibTrans2D1" presStyleIdx="0" presStyleCnt="0"/>
      <dgm:spPr/>
    </dgm:pt>
    <dgm:pt modelId="{AC13F828-4EA7-4C0C-B46C-5714CB86EB1D}" type="pres">
      <dgm:prSet presAssocID="{8242BC19-F06F-4962-A590-157548D615FD}" presName="compNode" presStyleCnt="0"/>
      <dgm:spPr/>
    </dgm:pt>
    <dgm:pt modelId="{749E15DA-BC8B-4E38-A92F-83173D310F89}" type="pres">
      <dgm:prSet presAssocID="{8242BC19-F06F-4962-A590-157548D615FD}" presName="iconBgRect" presStyleLbl="bgShp" presStyleIdx="1" presStyleCnt="4"/>
      <dgm:spPr/>
    </dgm:pt>
    <dgm:pt modelId="{1006592C-DCA6-4CF1-9434-B968892618AA}" type="pres">
      <dgm:prSet presAssocID="{8242BC19-F06F-4962-A590-157548D615F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zt"/>
        </a:ext>
      </dgm:extLst>
    </dgm:pt>
    <dgm:pt modelId="{EE9D3A66-109D-4BD4-A884-6B8433825F5E}" type="pres">
      <dgm:prSet presAssocID="{8242BC19-F06F-4962-A590-157548D615FD}" presName="spaceRect" presStyleCnt="0"/>
      <dgm:spPr/>
    </dgm:pt>
    <dgm:pt modelId="{D459DDDC-BDD1-4943-AB3E-9FBD3002E1A3}" type="pres">
      <dgm:prSet presAssocID="{8242BC19-F06F-4962-A590-157548D615FD}" presName="textRect" presStyleLbl="revTx" presStyleIdx="1" presStyleCnt="4">
        <dgm:presLayoutVars>
          <dgm:chMax val="1"/>
          <dgm:chPref val="1"/>
        </dgm:presLayoutVars>
      </dgm:prSet>
      <dgm:spPr/>
    </dgm:pt>
    <dgm:pt modelId="{51889AE7-EE2F-473F-9721-90B9E18AE59F}" type="pres">
      <dgm:prSet presAssocID="{5F13518F-4125-4FF4-8E2D-8E8AE062CDF6}" presName="sibTrans" presStyleLbl="sibTrans2D1" presStyleIdx="0" presStyleCnt="0"/>
      <dgm:spPr/>
    </dgm:pt>
    <dgm:pt modelId="{505BAAE3-813F-4731-AFA5-71B075D476DA}" type="pres">
      <dgm:prSet presAssocID="{142DAC51-1CBD-4E33-B7BD-84FB7800274C}" presName="compNode" presStyleCnt="0"/>
      <dgm:spPr/>
    </dgm:pt>
    <dgm:pt modelId="{D8550AF7-E8FA-4579-A6A2-62EDBCD49AE2}" type="pres">
      <dgm:prSet presAssocID="{142DAC51-1CBD-4E33-B7BD-84FB7800274C}" presName="iconBgRect" presStyleLbl="bgShp" presStyleIdx="2" presStyleCnt="4"/>
      <dgm:spPr/>
    </dgm:pt>
    <dgm:pt modelId="{4A2D23C6-F8A6-4182-9B05-9A69DD37814A}" type="pres">
      <dgm:prSet presAssocID="{142DAC51-1CBD-4E33-B7BD-84FB7800274C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esprechung"/>
        </a:ext>
      </dgm:extLst>
    </dgm:pt>
    <dgm:pt modelId="{3BB0FD6E-97B8-4CB8-9F89-6BE7FA1C591F}" type="pres">
      <dgm:prSet presAssocID="{142DAC51-1CBD-4E33-B7BD-84FB7800274C}" presName="spaceRect" presStyleCnt="0"/>
      <dgm:spPr/>
    </dgm:pt>
    <dgm:pt modelId="{F6D4A5E0-9698-478D-8B9F-8952DA976C30}" type="pres">
      <dgm:prSet presAssocID="{142DAC51-1CBD-4E33-B7BD-84FB7800274C}" presName="textRect" presStyleLbl="revTx" presStyleIdx="2" presStyleCnt="4">
        <dgm:presLayoutVars>
          <dgm:chMax val="1"/>
          <dgm:chPref val="1"/>
        </dgm:presLayoutVars>
      </dgm:prSet>
      <dgm:spPr/>
    </dgm:pt>
    <dgm:pt modelId="{559740DD-30A2-45A9-B835-7DBFCAE35FB1}" type="pres">
      <dgm:prSet presAssocID="{378FB39C-EAC3-41E6-A210-89C6D7BA11BF}" presName="sibTrans" presStyleLbl="sibTrans2D1" presStyleIdx="0" presStyleCnt="0"/>
      <dgm:spPr/>
    </dgm:pt>
    <dgm:pt modelId="{A4BE6818-BFBC-47CB-B124-91535966E94E}" type="pres">
      <dgm:prSet presAssocID="{DAD57208-6BCA-4977-9B99-3210AC08B8A3}" presName="compNode" presStyleCnt="0"/>
      <dgm:spPr/>
    </dgm:pt>
    <dgm:pt modelId="{114694EC-ABC5-4D48-8DB7-847225E991CE}" type="pres">
      <dgm:prSet presAssocID="{DAD57208-6BCA-4977-9B99-3210AC08B8A3}" presName="iconBgRect" presStyleLbl="bgShp" presStyleIdx="3" presStyleCnt="4"/>
      <dgm:spPr/>
    </dgm:pt>
    <dgm:pt modelId="{1AAF2B22-D7C0-4133-ABC0-7FB1C0A24D4C}" type="pres">
      <dgm:prSet presAssocID="{DAD57208-6BCA-4977-9B99-3210AC08B8A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7CBF0A39-1CAA-484F-9AEC-53AE8F22E3ED}" type="pres">
      <dgm:prSet presAssocID="{DAD57208-6BCA-4977-9B99-3210AC08B8A3}" presName="spaceRect" presStyleCnt="0"/>
      <dgm:spPr/>
    </dgm:pt>
    <dgm:pt modelId="{5A977AFA-025C-4547-B8B2-7614F967AFB5}" type="pres">
      <dgm:prSet presAssocID="{DAD57208-6BCA-4977-9B99-3210AC08B8A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BB15E07-958D-4007-9CDC-466237B25963}" srcId="{2BB7F79A-B486-4C77-B2C6-BA2B8BF58653}" destId="{A91B8952-30F5-4AFB-A4E8-1E642CCD567A}" srcOrd="0" destOrd="0" parTransId="{AD12DA2A-30DB-4382-A3C0-CAE0E578A7B1}" sibTransId="{27A0BBAA-48F2-49DB-AF24-F14965A7700A}"/>
    <dgm:cxn modelId="{F1FF8D1A-59B1-46EF-B230-AB73F11B0564}" srcId="{2BB7F79A-B486-4C77-B2C6-BA2B8BF58653}" destId="{DAD57208-6BCA-4977-9B99-3210AC08B8A3}" srcOrd="3" destOrd="0" parTransId="{036D16D5-F90C-4A91-8D62-3EC495B17D5B}" sibTransId="{449C71A1-9710-4474-AC48-59C2D2E2C294}"/>
    <dgm:cxn modelId="{75583D24-7399-41C0-9127-F942D7F26744}" srcId="{2BB7F79A-B486-4C77-B2C6-BA2B8BF58653}" destId="{8242BC19-F06F-4962-A590-157548D615FD}" srcOrd="1" destOrd="0" parTransId="{F4DDF07C-37D0-4E04-91C6-7D29652559A6}" sibTransId="{5F13518F-4125-4FF4-8E2D-8E8AE062CDF6}"/>
    <dgm:cxn modelId="{60523930-91FC-42BC-9781-CF6652D67B6B}" type="presOf" srcId="{142DAC51-1CBD-4E33-B7BD-84FB7800274C}" destId="{F6D4A5E0-9698-478D-8B9F-8952DA976C30}" srcOrd="0" destOrd="0" presId="urn:microsoft.com/office/officeart/2018/2/layout/IconCircleList"/>
    <dgm:cxn modelId="{FA99653D-161D-4F16-BD49-D047F4010B45}" type="presOf" srcId="{8242BC19-F06F-4962-A590-157548D615FD}" destId="{D459DDDC-BDD1-4943-AB3E-9FBD3002E1A3}" srcOrd="0" destOrd="0" presId="urn:microsoft.com/office/officeart/2018/2/layout/IconCircleList"/>
    <dgm:cxn modelId="{E3D1AF55-619E-439A-BBB4-0C1FB1DC7C42}" type="presOf" srcId="{A91B8952-30F5-4AFB-A4E8-1E642CCD567A}" destId="{3F97ED46-A27A-4FCE-872A-F6CFC915C00E}" srcOrd="0" destOrd="0" presId="urn:microsoft.com/office/officeart/2018/2/layout/IconCircleList"/>
    <dgm:cxn modelId="{5CDA3B83-6888-40F2-8704-942501737AC4}" type="presOf" srcId="{5F13518F-4125-4FF4-8E2D-8E8AE062CDF6}" destId="{51889AE7-EE2F-473F-9721-90B9E18AE59F}" srcOrd="0" destOrd="0" presId="urn:microsoft.com/office/officeart/2018/2/layout/IconCircleList"/>
    <dgm:cxn modelId="{1CC2388E-73E4-400E-8B6D-40FC3CC79954}" srcId="{2BB7F79A-B486-4C77-B2C6-BA2B8BF58653}" destId="{142DAC51-1CBD-4E33-B7BD-84FB7800274C}" srcOrd="2" destOrd="0" parTransId="{344E96A5-2749-45AA-8CAA-70936ECE9F66}" sibTransId="{378FB39C-EAC3-41E6-A210-89C6D7BA11BF}"/>
    <dgm:cxn modelId="{FAC0C78F-3F62-4CBE-A544-1190524B7708}" type="presOf" srcId="{378FB39C-EAC3-41E6-A210-89C6D7BA11BF}" destId="{559740DD-30A2-45A9-B835-7DBFCAE35FB1}" srcOrd="0" destOrd="0" presId="urn:microsoft.com/office/officeart/2018/2/layout/IconCircleList"/>
    <dgm:cxn modelId="{F2488A93-BBD0-434C-A3D9-B5913ACFAFB6}" type="presOf" srcId="{2BB7F79A-B486-4C77-B2C6-BA2B8BF58653}" destId="{B631BF32-0DB3-4CA5-B7CF-6A5DA8090574}" srcOrd="0" destOrd="0" presId="urn:microsoft.com/office/officeart/2018/2/layout/IconCircleList"/>
    <dgm:cxn modelId="{DC0E89A0-1217-4FFB-80E4-373A2017138F}" type="presOf" srcId="{27A0BBAA-48F2-49DB-AF24-F14965A7700A}" destId="{0432C529-C28B-4AD4-AE15-E0CFBF0BF113}" srcOrd="0" destOrd="0" presId="urn:microsoft.com/office/officeart/2018/2/layout/IconCircleList"/>
    <dgm:cxn modelId="{11B472DE-559E-4780-8286-D1F5B4B1C621}" type="presOf" srcId="{DAD57208-6BCA-4977-9B99-3210AC08B8A3}" destId="{5A977AFA-025C-4547-B8B2-7614F967AFB5}" srcOrd="0" destOrd="0" presId="urn:microsoft.com/office/officeart/2018/2/layout/IconCircleList"/>
    <dgm:cxn modelId="{426D25E5-2977-4873-B4C5-562978E711B0}" type="presParOf" srcId="{B631BF32-0DB3-4CA5-B7CF-6A5DA8090574}" destId="{404EFAEC-86FF-4882-A1F8-733ADC2DF14E}" srcOrd="0" destOrd="0" presId="urn:microsoft.com/office/officeart/2018/2/layout/IconCircleList"/>
    <dgm:cxn modelId="{4699CE17-2E2C-4E2C-87A1-CC6A762508FE}" type="presParOf" srcId="{404EFAEC-86FF-4882-A1F8-733ADC2DF14E}" destId="{94B581C0-A891-4E7A-8666-BD6E1C732C05}" srcOrd="0" destOrd="0" presId="urn:microsoft.com/office/officeart/2018/2/layout/IconCircleList"/>
    <dgm:cxn modelId="{87425E36-0196-4D70-89C7-1E6968186F6C}" type="presParOf" srcId="{94B581C0-A891-4E7A-8666-BD6E1C732C05}" destId="{A3501616-F557-49F5-9648-02FBEF36CB17}" srcOrd="0" destOrd="0" presId="urn:microsoft.com/office/officeart/2018/2/layout/IconCircleList"/>
    <dgm:cxn modelId="{A43624A5-E2D1-40A0-8C8A-4ED1CDD5A14B}" type="presParOf" srcId="{94B581C0-A891-4E7A-8666-BD6E1C732C05}" destId="{4B98F2D8-7BE4-455B-A6C0-10F4B70FCBE6}" srcOrd="1" destOrd="0" presId="urn:microsoft.com/office/officeart/2018/2/layout/IconCircleList"/>
    <dgm:cxn modelId="{0E53F110-523E-494B-8594-5101206CDE38}" type="presParOf" srcId="{94B581C0-A891-4E7A-8666-BD6E1C732C05}" destId="{A56CED49-D187-480C-8074-603FD6135698}" srcOrd="2" destOrd="0" presId="urn:microsoft.com/office/officeart/2018/2/layout/IconCircleList"/>
    <dgm:cxn modelId="{87540BED-8FE9-48F9-89F3-C6A43644F00B}" type="presParOf" srcId="{94B581C0-A891-4E7A-8666-BD6E1C732C05}" destId="{3F97ED46-A27A-4FCE-872A-F6CFC915C00E}" srcOrd="3" destOrd="0" presId="urn:microsoft.com/office/officeart/2018/2/layout/IconCircleList"/>
    <dgm:cxn modelId="{B3CAEAF8-B3A0-4FBD-A571-0B7563642BBD}" type="presParOf" srcId="{404EFAEC-86FF-4882-A1F8-733ADC2DF14E}" destId="{0432C529-C28B-4AD4-AE15-E0CFBF0BF113}" srcOrd="1" destOrd="0" presId="urn:microsoft.com/office/officeart/2018/2/layout/IconCircleList"/>
    <dgm:cxn modelId="{9D14E822-DC41-465B-AB81-4346C026F378}" type="presParOf" srcId="{404EFAEC-86FF-4882-A1F8-733ADC2DF14E}" destId="{AC13F828-4EA7-4C0C-B46C-5714CB86EB1D}" srcOrd="2" destOrd="0" presId="urn:microsoft.com/office/officeart/2018/2/layout/IconCircleList"/>
    <dgm:cxn modelId="{1FAA748C-D754-4D6E-8BE6-7AB10916E4DC}" type="presParOf" srcId="{AC13F828-4EA7-4C0C-B46C-5714CB86EB1D}" destId="{749E15DA-BC8B-4E38-A92F-83173D310F89}" srcOrd="0" destOrd="0" presId="urn:microsoft.com/office/officeart/2018/2/layout/IconCircleList"/>
    <dgm:cxn modelId="{94430891-8ACE-4CDF-8AE3-F199D7B1B835}" type="presParOf" srcId="{AC13F828-4EA7-4C0C-B46C-5714CB86EB1D}" destId="{1006592C-DCA6-4CF1-9434-B968892618AA}" srcOrd="1" destOrd="0" presId="urn:microsoft.com/office/officeart/2018/2/layout/IconCircleList"/>
    <dgm:cxn modelId="{A23C9502-B82C-4121-8F4E-B6169173F2F7}" type="presParOf" srcId="{AC13F828-4EA7-4C0C-B46C-5714CB86EB1D}" destId="{EE9D3A66-109D-4BD4-A884-6B8433825F5E}" srcOrd="2" destOrd="0" presId="urn:microsoft.com/office/officeart/2018/2/layout/IconCircleList"/>
    <dgm:cxn modelId="{CD5635B7-A2A0-4EA2-8810-348D9107E00A}" type="presParOf" srcId="{AC13F828-4EA7-4C0C-B46C-5714CB86EB1D}" destId="{D459DDDC-BDD1-4943-AB3E-9FBD3002E1A3}" srcOrd="3" destOrd="0" presId="urn:microsoft.com/office/officeart/2018/2/layout/IconCircleList"/>
    <dgm:cxn modelId="{4A7BD0FD-E3D1-4EAE-92A7-ACDCF255A54C}" type="presParOf" srcId="{404EFAEC-86FF-4882-A1F8-733ADC2DF14E}" destId="{51889AE7-EE2F-473F-9721-90B9E18AE59F}" srcOrd="3" destOrd="0" presId="urn:microsoft.com/office/officeart/2018/2/layout/IconCircleList"/>
    <dgm:cxn modelId="{30D5109F-79E1-40B4-A85D-7AE6693A9416}" type="presParOf" srcId="{404EFAEC-86FF-4882-A1F8-733ADC2DF14E}" destId="{505BAAE3-813F-4731-AFA5-71B075D476DA}" srcOrd="4" destOrd="0" presId="urn:microsoft.com/office/officeart/2018/2/layout/IconCircleList"/>
    <dgm:cxn modelId="{0AF22AE9-21B7-48BF-A75D-0DA773335CC5}" type="presParOf" srcId="{505BAAE3-813F-4731-AFA5-71B075D476DA}" destId="{D8550AF7-E8FA-4579-A6A2-62EDBCD49AE2}" srcOrd="0" destOrd="0" presId="urn:microsoft.com/office/officeart/2018/2/layout/IconCircleList"/>
    <dgm:cxn modelId="{1FC299B1-FB7B-485E-B732-AE2ED3FEA01D}" type="presParOf" srcId="{505BAAE3-813F-4731-AFA5-71B075D476DA}" destId="{4A2D23C6-F8A6-4182-9B05-9A69DD37814A}" srcOrd="1" destOrd="0" presId="urn:microsoft.com/office/officeart/2018/2/layout/IconCircleList"/>
    <dgm:cxn modelId="{75959469-1081-48D7-A0CA-627B904F85B1}" type="presParOf" srcId="{505BAAE3-813F-4731-AFA5-71B075D476DA}" destId="{3BB0FD6E-97B8-4CB8-9F89-6BE7FA1C591F}" srcOrd="2" destOrd="0" presId="urn:microsoft.com/office/officeart/2018/2/layout/IconCircleList"/>
    <dgm:cxn modelId="{F67AA9A3-24A1-4F57-84C7-A501DD4EE858}" type="presParOf" srcId="{505BAAE3-813F-4731-AFA5-71B075D476DA}" destId="{F6D4A5E0-9698-478D-8B9F-8952DA976C30}" srcOrd="3" destOrd="0" presId="urn:microsoft.com/office/officeart/2018/2/layout/IconCircleList"/>
    <dgm:cxn modelId="{5C022C36-11CD-42D0-90DB-AF802A72497A}" type="presParOf" srcId="{404EFAEC-86FF-4882-A1F8-733ADC2DF14E}" destId="{559740DD-30A2-45A9-B835-7DBFCAE35FB1}" srcOrd="5" destOrd="0" presId="urn:microsoft.com/office/officeart/2018/2/layout/IconCircleList"/>
    <dgm:cxn modelId="{5DC81473-741F-4666-BE4B-CC148AD33F72}" type="presParOf" srcId="{404EFAEC-86FF-4882-A1F8-733ADC2DF14E}" destId="{A4BE6818-BFBC-47CB-B124-91535966E94E}" srcOrd="6" destOrd="0" presId="urn:microsoft.com/office/officeart/2018/2/layout/IconCircleList"/>
    <dgm:cxn modelId="{AF982A88-64D1-4FBF-91C6-905255F6B2BA}" type="presParOf" srcId="{A4BE6818-BFBC-47CB-B124-91535966E94E}" destId="{114694EC-ABC5-4D48-8DB7-847225E991CE}" srcOrd="0" destOrd="0" presId="urn:microsoft.com/office/officeart/2018/2/layout/IconCircleList"/>
    <dgm:cxn modelId="{86BD709E-2DEB-4E09-AFCF-726CF15F853D}" type="presParOf" srcId="{A4BE6818-BFBC-47CB-B124-91535966E94E}" destId="{1AAF2B22-D7C0-4133-ABC0-7FB1C0A24D4C}" srcOrd="1" destOrd="0" presId="urn:microsoft.com/office/officeart/2018/2/layout/IconCircleList"/>
    <dgm:cxn modelId="{FBD558E7-F0B2-407F-A9D0-C165E6FA27FF}" type="presParOf" srcId="{A4BE6818-BFBC-47CB-B124-91535966E94E}" destId="{7CBF0A39-1CAA-484F-9AEC-53AE8F22E3ED}" srcOrd="2" destOrd="0" presId="urn:microsoft.com/office/officeart/2018/2/layout/IconCircleList"/>
    <dgm:cxn modelId="{960CFE7C-35A1-4314-B550-70D738ADB104}" type="presParOf" srcId="{A4BE6818-BFBC-47CB-B124-91535966E94E}" destId="{5A977AFA-025C-4547-B8B2-7614F967AFB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2FE743-B9B6-4D72-83EE-F6E45B046BD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0AB6921-AD90-4732-A349-6DD34E2C0F9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 noProof="0" dirty="0"/>
            <a:t>Funded through social security contributions and tax revenues</a:t>
          </a:r>
          <a:endParaRPr lang="en-US" noProof="0" dirty="0"/>
        </a:p>
      </dgm:t>
    </dgm:pt>
    <dgm:pt modelId="{52FE0434-BD16-460E-9BB8-E1B3447A65C8}" type="parTrans" cxnId="{1F8F8BE5-C0E1-4853-B023-4E26FAFC7886}">
      <dgm:prSet/>
      <dgm:spPr/>
      <dgm:t>
        <a:bodyPr/>
        <a:lstStyle/>
        <a:p>
          <a:endParaRPr lang="en-US"/>
        </a:p>
      </dgm:t>
    </dgm:pt>
    <dgm:pt modelId="{52B4B2DF-28E1-44E4-B09D-66B918636731}" type="sibTrans" cxnId="{1F8F8BE5-C0E1-4853-B023-4E26FAFC7886}">
      <dgm:prSet/>
      <dgm:spPr/>
      <dgm:t>
        <a:bodyPr/>
        <a:lstStyle/>
        <a:p>
          <a:endParaRPr lang="en-US"/>
        </a:p>
      </dgm:t>
    </dgm:pt>
    <dgm:pt modelId="{689A1781-EE71-435D-99DC-0E5AF74E189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 noProof="0" dirty="0"/>
            <a:t>Provides free healthcare to all employees</a:t>
          </a:r>
          <a:endParaRPr lang="en-US" noProof="0" dirty="0"/>
        </a:p>
      </dgm:t>
    </dgm:pt>
    <dgm:pt modelId="{C7B30E58-3EF6-483D-B32C-E0A0B1E9A70F}" type="parTrans" cxnId="{5D3EA5F0-6F7A-4905-BFA2-CE2778B9D596}">
      <dgm:prSet/>
      <dgm:spPr/>
      <dgm:t>
        <a:bodyPr/>
        <a:lstStyle/>
        <a:p>
          <a:endParaRPr lang="en-US"/>
        </a:p>
      </dgm:t>
    </dgm:pt>
    <dgm:pt modelId="{02E028D9-059C-44F7-A234-EAB2582FF7A2}" type="sibTrans" cxnId="{5D3EA5F0-6F7A-4905-BFA2-CE2778B9D596}">
      <dgm:prSet/>
      <dgm:spPr/>
      <dgm:t>
        <a:bodyPr/>
        <a:lstStyle/>
        <a:p>
          <a:endParaRPr lang="en-US"/>
        </a:p>
      </dgm:t>
    </dgm:pt>
    <dgm:pt modelId="{D6900B8E-F306-488D-AE45-44FB8F1D73D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 noProof="0" dirty="0"/>
            <a:t>Covers a wide range of medical services</a:t>
          </a:r>
          <a:endParaRPr lang="en-US" noProof="0" dirty="0"/>
        </a:p>
      </dgm:t>
    </dgm:pt>
    <dgm:pt modelId="{7A14C985-A81D-45EB-8A7F-894ACBD6E791}" type="parTrans" cxnId="{CF84835A-D14D-48ED-8690-D0607366F324}">
      <dgm:prSet/>
      <dgm:spPr/>
      <dgm:t>
        <a:bodyPr/>
        <a:lstStyle/>
        <a:p>
          <a:endParaRPr lang="en-US"/>
        </a:p>
      </dgm:t>
    </dgm:pt>
    <dgm:pt modelId="{658326A1-EB54-4FCE-A3FE-57E64652732D}" type="sibTrans" cxnId="{CF84835A-D14D-48ED-8690-D0607366F324}">
      <dgm:prSet/>
      <dgm:spPr/>
      <dgm:t>
        <a:bodyPr/>
        <a:lstStyle/>
        <a:p>
          <a:endParaRPr lang="en-US"/>
        </a:p>
      </dgm:t>
    </dgm:pt>
    <dgm:pt modelId="{E4F7AE24-090A-4A03-8F09-030A27CF603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 noProof="0" dirty="0"/>
            <a:t>Most services are free of charge</a:t>
          </a:r>
          <a:endParaRPr lang="en-US" noProof="0" dirty="0"/>
        </a:p>
      </dgm:t>
    </dgm:pt>
    <dgm:pt modelId="{B9003E5B-2CA0-47F8-8579-C422E23CBF1E}" type="parTrans" cxnId="{547E7A79-9EAD-4598-B0B6-A66E24C83614}">
      <dgm:prSet/>
      <dgm:spPr/>
      <dgm:t>
        <a:bodyPr/>
        <a:lstStyle/>
        <a:p>
          <a:endParaRPr lang="en-US"/>
        </a:p>
      </dgm:t>
    </dgm:pt>
    <dgm:pt modelId="{85AD0A58-0589-4C1D-BD61-5E7A5279BBD2}" type="sibTrans" cxnId="{547E7A79-9EAD-4598-B0B6-A66E24C83614}">
      <dgm:prSet/>
      <dgm:spPr/>
      <dgm:t>
        <a:bodyPr/>
        <a:lstStyle/>
        <a:p>
          <a:endParaRPr lang="en-US"/>
        </a:p>
      </dgm:t>
    </dgm:pt>
    <dgm:pt modelId="{E286C2D5-FE47-4FD5-9884-C85B41C1282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0" i="0" baseline="0" noProof="0" dirty="0"/>
            <a:t>High demand in the public sector can lead to long waiting times</a:t>
          </a:r>
          <a:endParaRPr lang="en-US" noProof="0" dirty="0"/>
        </a:p>
      </dgm:t>
    </dgm:pt>
    <dgm:pt modelId="{535A1238-B065-494F-A12C-3B4FD6043B70}" type="parTrans" cxnId="{E75F2D6C-C801-4C19-95D8-1B0DEFB6554E}">
      <dgm:prSet/>
      <dgm:spPr/>
      <dgm:t>
        <a:bodyPr/>
        <a:lstStyle/>
        <a:p>
          <a:endParaRPr lang="en-US"/>
        </a:p>
      </dgm:t>
    </dgm:pt>
    <dgm:pt modelId="{CD043AAA-FAEA-4C44-98D7-B06933755128}" type="sibTrans" cxnId="{E75F2D6C-C801-4C19-95D8-1B0DEFB6554E}">
      <dgm:prSet/>
      <dgm:spPr/>
      <dgm:t>
        <a:bodyPr/>
        <a:lstStyle/>
        <a:p>
          <a:endParaRPr lang="en-US"/>
        </a:p>
      </dgm:t>
    </dgm:pt>
    <dgm:pt modelId="{B72C49AF-CD33-445E-A358-F5895EDADA93}" type="pres">
      <dgm:prSet presAssocID="{382FE743-B9B6-4D72-83EE-F6E45B046BDD}" presName="root" presStyleCnt="0">
        <dgm:presLayoutVars>
          <dgm:dir/>
          <dgm:resizeHandles val="exact"/>
        </dgm:presLayoutVars>
      </dgm:prSet>
      <dgm:spPr/>
    </dgm:pt>
    <dgm:pt modelId="{B0E95813-9D6D-4A3F-A287-A14F6C2BCC81}" type="pres">
      <dgm:prSet presAssocID="{C0AB6921-AD90-4732-A349-6DD34E2C0F98}" presName="compNode" presStyleCnt="0"/>
      <dgm:spPr/>
    </dgm:pt>
    <dgm:pt modelId="{A69B9680-B63B-48EC-9442-FC2A81FB2332}" type="pres">
      <dgm:prSet presAssocID="{C0AB6921-AD90-4732-A349-6DD34E2C0F9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eld"/>
        </a:ext>
      </dgm:extLst>
    </dgm:pt>
    <dgm:pt modelId="{D4375D25-7CA4-41C4-950D-F294FDC58081}" type="pres">
      <dgm:prSet presAssocID="{C0AB6921-AD90-4732-A349-6DD34E2C0F98}" presName="spaceRect" presStyleCnt="0"/>
      <dgm:spPr/>
    </dgm:pt>
    <dgm:pt modelId="{742C3744-9774-439A-96DA-3EC9C1256B0B}" type="pres">
      <dgm:prSet presAssocID="{C0AB6921-AD90-4732-A349-6DD34E2C0F98}" presName="textRect" presStyleLbl="revTx" presStyleIdx="0" presStyleCnt="5">
        <dgm:presLayoutVars>
          <dgm:chMax val="1"/>
          <dgm:chPref val="1"/>
        </dgm:presLayoutVars>
      </dgm:prSet>
      <dgm:spPr/>
    </dgm:pt>
    <dgm:pt modelId="{BE026635-4DC9-437A-936C-EA49EC5CC198}" type="pres">
      <dgm:prSet presAssocID="{52B4B2DF-28E1-44E4-B09D-66B918636731}" presName="sibTrans" presStyleCnt="0"/>
      <dgm:spPr/>
    </dgm:pt>
    <dgm:pt modelId="{A7C73ACF-DFA5-45FF-BC2A-CB5DDFF119B6}" type="pres">
      <dgm:prSet presAssocID="{689A1781-EE71-435D-99DC-0E5AF74E189F}" presName="compNode" presStyleCnt="0"/>
      <dgm:spPr/>
    </dgm:pt>
    <dgm:pt modelId="{419E5B73-9501-4D26-9E03-107F19904C10}" type="pres">
      <dgm:prSet presAssocID="{689A1781-EE71-435D-99DC-0E5AF74E189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kop"/>
        </a:ext>
      </dgm:extLst>
    </dgm:pt>
    <dgm:pt modelId="{42A623C1-2CDA-43FF-B98A-671254E3F8B6}" type="pres">
      <dgm:prSet presAssocID="{689A1781-EE71-435D-99DC-0E5AF74E189F}" presName="spaceRect" presStyleCnt="0"/>
      <dgm:spPr/>
    </dgm:pt>
    <dgm:pt modelId="{4B3B376F-5822-48F2-8349-E1A3BBAB3F4A}" type="pres">
      <dgm:prSet presAssocID="{689A1781-EE71-435D-99DC-0E5AF74E189F}" presName="textRect" presStyleLbl="revTx" presStyleIdx="1" presStyleCnt="5">
        <dgm:presLayoutVars>
          <dgm:chMax val="1"/>
          <dgm:chPref val="1"/>
        </dgm:presLayoutVars>
      </dgm:prSet>
      <dgm:spPr/>
    </dgm:pt>
    <dgm:pt modelId="{CA379194-8797-46D1-A7C7-7C448378609F}" type="pres">
      <dgm:prSet presAssocID="{02E028D9-059C-44F7-A234-EAB2582FF7A2}" presName="sibTrans" presStyleCnt="0"/>
      <dgm:spPr/>
    </dgm:pt>
    <dgm:pt modelId="{FB7604D5-FC75-449E-B887-4F950F8D725E}" type="pres">
      <dgm:prSet presAssocID="{D6900B8E-F306-488D-AE45-44FB8F1D73D8}" presName="compNode" presStyleCnt="0"/>
      <dgm:spPr/>
    </dgm:pt>
    <dgm:pt modelId="{EF4FE225-14C2-4053-B381-A97D7B5BEFD3}" type="pres">
      <dgm:prSet presAssocID="{D6900B8E-F306-488D-AE45-44FB8F1D73D8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dizin"/>
        </a:ext>
      </dgm:extLst>
    </dgm:pt>
    <dgm:pt modelId="{BA3EEDCC-3B7E-44AF-96A7-F6E06EC813AB}" type="pres">
      <dgm:prSet presAssocID="{D6900B8E-F306-488D-AE45-44FB8F1D73D8}" presName="spaceRect" presStyleCnt="0"/>
      <dgm:spPr/>
    </dgm:pt>
    <dgm:pt modelId="{628D14D0-CF34-40DE-AD60-7B5D0930539F}" type="pres">
      <dgm:prSet presAssocID="{D6900B8E-F306-488D-AE45-44FB8F1D73D8}" presName="textRect" presStyleLbl="revTx" presStyleIdx="2" presStyleCnt="5">
        <dgm:presLayoutVars>
          <dgm:chMax val="1"/>
          <dgm:chPref val="1"/>
        </dgm:presLayoutVars>
      </dgm:prSet>
      <dgm:spPr/>
    </dgm:pt>
    <dgm:pt modelId="{06D9EB0B-F5B3-41EC-94B3-EB62B9C3E507}" type="pres">
      <dgm:prSet presAssocID="{658326A1-EB54-4FCE-A3FE-57E64652732D}" presName="sibTrans" presStyleCnt="0"/>
      <dgm:spPr/>
    </dgm:pt>
    <dgm:pt modelId="{3CF6A5EC-7A6F-42F7-88E3-74306079E240}" type="pres">
      <dgm:prSet presAssocID="{E4F7AE24-090A-4A03-8F09-030A27CF603D}" presName="compNode" presStyleCnt="0"/>
      <dgm:spPr/>
    </dgm:pt>
    <dgm:pt modelId="{893C9A33-A0DA-41BE-BB05-F325CD856EDA}" type="pres">
      <dgm:prSet presAssocID="{E4F7AE24-090A-4A03-8F09-030A27CF603D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nüband"/>
        </a:ext>
      </dgm:extLst>
    </dgm:pt>
    <dgm:pt modelId="{DDD4E8D2-D38C-4DF3-AD37-89D622D374E9}" type="pres">
      <dgm:prSet presAssocID="{E4F7AE24-090A-4A03-8F09-030A27CF603D}" presName="spaceRect" presStyleCnt="0"/>
      <dgm:spPr/>
    </dgm:pt>
    <dgm:pt modelId="{7462516C-7106-493B-9C4C-BBA795F173F8}" type="pres">
      <dgm:prSet presAssocID="{E4F7AE24-090A-4A03-8F09-030A27CF603D}" presName="textRect" presStyleLbl="revTx" presStyleIdx="3" presStyleCnt="5">
        <dgm:presLayoutVars>
          <dgm:chMax val="1"/>
          <dgm:chPref val="1"/>
        </dgm:presLayoutVars>
      </dgm:prSet>
      <dgm:spPr/>
    </dgm:pt>
    <dgm:pt modelId="{A7052C1B-9971-47ED-8575-E34FCD8972AF}" type="pres">
      <dgm:prSet presAssocID="{85AD0A58-0589-4C1D-BD61-5E7A5279BBD2}" presName="sibTrans" presStyleCnt="0"/>
      <dgm:spPr/>
    </dgm:pt>
    <dgm:pt modelId="{905E10A2-FC68-400F-9859-D94B7EFA3FB4}" type="pres">
      <dgm:prSet presAssocID="{E286C2D5-FE47-4FD5-9884-C85B41C12825}" presName="compNode" presStyleCnt="0"/>
      <dgm:spPr/>
    </dgm:pt>
    <dgm:pt modelId="{46C1F85A-FF18-4B57-B555-4AA8447A1A10}" type="pres">
      <dgm:prSet presAssocID="{E286C2D5-FE47-4FD5-9884-C85B41C12825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ownward trend"/>
        </a:ext>
      </dgm:extLst>
    </dgm:pt>
    <dgm:pt modelId="{7EEE4817-8A89-4830-9978-F34001543B60}" type="pres">
      <dgm:prSet presAssocID="{E286C2D5-FE47-4FD5-9884-C85B41C12825}" presName="spaceRect" presStyleCnt="0"/>
      <dgm:spPr/>
    </dgm:pt>
    <dgm:pt modelId="{F0F0DFA2-01C0-4C45-9A27-D9BACE116A72}" type="pres">
      <dgm:prSet presAssocID="{E286C2D5-FE47-4FD5-9884-C85B41C12825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49FBC93F-19C6-48CE-88B5-79DD13A2F2CD}" type="presOf" srcId="{E286C2D5-FE47-4FD5-9884-C85B41C12825}" destId="{F0F0DFA2-01C0-4C45-9A27-D9BACE116A72}" srcOrd="0" destOrd="0" presId="urn:microsoft.com/office/officeart/2018/2/layout/IconLabelList"/>
    <dgm:cxn modelId="{90479362-C19C-4C02-9FE7-B6B789CB296F}" type="presOf" srcId="{D6900B8E-F306-488D-AE45-44FB8F1D73D8}" destId="{628D14D0-CF34-40DE-AD60-7B5D0930539F}" srcOrd="0" destOrd="0" presId="urn:microsoft.com/office/officeart/2018/2/layout/IconLabelList"/>
    <dgm:cxn modelId="{E75F2D6C-C801-4C19-95D8-1B0DEFB6554E}" srcId="{382FE743-B9B6-4D72-83EE-F6E45B046BDD}" destId="{E286C2D5-FE47-4FD5-9884-C85B41C12825}" srcOrd="4" destOrd="0" parTransId="{535A1238-B065-494F-A12C-3B4FD6043B70}" sibTransId="{CD043AAA-FAEA-4C44-98D7-B06933755128}"/>
    <dgm:cxn modelId="{5FC8BE52-B76B-47C4-A9C5-996F2AB003A3}" type="presOf" srcId="{C0AB6921-AD90-4732-A349-6DD34E2C0F98}" destId="{742C3744-9774-439A-96DA-3EC9C1256B0B}" srcOrd="0" destOrd="0" presId="urn:microsoft.com/office/officeart/2018/2/layout/IconLabelList"/>
    <dgm:cxn modelId="{547E7A79-9EAD-4598-B0B6-A66E24C83614}" srcId="{382FE743-B9B6-4D72-83EE-F6E45B046BDD}" destId="{E4F7AE24-090A-4A03-8F09-030A27CF603D}" srcOrd="3" destOrd="0" parTransId="{B9003E5B-2CA0-47F8-8579-C422E23CBF1E}" sibTransId="{85AD0A58-0589-4C1D-BD61-5E7A5279BBD2}"/>
    <dgm:cxn modelId="{CF84835A-D14D-48ED-8690-D0607366F324}" srcId="{382FE743-B9B6-4D72-83EE-F6E45B046BDD}" destId="{D6900B8E-F306-488D-AE45-44FB8F1D73D8}" srcOrd="2" destOrd="0" parTransId="{7A14C985-A81D-45EB-8A7F-894ACBD6E791}" sibTransId="{658326A1-EB54-4FCE-A3FE-57E64652732D}"/>
    <dgm:cxn modelId="{57344DAF-F576-4E08-8A6E-67A7781FBFBC}" type="presOf" srcId="{689A1781-EE71-435D-99DC-0E5AF74E189F}" destId="{4B3B376F-5822-48F2-8349-E1A3BBAB3F4A}" srcOrd="0" destOrd="0" presId="urn:microsoft.com/office/officeart/2018/2/layout/IconLabelList"/>
    <dgm:cxn modelId="{AFF498D0-99DD-4C5F-91D0-1D4547A5B091}" type="presOf" srcId="{382FE743-B9B6-4D72-83EE-F6E45B046BDD}" destId="{B72C49AF-CD33-445E-A358-F5895EDADA93}" srcOrd="0" destOrd="0" presId="urn:microsoft.com/office/officeart/2018/2/layout/IconLabelList"/>
    <dgm:cxn modelId="{1F8F8BE5-C0E1-4853-B023-4E26FAFC7886}" srcId="{382FE743-B9B6-4D72-83EE-F6E45B046BDD}" destId="{C0AB6921-AD90-4732-A349-6DD34E2C0F98}" srcOrd="0" destOrd="0" parTransId="{52FE0434-BD16-460E-9BB8-E1B3447A65C8}" sibTransId="{52B4B2DF-28E1-44E4-B09D-66B918636731}"/>
    <dgm:cxn modelId="{5D3EA5F0-6F7A-4905-BFA2-CE2778B9D596}" srcId="{382FE743-B9B6-4D72-83EE-F6E45B046BDD}" destId="{689A1781-EE71-435D-99DC-0E5AF74E189F}" srcOrd="1" destOrd="0" parTransId="{C7B30E58-3EF6-483D-B32C-E0A0B1E9A70F}" sibTransId="{02E028D9-059C-44F7-A234-EAB2582FF7A2}"/>
    <dgm:cxn modelId="{0A55A5FB-03EE-4BA1-8090-7EBE42B6AE7D}" type="presOf" srcId="{E4F7AE24-090A-4A03-8F09-030A27CF603D}" destId="{7462516C-7106-493B-9C4C-BBA795F173F8}" srcOrd="0" destOrd="0" presId="urn:microsoft.com/office/officeart/2018/2/layout/IconLabelList"/>
    <dgm:cxn modelId="{083004CA-51B3-42A3-ADF5-AD19325AB0F2}" type="presParOf" srcId="{B72C49AF-CD33-445E-A358-F5895EDADA93}" destId="{B0E95813-9D6D-4A3F-A287-A14F6C2BCC81}" srcOrd="0" destOrd="0" presId="urn:microsoft.com/office/officeart/2018/2/layout/IconLabelList"/>
    <dgm:cxn modelId="{77E0BB31-311A-463D-9084-8802D7EB49C4}" type="presParOf" srcId="{B0E95813-9D6D-4A3F-A287-A14F6C2BCC81}" destId="{A69B9680-B63B-48EC-9442-FC2A81FB2332}" srcOrd="0" destOrd="0" presId="urn:microsoft.com/office/officeart/2018/2/layout/IconLabelList"/>
    <dgm:cxn modelId="{DB5B9D74-8E6E-47A5-ABF2-8BD0C654F1E1}" type="presParOf" srcId="{B0E95813-9D6D-4A3F-A287-A14F6C2BCC81}" destId="{D4375D25-7CA4-41C4-950D-F294FDC58081}" srcOrd="1" destOrd="0" presId="urn:microsoft.com/office/officeart/2018/2/layout/IconLabelList"/>
    <dgm:cxn modelId="{2E03075F-3C84-4CA0-955C-A9D74FF08887}" type="presParOf" srcId="{B0E95813-9D6D-4A3F-A287-A14F6C2BCC81}" destId="{742C3744-9774-439A-96DA-3EC9C1256B0B}" srcOrd="2" destOrd="0" presId="urn:microsoft.com/office/officeart/2018/2/layout/IconLabelList"/>
    <dgm:cxn modelId="{03768297-98C6-4D5C-8D3C-C2E2375BABDB}" type="presParOf" srcId="{B72C49AF-CD33-445E-A358-F5895EDADA93}" destId="{BE026635-4DC9-437A-936C-EA49EC5CC198}" srcOrd="1" destOrd="0" presId="urn:microsoft.com/office/officeart/2018/2/layout/IconLabelList"/>
    <dgm:cxn modelId="{6C98C8DD-0194-4509-AD59-A4CE516A3299}" type="presParOf" srcId="{B72C49AF-CD33-445E-A358-F5895EDADA93}" destId="{A7C73ACF-DFA5-45FF-BC2A-CB5DDFF119B6}" srcOrd="2" destOrd="0" presId="urn:microsoft.com/office/officeart/2018/2/layout/IconLabelList"/>
    <dgm:cxn modelId="{C7AE2E02-9D8E-4C54-A25A-9E0FB5B08995}" type="presParOf" srcId="{A7C73ACF-DFA5-45FF-BC2A-CB5DDFF119B6}" destId="{419E5B73-9501-4D26-9E03-107F19904C10}" srcOrd="0" destOrd="0" presId="urn:microsoft.com/office/officeart/2018/2/layout/IconLabelList"/>
    <dgm:cxn modelId="{2E3F20AA-E00F-475E-B8E3-F1B5235F5EB5}" type="presParOf" srcId="{A7C73ACF-DFA5-45FF-BC2A-CB5DDFF119B6}" destId="{42A623C1-2CDA-43FF-B98A-671254E3F8B6}" srcOrd="1" destOrd="0" presId="urn:microsoft.com/office/officeart/2018/2/layout/IconLabelList"/>
    <dgm:cxn modelId="{BFE8F820-EB19-4FB8-A2C3-C42D1FE23B76}" type="presParOf" srcId="{A7C73ACF-DFA5-45FF-BC2A-CB5DDFF119B6}" destId="{4B3B376F-5822-48F2-8349-E1A3BBAB3F4A}" srcOrd="2" destOrd="0" presId="urn:microsoft.com/office/officeart/2018/2/layout/IconLabelList"/>
    <dgm:cxn modelId="{FB7DA987-BC9F-40DB-910B-97BAAFA16516}" type="presParOf" srcId="{B72C49AF-CD33-445E-A358-F5895EDADA93}" destId="{CA379194-8797-46D1-A7C7-7C448378609F}" srcOrd="3" destOrd="0" presId="urn:microsoft.com/office/officeart/2018/2/layout/IconLabelList"/>
    <dgm:cxn modelId="{56ADFB99-E6C0-4D43-A8C5-12BC88D9230C}" type="presParOf" srcId="{B72C49AF-CD33-445E-A358-F5895EDADA93}" destId="{FB7604D5-FC75-449E-B887-4F950F8D725E}" srcOrd="4" destOrd="0" presId="urn:microsoft.com/office/officeart/2018/2/layout/IconLabelList"/>
    <dgm:cxn modelId="{35E4C75D-0CAC-421D-B51B-5B15E9ABC9C5}" type="presParOf" srcId="{FB7604D5-FC75-449E-B887-4F950F8D725E}" destId="{EF4FE225-14C2-4053-B381-A97D7B5BEFD3}" srcOrd="0" destOrd="0" presId="urn:microsoft.com/office/officeart/2018/2/layout/IconLabelList"/>
    <dgm:cxn modelId="{5C4B9827-12C0-4C14-AD7C-C521DF4DA7BF}" type="presParOf" srcId="{FB7604D5-FC75-449E-B887-4F950F8D725E}" destId="{BA3EEDCC-3B7E-44AF-96A7-F6E06EC813AB}" srcOrd="1" destOrd="0" presId="urn:microsoft.com/office/officeart/2018/2/layout/IconLabelList"/>
    <dgm:cxn modelId="{B332E0F6-671D-4B7B-9701-5ADEC9B57266}" type="presParOf" srcId="{FB7604D5-FC75-449E-B887-4F950F8D725E}" destId="{628D14D0-CF34-40DE-AD60-7B5D0930539F}" srcOrd="2" destOrd="0" presId="urn:microsoft.com/office/officeart/2018/2/layout/IconLabelList"/>
    <dgm:cxn modelId="{2E131EE4-6A74-4458-BDC5-672A37A00200}" type="presParOf" srcId="{B72C49AF-CD33-445E-A358-F5895EDADA93}" destId="{06D9EB0B-F5B3-41EC-94B3-EB62B9C3E507}" srcOrd="5" destOrd="0" presId="urn:microsoft.com/office/officeart/2018/2/layout/IconLabelList"/>
    <dgm:cxn modelId="{E2438956-5711-4524-B0A4-30AF2A08F63E}" type="presParOf" srcId="{B72C49AF-CD33-445E-A358-F5895EDADA93}" destId="{3CF6A5EC-7A6F-42F7-88E3-74306079E240}" srcOrd="6" destOrd="0" presId="urn:microsoft.com/office/officeart/2018/2/layout/IconLabelList"/>
    <dgm:cxn modelId="{E74F7F6A-1195-442C-B010-20A0C89D1C37}" type="presParOf" srcId="{3CF6A5EC-7A6F-42F7-88E3-74306079E240}" destId="{893C9A33-A0DA-41BE-BB05-F325CD856EDA}" srcOrd="0" destOrd="0" presId="urn:microsoft.com/office/officeart/2018/2/layout/IconLabelList"/>
    <dgm:cxn modelId="{13C61BDE-A26C-4403-A7E7-7353BB01A3EA}" type="presParOf" srcId="{3CF6A5EC-7A6F-42F7-88E3-74306079E240}" destId="{DDD4E8D2-D38C-4DF3-AD37-89D622D374E9}" srcOrd="1" destOrd="0" presId="urn:microsoft.com/office/officeart/2018/2/layout/IconLabelList"/>
    <dgm:cxn modelId="{E73CA13D-CCED-4E29-9300-7F656C393CE8}" type="presParOf" srcId="{3CF6A5EC-7A6F-42F7-88E3-74306079E240}" destId="{7462516C-7106-493B-9C4C-BBA795F173F8}" srcOrd="2" destOrd="0" presId="urn:microsoft.com/office/officeart/2018/2/layout/IconLabelList"/>
    <dgm:cxn modelId="{EDB5E1DE-D103-4393-8E14-560CFD6A41CC}" type="presParOf" srcId="{B72C49AF-CD33-445E-A358-F5895EDADA93}" destId="{A7052C1B-9971-47ED-8575-E34FCD8972AF}" srcOrd="7" destOrd="0" presId="urn:microsoft.com/office/officeart/2018/2/layout/IconLabelList"/>
    <dgm:cxn modelId="{A7938CD4-2386-4D55-952C-B229A1F028AA}" type="presParOf" srcId="{B72C49AF-CD33-445E-A358-F5895EDADA93}" destId="{905E10A2-FC68-400F-9859-D94B7EFA3FB4}" srcOrd="8" destOrd="0" presId="urn:microsoft.com/office/officeart/2018/2/layout/IconLabelList"/>
    <dgm:cxn modelId="{4F96123D-3641-421B-95DB-4C40A9C33AC0}" type="presParOf" srcId="{905E10A2-FC68-400F-9859-D94B7EFA3FB4}" destId="{46C1F85A-FF18-4B57-B555-4AA8447A1A10}" srcOrd="0" destOrd="0" presId="urn:microsoft.com/office/officeart/2018/2/layout/IconLabelList"/>
    <dgm:cxn modelId="{7CBE1807-DEAB-4564-8D12-7D03220C3B9F}" type="presParOf" srcId="{905E10A2-FC68-400F-9859-D94B7EFA3FB4}" destId="{7EEE4817-8A89-4830-9978-F34001543B60}" srcOrd="1" destOrd="0" presId="urn:microsoft.com/office/officeart/2018/2/layout/IconLabelList"/>
    <dgm:cxn modelId="{3D161B22-1F3F-499E-85F8-0A5259292752}" type="presParOf" srcId="{905E10A2-FC68-400F-9859-D94B7EFA3FB4}" destId="{F0F0DFA2-01C0-4C45-9A27-D9BACE116A72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6363AC-4AAA-4810-B239-A42E609F8E66}">
      <dsp:nvSpPr>
        <dsp:cNvPr id="0" name=""/>
        <dsp:cNvSpPr/>
      </dsp:nvSpPr>
      <dsp:spPr>
        <a:xfrm>
          <a:off x="0" y="0"/>
          <a:ext cx="4224528" cy="6529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spc="10" baseline="0" noProof="0" dirty="0">
              <a:solidFill>
                <a:schemeClr val="bg1"/>
              </a:solidFill>
              <a:latin typeface="Barlow Semi Condensed" pitchFamily="2" charset="77"/>
              <a:ea typeface="+mn-ea"/>
              <a:cs typeface="Arial" panose="020B0604020202020204" pitchFamily="34" charset="0"/>
            </a:rPr>
            <a:t>~3,000 public health centers</a:t>
          </a:r>
        </a:p>
      </dsp:txBody>
      <dsp:txXfrm>
        <a:off x="19124" y="19124"/>
        <a:ext cx="3443562" cy="614690"/>
      </dsp:txXfrm>
    </dsp:sp>
    <dsp:sp modelId="{CBD7EFB9-2AF7-418A-8044-A77F3046847C}">
      <dsp:nvSpPr>
        <dsp:cNvPr id="0" name=""/>
        <dsp:cNvSpPr/>
      </dsp:nvSpPr>
      <dsp:spPr>
        <a:xfrm>
          <a:off x="315468" y="743624"/>
          <a:ext cx="4224528" cy="6529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noProof="0" dirty="0">
              <a:latin typeface="Barlow Semi Condensed" panose="00000506000000000000" pitchFamily="2" charset="0"/>
            </a:rPr>
            <a:t>General medicine, pediatrics, nursing care, social services, physiotherapy</a:t>
          </a:r>
          <a:endParaRPr lang="en-US" sz="1400" kern="1200" noProof="0" dirty="0">
            <a:latin typeface="Barlow Semi Condensed" panose="00000506000000000000" pitchFamily="2" charset="0"/>
          </a:endParaRPr>
        </a:p>
      </dsp:txBody>
      <dsp:txXfrm>
        <a:off x="334592" y="762748"/>
        <a:ext cx="3446401" cy="614690"/>
      </dsp:txXfrm>
    </dsp:sp>
    <dsp:sp modelId="{57A0DFD3-3263-4DC3-92EC-9B6C1C6D83CC}">
      <dsp:nvSpPr>
        <dsp:cNvPr id="0" name=""/>
        <dsp:cNvSpPr/>
      </dsp:nvSpPr>
      <dsp:spPr>
        <a:xfrm>
          <a:off x="630935" y="1487249"/>
          <a:ext cx="4224528" cy="6529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noProof="0" dirty="0">
              <a:latin typeface="Barlow Semi Condensed" panose="00000506000000000000" pitchFamily="2" charset="0"/>
            </a:rPr>
            <a:t>Supported by 10,000 private medical practices</a:t>
          </a:r>
          <a:endParaRPr lang="en-US" sz="1400" kern="1200" noProof="0" dirty="0">
            <a:latin typeface="Barlow Semi Condensed" panose="00000506000000000000" pitchFamily="2" charset="0"/>
          </a:endParaRPr>
        </a:p>
      </dsp:txBody>
      <dsp:txXfrm>
        <a:off x="650059" y="1506373"/>
        <a:ext cx="3446401" cy="614690"/>
      </dsp:txXfrm>
    </dsp:sp>
    <dsp:sp modelId="{74D95EC3-ABBD-4A72-BD33-E86590448A3F}">
      <dsp:nvSpPr>
        <dsp:cNvPr id="0" name=""/>
        <dsp:cNvSpPr/>
      </dsp:nvSpPr>
      <dsp:spPr>
        <a:xfrm>
          <a:off x="946404" y="2230874"/>
          <a:ext cx="4224528" cy="6529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noProof="0" dirty="0">
              <a:latin typeface="Barlow Semi Condensed" panose="00000506000000000000" pitchFamily="2" charset="0"/>
            </a:rPr>
            <a:t>And 2,000 hospital outpatient departments</a:t>
          </a:r>
          <a:endParaRPr lang="en-US" sz="1400" kern="1200" noProof="0" dirty="0">
            <a:latin typeface="Barlow Semi Condensed" panose="00000506000000000000" pitchFamily="2" charset="0"/>
          </a:endParaRPr>
        </a:p>
      </dsp:txBody>
      <dsp:txXfrm>
        <a:off x="965528" y="2249998"/>
        <a:ext cx="3446401" cy="614690"/>
      </dsp:txXfrm>
    </dsp:sp>
    <dsp:sp modelId="{E2C28B94-38DA-480F-9845-6263A15189DD}">
      <dsp:nvSpPr>
        <dsp:cNvPr id="0" name=""/>
        <dsp:cNvSpPr/>
      </dsp:nvSpPr>
      <dsp:spPr>
        <a:xfrm>
          <a:off x="1261871" y="2974499"/>
          <a:ext cx="4224528" cy="6529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i="0" kern="1200" baseline="0" noProof="0" dirty="0"/>
            <a:t>Dental care mostly excluded</a:t>
          </a:r>
          <a:endParaRPr lang="en-US" sz="1400" kern="1200" noProof="0" dirty="0"/>
        </a:p>
      </dsp:txBody>
      <dsp:txXfrm>
        <a:off x="1280995" y="2993623"/>
        <a:ext cx="3446401" cy="614690"/>
      </dsp:txXfrm>
    </dsp:sp>
    <dsp:sp modelId="{55F841FF-5F76-4EFB-8B23-0F9275FF7E05}">
      <dsp:nvSpPr>
        <dsp:cNvPr id="0" name=""/>
        <dsp:cNvSpPr/>
      </dsp:nvSpPr>
      <dsp:spPr>
        <a:xfrm>
          <a:off x="3800117" y="477008"/>
          <a:ext cx="424410" cy="4244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noProof="0" dirty="0"/>
        </a:p>
      </dsp:txBody>
      <dsp:txXfrm>
        <a:off x="3895609" y="477008"/>
        <a:ext cx="233426" cy="319369"/>
      </dsp:txXfrm>
    </dsp:sp>
    <dsp:sp modelId="{24DBCB56-FBA6-4878-B26D-08586647AD86}">
      <dsp:nvSpPr>
        <dsp:cNvPr id="0" name=""/>
        <dsp:cNvSpPr/>
      </dsp:nvSpPr>
      <dsp:spPr>
        <a:xfrm>
          <a:off x="4115585" y="1220632"/>
          <a:ext cx="424410" cy="4244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noProof="0" dirty="0"/>
        </a:p>
      </dsp:txBody>
      <dsp:txXfrm>
        <a:off x="4211077" y="1220632"/>
        <a:ext cx="233426" cy="319369"/>
      </dsp:txXfrm>
    </dsp:sp>
    <dsp:sp modelId="{9D73946C-4C63-491B-A284-8A6D6C4C0CA1}">
      <dsp:nvSpPr>
        <dsp:cNvPr id="0" name=""/>
        <dsp:cNvSpPr/>
      </dsp:nvSpPr>
      <dsp:spPr>
        <a:xfrm>
          <a:off x="4431053" y="1953375"/>
          <a:ext cx="424410" cy="4244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noProof="0" dirty="0"/>
        </a:p>
      </dsp:txBody>
      <dsp:txXfrm>
        <a:off x="4526545" y="1953375"/>
        <a:ext cx="233426" cy="319369"/>
      </dsp:txXfrm>
    </dsp:sp>
    <dsp:sp modelId="{65A4ED0D-1A78-4477-8E66-D2FDBA0F4023}">
      <dsp:nvSpPr>
        <dsp:cNvPr id="0" name=""/>
        <dsp:cNvSpPr/>
      </dsp:nvSpPr>
      <dsp:spPr>
        <a:xfrm>
          <a:off x="4746521" y="2704255"/>
          <a:ext cx="424410" cy="42441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noProof="0" dirty="0"/>
        </a:p>
      </dsp:txBody>
      <dsp:txXfrm>
        <a:off x="4842013" y="2704255"/>
        <a:ext cx="233426" cy="319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501616-F557-49F5-9648-02FBEF36CB17}">
      <dsp:nvSpPr>
        <dsp:cNvPr id="0" name=""/>
        <dsp:cNvSpPr/>
      </dsp:nvSpPr>
      <dsp:spPr>
        <a:xfrm>
          <a:off x="76028" y="520253"/>
          <a:ext cx="985133" cy="98513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98F2D8-7BE4-455B-A6C0-10F4B70FCBE6}">
      <dsp:nvSpPr>
        <dsp:cNvPr id="0" name=""/>
        <dsp:cNvSpPr/>
      </dsp:nvSpPr>
      <dsp:spPr>
        <a:xfrm>
          <a:off x="282906" y="727131"/>
          <a:ext cx="571377" cy="5713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97ED46-A27A-4FCE-872A-F6CFC915C00E}">
      <dsp:nvSpPr>
        <dsp:cNvPr id="0" name=""/>
        <dsp:cNvSpPr/>
      </dsp:nvSpPr>
      <dsp:spPr>
        <a:xfrm>
          <a:off x="1272261" y="520253"/>
          <a:ext cx="2322099" cy="985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44000" lvl="0" indent="-144000" algn="l" defTabSz="685800" rtl="0" eaLnBrk="1" latinLnBrk="0" hangingPunct="1">
            <a:lnSpc>
              <a:spcPct val="110000"/>
            </a:lnSpc>
            <a:spcBef>
              <a:spcPts val="75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b="0" i="0" kern="1200" spc="10" baseline="0" noProof="0" dirty="0">
              <a:solidFill>
                <a:srgbClr val="000000"/>
              </a:solidFill>
              <a:latin typeface="Barlow Semi Condensed" pitchFamily="2" charset="77"/>
              <a:ea typeface="+mn-ea"/>
              <a:cs typeface="Arial" panose="020B0604020202020204" pitchFamily="34" charset="0"/>
            </a:rPr>
            <a:t>Responsibilities lie with the 17 autonomous regions and local governments</a:t>
          </a:r>
        </a:p>
      </dsp:txBody>
      <dsp:txXfrm>
        <a:off x="1272261" y="520253"/>
        <a:ext cx="2322099" cy="985133"/>
      </dsp:txXfrm>
    </dsp:sp>
    <dsp:sp modelId="{749E15DA-BC8B-4E38-A92F-83173D310F89}">
      <dsp:nvSpPr>
        <dsp:cNvPr id="0" name=""/>
        <dsp:cNvSpPr/>
      </dsp:nvSpPr>
      <dsp:spPr>
        <a:xfrm>
          <a:off x="3998969" y="520253"/>
          <a:ext cx="985133" cy="98513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6592C-DCA6-4CF1-9434-B968892618AA}">
      <dsp:nvSpPr>
        <dsp:cNvPr id="0" name=""/>
        <dsp:cNvSpPr/>
      </dsp:nvSpPr>
      <dsp:spPr>
        <a:xfrm>
          <a:off x="4205847" y="727131"/>
          <a:ext cx="571377" cy="5713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59DDDC-BDD1-4943-AB3E-9FBD3002E1A3}">
      <dsp:nvSpPr>
        <dsp:cNvPr id="0" name=""/>
        <dsp:cNvSpPr/>
      </dsp:nvSpPr>
      <dsp:spPr>
        <a:xfrm>
          <a:off x="5195202" y="520253"/>
          <a:ext cx="2322099" cy="985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44000" lvl="0" indent="-144000" algn="l" defTabSz="685800" rtl="0" eaLnBrk="1" latinLnBrk="0" hangingPunct="1">
            <a:lnSpc>
              <a:spcPct val="110000"/>
            </a:lnSpc>
            <a:spcBef>
              <a:spcPts val="75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b="0" i="0" kern="1200" spc="10" baseline="0" noProof="0" dirty="0">
              <a:solidFill>
                <a:srgbClr val="000000"/>
              </a:solidFill>
              <a:latin typeface="Barlow Semi Condensed" pitchFamily="2" charset="77"/>
              <a:ea typeface="+mn-ea"/>
              <a:cs typeface="Arial" panose="020B0604020202020204" pitchFamily="34" charset="0"/>
            </a:rPr>
            <a:t>The Ministry of Health sets general rules and oversees national planning</a:t>
          </a:r>
        </a:p>
      </dsp:txBody>
      <dsp:txXfrm>
        <a:off x="5195202" y="520253"/>
        <a:ext cx="2322099" cy="985133"/>
      </dsp:txXfrm>
    </dsp:sp>
    <dsp:sp modelId="{D8550AF7-E8FA-4579-A6A2-62EDBCD49AE2}">
      <dsp:nvSpPr>
        <dsp:cNvPr id="0" name=""/>
        <dsp:cNvSpPr/>
      </dsp:nvSpPr>
      <dsp:spPr>
        <a:xfrm>
          <a:off x="76028" y="2122051"/>
          <a:ext cx="985133" cy="98513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2D23C6-F8A6-4182-9B05-9A69DD37814A}">
      <dsp:nvSpPr>
        <dsp:cNvPr id="0" name=""/>
        <dsp:cNvSpPr/>
      </dsp:nvSpPr>
      <dsp:spPr>
        <a:xfrm>
          <a:off x="282906" y="2328929"/>
          <a:ext cx="571377" cy="57137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D4A5E0-9698-478D-8B9F-8952DA976C30}">
      <dsp:nvSpPr>
        <dsp:cNvPr id="0" name=""/>
        <dsp:cNvSpPr/>
      </dsp:nvSpPr>
      <dsp:spPr>
        <a:xfrm>
          <a:off x="1272261" y="2122051"/>
          <a:ext cx="2322099" cy="985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44000" lvl="0" indent="-144000" algn="l" defTabSz="685800" rtl="0" eaLnBrk="1" latinLnBrk="0" hangingPunct="1">
            <a:lnSpc>
              <a:spcPct val="110000"/>
            </a:lnSpc>
            <a:spcBef>
              <a:spcPts val="75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b="0" i="0" kern="1200" spc="10" baseline="0" noProof="0" dirty="0">
              <a:solidFill>
                <a:schemeClr val="tx1"/>
              </a:solidFill>
              <a:latin typeface="Barlow Semi Condensed" pitchFamily="2" charset="77"/>
              <a:ea typeface="+mn-ea"/>
              <a:cs typeface="Arial" panose="020B0604020202020204" pitchFamily="34" charset="0"/>
            </a:rPr>
            <a:t>To support this, the Interterritorial Council was created</a:t>
          </a:r>
        </a:p>
      </dsp:txBody>
      <dsp:txXfrm>
        <a:off x="1272261" y="2122051"/>
        <a:ext cx="2322099" cy="985133"/>
      </dsp:txXfrm>
    </dsp:sp>
    <dsp:sp modelId="{114694EC-ABC5-4D48-8DB7-847225E991CE}">
      <dsp:nvSpPr>
        <dsp:cNvPr id="0" name=""/>
        <dsp:cNvSpPr/>
      </dsp:nvSpPr>
      <dsp:spPr>
        <a:xfrm>
          <a:off x="3998969" y="2122051"/>
          <a:ext cx="985133" cy="985133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AF2B22-D7C0-4133-ABC0-7FB1C0A24D4C}">
      <dsp:nvSpPr>
        <dsp:cNvPr id="0" name=""/>
        <dsp:cNvSpPr/>
      </dsp:nvSpPr>
      <dsp:spPr>
        <a:xfrm>
          <a:off x="4205847" y="2328929"/>
          <a:ext cx="571377" cy="57137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977AFA-025C-4547-B8B2-7614F967AFB5}">
      <dsp:nvSpPr>
        <dsp:cNvPr id="0" name=""/>
        <dsp:cNvSpPr/>
      </dsp:nvSpPr>
      <dsp:spPr>
        <a:xfrm>
          <a:off x="5195202" y="2122051"/>
          <a:ext cx="2322099" cy="9851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44000" lvl="0" indent="-144000" algn="l" defTabSz="685800" rtl="0" eaLnBrk="1" latinLnBrk="0" hangingPunct="1">
            <a:lnSpc>
              <a:spcPct val="110000"/>
            </a:lnSpc>
            <a:spcBef>
              <a:spcPts val="75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400" b="0" i="0" kern="1200" spc="10" baseline="0" noProof="0" dirty="0">
              <a:solidFill>
                <a:srgbClr val="000000"/>
              </a:solidFill>
              <a:latin typeface="Barlow Semi Condensed" pitchFamily="2" charset="77"/>
              <a:ea typeface="+mn-ea"/>
              <a:cs typeface="Arial" panose="020B0604020202020204" pitchFamily="34" charset="0"/>
            </a:rPr>
            <a:t>Since 2020, a new State Secretariat for Health has provided additional support</a:t>
          </a:r>
        </a:p>
      </dsp:txBody>
      <dsp:txXfrm>
        <a:off x="5195202" y="2122051"/>
        <a:ext cx="2322099" cy="9851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B9680-B63B-48EC-9442-FC2A81FB2332}">
      <dsp:nvSpPr>
        <dsp:cNvPr id="0" name=""/>
        <dsp:cNvSpPr/>
      </dsp:nvSpPr>
      <dsp:spPr>
        <a:xfrm>
          <a:off x="381099" y="1116951"/>
          <a:ext cx="622529" cy="62252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C3744-9774-439A-96DA-3EC9C1256B0B}">
      <dsp:nvSpPr>
        <dsp:cNvPr id="0" name=""/>
        <dsp:cNvSpPr/>
      </dsp:nvSpPr>
      <dsp:spPr>
        <a:xfrm>
          <a:off x="664" y="1957127"/>
          <a:ext cx="1383398" cy="55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 noProof="0" dirty="0"/>
            <a:t>Funded through social security contributions and tax revenues</a:t>
          </a:r>
          <a:endParaRPr lang="en-US" sz="1100" kern="1200" noProof="0" dirty="0"/>
        </a:p>
      </dsp:txBody>
      <dsp:txXfrm>
        <a:off x="664" y="1957127"/>
        <a:ext cx="1383398" cy="553359"/>
      </dsp:txXfrm>
    </dsp:sp>
    <dsp:sp modelId="{419E5B73-9501-4D26-9E03-107F19904C10}">
      <dsp:nvSpPr>
        <dsp:cNvPr id="0" name=""/>
        <dsp:cNvSpPr/>
      </dsp:nvSpPr>
      <dsp:spPr>
        <a:xfrm>
          <a:off x="2006592" y="1116951"/>
          <a:ext cx="622529" cy="62252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3B376F-5822-48F2-8349-E1A3BBAB3F4A}">
      <dsp:nvSpPr>
        <dsp:cNvPr id="0" name=""/>
        <dsp:cNvSpPr/>
      </dsp:nvSpPr>
      <dsp:spPr>
        <a:xfrm>
          <a:off x="1626157" y="1957127"/>
          <a:ext cx="1383398" cy="55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 noProof="0" dirty="0"/>
            <a:t>Provides free healthcare to all employees</a:t>
          </a:r>
          <a:endParaRPr lang="en-US" sz="1100" kern="1200" noProof="0" dirty="0"/>
        </a:p>
      </dsp:txBody>
      <dsp:txXfrm>
        <a:off x="1626157" y="1957127"/>
        <a:ext cx="1383398" cy="553359"/>
      </dsp:txXfrm>
    </dsp:sp>
    <dsp:sp modelId="{EF4FE225-14C2-4053-B381-A97D7B5BEFD3}">
      <dsp:nvSpPr>
        <dsp:cNvPr id="0" name=""/>
        <dsp:cNvSpPr/>
      </dsp:nvSpPr>
      <dsp:spPr>
        <a:xfrm>
          <a:off x="3632085" y="1116951"/>
          <a:ext cx="622529" cy="62252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8D14D0-CF34-40DE-AD60-7B5D0930539F}">
      <dsp:nvSpPr>
        <dsp:cNvPr id="0" name=""/>
        <dsp:cNvSpPr/>
      </dsp:nvSpPr>
      <dsp:spPr>
        <a:xfrm>
          <a:off x="3251650" y="1957127"/>
          <a:ext cx="1383398" cy="55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 noProof="0" dirty="0"/>
            <a:t>Covers a wide range of medical services</a:t>
          </a:r>
          <a:endParaRPr lang="en-US" sz="1100" kern="1200" noProof="0" dirty="0"/>
        </a:p>
      </dsp:txBody>
      <dsp:txXfrm>
        <a:off x="3251650" y="1957127"/>
        <a:ext cx="1383398" cy="553359"/>
      </dsp:txXfrm>
    </dsp:sp>
    <dsp:sp modelId="{893C9A33-A0DA-41BE-BB05-F325CD856EDA}">
      <dsp:nvSpPr>
        <dsp:cNvPr id="0" name=""/>
        <dsp:cNvSpPr/>
      </dsp:nvSpPr>
      <dsp:spPr>
        <a:xfrm>
          <a:off x="5257578" y="1116951"/>
          <a:ext cx="622529" cy="62252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62516C-7106-493B-9C4C-BBA795F173F8}">
      <dsp:nvSpPr>
        <dsp:cNvPr id="0" name=""/>
        <dsp:cNvSpPr/>
      </dsp:nvSpPr>
      <dsp:spPr>
        <a:xfrm>
          <a:off x="4877143" y="1957127"/>
          <a:ext cx="1383398" cy="55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 noProof="0" dirty="0"/>
            <a:t>Most services are free of charge</a:t>
          </a:r>
          <a:endParaRPr lang="en-US" sz="1100" kern="1200" noProof="0" dirty="0"/>
        </a:p>
      </dsp:txBody>
      <dsp:txXfrm>
        <a:off x="4877143" y="1957127"/>
        <a:ext cx="1383398" cy="553359"/>
      </dsp:txXfrm>
    </dsp:sp>
    <dsp:sp modelId="{46C1F85A-FF18-4B57-B555-4AA8447A1A10}">
      <dsp:nvSpPr>
        <dsp:cNvPr id="0" name=""/>
        <dsp:cNvSpPr/>
      </dsp:nvSpPr>
      <dsp:spPr>
        <a:xfrm>
          <a:off x="6883071" y="1116951"/>
          <a:ext cx="622529" cy="62252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0DFA2-01C0-4C45-9A27-D9BACE116A72}">
      <dsp:nvSpPr>
        <dsp:cNvPr id="0" name=""/>
        <dsp:cNvSpPr/>
      </dsp:nvSpPr>
      <dsp:spPr>
        <a:xfrm>
          <a:off x="6502637" y="1957127"/>
          <a:ext cx="1383398" cy="5533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i="0" kern="1200" baseline="0" noProof="0" dirty="0"/>
            <a:t>High demand in the public sector can lead to long waiting times</a:t>
          </a:r>
          <a:endParaRPr lang="en-US" sz="1100" kern="1200" noProof="0" dirty="0"/>
        </a:p>
      </dsp:txBody>
      <dsp:txXfrm>
        <a:off x="6502637" y="1957127"/>
        <a:ext cx="1383398" cy="5533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BA572-8CEA-6843-9D3D-725D31E7C214}" type="datetimeFigureOut">
              <a:rPr lang="de-DE" smtClean="0"/>
              <a:t>18.05.2025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5FA31-16AA-8C47-8738-8EA4110A067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992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95FA31-16AA-8C47-8738-8EA4110A0670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4811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95FA31-16AA-8C47-8738-8EA4110A0670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6527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rgbClr val="6638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40278" y="1828296"/>
            <a:ext cx="6858000" cy="813304"/>
          </a:xfrm>
        </p:spPr>
        <p:txBody>
          <a:bodyPr lIns="0" tIns="0" rIns="0" bIns="0" anchor="b" anchorCtr="0">
            <a:noAutofit/>
          </a:bodyPr>
          <a:lstStyle>
            <a:lvl1pPr algn="l">
              <a:defRPr sz="3200" b="1" i="0" cap="all" baseline="0">
                <a:solidFill>
                  <a:schemeClr val="bg1"/>
                </a:solidFill>
                <a:latin typeface="Barlow Semi Condensed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</a:t>
            </a:r>
            <a:br>
              <a:rPr lang="de-DE" dirty="0"/>
            </a:br>
            <a:r>
              <a:rPr lang="de-DE" dirty="0"/>
              <a:t>bearbeiten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0278" y="4319081"/>
            <a:ext cx="6858000" cy="86941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Barlow Semi Condensed" pitchFamily="2" charset="7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dirty="0"/>
              <a:t>Master-Untertitelformat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60895BC-27F4-D64B-91B6-A003EF8D76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8834" y="394078"/>
            <a:ext cx="2295727" cy="762145"/>
          </a:xfrm>
          <a:prstGeom prst="rect">
            <a:avLst/>
          </a:prstGeom>
        </p:spPr>
      </p:pic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88C0232A-5536-1447-B4DE-9936686222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40278" y="2742122"/>
            <a:ext cx="6858000" cy="845077"/>
          </a:xfrm>
        </p:spPr>
        <p:txBody>
          <a:bodyPr>
            <a:noAutofit/>
          </a:bodyPr>
          <a:lstStyle>
            <a:lvl1pPr marL="0" indent="0">
              <a:lnSpc>
                <a:spcPts val="3200"/>
              </a:lnSpc>
              <a:spcBef>
                <a:spcPts val="0"/>
              </a:spcBef>
              <a:buNone/>
              <a:defRPr sz="3200" b="0" i="0" cap="all" normalizeH="0" baseline="0">
                <a:solidFill>
                  <a:schemeClr val="bg1"/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MASTERTEXTFORMAT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grpSp>
        <p:nvGrpSpPr>
          <p:cNvPr id="6" name="Group 3">
            <a:extLst>
              <a:ext uri="{FF2B5EF4-FFF2-40B4-BE49-F238E27FC236}">
                <a16:creationId xmlns:a16="http://schemas.microsoft.com/office/drawing/2014/main" id="{7031814C-72BE-7C4D-A339-01CF8C45F33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887569" y="179635"/>
            <a:ext cx="5008433" cy="5322187"/>
            <a:chOff x="2134" y="2246"/>
            <a:chExt cx="862" cy="916"/>
          </a:xfrm>
          <a:solidFill>
            <a:schemeClr val="tx1">
              <a:alpha val="10000"/>
            </a:schemeClr>
          </a:solidFill>
        </p:grpSpPr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A0607325-D713-3C4C-8C5B-D99726B43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2" y="2245"/>
              <a:ext cx="865" cy="918"/>
            </a:xfrm>
            <a:custGeom>
              <a:avLst/>
              <a:gdLst>
                <a:gd name="T0" fmla="*/ 3498 w 3817"/>
                <a:gd name="T1" fmla="*/ 455 h 4052"/>
                <a:gd name="T2" fmla="*/ 3469 w 3817"/>
                <a:gd name="T3" fmla="*/ 706 h 4052"/>
                <a:gd name="T4" fmla="*/ 2731 w 3817"/>
                <a:gd name="T5" fmla="*/ 799 h 4052"/>
                <a:gd name="T6" fmla="*/ 2916 w 3817"/>
                <a:gd name="T7" fmla="*/ 534 h 4052"/>
                <a:gd name="T8" fmla="*/ 2385 w 3817"/>
                <a:gd name="T9" fmla="*/ 479 h 4052"/>
                <a:gd name="T10" fmla="*/ 2588 w 3817"/>
                <a:gd name="T11" fmla="*/ 309 h 4052"/>
                <a:gd name="T12" fmla="*/ 2654 w 3817"/>
                <a:gd name="T13" fmla="*/ 375 h 4052"/>
                <a:gd name="T14" fmla="*/ 2972 w 3817"/>
                <a:gd name="T15" fmla="*/ 238 h 4052"/>
                <a:gd name="T16" fmla="*/ 2945 w 3817"/>
                <a:gd name="T17" fmla="*/ 8 h 4052"/>
                <a:gd name="T18" fmla="*/ 1888 w 3817"/>
                <a:gd name="T19" fmla="*/ 63 h 4052"/>
                <a:gd name="T20" fmla="*/ 1653 w 3817"/>
                <a:gd name="T21" fmla="*/ 106 h 4052"/>
                <a:gd name="T22" fmla="*/ 1515 w 3817"/>
                <a:gd name="T23" fmla="*/ 693 h 4052"/>
                <a:gd name="T24" fmla="*/ 1727 w 3817"/>
                <a:gd name="T25" fmla="*/ 2094 h 4052"/>
                <a:gd name="T26" fmla="*/ 1013 w 3817"/>
                <a:gd name="T27" fmla="*/ 1857 h 4052"/>
                <a:gd name="T28" fmla="*/ 1013 w 3817"/>
                <a:gd name="T29" fmla="*/ 957 h 4052"/>
                <a:gd name="T30" fmla="*/ 11 w 3817"/>
                <a:gd name="T31" fmla="*/ 928 h 4052"/>
                <a:gd name="T32" fmla="*/ 230 w 3817"/>
                <a:gd name="T33" fmla="*/ 1351 h 4052"/>
                <a:gd name="T34" fmla="*/ 301 w 3817"/>
                <a:gd name="T35" fmla="*/ 1166 h 4052"/>
                <a:gd name="T36" fmla="*/ 497 w 3817"/>
                <a:gd name="T37" fmla="*/ 674 h 4052"/>
                <a:gd name="T38" fmla="*/ 801 w 3817"/>
                <a:gd name="T39" fmla="*/ 1857 h 4052"/>
                <a:gd name="T40" fmla="*/ 1143 w 3817"/>
                <a:gd name="T41" fmla="*/ 3077 h 4052"/>
                <a:gd name="T42" fmla="*/ 1341 w 3817"/>
                <a:gd name="T43" fmla="*/ 4024 h 4052"/>
                <a:gd name="T44" fmla="*/ 1992 w 3817"/>
                <a:gd name="T45" fmla="*/ 4051 h 4052"/>
                <a:gd name="T46" fmla="*/ 2018 w 3817"/>
                <a:gd name="T47" fmla="*/ 3971 h 4052"/>
                <a:gd name="T48" fmla="*/ 1627 w 3817"/>
                <a:gd name="T49" fmla="*/ 3733 h 4052"/>
                <a:gd name="T50" fmla="*/ 1465 w 3817"/>
                <a:gd name="T51" fmla="*/ 3495 h 4052"/>
                <a:gd name="T52" fmla="*/ 1941 w 3817"/>
                <a:gd name="T53" fmla="*/ 3072 h 4052"/>
                <a:gd name="T54" fmla="*/ 2125 w 3817"/>
                <a:gd name="T55" fmla="*/ 3495 h 4052"/>
                <a:gd name="T56" fmla="*/ 2676 w 3817"/>
                <a:gd name="T57" fmla="*/ 4051 h 4052"/>
                <a:gd name="T58" fmla="*/ 3260 w 3817"/>
                <a:gd name="T59" fmla="*/ 4024 h 4052"/>
                <a:gd name="T60" fmla="*/ 3022 w 3817"/>
                <a:gd name="T61" fmla="*/ 3733 h 4052"/>
                <a:gd name="T62" fmla="*/ 2768 w 3817"/>
                <a:gd name="T63" fmla="*/ 3712 h 4052"/>
                <a:gd name="T64" fmla="*/ 2810 w 3817"/>
                <a:gd name="T65" fmla="*/ 3178 h 4052"/>
                <a:gd name="T66" fmla="*/ 2861 w 3817"/>
                <a:gd name="T67" fmla="*/ 2234 h 4052"/>
                <a:gd name="T68" fmla="*/ 3784 w 3817"/>
                <a:gd name="T69" fmla="*/ 2080 h 4052"/>
                <a:gd name="T70" fmla="*/ 3816 w 3817"/>
                <a:gd name="T71" fmla="*/ 1460 h 4052"/>
                <a:gd name="T72" fmla="*/ 3736 w 3817"/>
                <a:gd name="T73" fmla="*/ 1433 h 4052"/>
                <a:gd name="T74" fmla="*/ 3498 w 3817"/>
                <a:gd name="T75" fmla="*/ 1777 h 4052"/>
                <a:gd name="T76" fmla="*/ 3112 w 3817"/>
                <a:gd name="T77" fmla="*/ 1804 h 4052"/>
                <a:gd name="T78" fmla="*/ 3154 w 3817"/>
                <a:gd name="T79" fmla="*/ 1539 h 4052"/>
                <a:gd name="T80" fmla="*/ 3816 w 3817"/>
                <a:gd name="T81" fmla="*/ 857 h 4052"/>
                <a:gd name="T82" fmla="*/ 3789 w 3817"/>
                <a:gd name="T83" fmla="*/ 217 h 4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17" h="4052">
                  <a:moveTo>
                    <a:pt x="3736" y="217"/>
                  </a:moveTo>
                  <a:cubicBezTo>
                    <a:pt x="3604" y="217"/>
                    <a:pt x="3498" y="322"/>
                    <a:pt x="3498" y="455"/>
                  </a:cubicBezTo>
                  <a:cubicBezTo>
                    <a:pt x="3498" y="523"/>
                    <a:pt x="3498" y="590"/>
                    <a:pt x="3498" y="658"/>
                  </a:cubicBezTo>
                  <a:cubicBezTo>
                    <a:pt x="3498" y="680"/>
                    <a:pt x="3488" y="698"/>
                    <a:pt x="3469" y="706"/>
                  </a:cubicBezTo>
                  <a:cubicBezTo>
                    <a:pt x="3289" y="792"/>
                    <a:pt x="3108" y="878"/>
                    <a:pt x="2927" y="965"/>
                  </a:cubicBezTo>
                  <a:cubicBezTo>
                    <a:pt x="2826" y="851"/>
                    <a:pt x="2797" y="854"/>
                    <a:pt x="2731" y="799"/>
                  </a:cubicBezTo>
                  <a:cubicBezTo>
                    <a:pt x="2834" y="799"/>
                    <a:pt x="2916" y="717"/>
                    <a:pt x="2916" y="613"/>
                  </a:cubicBezTo>
                  <a:cubicBezTo>
                    <a:pt x="2916" y="587"/>
                    <a:pt x="2916" y="560"/>
                    <a:pt x="2916" y="534"/>
                  </a:cubicBezTo>
                  <a:cubicBezTo>
                    <a:pt x="2775" y="534"/>
                    <a:pt x="2634" y="534"/>
                    <a:pt x="2493" y="534"/>
                  </a:cubicBezTo>
                  <a:cubicBezTo>
                    <a:pt x="2453" y="534"/>
                    <a:pt x="2411" y="516"/>
                    <a:pt x="2385" y="479"/>
                  </a:cubicBezTo>
                  <a:cubicBezTo>
                    <a:pt x="2353" y="436"/>
                    <a:pt x="2353" y="375"/>
                    <a:pt x="2382" y="330"/>
                  </a:cubicBezTo>
                  <a:cubicBezTo>
                    <a:pt x="2430" y="256"/>
                    <a:pt x="2530" y="251"/>
                    <a:pt x="2588" y="309"/>
                  </a:cubicBezTo>
                  <a:cubicBezTo>
                    <a:pt x="2610" y="331"/>
                    <a:pt x="2632" y="353"/>
                    <a:pt x="2654" y="375"/>
                  </a:cubicBezTo>
                  <a:lnTo>
                    <a:pt x="2654" y="375"/>
                  </a:lnTo>
                  <a:cubicBezTo>
                    <a:pt x="2691" y="412"/>
                    <a:pt x="2742" y="434"/>
                    <a:pt x="2800" y="428"/>
                  </a:cubicBezTo>
                  <a:cubicBezTo>
                    <a:pt x="2898" y="420"/>
                    <a:pt x="2972" y="336"/>
                    <a:pt x="2972" y="238"/>
                  </a:cubicBezTo>
                  <a:cubicBezTo>
                    <a:pt x="2972" y="170"/>
                    <a:pt x="2972" y="102"/>
                    <a:pt x="2972" y="34"/>
                  </a:cubicBezTo>
                  <a:cubicBezTo>
                    <a:pt x="2972" y="18"/>
                    <a:pt x="2961" y="8"/>
                    <a:pt x="2945" y="8"/>
                  </a:cubicBezTo>
                  <a:cubicBezTo>
                    <a:pt x="2689" y="8"/>
                    <a:pt x="2433" y="8"/>
                    <a:pt x="2176" y="8"/>
                  </a:cubicBezTo>
                  <a:cubicBezTo>
                    <a:pt x="2081" y="8"/>
                    <a:pt x="1981" y="26"/>
                    <a:pt x="1888" y="63"/>
                  </a:cubicBezTo>
                  <a:cubicBezTo>
                    <a:pt x="1862" y="24"/>
                    <a:pt x="1812" y="0"/>
                    <a:pt x="1759" y="8"/>
                  </a:cubicBezTo>
                  <a:cubicBezTo>
                    <a:pt x="1709" y="16"/>
                    <a:pt x="1664" y="55"/>
                    <a:pt x="1653" y="106"/>
                  </a:cubicBezTo>
                  <a:cubicBezTo>
                    <a:pt x="1642" y="145"/>
                    <a:pt x="1650" y="180"/>
                    <a:pt x="1669" y="209"/>
                  </a:cubicBezTo>
                  <a:cubicBezTo>
                    <a:pt x="1563" y="320"/>
                    <a:pt x="1497" y="479"/>
                    <a:pt x="1515" y="693"/>
                  </a:cubicBezTo>
                  <a:cubicBezTo>
                    <a:pt x="1550" y="1084"/>
                    <a:pt x="1783" y="1365"/>
                    <a:pt x="1833" y="1618"/>
                  </a:cubicBezTo>
                  <a:cubicBezTo>
                    <a:pt x="1854" y="1724"/>
                    <a:pt x="1865" y="1915"/>
                    <a:pt x="1727" y="2094"/>
                  </a:cubicBezTo>
                  <a:cubicBezTo>
                    <a:pt x="1616" y="2239"/>
                    <a:pt x="1465" y="2316"/>
                    <a:pt x="1362" y="2353"/>
                  </a:cubicBezTo>
                  <a:cubicBezTo>
                    <a:pt x="1158" y="2279"/>
                    <a:pt x="1013" y="2083"/>
                    <a:pt x="1013" y="1857"/>
                  </a:cubicBezTo>
                  <a:cubicBezTo>
                    <a:pt x="1013" y="1557"/>
                    <a:pt x="1013" y="1257"/>
                    <a:pt x="1013" y="957"/>
                  </a:cubicBezTo>
                  <a:lnTo>
                    <a:pt x="1013" y="957"/>
                  </a:lnTo>
                  <a:cubicBezTo>
                    <a:pt x="1008" y="674"/>
                    <a:pt x="770" y="447"/>
                    <a:pt x="481" y="463"/>
                  </a:cubicBezTo>
                  <a:cubicBezTo>
                    <a:pt x="233" y="476"/>
                    <a:pt x="26" y="680"/>
                    <a:pt x="11" y="928"/>
                  </a:cubicBezTo>
                  <a:cubicBezTo>
                    <a:pt x="0" y="1076"/>
                    <a:pt x="53" y="1216"/>
                    <a:pt x="156" y="1320"/>
                  </a:cubicBezTo>
                  <a:cubicBezTo>
                    <a:pt x="177" y="1341"/>
                    <a:pt x="203" y="1351"/>
                    <a:pt x="230" y="1351"/>
                  </a:cubicBezTo>
                  <a:cubicBezTo>
                    <a:pt x="256" y="1351"/>
                    <a:pt x="283" y="1341"/>
                    <a:pt x="301" y="1322"/>
                  </a:cubicBezTo>
                  <a:cubicBezTo>
                    <a:pt x="346" y="1280"/>
                    <a:pt x="344" y="1211"/>
                    <a:pt x="301" y="1166"/>
                  </a:cubicBezTo>
                  <a:cubicBezTo>
                    <a:pt x="243" y="1105"/>
                    <a:pt x="212" y="1023"/>
                    <a:pt x="220" y="936"/>
                  </a:cubicBezTo>
                  <a:cubicBezTo>
                    <a:pt x="233" y="793"/>
                    <a:pt x="354" y="680"/>
                    <a:pt x="497" y="674"/>
                  </a:cubicBezTo>
                  <a:cubicBezTo>
                    <a:pt x="664" y="666"/>
                    <a:pt x="801" y="801"/>
                    <a:pt x="801" y="965"/>
                  </a:cubicBezTo>
                  <a:cubicBezTo>
                    <a:pt x="801" y="1262"/>
                    <a:pt x="801" y="1559"/>
                    <a:pt x="801" y="1857"/>
                  </a:cubicBezTo>
                  <a:cubicBezTo>
                    <a:pt x="801" y="2160"/>
                    <a:pt x="987" y="2424"/>
                    <a:pt x="1251" y="2535"/>
                  </a:cubicBezTo>
                  <a:cubicBezTo>
                    <a:pt x="1248" y="2712"/>
                    <a:pt x="1232" y="2972"/>
                    <a:pt x="1143" y="3077"/>
                  </a:cubicBezTo>
                  <a:cubicBezTo>
                    <a:pt x="1037" y="3199"/>
                    <a:pt x="985" y="3180"/>
                    <a:pt x="907" y="3231"/>
                  </a:cubicBezTo>
                  <a:cubicBezTo>
                    <a:pt x="1051" y="3495"/>
                    <a:pt x="1196" y="3760"/>
                    <a:pt x="1341" y="4024"/>
                  </a:cubicBezTo>
                  <a:cubicBezTo>
                    <a:pt x="1352" y="4040"/>
                    <a:pt x="1367" y="4051"/>
                    <a:pt x="1389" y="4051"/>
                  </a:cubicBezTo>
                  <a:cubicBezTo>
                    <a:pt x="1590" y="4051"/>
                    <a:pt x="1791" y="4051"/>
                    <a:pt x="1992" y="4051"/>
                  </a:cubicBezTo>
                  <a:cubicBezTo>
                    <a:pt x="2007" y="4051"/>
                    <a:pt x="2018" y="4040"/>
                    <a:pt x="2018" y="4024"/>
                  </a:cubicBezTo>
                  <a:cubicBezTo>
                    <a:pt x="2018" y="4006"/>
                    <a:pt x="2018" y="3989"/>
                    <a:pt x="2018" y="3971"/>
                  </a:cubicBezTo>
                  <a:cubicBezTo>
                    <a:pt x="2018" y="3839"/>
                    <a:pt x="1912" y="3733"/>
                    <a:pt x="1780" y="3733"/>
                  </a:cubicBezTo>
                  <a:cubicBezTo>
                    <a:pt x="1729" y="3733"/>
                    <a:pt x="1678" y="3733"/>
                    <a:pt x="1627" y="3733"/>
                  </a:cubicBezTo>
                  <a:cubicBezTo>
                    <a:pt x="1608" y="3733"/>
                    <a:pt x="1590" y="3723"/>
                    <a:pt x="1582" y="3707"/>
                  </a:cubicBezTo>
                  <a:cubicBezTo>
                    <a:pt x="1543" y="3636"/>
                    <a:pt x="1504" y="3566"/>
                    <a:pt x="1465" y="3495"/>
                  </a:cubicBezTo>
                  <a:cubicBezTo>
                    <a:pt x="1571" y="3451"/>
                    <a:pt x="1658" y="3466"/>
                    <a:pt x="1783" y="3363"/>
                  </a:cubicBezTo>
                  <a:cubicBezTo>
                    <a:pt x="1907" y="3260"/>
                    <a:pt x="1888" y="3169"/>
                    <a:pt x="1941" y="3072"/>
                  </a:cubicBezTo>
                  <a:cubicBezTo>
                    <a:pt x="2032" y="3162"/>
                    <a:pt x="2205" y="3210"/>
                    <a:pt x="2213" y="3342"/>
                  </a:cubicBezTo>
                  <a:cubicBezTo>
                    <a:pt x="2218" y="3448"/>
                    <a:pt x="2155" y="3444"/>
                    <a:pt x="2125" y="3495"/>
                  </a:cubicBezTo>
                  <a:cubicBezTo>
                    <a:pt x="2297" y="3675"/>
                    <a:pt x="2468" y="3855"/>
                    <a:pt x="2639" y="4035"/>
                  </a:cubicBezTo>
                  <a:cubicBezTo>
                    <a:pt x="2649" y="4045"/>
                    <a:pt x="2662" y="4051"/>
                    <a:pt x="2676" y="4051"/>
                  </a:cubicBezTo>
                  <a:cubicBezTo>
                    <a:pt x="2862" y="4051"/>
                    <a:pt x="3048" y="4051"/>
                    <a:pt x="3234" y="4051"/>
                  </a:cubicBezTo>
                  <a:cubicBezTo>
                    <a:pt x="3250" y="4051"/>
                    <a:pt x="3260" y="4040"/>
                    <a:pt x="3260" y="4024"/>
                  </a:cubicBezTo>
                  <a:cubicBezTo>
                    <a:pt x="3260" y="4006"/>
                    <a:pt x="3260" y="3989"/>
                    <a:pt x="3260" y="3971"/>
                  </a:cubicBezTo>
                  <a:cubicBezTo>
                    <a:pt x="3260" y="3839"/>
                    <a:pt x="3154" y="3733"/>
                    <a:pt x="3022" y="3733"/>
                  </a:cubicBezTo>
                  <a:cubicBezTo>
                    <a:pt x="2952" y="3733"/>
                    <a:pt x="2881" y="3733"/>
                    <a:pt x="2810" y="3733"/>
                  </a:cubicBezTo>
                  <a:cubicBezTo>
                    <a:pt x="2795" y="3733"/>
                    <a:pt x="2776" y="3725"/>
                    <a:pt x="2768" y="3712"/>
                  </a:cubicBezTo>
                  <a:cubicBezTo>
                    <a:pt x="2730" y="3657"/>
                    <a:pt x="2691" y="3603"/>
                    <a:pt x="2652" y="3548"/>
                  </a:cubicBezTo>
                  <a:cubicBezTo>
                    <a:pt x="2705" y="3425"/>
                    <a:pt x="2810" y="3390"/>
                    <a:pt x="2810" y="3178"/>
                  </a:cubicBezTo>
                  <a:cubicBezTo>
                    <a:pt x="2810" y="2993"/>
                    <a:pt x="2599" y="2790"/>
                    <a:pt x="2493" y="2596"/>
                  </a:cubicBezTo>
                  <a:cubicBezTo>
                    <a:pt x="2616" y="2476"/>
                    <a:pt x="2686" y="2451"/>
                    <a:pt x="2861" y="2234"/>
                  </a:cubicBezTo>
                  <a:cubicBezTo>
                    <a:pt x="2906" y="2293"/>
                    <a:pt x="2951" y="2352"/>
                    <a:pt x="2996" y="2411"/>
                  </a:cubicBezTo>
                  <a:cubicBezTo>
                    <a:pt x="3259" y="2301"/>
                    <a:pt x="3521" y="2191"/>
                    <a:pt x="3784" y="2080"/>
                  </a:cubicBezTo>
                  <a:cubicBezTo>
                    <a:pt x="3802" y="2072"/>
                    <a:pt x="3816" y="2054"/>
                    <a:pt x="3816" y="2033"/>
                  </a:cubicBezTo>
                  <a:cubicBezTo>
                    <a:pt x="3816" y="1842"/>
                    <a:pt x="3816" y="1651"/>
                    <a:pt x="3816" y="1460"/>
                  </a:cubicBezTo>
                  <a:cubicBezTo>
                    <a:pt x="3816" y="1444"/>
                    <a:pt x="3805" y="1433"/>
                    <a:pt x="3789" y="1433"/>
                  </a:cubicBezTo>
                  <a:cubicBezTo>
                    <a:pt x="3771" y="1433"/>
                    <a:pt x="3754" y="1433"/>
                    <a:pt x="3736" y="1433"/>
                  </a:cubicBezTo>
                  <a:cubicBezTo>
                    <a:pt x="3604" y="1433"/>
                    <a:pt x="3498" y="1539"/>
                    <a:pt x="3498" y="1671"/>
                  </a:cubicBezTo>
                  <a:cubicBezTo>
                    <a:pt x="3498" y="1706"/>
                    <a:pt x="3498" y="1741"/>
                    <a:pt x="3498" y="1777"/>
                  </a:cubicBezTo>
                  <a:cubicBezTo>
                    <a:pt x="3498" y="1793"/>
                    <a:pt x="3488" y="1804"/>
                    <a:pt x="3472" y="1804"/>
                  </a:cubicBezTo>
                  <a:cubicBezTo>
                    <a:pt x="3352" y="1804"/>
                    <a:pt x="3232" y="1804"/>
                    <a:pt x="3112" y="1804"/>
                  </a:cubicBezTo>
                  <a:cubicBezTo>
                    <a:pt x="3138" y="1727"/>
                    <a:pt x="3154" y="1645"/>
                    <a:pt x="3154" y="1566"/>
                  </a:cubicBezTo>
                  <a:cubicBezTo>
                    <a:pt x="3154" y="1558"/>
                    <a:pt x="3154" y="1547"/>
                    <a:pt x="3154" y="1539"/>
                  </a:cubicBezTo>
                  <a:cubicBezTo>
                    <a:pt x="3370" y="1324"/>
                    <a:pt x="3585" y="1109"/>
                    <a:pt x="3800" y="894"/>
                  </a:cubicBezTo>
                  <a:cubicBezTo>
                    <a:pt x="3810" y="883"/>
                    <a:pt x="3816" y="870"/>
                    <a:pt x="3816" y="857"/>
                  </a:cubicBezTo>
                  <a:cubicBezTo>
                    <a:pt x="3816" y="652"/>
                    <a:pt x="3816" y="448"/>
                    <a:pt x="3816" y="243"/>
                  </a:cubicBezTo>
                  <a:cubicBezTo>
                    <a:pt x="3816" y="227"/>
                    <a:pt x="3805" y="217"/>
                    <a:pt x="3789" y="217"/>
                  </a:cubicBezTo>
                  <a:cubicBezTo>
                    <a:pt x="3771" y="217"/>
                    <a:pt x="3754" y="217"/>
                    <a:pt x="3736" y="21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45838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Spalte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feld 16">
            <a:extLst>
              <a:ext uri="{FF2B5EF4-FFF2-40B4-BE49-F238E27FC236}">
                <a16:creationId xmlns:a16="http://schemas.microsoft.com/office/drawing/2014/main" id="{0FAA9A49-E53B-9F45-A63F-D36104B21F20}"/>
              </a:ext>
            </a:extLst>
          </p:cNvPr>
          <p:cNvSpPr txBox="1"/>
          <p:nvPr userDrawn="1"/>
        </p:nvSpPr>
        <p:spPr>
          <a:xfrm>
            <a:off x="4578875" y="687519"/>
            <a:ext cx="0" cy="0"/>
          </a:xfrm>
          <a:prstGeom prst="rect">
            <a:avLst/>
          </a:prstGeom>
        </p:spPr>
        <p:txBody>
          <a:bodyPr vert="horz" wrap="none" lIns="0" tIns="0" rIns="0" bIns="0" rtlCol="0" anchor="b">
            <a:normAutofit fontScale="25000" lnSpcReduction="20000"/>
          </a:bodyPr>
          <a:lstStyle/>
          <a:p>
            <a:pPr algn="l"/>
            <a:endParaRPr lang="de-DE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40AFA5C0-4BCD-B44B-8AC9-379277A3D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4203"/>
            <a:ext cx="7886700" cy="295197"/>
          </a:xfrm>
        </p:spPr>
        <p:txBody>
          <a:bodyPr>
            <a:noAutofit/>
          </a:bodyPr>
          <a:lstStyle>
            <a:lvl1pPr>
              <a:defRPr sz="2400" b="1" i="0">
                <a:latin typeface="Barlow Semi Condensed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21" name="Textplatzhalter 3">
            <a:extLst>
              <a:ext uri="{FF2B5EF4-FFF2-40B4-BE49-F238E27FC236}">
                <a16:creationId xmlns:a16="http://schemas.microsoft.com/office/drawing/2014/main" id="{B6FC8D8A-9B57-4341-BD7B-D1505C3CC41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8650" y="859400"/>
            <a:ext cx="7886700" cy="329572"/>
          </a:xfrm>
        </p:spPr>
        <p:txBody>
          <a:bodyPr>
            <a:noAutofit/>
          </a:bodyPr>
          <a:lstStyle>
            <a:lvl1pPr marL="0" indent="0">
              <a:buNone/>
              <a:defRPr sz="2400" cap="none" baseline="0">
                <a:solidFill>
                  <a:srgbClr val="6638B6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A87B1D2-7BB0-614D-82BE-58E3B41D6D2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8650" y="1520825"/>
            <a:ext cx="2447925" cy="36274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extplatzhalter 2">
            <a:extLst>
              <a:ext uri="{FF2B5EF4-FFF2-40B4-BE49-F238E27FC236}">
                <a16:creationId xmlns:a16="http://schemas.microsoft.com/office/drawing/2014/main" id="{FA18FE9D-72F8-F04C-90EF-76D1DD2A62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067425" y="1520825"/>
            <a:ext cx="2447925" cy="36274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4999EF65-6029-6344-9B3A-20BA1B1CF4C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348037" y="1520825"/>
            <a:ext cx="2447925" cy="36274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6F94FBC-18DB-2E40-8997-6E5BA93B5C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C1CDA1E2-E9F3-2A4E-A7F3-199EFBEEC1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25679563-FA50-7449-8E99-1191529B28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624373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Text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81EAE5E-546E-BE42-B03F-6636056276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1" y="564203"/>
            <a:ext cx="3742944" cy="1329397"/>
          </a:xfrm>
        </p:spPr>
        <p:txBody>
          <a:bodyPr lIns="0" tIns="0" bIns="0" anchor="b" anchorCtr="0">
            <a:normAutofit/>
          </a:bodyPr>
          <a:lstStyle>
            <a:lvl1pPr algn="l">
              <a:defRPr sz="2400"/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033685-0E3F-BA4C-A6D9-57BF7D32D7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51" y="2124075"/>
            <a:ext cx="3742933" cy="30241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90935FC-4787-4240-9D02-E6353D9B4E2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572000" y="6263"/>
            <a:ext cx="4572000" cy="5715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D464146-553A-BA40-A7D0-E5BAE1042D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186D3D8A-128B-9E43-AC2A-0192EBB769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A7AEDBC-696E-A642-961D-616EF98BAF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9889728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Tex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F81EAE5E-546E-BE42-B03F-6636056276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9994" y="564203"/>
            <a:ext cx="3742944" cy="1329397"/>
          </a:xfrm>
        </p:spPr>
        <p:txBody>
          <a:bodyPr lIns="0" tIns="0" bIns="0" anchor="b" anchorCtr="0">
            <a:normAutofit/>
          </a:bodyPr>
          <a:lstStyle>
            <a:lvl1pPr algn="l">
              <a:defRPr sz="2400"/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  <a:endParaRPr lang="en-US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5033685-0E3F-BA4C-A6D9-57BF7D32D7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09994" y="2124075"/>
            <a:ext cx="3742933" cy="30241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90935FC-4787-4240-9D02-E6353D9B4E29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6263"/>
            <a:ext cx="4572000" cy="5715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CC31FE4-4367-C449-B399-94995AD640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B18D2E3-D134-F744-A10C-4FBEE929F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A892C71-87F3-B947-A0F3-F389D8724C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632151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mit Tex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13C48D-2752-F14E-AB76-42613FAD42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329" y="0"/>
            <a:ext cx="4572000" cy="28225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8" name="Inhaltsplatzhalter 3">
            <a:extLst>
              <a:ext uri="{FF2B5EF4-FFF2-40B4-BE49-F238E27FC236}">
                <a16:creationId xmlns:a16="http://schemas.microsoft.com/office/drawing/2014/main" id="{14582361-B104-754C-A1D2-3F91382CAE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329" y="2892425"/>
            <a:ext cx="4572000" cy="28225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92713B91-A4E3-E348-90A3-BC81D49E53D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9994" y="564203"/>
            <a:ext cx="3742944" cy="1329397"/>
          </a:xfrm>
        </p:spPr>
        <p:txBody>
          <a:bodyPr lIns="0" tIns="0" bIns="0" anchor="b" anchorCtr="0">
            <a:normAutofit/>
          </a:bodyPr>
          <a:lstStyle>
            <a:lvl1pPr algn="l">
              <a:defRPr sz="2400"/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  <a:endParaRPr lang="en-US" dirty="0"/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39B2822F-8F7F-B946-B2A9-27435D6104E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09994" y="2124075"/>
            <a:ext cx="3742933" cy="30241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AC1A6C8-3E60-A84E-AA7B-B10D214088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38DA171-9368-0248-A718-BEEED5B92D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A965F81-5E9E-D04E-9BAF-F76E75E8E9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2167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mit Text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E13C48D-2752-F14E-AB76-42613FAD429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572000" y="0"/>
            <a:ext cx="4572000" cy="28225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8" name="Inhaltsplatzhalter 3">
            <a:extLst>
              <a:ext uri="{FF2B5EF4-FFF2-40B4-BE49-F238E27FC236}">
                <a16:creationId xmlns:a16="http://schemas.microsoft.com/office/drawing/2014/main" id="{14582361-B104-754C-A1D2-3F91382CAE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0" y="2892425"/>
            <a:ext cx="4572000" cy="282257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A01A84-079B-384E-9152-6284EC77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1" y="564203"/>
            <a:ext cx="3742944" cy="1329397"/>
          </a:xfrm>
        </p:spPr>
        <p:txBody>
          <a:bodyPr lIns="0" tIns="0" bIns="0" anchor="b" anchorCtr="0">
            <a:normAutofit/>
          </a:bodyPr>
          <a:lstStyle>
            <a:lvl1pPr algn="l">
              <a:defRPr sz="2400"/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  <a:endParaRPr lang="en-US" dirty="0"/>
          </a:p>
        </p:txBody>
      </p:sp>
      <p:sp>
        <p:nvSpPr>
          <p:cNvPr id="7" name="Textplatzhalter 2">
            <a:extLst>
              <a:ext uri="{FF2B5EF4-FFF2-40B4-BE49-F238E27FC236}">
                <a16:creationId xmlns:a16="http://schemas.microsoft.com/office/drawing/2014/main" id="{C9E3FAB0-8211-1B43-B2CF-1E201B5A95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51" y="2124075"/>
            <a:ext cx="3742933" cy="30241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995CC0E1-7876-0244-BDC1-57EC31D804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498D651-5110-9344-8577-1244F6A69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D3FBCC8E-6EB5-2C45-9F74-270F597C3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252773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mit Text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F755E2EB-02C3-2546-93A2-73443535981B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4565512" y="0"/>
            <a:ext cx="2253600" cy="28229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</a:t>
            </a:r>
            <a:br>
              <a:rPr lang="de-DE"/>
            </a:br>
            <a:r>
              <a:rPr lang="de-DE"/>
              <a:t>auf Symbol hinzufügen</a:t>
            </a:r>
            <a:endParaRPr lang="en-US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BC4512D0-169C-7F48-9DB2-7F3C0CBA1B59}"/>
              </a:ext>
            </a:extLst>
          </p:cNvPr>
          <p:cNvSpPr>
            <a:spLocks noGrp="1"/>
          </p:cNvSpPr>
          <p:nvPr>
            <p:ph type="pic" idx="23" hasCustomPrompt="1"/>
          </p:nvPr>
        </p:nvSpPr>
        <p:spPr>
          <a:xfrm>
            <a:off x="6890400" y="0"/>
            <a:ext cx="2253600" cy="28229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</a:t>
            </a:r>
            <a:br>
              <a:rPr lang="de-DE"/>
            </a:br>
            <a:r>
              <a:rPr lang="de-DE"/>
              <a:t>auf Symbol hinzufügen</a:t>
            </a:r>
            <a:endParaRPr lang="en-US"/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2D0940A4-C71E-6043-B052-8FEFF76EB2FE}"/>
              </a:ext>
            </a:extLst>
          </p:cNvPr>
          <p:cNvSpPr>
            <a:spLocks noGrp="1"/>
          </p:cNvSpPr>
          <p:nvPr>
            <p:ph type="pic" idx="24" hasCustomPrompt="1"/>
          </p:nvPr>
        </p:nvSpPr>
        <p:spPr>
          <a:xfrm>
            <a:off x="4565513" y="2877206"/>
            <a:ext cx="2253600" cy="28377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</a:t>
            </a:r>
            <a:br>
              <a:rPr lang="de-DE"/>
            </a:br>
            <a:r>
              <a:rPr lang="de-DE"/>
              <a:t>auf Symbol hinzufügen</a:t>
            </a:r>
            <a:endParaRPr lang="en-US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A430A858-1814-E342-AEF4-F33E9EF4A879}"/>
              </a:ext>
            </a:extLst>
          </p:cNvPr>
          <p:cNvSpPr>
            <a:spLocks noGrp="1"/>
          </p:cNvSpPr>
          <p:nvPr>
            <p:ph type="pic" idx="25" hasCustomPrompt="1"/>
          </p:nvPr>
        </p:nvSpPr>
        <p:spPr>
          <a:xfrm>
            <a:off x="6890400" y="2877207"/>
            <a:ext cx="2253600" cy="28377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</a:t>
            </a:r>
            <a:br>
              <a:rPr lang="de-DE"/>
            </a:br>
            <a:r>
              <a:rPr lang="de-DE"/>
              <a:t>auf Symbol hinzufügen</a:t>
            </a:r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192EBBC-6E59-F24B-B8BF-BB415FD8F2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8651" y="564203"/>
            <a:ext cx="3742944" cy="1329397"/>
          </a:xfrm>
        </p:spPr>
        <p:txBody>
          <a:bodyPr lIns="0" tIns="0" bIns="0" anchor="b" anchorCtr="0">
            <a:normAutofit/>
          </a:bodyPr>
          <a:lstStyle>
            <a:lvl1pPr algn="l">
              <a:defRPr sz="2400"/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  <a:endParaRPr lang="en-US" dirty="0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224AAF84-B47F-9444-B6D8-2AAA8D1D9EC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28651" y="2124075"/>
            <a:ext cx="3742933" cy="30241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5D70710C-BF3A-B34F-8607-741FB81C53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0328595E-A782-9C46-ADEF-27E53F0A06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DE97FAE4-6B24-B446-B01D-73F6C44189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15967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mit Text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2">
            <a:extLst>
              <a:ext uri="{FF2B5EF4-FFF2-40B4-BE49-F238E27FC236}">
                <a16:creationId xmlns:a16="http://schemas.microsoft.com/office/drawing/2014/main" id="{F755E2EB-02C3-2546-93A2-73443535981B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0" y="0"/>
            <a:ext cx="2253600" cy="28229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</a:t>
            </a:r>
            <a:br>
              <a:rPr lang="de-DE"/>
            </a:br>
            <a:r>
              <a:rPr lang="de-DE"/>
              <a:t>auf Symbol hinzufügen</a:t>
            </a:r>
            <a:endParaRPr lang="en-US"/>
          </a:p>
        </p:txBody>
      </p:sp>
      <p:sp>
        <p:nvSpPr>
          <p:cNvPr id="23" name="Picture Placeholder 2">
            <a:extLst>
              <a:ext uri="{FF2B5EF4-FFF2-40B4-BE49-F238E27FC236}">
                <a16:creationId xmlns:a16="http://schemas.microsoft.com/office/drawing/2014/main" id="{BC4512D0-169C-7F48-9DB2-7F3C0CBA1B59}"/>
              </a:ext>
            </a:extLst>
          </p:cNvPr>
          <p:cNvSpPr>
            <a:spLocks noGrp="1"/>
          </p:cNvSpPr>
          <p:nvPr>
            <p:ph type="pic" idx="23" hasCustomPrompt="1"/>
          </p:nvPr>
        </p:nvSpPr>
        <p:spPr>
          <a:xfrm>
            <a:off x="2324888" y="0"/>
            <a:ext cx="2253600" cy="282290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</a:t>
            </a:r>
            <a:br>
              <a:rPr lang="de-DE"/>
            </a:br>
            <a:r>
              <a:rPr lang="de-DE"/>
              <a:t>auf Symbol hinzufügen</a:t>
            </a:r>
            <a:endParaRPr lang="en-US"/>
          </a:p>
        </p:txBody>
      </p: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2D0940A4-C71E-6043-B052-8FEFF76EB2FE}"/>
              </a:ext>
            </a:extLst>
          </p:cNvPr>
          <p:cNvSpPr>
            <a:spLocks noGrp="1"/>
          </p:cNvSpPr>
          <p:nvPr>
            <p:ph type="pic" idx="24" hasCustomPrompt="1"/>
          </p:nvPr>
        </p:nvSpPr>
        <p:spPr>
          <a:xfrm>
            <a:off x="1" y="2877206"/>
            <a:ext cx="2253600" cy="28377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</a:t>
            </a:r>
            <a:br>
              <a:rPr lang="de-DE"/>
            </a:br>
            <a:r>
              <a:rPr lang="de-DE"/>
              <a:t>auf Symbol hinzufügen</a:t>
            </a:r>
            <a:endParaRPr lang="en-US"/>
          </a:p>
        </p:txBody>
      </p:sp>
      <p:sp>
        <p:nvSpPr>
          <p:cNvPr id="25" name="Picture Placeholder 2">
            <a:extLst>
              <a:ext uri="{FF2B5EF4-FFF2-40B4-BE49-F238E27FC236}">
                <a16:creationId xmlns:a16="http://schemas.microsoft.com/office/drawing/2014/main" id="{A430A858-1814-E342-AEF4-F33E9EF4A879}"/>
              </a:ext>
            </a:extLst>
          </p:cNvPr>
          <p:cNvSpPr>
            <a:spLocks noGrp="1"/>
          </p:cNvSpPr>
          <p:nvPr>
            <p:ph type="pic" idx="25" hasCustomPrompt="1"/>
          </p:nvPr>
        </p:nvSpPr>
        <p:spPr>
          <a:xfrm>
            <a:off x="2324888" y="2877207"/>
            <a:ext cx="2253600" cy="283779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</a:t>
            </a:r>
            <a:br>
              <a:rPr lang="de-DE"/>
            </a:br>
            <a:r>
              <a:rPr lang="de-DE"/>
              <a:t>auf Symbol hinzufügen</a:t>
            </a:r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A296217-1A68-3440-BAD4-16D480CD1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09994" y="564203"/>
            <a:ext cx="3742944" cy="1329397"/>
          </a:xfrm>
        </p:spPr>
        <p:txBody>
          <a:bodyPr lIns="0" tIns="0" bIns="0" anchor="b" anchorCtr="0">
            <a:normAutofit/>
          </a:bodyPr>
          <a:lstStyle>
            <a:lvl1pPr algn="l">
              <a:defRPr sz="2400"/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  <a:endParaRPr lang="en-US" dirty="0"/>
          </a:p>
        </p:txBody>
      </p:sp>
      <p:sp>
        <p:nvSpPr>
          <p:cNvPr id="12" name="Textplatzhalter 2">
            <a:extLst>
              <a:ext uri="{FF2B5EF4-FFF2-40B4-BE49-F238E27FC236}">
                <a16:creationId xmlns:a16="http://schemas.microsoft.com/office/drawing/2014/main" id="{C49BBCC7-598A-CD4B-8304-D8743D6314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809994" y="2124075"/>
            <a:ext cx="3742933" cy="30241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202C3F9D-005F-D24B-8976-44BBB3F90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82DEF9B-7DD9-D540-8EAB-7AD98C83E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42D73408-68FD-C744-82F0-BC08E6DBFB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4257287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FE3368FC-3404-BC4C-922D-306CDC5AA7EC}"/>
              </a:ext>
            </a:extLst>
          </p:cNvPr>
          <p:cNvSpPr txBox="1"/>
          <p:nvPr userDrawn="1"/>
        </p:nvSpPr>
        <p:spPr>
          <a:xfrm>
            <a:off x="4578875" y="687519"/>
            <a:ext cx="0" cy="0"/>
          </a:xfrm>
          <a:prstGeom prst="rect">
            <a:avLst/>
          </a:prstGeom>
        </p:spPr>
        <p:txBody>
          <a:bodyPr vert="horz" wrap="none" lIns="0" tIns="0" rIns="0" bIns="0" rtlCol="0" anchor="b">
            <a:normAutofit fontScale="25000" lnSpcReduction="20000"/>
          </a:bodyPr>
          <a:lstStyle/>
          <a:p>
            <a:pPr algn="l"/>
            <a:endParaRPr lang="de-DE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4752747E-353E-6B47-A41C-53C32A62E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4203"/>
            <a:ext cx="7886700" cy="295197"/>
          </a:xfrm>
        </p:spPr>
        <p:txBody>
          <a:bodyPr>
            <a:noAutofit/>
          </a:bodyPr>
          <a:lstStyle>
            <a:lvl1pPr>
              <a:defRPr sz="2400" b="1" i="0">
                <a:latin typeface="Barlow Semi Condensed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7" name="Textplatzhalter 3">
            <a:extLst>
              <a:ext uri="{FF2B5EF4-FFF2-40B4-BE49-F238E27FC236}">
                <a16:creationId xmlns:a16="http://schemas.microsoft.com/office/drawing/2014/main" id="{B392D302-9CBC-B041-9931-AEE3AC1D94E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8650" y="859400"/>
            <a:ext cx="7886700" cy="329572"/>
          </a:xfrm>
        </p:spPr>
        <p:txBody>
          <a:bodyPr>
            <a:noAutofit/>
          </a:bodyPr>
          <a:lstStyle>
            <a:lvl1pPr marL="0" indent="0">
              <a:buNone/>
              <a:defRPr sz="2400" cap="none" baseline="0">
                <a:solidFill>
                  <a:srgbClr val="6638B6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C5F4B41-9E41-114C-95E1-F4BD77B306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340AEC00-931D-C043-B02C-E9F245F1E3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0FD3409D-8535-DD49-B5D6-D598FABCB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9588194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feld 14">
            <a:extLst>
              <a:ext uri="{FF2B5EF4-FFF2-40B4-BE49-F238E27FC236}">
                <a16:creationId xmlns:a16="http://schemas.microsoft.com/office/drawing/2014/main" id="{E0D61459-83F6-4546-86C8-AF0D087D02BA}"/>
              </a:ext>
            </a:extLst>
          </p:cNvPr>
          <p:cNvSpPr txBox="1"/>
          <p:nvPr userDrawn="1"/>
        </p:nvSpPr>
        <p:spPr>
          <a:xfrm>
            <a:off x="4578875" y="687519"/>
            <a:ext cx="0" cy="0"/>
          </a:xfrm>
          <a:prstGeom prst="rect">
            <a:avLst/>
          </a:prstGeom>
        </p:spPr>
        <p:txBody>
          <a:bodyPr vert="horz" wrap="none" lIns="0" tIns="0" rIns="0" bIns="0" rtlCol="0" anchor="b">
            <a:normAutofit fontScale="25000" lnSpcReduction="20000"/>
          </a:bodyPr>
          <a:lstStyle/>
          <a:p>
            <a:pPr algn="l"/>
            <a:endParaRPr lang="de-DE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D07517D-ABB4-164D-AE1A-C4F58B5227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DF89B9FF-18DA-1847-91FA-5BD1825EF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582CAA4-2363-F546-91F4-48112EDF1A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7177272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 allgemein">
    <p:bg>
      <p:bgPr>
        <a:solidFill>
          <a:srgbClr val="6638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">
            <a:extLst>
              <a:ext uri="{FF2B5EF4-FFF2-40B4-BE49-F238E27FC236}">
                <a16:creationId xmlns:a16="http://schemas.microsoft.com/office/drawing/2014/main" id="{F52A9C96-97A5-2045-A356-001C6098BC1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887569" y="179635"/>
            <a:ext cx="5008433" cy="5322187"/>
            <a:chOff x="2134" y="2246"/>
            <a:chExt cx="862" cy="916"/>
          </a:xfrm>
          <a:solidFill>
            <a:schemeClr val="tx1">
              <a:alpha val="10000"/>
            </a:schemeClr>
          </a:solidFill>
        </p:grpSpPr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04BCEBE1-5776-EE49-B3F3-922F6B5D2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2" y="2245"/>
              <a:ext cx="865" cy="918"/>
            </a:xfrm>
            <a:custGeom>
              <a:avLst/>
              <a:gdLst>
                <a:gd name="T0" fmla="*/ 3498 w 3817"/>
                <a:gd name="T1" fmla="*/ 455 h 4052"/>
                <a:gd name="T2" fmla="*/ 3469 w 3817"/>
                <a:gd name="T3" fmla="*/ 706 h 4052"/>
                <a:gd name="T4" fmla="*/ 2731 w 3817"/>
                <a:gd name="T5" fmla="*/ 799 h 4052"/>
                <a:gd name="T6" fmla="*/ 2916 w 3817"/>
                <a:gd name="T7" fmla="*/ 534 h 4052"/>
                <a:gd name="T8" fmla="*/ 2385 w 3817"/>
                <a:gd name="T9" fmla="*/ 479 h 4052"/>
                <a:gd name="T10" fmla="*/ 2588 w 3817"/>
                <a:gd name="T11" fmla="*/ 309 h 4052"/>
                <a:gd name="T12" fmla="*/ 2654 w 3817"/>
                <a:gd name="T13" fmla="*/ 375 h 4052"/>
                <a:gd name="T14" fmla="*/ 2972 w 3817"/>
                <a:gd name="T15" fmla="*/ 238 h 4052"/>
                <a:gd name="T16" fmla="*/ 2945 w 3817"/>
                <a:gd name="T17" fmla="*/ 8 h 4052"/>
                <a:gd name="T18" fmla="*/ 1888 w 3817"/>
                <a:gd name="T19" fmla="*/ 63 h 4052"/>
                <a:gd name="T20" fmla="*/ 1653 w 3817"/>
                <a:gd name="T21" fmla="*/ 106 h 4052"/>
                <a:gd name="T22" fmla="*/ 1515 w 3817"/>
                <a:gd name="T23" fmla="*/ 693 h 4052"/>
                <a:gd name="T24" fmla="*/ 1727 w 3817"/>
                <a:gd name="T25" fmla="*/ 2094 h 4052"/>
                <a:gd name="T26" fmla="*/ 1013 w 3817"/>
                <a:gd name="T27" fmla="*/ 1857 h 4052"/>
                <a:gd name="T28" fmla="*/ 1013 w 3817"/>
                <a:gd name="T29" fmla="*/ 957 h 4052"/>
                <a:gd name="T30" fmla="*/ 11 w 3817"/>
                <a:gd name="T31" fmla="*/ 928 h 4052"/>
                <a:gd name="T32" fmla="*/ 230 w 3817"/>
                <a:gd name="T33" fmla="*/ 1351 h 4052"/>
                <a:gd name="T34" fmla="*/ 301 w 3817"/>
                <a:gd name="T35" fmla="*/ 1166 h 4052"/>
                <a:gd name="T36" fmla="*/ 497 w 3817"/>
                <a:gd name="T37" fmla="*/ 674 h 4052"/>
                <a:gd name="T38" fmla="*/ 801 w 3817"/>
                <a:gd name="T39" fmla="*/ 1857 h 4052"/>
                <a:gd name="T40" fmla="*/ 1143 w 3817"/>
                <a:gd name="T41" fmla="*/ 3077 h 4052"/>
                <a:gd name="T42" fmla="*/ 1341 w 3817"/>
                <a:gd name="T43" fmla="*/ 4024 h 4052"/>
                <a:gd name="T44" fmla="*/ 1992 w 3817"/>
                <a:gd name="T45" fmla="*/ 4051 h 4052"/>
                <a:gd name="T46" fmla="*/ 2018 w 3817"/>
                <a:gd name="T47" fmla="*/ 3971 h 4052"/>
                <a:gd name="T48" fmla="*/ 1627 w 3817"/>
                <a:gd name="T49" fmla="*/ 3733 h 4052"/>
                <a:gd name="T50" fmla="*/ 1465 w 3817"/>
                <a:gd name="T51" fmla="*/ 3495 h 4052"/>
                <a:gd name="T52" fmla="*/ 1941 w 3817"/>
                <a:gd name="T53" fmla="*/ 3072 h 4052"/>
                <a:gd name="T54" fmla="*/ 2125 w 3817"/>
                <a:gd name="T55" fmla="*/ 3495 h 4052"/>
                <a:gd name="T56" fmla="*/ 2676 w 3817"/>
                <a:gd name="T57" fmla="*/ 4051 h 4052"/>
                <a:gd name="T58" fmla="*/ 3260 w 3817"/>
                <a:gd name="T59" fmla="*/ 4024 h 4052"/>
                <a:gd name="T60" fmla="*/ 3022 w 3817"/>
                <a:gd name="T61" fmla="*/ 3733 h 4052"/>
                <a:gd name="T62" fmla="*/ 2768 w 3817"/>
                <a:gd name="T63" fmla="*/ 3712 h 4052"/>
                <a:gd name="T64" fmla="*/ 2810 w 3817"/>
                <a:gd name="T65" fmla="*/ 3178 h 4052"/>
                <a:gd name="T66" fmla="*/ 2861 w 3817"/>
                <a:gd name="T67" fmla="*/ 2234 h 4052"/>
                <a:gd name="T68" fmla="*/ 3784 w 3817"/>
                <a:gd name="T69" fmla="*/ 2080 h 4052"/>
                <a:gd name="T70" fmla="*/ 3816 w 3817"/>
                <a:gd name="T71" fmla="*/ 1460 h 4052"/>
                <a:gd name="T72" fmla="*/ 3736 w 3817"/>
                <a:gd name="T73" fmla="*/ 1433 h 4052"/>
                <a:gd name="T74" fmla="*/ 3498 w 3817"/>
                <a:gd name="T75" fmla="*/ 1777 h 4052"/>
                <a:gd name="T76" fmla="*/ 3112 w 3817"/>
                <a:gd name="T77" fmla="*/ 1804 h 4052"/>
                <a:gd name="T78" fmla="*/ 3154 w 3817"/>
                <a:gd name="T79" fmla="*/ 1539 h 4052"/>
                <a:gd name="T80" fmla="*/ 3816 w 3817"/>
                <a:gd name="T81" fmla="*/ 857 h 4052"/>
                <a:gd name="T82" fmla="*/ 3789 w 3817"/>
                <a:gd name="T83" fmla="*/ 217 h 4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17" h="4052">
                  <a:moveTo>
                    <a:pt x="3736" y="217"/>
                  </a:moveTo>
                  <a:cubicBezTo>
                    <a:pt x="3604" y="217"/>
                    <a:pt x="3498" y="322"/>
                    <a:pt x="3498" y="455"/>
                  </a:cubicBezTo>
                  <a:cubicBezTo>
                    <a:pt x="3498" y="523"/>
                    <a:pt x="3498" y="590"/>
                    <a:pt x="3498" y="658"/>
                  </a:cubicBezTo>
                  <a:cubicBezTo>
                    <a:pt x="3498" y="680"/>
                    <a:pt x="3488" y="698"/>
                    <a:pt x="3469" y="706"/>
                  </a:cubicBezTo>
                  <a:cubicBezTo>
                    <a:pt x="3289" y="792"/>
                    <a:pt x="3108" y="878"/>
                    <a:pt x="2927" y="965"/>
                  </a:cubicBezTo>
                  <a:cubicBezTo>
                    <a:pt x="2826" y="851"/>
                    <a:pt x="2797" y="854"/>
                    <a:pt x="2731" y="799"/>
                  </a:cubicBezTo>
                  <a:cubicBezTo>
                    <a:pt x="2834" y="799"/>
                    <a:pt x="2916" y="717"/>
                    <a:pt x="2916" y="613"/>
                  </a:cubicBezTo>
                  <a:cubicBezTo>
                    <a:pt x="2916" y="587"/>
                    <a:pt x="2916" y="560"/>
                    <a:pt x="2916" y="534"/>
                  </a:cubicBezTo>
                  <a:cubicBezTo>
                    <a:pt x="2775" y="534"/>
                    <a:pt x="2634" y="534"/>
                    <a:pt x="2493" y="534"/>
                  </a:cubicBezTo>
                  <a:cubicBezTo>
                    <a:pt x="2453" y="534"/>
                    <a:pt x="2411" y="516"/>
                    <a:pt x="2385" y="479"/>
                  </a:cubicBezTo>
                  <a:cubicBezTo>
                    <a:pt x="2353" y="436"/>
                    <a:pt x="2353" y="375"/>
                    <a:pt x="2382" y="330"/>
                  </a:cubicBezTo>
                  <a:cubicBezTo>
                    <a:pt x="2430" y="256"/>
                    <a:pt x="2530" y="251"/>
                    <a:pt x="2588" y="309"/>
                  </a:cubicBezTo>
                  <a:cubicBezTo>
                    <a:pt x="2610" y="331"/>
                    <a:pt x="2632" y="353"/>
                    <a:pt x="2654" y="375"/>
                  </a:cubicBezTo>
                  <a:lnTo>
                    <a:pt x="2654" y="375"/>
                  </a:lnTo>
                  <a:cubicBezTo>
                    <a:pt x="2691" y="412"/>
                    <a:pt x="2742" y="434"/>
                    <a:pt x="2800" y="428"/>
                  </a:cubicBezTo>
                  <a:cubicBezTo>
                    <a:pt x="2898" y="420"/>
                    <a:pt x="2972" y="336"/>
                    <a:pt x="2972" y="238"/>
                  </a:cubicBezTo>
                  <a:cubicBezTo>
                    <a:pt x="2972" y="170"/>
                    <a:pt x="2972" y="102"/>
                    <a:pt x="2972" y="34"/>
                  </a:cubicBezTo>
                  <a:cubicBezTo>
                    <a:pt x="2972" y="18"/>
                    <a:pt x="2961" y="8"/>
                    <a:pt x="2945" y="8"/>
                  </a:cubicBezTo>
                  <a:cubicBezTo>
                    <a:pt x="2689" y="8"/>
                    <a:pt x="2433" y="8"/>
                    <a:pt x="2176" y="8"/>
                  </a:cubicBezTo>
                  <a:cubicBezTo>
                    <a:pt x="2081" y="8"/>
                    <a:pt x="1981" y="26"/>
                    <a:pt x="1888" y="63"/>
                  </a:cubicBezTo>
                  <a:cubicBezTo>
                    <a:pt x="1862" y="24"/>
                    <a:pt x="1812" y="0"/>
                    <a:pt x="1759" y="8"/>
                  </a:cubicBezTo>
                  <a:cubicBezTo>
                    <a:pt x="1709" y="16"/>
                    <a:pt x="1664" y="55"/>
                    <a:pt x="1653" y="106"/>
                  </a:cubicBezTo>
                  <a:cubicBezTo>
                    <a:pt x="1642" y="145"/>
                    <a:pt x="1650" y="180"/>
                    <a:pt x="1669" y="209"/>
                  </a:cubicBezTo>
                  <a:cubicBezTo>
                    <a:pt x="1563" y="320"/>
                    <a:pt x="1497" y="479"/>
                    <a:pt x="1515" y="693"/>
                  </a:cubicBezTo>
                  <a:cubicBezTo>
                    <a:pt x="1550" y="1084"/>
                    <a:pt x="1783" y="1365"/>
                    <a:pt x="1833" y="1618"/>
                  </a:cubicBezTo>
                  <a:cubicBezTo>
                    <a:pt x="1854" y="1724"/>
                    <a:pt x="1865" y="1915"/>
                    <a:pt x="1727" y="2094"/>
                  </a:cubicBezTo>
                  <a:cubicBezTo>
                    <a:pt x="1616" y="2239"/>
                    <a:pt x="1465" y="2316"/>
                    <a:pt x="1362" y="2353"/>
                  </a:cubicBezTo>
                  <a:cubicBezTo>
                    <a:pt x="1158" y="2279"/>
                    <a:pt x="1013" y="2083"/>
                    <a:pt x="1013" y="1857"/>
                  </a:cubicBezTo>
                  <a:cubicBezTo>
                    <a:pt x="1013" y="1557"/>
                    <a:pt x="1013" y="1257"/>
                    <a:pt x="1013" y="957"/>
                  </a:cubicBezTo>
                  <a:lnTo>
                    <a:pt x="1013" y="957"/>
                  </a:lnTo>
                  <a:cubicBezTo>
                    <a:pt x="1008" y="674"/>
                    <a:pt x="770" y="447"/>
                    <a:pt x="481" y="463"/>
                  </a:cubicBezTo>
                  <a:cubicBezTo>
                    <a:pt x="233" y="476"/>
                    <a:pt x="26" y="680"/>
                    <a:pt x="11" y="928"/>
                  </a:cubicBezTo>
                  <a:cubicBezTo>
                    <a:pt x="0" y="1076"/>
                    <a:pt x="53" y="1216"/>
                    <a:pt x="156" y="1320"/>
                  </a:cubicBezTo>
                  <a:cubicBezTo>
                    <a:pt x="177" y="1341"/>
                    <a:pt x="203" y="1351"/>
                    <a:pt x="230" y="1351"/>
                  </a:cubicBezTo>
                  <a:cubicBezTo>
                    <a:pt x="256" y="1351"/>
                    <a:pt x="283" y="1341"/>
                    <a:pt x="301" y="1322"/>
                  </a:cubicBezTo>
                  <a:cubicBezTo>
                    <a:pt x="346" y="1280"/>
                    <a:pt x="344" y="1211"/>
                    <a:pt x="301" y="1166"/>
                  </a:cubicBezTo>
                  <a:cubicBezTo>
                    <a:pt x="243" y="1105"/>
                    <a:pt x="212" y="1023"/>
                    <a:pt x="220" y="936"/>
                  </a:cubicBezTo>
                  <a:cubicBezTo>
                    <a:pt x="233" y="793"/>
                    <a:pt x="354" y="680"/>
                    <a:pt x="497" y="674"/>
                  </a:cubicBezTo>
                  <a:cubicBezTo>
                    <a:pt x="664" y="666"/>
                    <a:pt x="801" y="801"/>
                    <a:pt x="801" y="965"/>
                  </a:cubicBezTo>
                  <a:cubicBezTo>
                    <a:pt x="801" y="1262"/>
                    <a:pt x="801" y="1559"/>
                    <a:pt x="801" y="1857"/>
                  </a:cubicBezTo>
                  <a:cubicBezTo>
                    <a:pt x="801" y="2160"/>
                    <a:pt x="987" y="2424"/>
                    <a:pt x="1251" y="2535"/>
                  </a:cubicBezTo>
                  <a:cubicBezTo>
                    <a:pt x="1248" y="2712"/>
                    <a:pt x="1232" y="2972"/>
                    <a:pt x="1143" y="3077"/>
                  </a:cubicBezTo>
                  <a:cubicBezTo>
                    <a:pt x="1037" y="3199"/>
                    <a:pt x="985" y="3180"/>
                    <a:pt x="907" y="3231"/>
                  </a:cubicBezTo>
                  <a:cubicBezTo>
                    <a:pt x="1051" y="3495"/>
                    <a:pt x="1196" y="3760"/>
                    <a:pt x="1341" y="4024"/>
                  </a:cubicBezTo>
                  <a:cubicBezTo>
                    <a:pt x="1352" y="4040"/>
                    <a:pt x="1367" y="4051"/>
                    <a:pt x="1389" y="4051"/>
                  </a:cubicBezTo>
                  <a:cubicBezTo>
                    <a:pt x="1590" y="4051"/>
                    <a:pt x="1791" y="4051"/>
                    <a:pt x="1992" y="4051"/>
                  </a:cubicBezTo>
                  <a:cubicBezTo>
                    <a:pt x="2007" y="4051"/>
                    <a:pt x="2018" y="4040"/>
                    <a:pt x="2018" y="4024"/>
                  </a:cubicBezTo>
                  <a:cubicBezTo>
                    <a:pt x="2018" y="4006"/>
                    <a:pt x="2018" y="3989"/>
                    <a:pt x="2018" y="3971"/>
                  </a:cubicBezTo>
                  <a:cubicBezTo>
                    <a:pt x="2018" y="3839"/>
                    <a:pt x="1912" y="3733"/>
                    <a:pt x="1780" y="3733"/>
                  </a:cubicBezTo>
                  <a:cubicBezTo>
                    <a:pt x="1729" y="3733"/>
                    <a:pt x="1678" y="3733"/>
                    <a:pt x="1627" y="3733"/>
                  </a:cubicBezTo>
                  <a:cubicBezTo>
                    <a:pt x="1608" y="3733"/>
                    <a:pt x="1590" y="3723"/>
                    <a:pt x="1582" y="3707"/>
                  </a:cubicBezTo>
                  <a:cubicBezTo>
                    <a:pt x="1543" y="3636"/>
                    <a:pt x="1504" y="3566"/>
                    <a:pt x="1465" y="3495"/>
                  </a:cubicBezTo>
                  <a:cubicBezTo>
                    <a:pt x="1571" y="3451"/>
                    <a:pt x="1658" y="3466"/>
                    <a:pt x="1783" y="3363"/>
                  </a:cubicBezTo>
                  <a:cubicBezTo>
                    <a:pt x="1907" y="3260"/>
                    <a:pt x="1888" y="3169"/>
                    <a:pt x="1941" y="3072"/>
                  </a:cubicBezTo>
                  <a:cubicBezTo>
                    <a:pt x="2032" y="3162"/>
                    <a:pt x="2205" y="3210"/>
                    <a:pt x="2213" y="3342"/>
                  </a:cubicBezTo>
                  <a:cubicBezTo>
                    <a:pt x="2218" y="3448"/>
                    <a:pt x="2155" y="3444"/>
                    <a:pt x="2125" y="3495"/>
                  </a:cubicBezTo>
                  <a:cubicBezTo>
                    <a:pt x="2297" y="3675"/>
                    <a:pt x="2468" y="3855"/>
                    <a:pt x="2639" y="4035"/>
                  </a:cubicBezTo>
                  <a:cubicBezTo>
                    <a:pt x="2649" y="4045"/>
                    <a:pt x="2662" y="4051"/>
                    <a:pt x="2676" y="4051"/>
                  </a:cubicBezTo>
                  <a:cubicBezTo>
                    <a:pt x="2862" y="4051"/>
                    <a:pt x="3048" y="4051"/>
                    <a:pt x="3234" y="4051"/>
                  </a:cubicBezTo>
                  <a:cubicBezTo>
                    <a:pt x="3250" y="4051"/>
                    <a:pt x="3260" y="4040"/>
                    <a:pt x="3260" y="4024"/>
                  </a:cubicBezTo>
                  <a:cubicBezTo>
                    <a:pt x="3260" y="4006"/>
                    <a:pt x="3260" y="3989"/>
                    <a:pt x="3260" y="3971"/>
                  </a:cubicBezTo>
                  <a:cubicBezTo>
                    <a:pt x="3260" y="3839"/>
                    <a:pt x="3154" y="3733"/>
                    <a:pt x="3022" y="3733"/>
                  </a:cubicBezTo>
                  <a:cubicBezTo>
                    <a:pt x="2952" y="3733"/>
                    <a:pt x="2881" y="3733"/>
                    <a:pt x="2810" y="3733"/>
                  </a:cubicBezTo>
                  <a:cubicBezTo>
                    <a:pt x="2795" y="3733"/>
                    <a:pt x="2776" y="3725"/>
                    <a:pt x="2768" y="3712"/>
                  </a:cubicBezTo>
                  <a:cubicBezTo>
                    <a:pt x="2730" y="3657"/>
                    <a:pt x="2691" y="3603"/>
                    <a:pt x="2652" y="3548"/>
                  </a:cubicBezTo>
                  <a:cubicBezTo>
                    <a:pt x="2705" y="3425"/>
                    <a:pt x="2810" y="3390"/>
                    <a:pt x="2810" y="3178"/>
                  </a:cubicBezTo>
                  <a:cubicBezTo>
                    <a:pt x="2810" y="2993"/>
                    <a:pt x="2599" y="2790"/>
                    <a:pt x="2493" y="2596"/>
                  </a:cubicBezTo>
                  <a:cubicBezTo>
                    <a:pt x="2616" y="2476"/>
                    <a:pt x="2686" y="2451"/>
                    <a:pt x="2861" y="2234"/>
                  </a:cubicBezTo>
                  <a:cubicBezTo>
                    <a:pt x="2906" y="2293"/>
                    <a:pt x="2951" y="2352"/>
                    <a:pt x="2996" y="2411"/>
                  </a:cubicBezTo>
                  <a:cubicBezTo>
                    <a:pt x="3259" y="2301"/>
                    <a:pt x="3521" y="2191"/>
                    <a:pt x="3784" y="2080"/>
                  </a:cubicBezTo>
                  <a:cubicBezTo>
                    <a:pt x="3802" y="2072"/>
                    <a:pt x="3816" y="2054"/>
                    <a:pt x="3816" y="2033"/>
                  </a:cubicBezTo>
                  <a:cubicBezTo>
                    <a:pt x="3816" y="1842"/>
                    <a:pt x="3816" y="1651"/>
                    <a:pt x="3816" y="1460"/>
                  </a:cubicBezTo>
                  <a:cubicBezTo>
                    <a:pt x="3816" y="1444"/>
                    <a:pt x="3805" y="1433"/>
                    <a:pt x="3789" y="1433"/>
                  </a:cubicBezTo>
                  <a:cubicBezTo>
                    <a:pt x="3771" y="1433"/>
                    <a:pt x="3754" y="1433"/>
                    <a:pt x="3736" y="1433"/>
                  </a:cubicBezTo>
                  <a:cubicBezTo>
                    <a:pt x="3604" y="1433"/>
                    <a:pt x="3498" y="1539"/>
                    <a:pt x="3498" y="1671"/>
                  </a:cubicBezTo>
                  <a:cubicBezTo>
                    <a:pt x="3498" y="1706"/>
                    <a:pt x="3498" y="1741"/>
                    <a:pt x="3498" y="1777"/>
                  </a:cubicBezTo>
                  <a:cubicBezTo>
                    <a:pt x="3498" y="1793"/>
                    <a:pt x="3488" y="1804"/>
                    <a:pt x="3472" y="1804"/>
                  </a:cubicBezTo>
                  <a:cubicBezTo>
                    <a:pt x="3352" y="1804"/>
                    <a:pt x="3232" y="1804"/>
                    <a:pt x="3112" y="1804"/>
                  </a:cubicBezTo>
                  <a:cubicBezTo>
                    <a:pt x="3138" y="1727"/>
                    <a:pt x="3154" y="1645"/>
                    <a:pt x="3154" y="1566"/>
                  </a:cubicBezTo>
                  <a:cubicBezTo>
                    <a:pt x="3154" y="1558"/>
                    <a:pt x="3154" y="1547"/>
                    <a:pt x="3154" y="1539"/>
                  </a:cubicBezTo>
                  <a:cubicBezTo>
                    <a:pt x="3370" y="1324"/>
                    <a:pt x="3585" y="1109"/>
                    <a:pt x="3800" y="894"/>
                  </a:cubicBezTo>
                  <a:cubicBezTo>
                    <a:pt x="3810" y="883"/>
                    <a:pt x="3816" y="870"/>
                    <a:pt x="3816" y="857"/>
                  </a:cubicBezTo>
                  <a:cubicBezTo>
                    <a:pt x="3816" y="652"/>
                    <a:pt x="3816" y="448"/>
                    <a:pt x="3816" y="243"/>
                  </a:cubicBezTo>
                  <a:cubicBezTo>
                    <a:pt x="3816" y="227"/>
                    <a:pt x="3805" y="217"/>
                    <a:pt x="3789" y="217"/>
                  </a:cubicBezTo>
                  <a:cubicBezTo>
                    <a:pt x="3771" y="217"/>
                    <a:pt x="3754" y="217"/>
                    <a:pt x="3736" y="21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40278" y="2166498"/>
            <a:ext cx="6858000" cy="1290064"/>
          </a:xfrm>
        </p:spPr>
        <p:txBody>
          <a:bodyPr lIns="0" tIns="0" rIns="0" bIns="0" anchor="t">
            <a:normAutofit/>
          </a:bodyPr>
          <a:lstStyle>
            <a:lvl1pPr algn="l">
              <a:defRPr sz="3200" b="1" i="0" cap="all" baseline="0">
                <a:solidFill>
                  <a:schemeClr val="bg1"/>
                </a:solidFill>
                <a:latin typeface="Barlow Semi Condensed Medium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60895BC-27F4-D64B-91B6-A003EF8D76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8834" y="394078"/>
            <a:ext cx="2295727" cy="762145"/>
          </a:xfrm>
          <a:prstGeom prst="rect">
            <a:avLst/>
          </a:prstGeom>
        </p:spPr>
      </p:pic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487900C-EDCF-BA48-BAA4-C519A861A4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88984" y="4320000"/>
            <a:ext cx="2160587" cy="109855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539D49C7-0DE9-4049-921A-32B9B9B76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5503" y="4320000"/>
            <a:ext cx="2160587" cy="109855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8" name="Textplatzhalter 4">
            <a:extLst>
              <a:ext uri="{FF2B5EF4-FFF2-40B4-BE49-F238E27FC236}">
                <a16:creationId xmlns:a16="http://schemas.microsoft.com/office/drawing/2014/main" id="{A7DDAFEF-8FB6-1F48-A002-11BD72C30E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45220" y="4320000"/>
            <a:ext cx="2160587" cy="109855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7257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>
            <a:extLst>
              <a:ext uri="{FF2B5EF4-FFF2-40B4-BE49-F238E27FC236}">
                <a16:creationId xmlns:a16="http://schemas.microsoft.com/office/drawing/2014/main" id="{CB27F896-1CB1-ED4B-9A86-FF8E76109C4C}"/>
              </a:ext>
            </a:extLst>
          </p:cNvPr>
          <p:cNvSpPr/>
          <p:nvPr userDrawn="1"/>
        </p:nvSpPr>
        <p:spPr>
          <a:xfrm>
            <a:off x="0" y="0"/>
            <a:ext cx="3045600" cy="5715000"/>
          </a:xfrm>
          <a:prstGeom prst="rect">
            <a:avLst/>
          </a:prstGeom>
          <a:solidFill>
            <a:srgbClr val="663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045600" y="0"/>
            <a:ext cx="6098400" cy="5715000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bg1">
                    <a:lumMod val="75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</a:t>
            </a:r>
            <a:br>
              <a:rPr lang="de-DE"/>
            </a:br>
            <a:r>
              <a:rPr lang="de-DE"/>
              <a:t>auf Symbol hinzufügen</a:t>
            </a:r>
            <a:endParaRPr 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7E265C00-AF24-2C44-A3F8-7C1260EBDB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1" y="2218501"/>
            <a:ext cx="2282400" cy="1322220"/>
          </a:xfrm>
        </p:spPr>
        <p:txBody>
          <a:bodyPr>
            <a:noAutofit/>
          </a:bodyPr>
          <a:lstStyle>
            <a:lvl1pPr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grpSp>
        <p:nvGrpSpPr>
          <p:cNvPr id="7" name="Group 1">
            <a:extLst>
              <a:ext uri="{FF2B5EF4-FFF2-40B4-BE49-F238E27FC236}">
                <a16:creationId xmlns:a16="http://schemas.microsoft.com/office/drawing/2014/main" id="{E690F57B-F59A-0E40-8C2B-5F6B2454D7B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12988" y="1975253"/>
            <a:ext cx="227013" cy="227012"/>
            <a:chOff x="1228" y="1091"/>
            <a:chExt cx="143" cy="143"/>
          </a:xfrm>
          <a:solidFill>
            <a:schemeClr val="bg1"/>
          </a:solidFill>
        </p:grpSpPr>
        <p:sp>
          <p:nvSpPr>
            <p:cNvPr id="8" name="Freeform 2">
              <a:extLst>
                <a:ext uri="{FF2B5EF4-FFF2-40B4-BE49-F238E27FC236}">
                  <a16:creationId xmlns:a16="http://schemas.microsoft.com/office/drawing/2014/main" id="{E6320723-C19F-BE43-83C2-97BDFBBF7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" y="1091"/>
              <a:ext cx="143" cy="143"/>
            </a:xfrm>
            <a:custGeom>
              <a:avLst/>
              <a:gdLst>
                <a:gd name="T0" fmla="*/ 633 w 634"/>
                <a:gd name="T1" fmla="*/ 79 h 634"/>
                <a:gd name="T2" fmla="*/ 633 w 634"/>
                <a:gd name="T3" fmla="*/ 79 h 634"/>
                <a:gd name="T4" fmla="*/ 633 w 634"/>
                <a:gd name="T5" fmla="*/ 79 h 634"/>
                <a:gd name="T6" fmla="*/ 622 w 634"/>
                <a:gd name="T7" fmla="*/ 40 h 634"/>
                <a:gd name="T8" fmla="*/ 593 w 634"/>
                <a:gd name="T9" fmla="*/ 11 h 634"/>
                <a:gd name="T10" fmla="*/ 554 w 634"/>
                <a:gd name="T11" fmla="*/ 0 h 634"/>
                <a:gd name="T12" fmla="*/ 79 w 634"/>
                <a:gd name="T13" fmla="*/ 0 h 634"/>
                <a:gd name="T14" fmla="*/ 79 w 634"/>
                <a:gd name="T15" fmla="*/ 0 h 634"/>
                <a:gd name="T16" fmla="*/ 40 w 634"/>
                <a:gd name="T17" fmla="*/ 11 h 634"/>
                <a:gd name="T18" fmla="*/ 11 w 634"/>
                <a:gd name="T19" fmla="*/ 40 h 634"/>
                <a:gd name="T20" fmla="*/ 0 w 634"/>
                <a:gd name="T21" fmla="*/ 79 h 634"/>
                <a:gd name="T22" fmla="*/ 0 w 634"/>
                <a:gd name="T23" fmla="*/ 633 h 634"/>
                <a:gd name="T24" fmla="*/ 159 w 634"/>
                <a:gd name="T25" fmla="*/ 633 h 634"/>
                <a:gd name="T26" fmla="*/ 159 w 634"/>
                <a:gd name="T27" fmla="*/ 159 h 634"/>
                <a:gd name="T28" fmla="*/ 633 w 634"/>
                <a:gd name="T29" fmla="*/ 159 h 634"/>
                <a:gd name="T30" fmla="*/ 633 w 634"/>
                <a:gd name="T31" fmla="*/ 79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4" h="634">
                  <a:moveTo>
                    <a:pt x="633" y="79"/>
                  </a:moveTo>
                  <a:lnTo>
                    <a:pt x="633" y="79"/>
                  </a:lnTo>
                  <a:lnTo>
                    <a:pt x="633" y="79"/>
                  </a:lnTo>
                  <a:cubicBezTo>
                    <a:pt x="633" y="65"/>
                    <a:pt x="629" y="52"/>
                    <a:pt x="622" y="40"/>
                  </a:cubicBezTo>
                  <a:cubicBezTo>
                    <a:pt x="615" y="27"/>
                    <a:pt x="606" y="18"/>
                    <a:pt x="593" y="11"/>
                  </a:cubicBezTo>
                  <a:cubicBezTo>
                    <a:pt x="581" y="4"/>
                    <a:pt x="568" y="0"/>
                    <a:pt x="554" y="0"/>
                  </a:cubicBezTo>
                  <a:cubicBezTo>
                    <a:pt x="396" y="0"/>
                    <a:pt x="237" y="0"/>
                    <a:pt x="79" y="0"/>
                  </a:cubicBezTo>
                  <a:lnTo>
                    <a:pt x="79" y="0"/>
                  </a:lnTo>
                  <a:cubicBezTo>
                    <a:pt x="65" y="0"/>
                    <a:pt x="52" y="4"/>
                    <a:pt x="40" y="11"/>
                  </a:cubicBezTo>
                  <a:cubicBezTo>
                    <a:pt x="27" y="18"/>
                    <a:pt x="18" y="27"/>
                    <a:pt x="11" y="40"/>
                  </a:cubicBezTo>
                  <a:cubicBezTo>
                    <a:pt x="4" y="52"/>
                    <a:pt x="0" y="65"/>
                    <a:pt x="0" y="79"/>
                  </a:cubicBezTo>
                  <a:cubicBezTo>
                    <a:pt x="0" y="264"/>
                    <a:pt x="0" y="448"/>
                    <a:pt x="0" y="633"/>
                  </a:cubicBezTo>
                  <a:cubicBezTo>
                    <a:pt x="53" y="633"/>
                    <a:pt x="106" y="633"/>
                    <a:pt x="159" y="633"/>
                  </a:cubicBezTo>
                  <a:cubicBezTo>
                    <a:pt x="159" y="475"/>
                    <a:pt x="159" y="317"/>
                    <a:pt x="159" y="159"/>
                  </a:cubicBezTo>
                  <a:cubicBezTo>
                    <a:pt x="317" y="159"/>
                    <a:pt x="475" y="159"/>
                    <a:pt x="633" y="159"/>
                  </a:cubicBezTo>
                  <a:cubicBezTo>
                    <a:pt x="633" y="132"/>
                    <a:pt x="633" y="105"/>
                    <a:pt x="633" y="7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9" name="Group 1">
            <a:extLst>
              <a:ext uri="{FF2B5EF4-FFF2-40B4-BE49-F238E27FC236}">
                <a16:creationId xmlns:a16="http://schemas.microsoft.com/office/drawing/2014/main" id="{62A49474-E1EC-B64F-A37A-2251E34C9D2A}"/>
              </a:ext>
            </a:extLst>
          </p:cNvPr>
          <p:cNvGrpSpPr>
            <a:grpSpLocks/>
          </p:cNvGrpSpPr>
          <p:nvPr userDrawn="1"/>
        </p:nvGrpSpPr>
        <p:grpSpPr bwMode="auto">
          <a:xfrm rot="5400000" flipH="1">
            <a:off x="7064058" y="3636278"/>
            <a:ext cx="1879127" cy="1879119"/>
            <a:chOff x="1228" y="1091"/>
            <a:chExt cx="143" cy="143"/>
          </a:xfrm>
          <a:solidFill>
            <a:schemeClr val="bg1"/>
          </a:solidFill>
        </p:grpSpPr>
        <p:sp>
          <p:nvSpPr>
            <p:cNvPr id="11" name="Freeform 2">
              <a:extLst>
                <a:ext uri="{FF2B5EF4-FFF2-40B4-BE49-F238E27FC236}">
                  <a16:creationId xmlns:a16="http://schemas.microsoft.com/office/drawing/2014/main" id="{AC620214-0A6F-5C41-8201-23F6B8814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" y="1091"/>
              <a:ext cx="143" cy="143"/>
            </a:xfrm>
            <a:custGeom>
              <a:avLst/>
              <a:gdLst>
                <a:gd name="T0" fmla="*/ 633 w 634"/>
                <a:gd name="T1" fmla="*/ 79 h 634"/>
                <a:gd name="T2" fmla="*/ 633 w 634"/>
                <a:gd name="T3" fmla="*/ 79 h 634"/>
                <a:gd name="T4" fmla="*/ 633 w 634"/>
                <a:gd name="T5" fmla="*/ 79 h 634"/>
                <a:gd name="T6" fmla="*/ 622 w 634"/>
                <a:gd name="T7" fmla="*/ 40 h 634"/>
                <a:gd name="T8" fmla="*/ 593 w 634"/>
                <a:gd name="T9" fmla="*/ 11 h 634"/>
                <a:gd name="T10" fmla="*/ 554 w 634"/>
                <a:gd name="T11" fmla="*/ 0 h 634"/>
                <a:gd name="T12" fmla="*/ 79 w 634"/>
                <a:gd name="T13" fmla="*/ 0 h 634"/>
                <a:gd name="T14" fmla="*/ 79 w 634"/>
                <a:gd name="T15" fmla="*/ 0 h 634"/>
                <a:gd name="T16" fmla="*/ 40 w 634"/>
                <a:gd name="T17" fmla="*/ 11 h 634"/>
                <a:gd name="T18" fmla="*/ 11 w 634"/>
                <a:gd name="T19" fmla="*/ 40 h 634"/>
                <a:gd name="T20" fmla="*/ 0 w 634"/>
                <a:gd name="T21" fmla="*/ 79 h 634"/>
                <a:gd name="T22" fmla="*/ 0 w 634"/>
                <a:gd name="T23" fmla="*/ 633 h 634"/>
                <a:gd name="T24" fmla="*/ 159 w 634"/>
                <a:gd name="T25" fmla="*/ 633 h 634"/>
                <a:gd name="T26" fmla="*/ 159 w 634"/>
                <a:gd name="T27" fmla="*/ 159 h 634"/>
                <a:gd name="T28" fmla="*/ 633 w 634"/>
                <a:gd name="T29" fmla="*/ 159 h 634"/>
                <a:gd name="T30" fmla="*/ 633 w 634"/>
                <a:gd name="T31" fmla="*/ 79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4" h="634">
                  <a:moveTo>
                    <a:pt x="633" y="79"/>
                  </a:moveTo>
                  <a:lnTo>
                    <a:pt x="633" y="79"/>
                  </a:lnTo>
                  <a:lnTo>
                    <a:pt x="633" y="79"/>
                  </a:lnTo>
                  <a:cubicBezTo>
                    <a:pt x="633" y="65"/>
                    <a:pt x="629" y="52"/>
                    <a:pt x="622" y="40"/>
                  </a:cubicBezTo>
                  <a:cubicBezTo>
                    <a:pt x="615" y="27"/>
                    <a:pt x="606" y="18"/>
                    <a:pt x="593" y="11"/>
                  </a:cubicBezTo>
                  <a:cubicBezTo>
                    <a:pt x="581" y="4"/>
                    <a:pt x="568" y="0"/>
                    <a:pt x="554" y="0"/>
                  </a:cubicBezTo>
                  <a:cubicBezTo>
                    <a:pt x="396" y="0"/>
                    <a:pt x="237" y="0"/>
                    <a:pt x="79" y="0"/>
                  </a:cubicBezTo>
                  <a:lnTo>
                    <a:pt x="79" y="0"/>
                  </a:lnTo>
                  <a:cubicBezTo>
                    <a:pt x="65" y="0"/>
                    <a:pt x="52" y="4"/>
                    <a:pt x="40" y="11"/>
                  </a:cubicBezTo>
                  <a:cubicBezTo>
                    <a:pt x="27" y="18"/>
                    <a:pt x="18" y="27"/>
                    <a:pt x="11" y="40"/>
                  </a:cubicBezTo>
                  <a:cubicBezTo>
                    <a:pt x="4" y="52"/>
                    <a:pt x="0" y="65"/>
                    <a:pt x="0" y="79"/>
                  </a:cubicBezTo>
                  <a:cubicBezTo>
                    <a:pt x="0" y="264"/>
                    <a:pt x="0" y="448"/>
                    <a:pt x="0" y="633"/>
                  </a:cubicBezTo>
                  <a:cubicBezTo>
                    <a:pt x="53" y="633"/>
                    <a:pt x="106" y="633"/>
                    <a:pt x="159" y="633"/>
                  </a:cubicBezTo>
                  <a:cubicBezTo>
                    <a:pt x="159" y="475"/>
                    <a:pt x="159" y="317"/>
                    <a:pt x="159" y="159"/>
                  </a:cubicBezTo>
                  <a:cubicBezTo>
                    <a:pt x="317" y="159"/>
                    <a:pt x="475" y="159"/>
                    <a:pt x="633" y="159"/>
                  </a:cubicBezTo>
                  <a:cubicBezTo>
                    <a:pt x="633" y="132"/>
                    <a:pt x="633" y="105"/>
                    <a:pt x="633" y="7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052892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 mit Adresse">
    <p:bg>
      <p:bgPr>
        <a:solidFill>
          <a:srgbClr val="6638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">
            <a:extLst>
              <a:ext uri="{FF2B5EF4-FFF2-40B4-BE49-F238E27FC236}">
                <a16:creationId xmlns:a16="http://schemas.microsoft.com/office/drawing/2014/main" id="{F52A9C96-97A5-2045-A356-001C6098BC1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887569" y="179635"/>
            <a:ext cx="5008433" cy="5322187"/>
            <a:chOff x="2134" y="2246"/>
            <a:chExt cx="862" cy="916"/>
          </a:xfrm>
          <a:solidFill>
            <a:schemeClr val="tx1">
              <a:alpha val="10000"/>
            </a:schemeClr>
          </a:solidFill>
        </p:grpSpPr>
        <p:sp>
          <p:nvSpPr>
            <p:cNvPr id="7" name="Freeform 4">
              <a:extLst>
                <a:ext uri="{FF2B5EF4-FFF2-40B4-BE49-F238E27FC236}">
                  <a16:creationId xmlns:a16="http://schemas.microsoft.com/office/drawing/2014/main" id="{04BCEBE1-5776-EE49-B3F3-922F6B5D2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32" y="2245"/>
              <a:ext cx="865" cy="918"/>
            </a:xfrm>
            <a:custGeom>
              <a:avLst/>
              <a:gdLst>
                <a:gd name="T0" fmla="*/ 3498 w 3817"/>
                <a:gd name="T1" fmla="*/ 455 h 4052"/>
                <a:gd name="T2" fmla="*/ 3469 w 3817"/>
                <a:gd name="T3" fmla="*/ 706 h 4052"/>
                <a:gd name="T4" fmla="*/ 2731 w 3817"/>
                <a:gd name="T5" fmla="*/ 799 h 4052"/>
                <a:gd name="T6" fmla="*/ 2916 w 3817"/>
                <a:gd name="T7" fmla="*/ 534 h 4052"/>
                <a:gd name="T8" fmla="*/ 2385 w 3817"/>
                <a:gd name="T9" fmla="*/ 479 h 4052"/>
                <a:gd name="T10" fmla="*/ 2588 w 3817"/>
                <a:gd name="T11" fmla="*/ 309 h 4052"/>
                <a:gd name="T12" fmla="*/ 2654 w 3817"/>
                <a:gd name="T13" fmla="*/ 375 h 4052"/>
                <a:gd name="T14" fmla="*/ 2972 w 3817"/>
                <a:gd name="T15" fmla="*/ 238 h 4052"/>
                <a:gd name="T16" fmla="*/ 2945 w 3817"/>
                <a:gd name="T17" fmla="*/ 8 h 4052"/>
                <a:gd name="T18" fmla="*/ 1888 w 3817"/>
                <a:gd name="T19" fmla="*/ 63 h 4052"/>
                <a:gd name="T20" fmla="*/ 1653 w 3817"/>
                <a:gd name="T21" fmla="*/ 106 h 4052"/>
                <a:gd name="T22" fmla="*/ 1515 w 3817"/>
                <a:gd name="T23" fmla="*/ 693 h 4052"/>
                <a:gd name="T24" fmla="*/ 1727 w 3817"/>
                <a:gd name="T25" fmla="*/ 2094 h 4052"/>
                <a:gd name="T26" fmla="*/ 1013 w 3817"/>
                <a:gd name="T27" fmla="*/ 1857 h 4052"/>
                <a:gd name="T28" fmla="*/ 1013 w 3817"/>
                <a:gd name="T29" fmla="*/ 957 h 4052"/>
                <a:gd name="T30" fmla="*/ 11 w 3817"/>
                <a:gd name="T31" fmla="*/ 928 h 4052"/>
                <a:gd name="T32" fmla="*/ 230 w 3817"/>
                <a:gd name="T33" fmla="*/ 1351 h 4052"/>
                <a:gd name="T34" fmla="*/ 301 w 3817"/>
                <a:gd name="T35" fmla="*/ 1166 h 4052"/>
                <a:gd name="T36" fmla="*/ 497 w 3817"/>
                <a:gd name="T37" fmla="*/ 674 h 4052"/>
                <a:gd name="T38" fmla="*/ 801 w 3817"/>
                <a:gd name="T39" fmla="*/ 1857 h 4052"/>
                <a:gd name="T40" fmla="*/ 1143 w 3817"/>
                <a:gd name="T41" fmla="*/ 3077 h 4052"/>
                <a:gd name="T42" fmla="*/ 1341 w 3817"/>
                <a:gd name="T43" fmla="*/ 4024 h 4052"/>
                <a:gd name="T44" fmla="*/ 1992 w 3817"/>
                <a:gd name="T45" fmla="*/ 4051 h 4052"/>
                <a:gd name="T46" fmla="*/ 2018 w 3817"/>
                <a:gd name="T47" fmla="*/ 3971 h 4052"/>
                <a:gd name="T48" fmla="*/ 1627 w 3817"/>
                <a:gd name="T49" fmla="*/ 3733 h 4052"/>
                <a:gd name="T50" fmla="*/ 1465 w 3817"/>
                <a:gd name="T51" fmla="*/ 3495 h 4052"/>
                <a:gd name="T52" fmla="*/ 1941 w 3817"/>
                <a:gd name="T53" fmla="*/ 3072 h 4052"/>
                <a:gd name="T54" fmla="*/ 2125 w 3817"/>
                <a:gd name="T55" fmla="*/ 3495 h 4052"/>
                <a:gd name="T56" fmla="*/ 2676 w 3817"/>
                <a:gd name="T57" fmla="*/ 4051 h 4052"/>
                <a:gd name="T58" fmla="*/ 3260 w 3817"/>
                <a:gd name="T59" fmla="*/ 4024 h 4052"/>
                <a:gd name="T60" fmla="*/ 3022 w 3817"/>
                <a:gd name="T61" fmla="*/ 3733 h 4052"/>
                <a:gd name="T62" fmla="*/ 2768 w 3817"/>
                <a:gd name="T63" fmla="*/ 3712 h 4052"/>
                <a:gd name="T64" fmla="*/ 2810 w 3817"/>
                <a:gd name="T65" fmla="*/ 3178 h 4052"/>
                <a:gd name="T66" fmla="*/ 2861 w 3817"/>
                <a:gd name="T67" fmla="*/ 2234 h 4052"/>
                <a:gd name="T68" fmla="*/ 3784 w 3817"/>
                <a:gd name="T69" fmla="*/ 2080 h 4052"/>
                <a:gd name="T70" fmla="*/ 3816 w 3817"/>
                <a:gd name="T71" fmla="*/ 1460 h 4052"/>
                <a:gd name="T72" fmla="*/ 3736 w 3817"/>
                <a:gd name="T73" fmla="*/ 1433 h 4052"/>
                <a:gd name="T74" fmla="*/ 3498 w 3817"/>
                <a:gd name="T75" fmla="*/ 1777 h 4052"/>
                <a:gd name="T76" fmla="*/ 3112 w 3817"/>
                <a:gd name="T77" fmla="*/ 1804 h 4052"/>
                <a:gd name="T78" fmla="*/ 3154 w 3817"/>
                <a:gd name="T79" fmla="*/ 1539 h 4052"/>
                <a:gd name="T80" fmla="*/ 3816 w 3817"/>
                <a:gd name="T81" fmla="*/ 857 h 4052"/>
                <a:gd name="T82" fmla="*/ 3789 w 3817"/>
                <a:gd name="T83" fmla="*/ 217 h 4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817" h="4052">
                  <a:moveTo>
                    <a:pt x="3736" y="217"/>
                  </a:moveTo>
                  <a:cubicBezTo>
                    <a:pt x="3604" y="217"/>
                    <a:pt x="3498" y="322"/>
                    <a:pt x="3498" y="455"/>
                  </a:cubicBezTo>
                  <a:cubicBezTo>
                    <a:pt x="3498" y="523"/>
                    <a:pt x="3498" y="590"/>
                    <a:pt x="3498" y="658"/>
                  </a:cubicBezTo>
                  <a:cubicBezTo>
                    <a:pt x="3498" y="680"/>
                    <a:pt x="3488" y="698"/>
                    <a:pt x="3469" y="706"/>
                  </a:cubicBezTo>
                  <a:cubicBezTo>
                    <a:pt x="3289" y="792"/>
                    <a:pt x="3108" y="878"/>
                    <a:pt x="2927" y="965"/>
                  </a:cubicBezTo>
                  <a:cubicBezTo>
                    <a:pt x="2826" y="851"/>
                    <a:pt x="2797" y="854"/>
                    <a:pt x="2731" y="799"/>
                  </a:cubicBezTo>
                  <a:cubicBezTo>
                    <a:pt x="2834" y="799"/>
                    <a:pt x="2916" y="717"/>
                    <a:pt x="2916" y="613"/>
                  </a:cubicBezTo>
                  <a:cubicBezTo>
                    <a:pt x="2916" y="587"/>
                    <a:pt x="2916" y="560"/>
                    <a:pt x="2916" y="534"/>
                  </a:cubicBezTo>
                  <a:cubicBezTo>
                    <a:pt x="2775" y="534"/>
                    <a:pt x="2634" y="534"/>
                    <a:pt x="2493" y="534"/>
                  </a:cubicBezTo>
                  <a:cubicBezTo>
                    <a:pt x="2453" y="534"/>
                    <a:pt x="2411" y="516"/>
                    <a:pt x="2385" y="479"/>
                  </a:cubicBezTo>
                  <a:cubicBezTo>
                    <a:pt x="2353" y="436"/>
                    <a:pt x="2353" y="375"/>
                    <a:pt x="2382" y="330"/>
                  </a:cubicBezTo>
                  <a:cubicBezTo>
                    <a:pt x="2430" y="256"/>
                    <a:pt x="2530" y="251"/>
                    <a:pt x="2588" y="309"/>
                  </a:cubicBezTo>
                  <a:cubicBezTo>
                    <a:pt x="2610" y="331"/>
                    <a:pt x="2632" y="353"/>
                    <a:pt x="2654" y="375"/>
                  </a:cubicBezTo>
                  <a:lnTo>
                    <a:pt x="2654" y="375"/>
                  </a:lnTo>
                  <a:cubicBezTo>
                    <a:pt x="2691" y="412"/>
                    <a:pt x="2742" y="434"/>
                    <a:pt x="2800" y="428"/>
                  </a:cubicBezTo>
                  <a:cubicBezTo>
                    <a:pt x="2898" y="420"/>
                    <a:pt x="2972" y="336"/>
                    <a:pt x="2972" y="238"/>
                  </a:cubicBezTo>
                  <a:cubicBezTo>
                    <a:pt x="2972" y="170"/>
                    <a:pt x="2972" y="102"/>
                    <a:pt x="2972" y="34"/>
                  </a:cubicBezTo>
                  <a:cubicBezTo>
                    <a:pt x="2972" y="18"/>
                    <a:pt x="2961" y="8"/>
                    <a:pt x="2945" y="8"/>
                  </a:cubicBezTo>
                  <a:cubicBezTo>
                    <a:pt x="2689" y="8"/>
                    <a:pt x="2433" y="8"/>
                    <a:pt x="2176" y="8"/>
                  </a:cubicBezTo>
                  <a:cubicBezTo>
                    <a:pt x="2081" y="8"/>
                    <a:pt x="1981" y="26"/>
                    <a:pt x="1888" y="63"/>
                  </a:cubicBezTo>
                  <a:cubicBezTo>
                    <a:pt x="1862" y="24"/>
                    <a:pt x="1812" y="0"/>
                    <a:pt x="1759" y="8"/>
                  </a:cubicBezTo>
                  <a:cubicBezTo>
                    <a:pt x="1709" y="16"/>
                    <a:pt x="1664" y="55"/>
                    <a:pt x="1653" y="106"/>
                  </a:cubicBezTo>
                  <a:cubicBezTo>
                    <a:pt x="1642" y="145"/>
                    <a:pt x="1650" y="180"/>
                    <a:pt x="1669" y="209"/>
                  </a:cubicBezTo>
                  <a:cubicBezTo>
                    <a:pt x="1563" y="320"/>
                    <a:pt x="1497" y="479"/>
                    <a:pt x="1515" y="693"/>
                  </a:cubicBezTo>
                  <a:cubicBezTo>
                    <a:pt x="1550" y="1084"/>
                    <a:pt x="1783" y="1365"/>
                    <a:pt x="1833" y="1618"/>
                  </a:cubicBezTo>
                  <a:cubicBezTo>
                    <a:pt x="1854" y="1724"/>
                    <a:pt x="1865" y="1915"/>
                    <a:pt x="1727" y="2094"/>
                  </a:cubicBezTo>
                  <a:cubicBezTo>
                    <a:pt x="1616" y="2239"/>
                    <a:pt x="1465" y="2316"/>
                    <a:pt x="1362" y="2353"/>
                  </a:cubicBezTo>
                  <a:cubicBezTo>
                    <a:pt x="1158" y="2279"/>
                    <a:pt x="1013" y="2083"/>
                    <a:pt x="1013" y="1857"/>
                  </a:cubicBezTo>
                  <a:cubicBezTo>
                    <a:pt x="1013" y="1557"/>
                    <a:pt x="1013" y="1257"/>
                    <a:pt x="1013" y="957"/>
                  </a:cubicBezTo>
                  <a:lnTo>
                    <a:pt x="1013" y="957"/>
                  </a:lnTo>
                  <a:cubicBezTo>
                    <a:pt x="1008" y="674"/>
                    <a:pt x="770" y="447"/>
                    <a:pt x="481" y="463"/>
                  </a:cubicBezTo>
                  <a:cubicBezTo>
                    <a:pt x="233" y="476"/>
                    <a:pt x="26" y="680"/>
                    <a:pt x="11" y="928"/>
                  </a:cubicBezTo>
                  <a:cubicBezTo>
                    <a:pt x="0" y="1076"/>
                    <a:pt x="53" y="1216"/>
                    <a:pt x="156" y="1320"/>
                  </a:cubicBezTo>
                  <a:cubicBezTo>
                    <a:pt x="177" y="1341"/>
                    <a:pt x="203" y="1351"/>
                    <a:pt x="230" y="1351"/>
                  </a:cubicBezTo>
                  <a:cubicBezTo>
                    <a:pt x="256" y="1351"/>
                    <a:pt x="283" y="1341"/>
                    <a:pt x="301" y="1322"/>
                  </a:cubicBezTo>
                  <a:cubicBezTo>
                    <a:pt x="346" y="1280"/>
                    <a:pt x="344" y="1211"/>
                    <a:pt x="301" y="1166"/>
                  </a:cubicBezTo>
                  <a:cubicBezTo>
                    <a:pt x="243" y="1105"/>
                    <a:pt x="212" y="1023"/>
                    <a:pt x="220" y="936"/>
                  </a:cubicBezTo>
                  <a:cubicBezTo>
                    <a:pt x="233" y="793"/>
                    <a:pt x="354" y="680"/>
                    <a:pt x="497" y="674"/>
                  </a:cubicBezTo>
                  <a:cubicBezTo>
                    <a:pt x="664" y="666"/>
                    <a:pt x="801" y="801"/>
                    <a:pt x="801" y="965"/>
                  </a:cubicBezTo>
                  <a:cubicBezTo>
                    <a:pt x="801" y="1262"/>
                    <a:pt x="801" y="1559"/>
                    <a:pt x="801" y="1857"/>
                  </a:cubicBezTo>
                  <a:cubicBezTo>
                    <a:pt x="801" y="2160"/>
                    <a:pt x="987" y="2424"/>
                    <a:pt x="1251" y="2535"/>
                  </a:cubicBezTo>
                  <a:cubicBezTo>
                    <a:pt x="1248" y="2712"/>
                    <a:pt x="1232" y="2972"/>
                    <a:pt x="1143" y="3077"/>
                  </a:cubicBezTo>
                  <a:cubicBezTo>
                    <a:pt x="1037" y="3199"/>
                    <a:pt x="985" y="3180"/>
                    <a:pt x="907" y="3231"/>
                  </a:cubicBezTo>
                  <a:cubicBezTo>
                    <a:pt x="1051" y="3495"/>
                    <a:pt x="1196" y="3760"/>
                    <a:pt x="1341" y="4024"/>
                  </a:cubicBezTo>
                  <a:cubicBezTo>
                    <a:pt x="1352" y="4040"/>
                    <a:pt x="1367" y="4051"/>
                    <a:pt x="1389" y="4051"/>
                  </a:cubicBezTo>
                  <a:cubicBezTo>
                    <a:pt x="1590" y="4051"/>
                    <a:pt x="1791" y="4051"/>
                    <a:pt x="1992" y="4051"/>
                  </a:cubicBezTo>
                  <a:cubicBezTo>
                    <a:pt x="2007" y="4051"/>
                    <a:pt x="2018" y="4040"/>
                    <a:pt x="2018" y="4024"/>
                  </a:cubicBezTo>
                  <a:cubicBezTo>
                    <a:pt x="2018" y="4006"/>
                    <a:pt x="2018" y="3989"/>
                    <a:pt x="2018" y="3971"/>
                  </a:cubicBezTo>
                  <a:cubicBezTo>
                    <a:pt x="2018" y="3839"/>
                    <a:pt x="1912" y="3733"/>
                    <a:pt x="1780" y="3733"/>
                  </a:cubicBezTo>
                  <a:cubicBezTo>
                    <a:pt x="1729" y="3733"/>
                    <a:pt x="1678" y="3733"/>
                    <a:pt x="1627" y="3733"/>
                  </a:cubicBezTo>
                  <a:cubicBezTo>
                    <a:pt x="1608" y="3733"/>
                    <a:pt x="1590" y="3723"/>
                    <a:pt x="1582" y="3707"/>
                  </a:cubicBezTo>
                  <a:cubicBezTo>
                    <a:pt x="1543" y="3636"/>
                    <a:pt x="1504" y="3566"/>
                    <a:pt x="1465" y="3495"/>
                  </a:cubicBezTo>
                  <a:cubicBezTo>
                    <a:pt x="1571" y="3451"/>
                    <a:pt x="1658" y="3466"/>
                    <a:pt x="1783" y="3363"/>
                  </a:cubicBezTo>
                  <a:cubicBezTo>
                    <a:pt x="1907" y="3260"/>
                    <a:pt x="1888" y="3169"/>
                    <a:pt x="1941" y="3072"/>
                  </a:cubicBezTo>
                  <a:cubicBezTo>
                    <a:pt x="2032" y="3162"/>
                    <a:pt x="2205" y="3210"/>
                    <a:pt x="2213" y="3342"/>
                  </a:cubicBezTo>
                  <a:cubicBezTo>
                    <a:pt x="2218" y="3448"/>
                    <a:pt x="2155" y="3444"/>
                    <a:pt x="2125" y="3495"/>
                  </a:cubicBezTo>
                  <a:cubicBezTo>
                    <a:pt x="2297" y="3675"/>
                    <a:pt x="2468" y="3855"/>
                    <a:pt x="2639" y="4035"/>
                  </a:cubicBezTo>
                  <a:cubicBezTo>
                    <a:pt x="2649" y="4045"/>
                    <a:pt x="2662" y="4051"/>
                    <a:pt x="2676" y="4051"/>
                  </a:cubicBezTo>
                  <a:cubicBezTo>
                    <a:pt x="2862" y="4051"/>
                    <a:pt x="3048" y="4051"/>
                    <a:pt x="3234" y="4051"/>
                  </a:cubicBezTo>
                  <a:cubicBezTo>
                    <a:pt x="3250" y="4051"/>
                    <a:pt x="3260" y="4040"/>
                    <a:pt x="3260" y="4024"/>
                  </a:cubicBezTo>
                  <a:cubicBezTo>
                    <a:pt x="3260" y="4006"/>
                    <a:pt x="3260" y="3989"/>
                    <a:pt x="3260" y="3971"/>
                  </a:cubicBezTo>
                  <a:cubicBezTo>
                    <a:pt x="3260" y="3839"/>
                    <a:pt x="3154" y="3733"/>
                    <a:pt x="3022" y="3733"/>
                  </a:cubicBezTo>
                  <a:cubicBezTo>
                    <a:pt x="2952" y="3733"/>
                    <a:pt x="2881" y="3733"/>
                    <a:pt x="2810" y="3733"/>
                  </a:cubicBezTo>
                  <a:cubicBezTo>
                    <a:pt x="2795" y="3733"/>
                    <a:pt x="2776" y="3725"/>
                    <a:pt x="2768" y="3712"/>
                  </a:cubicBezTo>
                  <a:cubicBezTo>
                    <a:pt x="2730" y="3657"/>
                    <a:pt x="2691" y="3603"/>
                    <a:pt x="2652" y="3548"/>
                  </a:cubicBezTo>
                  <a:cubicBezTo>
                    <a:pt x="2705" y="3425"/>
                    <a:pt x="2810" y="3390"/>
                    <a:pt x="2810" y="3178"/>
                  </a:cubicBezTo>
                  <a:cubicBezTo>
                    <a:pt x="2810" y="2993"/>
                    <a:pt x="2599" y="2790"/>
                    <a:pt x="2493" y="2596"/>
                  </a:cubicBezTo>
                  <a:cubicBezTo>
                    <a:pt x="2616" y="2476"/>
                    <a:pt x="2686" y="2451"/>
                    <a:pt x="2861" y="2234"/>
                  </a:cubicBezTo>
                  <a:cubicBezTo>
                    <a:pt x="2906" y="2293"/>
                    <a:pt x="2951" y="2352"/>
                    <a:pt x="2996" y="2411"/>
                  </a:cubicBezTo>
                  <a:cubicBezTo>
                    <a:pt x="3259" y="2301"/>
                    <a:pt x="3521" y="2191"/>
                    <a:pt x="3784" y="2080"/>
                  </a:cubicBezTo>
                  <a:cubicBezTo>
                    <a:pt x="3802" y="2072"/>
                    <a:pt x="3816" y="2054"/>
                    <a:pt x="3816" y="2033"/>
                  </a:cubicBezTo>
                  <a:cubicBezTo>
                    <a:pt x="3816" y="1842"/>
                    <a:pt x="3816" y="1651"/>
                    <a:pt x="3816" y="1460"/>
                  </a:cubicBezTo>
                  <a:cubicBezTo>
                    <a:pt x="3816" y="1444"/>
                    <a:pt x="3805" y="1433"/>
                    <a:pt x="3789" y="1433"/>
                  </a:cubicBezTo>
                  <a:cubicBezTo>
                    <a:pt x="3771" y="1433"/>
                    <a:pt x="3754" y="1433"/>
                    <a:pt x="3736" y="1433"/>
                  </a:cubicBezTo>
                  <a:cubicBezTo>
                    <a:pt x="3604" y="1433"/>
                    <a:pt x="3498" y="1539"/>
                    <a:pt x="3498" y="1671"/>
                  </a:cubicBezTo>
                  <a:cubicBezTo>
                    <a:pt x="3498" y="1706"/>
                    <a:pt x="3498" y="1741"/>
                    <a:pt x="3498" y="1777"/>
                  </a:cubicBezTo>
                  <a:cubicBezTo>
                    <a:pt x="3498" y="1793"/>
                    <a:pt x="3488" y="1804"/>
                    <a:pt x="3472" y="1804"/>
                  </a:cubicBezTo>
                  <a:cubicBezTo>
                    <a:pt x="3352" y="1804"/>
                    <a:pt x="3232" y="1804"/>
                    <a:pt x="3112" y="1804"/>
                  </a:cubicBezTo>
                  <a:cubicBezTo>
                    <a:pt x="3138" y="1727"/>
                    <a:pt x="3154" y="1645"/>
                    <a:pt x="3154" y="1566"/>
                  </a:cubicBezTo>
                  <a:cubicBezTo>
                    <a:pt x="3154" y="1558"/>
                    <a:pt x="3154" y="1547"/>
                    <a:pt x="3154" y="1539"/>
                  </a:cubicBezTo>
                  <a:cubicBezTo>
                    <a:pt x="3370" y="1324"/>
                    <a:pt x="3585" y="1109"/>
                    <a:pt x="3800" y="894"/>
                  </a:cubicBezTo>
                  <a:cubicBezTo>
                    <a:pt x="3810" y="883"/>
                    <a:pt x="3816" y="870"/>
                    <a:pt x="3816" y="857"/>
                  </a:cubicBezTo>
                  <a:cubicBezTo>
                    <a:pt x="3816" y="652"/>
                    <a:pt x="3816" y="448"/>
                    <a:pt x="3816" y="243"/>
                  </a:cubicBezTo>
                  <a:cubicBezTo>
                    <a:pt x="3816" y="227"/>
                    <a:pt x="3805" y="217"/>
                    <a:pt x="3789" y="217"/>
                  </a:cubicBezTo>
                  <a:cubicBezTo>
                    <a:pt x="3771" y="217"/>
                    <a:pt x="3754" y="217"/>
                    <a:pt x="3736" y="217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40278" y="2166498"/>
            <a:ext cx="6858000" cy="1290064"/>
          </a:xfrm>
        </p:spPr>
        <p:txBody>
          <a:bodyPr lIns="0" tIns="0" rIns="0" bIns="0" anchor="t">
            <a:normAutofit/>
          </a:bodyPr>
          <a:lstStyle>
            <a:lvl1pPr algn="l">
              <a:defRPr sz="3200" b="1" i="0" cap="all" baseline="0">
                <a:solidFill>
                  <a:schemeClr val="bg1"/>
                </a:solidFill>
                <a:latin typeface="Barlow Semi Condensed Medium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60895BC-27F4-D64B-91B6-A003EF8D76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98834" y="394078"/>
            <a:ext cx="2295727" cy="762145"/>
          </a:xfrm>
          <a:prstGeom prst="rect">
            <a:avLst/>
          </a:prstGeom>
        </p:spPr>
      </p:pic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487900C-EDCF-BA48-BAA4-C519A861A4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88984" y="4320000"/>
            <a:ext cx="2160587" cy="109855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539D49C7-0DE9-4049-921A-32B9B9B760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975503" y="4320000"/>
            <a:ext cx="2160587" cy="109855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8" name="Textplatzhalter 4">
            <a:extLst>
              <a:ext uri="{FF2B5EF4-FFF2-40B4-BE49-F238E27FC236}">
                <a16:creationId xmlns:a16="http://schemas.microsoft.com/office/drawing/2014/main" id="{A7DDAFEF-8FB6-1F48-A002-11BD72C30E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45220" y="4320000"/>
            <a:ext cx="2160587" cy="109855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grpSp>
        <p:nvGrpSpPr>
          <p:cNvPr id="29" name="Group 1">
            <a:extLst>
              <a:ext uri="{FF2B5EF4-FFF2-40B4-BE49-F238E27FC236}">
                <a16:creationId xmlns:a16="http://schemas.microsoft.com/office/drawing/2014/main" id="{486C14BF-59C2-8046-8635-BECC0AEE91E3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5975504" y="3870732"/>
            <a:ext cx="322330" cy="323135"/>
            <a:chOff x="1999" y="1409"/>
            <a:chExt cx="400" cy="401"/>
          </a:xfrm>
          <a:solidFill>
            <a:schemeClr val="bg1"/>
          </a:solidFill>
        </p:grpSpPr>
        <p:sp>
          <p:nvSpPr>
            <p:cNvPr id="30" name="Freeform 2">
              <a:extLst>
                <a:ext uri="{FF2B5EF4-FFF2-40B4-BE49-F238E27FC236}">
                  <a16:creationId xmlns:a16="http://schemas.microsoft.com/office/drawing/2014/main" id="{E583E48F-7D82-B346-A488-D81D6C9BE5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9" y="1409"/>
              <a:ext cx="400" cy="401"/>
            </a:xfrm>
            <a:custGeom>
              <a:avLst/>
              <a:gdLst>
                <a:gd name="T0" fmla="*/ 445 w 1770"/>
                <a:gd name="T1" fmla="*/ 1652 h 1772"/>
                <a:gd name="T2" fmla="*/ 1 w 1770"/>
                <a:gd name="T3" fmla="*/ 916 h 1772"/>
                <a:gd name="T4" fmla="*/ 173 w 1770"/>
                <a:gd name="T5" fmla="*/ 362 h 1772"/>
                <a:gd name="T6" fmla="*/ 240 w 1770"/>
                <a:gd name="T7" fmla="*/ 420 h 1772"/>
                <a:gd name="T8" fmla="*/ 239 w 1770"/>
                <a:gd name="T9" fmla="*/ 502 h 1772"/>
                <a:gd name="T10" fmla="*/ 132 w 1770"/>
                <a:gd name="T11" fmla="*/ 886 h 1772"/>
                <a:gd name="T12" fmla="*/ 233 w 1770"/>
                <a:gd name="T13" fmla="*/ 1261 h 1772"/>
                <a:gd name="T14" fmla="*/ 1262 w 1770"/>
                <a:gd name="T15" fmla="*/ 1537 h 1772"/>
                <a:gd name="T16" fmla="*/ 1538 w 1770"/>
                <a:gd name="T17" fmla="*/ 509 h 1772"/>
                <a:gd name="T18" fmla="*/ 991 w 1770"/>
                <a:gd name="T19" fmla="*/ 140 h 1772"/>
                <a:gd name="T20" fmla="*/ 845 w 1770"/>
                <a:gd name="T21" fmla="*/ 134 h 1772"/>
                <a:gd name="T22" fmla="*/ 684 w 1770"/>
                <a:gd name="T23" fmla="*/ 533 h 1772"/>
                <a:gd name="T24" fmla="*/ 549 w 1770"/>
                <a:gd name="T25" fmla="*/ 612 h 1772"/>
                <a:gd name="T26" fmla="*/ 529 w 1770"/>
                <a:gd name="T27" fmla="*/ 687 h 1772"/>
                <a:gd name="T28" fmla="*/ 683 w 1770"/>
                <a:gd name="T29" fmla="*/ 841 h 1772"/>
                <a:gd name="T30" fmla="*/ 758 w 1770"/>
                <a:gd name="T31" fmla="*/ 859 h 1772"/>
                <a:gd name="T32" fmla="*/ 816 w 1770"/>
                <a:gd name="T33" fmla="*/ 1073 h 1772"/>
                <a:gd name="T34" fmla="*/ 816 w 1770"/>
                <a:gd name="T35" fmla="*/ 1136 h 1772"/>
                <a:gd name="T36" fmla="*/ 820 w 1770"/>
                <a:gd name="T37" fmla="*/ 1249 h 1772"/>
                <a:gd name="T38" fmla="*/ 855 w 1770"/>
                <a:gd name="T39" fmla="*/ 1326 h 1772"/>
                <a:gd name="T40" fmla="*/ 914 w 1770"/>
                <a:gd name="T41" fmla="*/ 1346 h 1772"/>
                <a:gd name="T42" fmla="*/ 1013 w 1770"/>
                <a:gd name="T43" fmla="*/ 1248 h 1772"/>
                <a:gd name="T44" fmla="*/ 1337 w 1770"/>
                <a:gd name="T45" fmla="*/ 719 h 1772"/>
                <a:gd name="T46" fmla="*/ 1326 w 1770"/>
                <a:gd name="T47" fmla="*/ 642 h 1772"/>
                <a:gd name="T48" fmla="*/ 1330 w 1770"/>
                <a:gd name="T49" fmla="*/ 571 h 1772"/>
                <a:gd name="T50" fmla="*/ 1392 w 1770"/>
                <a:gd name="T51" fmla="*/ 506 h 1772"/>
                <a:gd name="T52" fmla="*/ 1467 w 1770"/>
                <a:gd name="T53" fmla="*/ 736 h 1772"/>
                <a:gd name="T54" fmla="*/ 1143 w 1770"/>
                <a:gd name="T55" fmla="*/ 1242 h 1772"/>
                <a:gd name="T56" fmla="*/ 1026 w 1770"/>
                <a:gd name="T57" fmla="*/ 1445 h 1772"/>
                <a:gd name="T58" fmla="*/ 914 w 1770"/>
                <a:gd name="T59" fmla="*/ 1476 h 1772"/>
                <a:gd name="T60" fmla="*/ 686 w 1770"/>
                <a:gd name="T61" fmla="*/ 1251 h 1772"/>
                <a:gd name="T62" fmla="*/ 682 w 1770"/>
                <a:gd name="T63" fmla="*/ 1101 h 1772"/>
                <a:gd name="T64" fmla="*/ 685 w 1770"/>
                <a:gd name="T65" fmla="*/ 1026 h 1772"/>
                <a:gd name="T66" fmla="*/ 688 w 1770"/>
                <a:gd name="T67" fmla="*/ 973 h 1772"/>
                <a:gd name="T68" fmla="*/ 682 w 1770"/>
                <a:gd name="T69" fmla="*/ 973 h 1772"/>
                <a:gd name="T70" fmla="*/ 395 w 1770"/>
                <a:gd name="T71" fmla="*/ 687 h 1772"/>
                <a:gd name="T72" fmla="*/ 434 w 1770"/>
                <a:gd name="T73" fmla="*/ 548 h 1772"/>
                <a:gd name="T74" fmla="*/ 786 w 1770"/>
                <a:gd name="T75" fmla="*/ 307 h 1772"/>
                <a:gd name="T76" fmla="*/ 602 w 1770"/>
                <a:gd name="T77" fmla="*/ 163 h 1772"/>
                <a:gd name="T78" fmla="*/ 569 w 1770"/>
                <a:gd name="T79" fmla="*/ 100 h 1772"/>
                <a:gd name="T80" fmla="*/ 603 w 1770"/>
                <a:gd name="T81" fmla="*/ 48 h 1772"/>
                <a:gd name="T82" fmla="*/ 885 w 1770"/>
                <a:gd name="T83" fmla="*/ 0 h 1772"/>
                <a:gd name="T84" fmla="*/ 1766 w 1770"/>
                <a:gd name="T85" fmla="*/ 809 h 1772"/>
                <a:gd name="T86" fmla="*/ 1651 w 1770"/>
                <a:gd name="T87" fmla="*/ 1327 h 1772"/>
                <a:gd name="T88" fmla="*/ 854 w 1770"/>
                <a:gd name="T89" fmla="*/ 1770 h 1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770" h="1772">
                  <a:moveTo>
                    <a:pt x="854" y="1770"/>
                  </a:moveTo>
                  <a:lnTo>
                    <a:pt x="854" y="1770"/>
                  </a:lnTo>
                  <a:cubicBezTo>
                    <a:pt x="703" y="1764"/>
                    <a:pt x="576" y="1727"/>
                    <a:pt x="445" y="1652"/>
                  </a:cubicBezTo>
                  <a:cubicBezTo>
                    <a:pt x="303" y="1570"/>
                    <a:pt x="201" y="1468"/>
                    <a:pt x="119" y="1326"/>
                  </a:cubicBezTo>
                  <a:cubicBezTo>
                    <a:pt x="44" y="1195"/>
                    <a:pt x="7" y="1068"/>
                    <a:pt x="1" y="916"/>
                  </a:cubicBezTo>
                  <a:lnTo>
                    <a:pt x="1" y="916"/>
                  </a:lnTo>
                  <a:cubicBezTo>
                    <a:pt x="0" y="905"/>
                    <a:pt x="0" y="895"/>
                    <a:pt x="0" y="885"/>
                  </a:cubicBezTo>
                  <a:cubicBezTo>
                    <a:pt x="0" y="723"/>
                    <a:pt x="36" y="585"/>
                    <a:pt x="118" y="445"/>
                  </a:cubicBezTo>
                  <a:cubicBezTo>
                    <a:pt x="135" y="414"/>
                    <a:pt x="152" y="390"/>
                    <a:pt x="173" y="362"/>
                  </a:cubicBezTo>
                  <a:cubicBezTo>
                    <a:pt x="188" y="373"/>
                    <a:pt x="204" y="384"/>
                    <a:pt x="219" y="396"/>
                  </a:cubicBezTo>
                  <a:lnTo>
                    <a:pt x="219" y="396"/>
                  </a:lnTo>
                  <a:cubicBezTo>
                    <a:pt x="228" y="403"/>
                    <a:pt x="234" y="410"/>
                    <a:pt x="240" y="420"/>
                  </a:cubicBezTo>
                  <a:cubicBezTo>
                    <a:pt x="247" y="433"/>
                    <a:pt x="251" y="445"/>
                    <a:pt x="251" y="460"/>
                  </a:cubicBezTo>
                  <a:cubicBezTo>
                    <a:pt x="251" y="474"/>
                    <a:pt x="248" y="487"/>
                    <a:pt x="240" y="499"/>
                  </a:cubicBezTo>
                  <a:cubicBezTo>
                    <a:pt x="240" y="500"/>
                    <a:pt x="239" y="501"/>
                    <a:pt x="239" y="502"/>
                  </a:cubicBezTo>
                  <a:lnTo>
                    <a:pt x="239" y="502"/>
                  </a:lnTo>
                  <a:cubicBezTo>
                    <a:pt x="237" y="506"/>
                    <a:pt x="235" y="509"/>
                    <a:pt x="233" y="513"/>
                  </a:cubicBezTo>
                  <a:cubicBezTo>
                    <a:pt x="164" y="632"/>
                    <a:pt x="132" y="749"/>
                    <a:pt x="132" y="886"/>
                  </a:cubicBezTo>
                  <a:cubicBezTo>
                    <a:pt x="132" y="896"/>
                    <a:pt x="133" y="904"/>
                    <a:pt x="133" y="915"/>
                  </a:cubicBezTo>
                  <a:lnTo>
                    <a:pt x="133" y="915"/>
                  </a:lnTo>
                  <a:cubicBezTo>
                    <a:pt x="138" y="1043"/>
                    <a:pt x="169" y="1150"/>
                    <a:pt x="233" y="1261"/>
                  </a:cubicBezTo>
                  <a:cubicBezTo>
                    <a:pt x="303" y="1382"/>
                    <a:pt x="389" y="1468"/>
                    <a:pt x="509" y="1537"/>
                  </a:cubicBezTo>
                  <a:cubicBezTo>
                    <a:pt x="629" y="1607"/>
                    <a:pt x="747" y="1638"/>
                    <a:pt x="886" y="1638"/>
                  </a:cubicBezTo>
                  <a:cubicBezTo>
                    <a:pt x="1024" y="1638"/>
                    <a:pt x="1142" y="1607"/>
                    <a:pt x="1262" y="1537"/>
                  </a:cubicBezTo>
                  <a:cubicBezTo>
                    <a:pt x="1382" y="1468"/>
                    <a:pt x="1469" y="1382"/>
                    <a:pt x="1538" y="1261"/>
                  </a:cubicBezTo>
                  <a:cubicBezTo>
                    <a:pt x="1608" y="1141"/>
                    <a:pt x="1639" y="1024"/>
                    <a:pt x="1639" y="886"/>
                  </a:cubicBezTo>
                  <a:cubicBezTo>
                    <a:pt x="1639" y="747"/>
                    <a:pt x="1608" y="629"/>
                    <a:pt x="1538" y="509"/>
                  </a:cubicBezTo>
                  <a:cubicBezTo>
                    <a:pt x="1469" y="389"/>
                    <a:pt x="1382" y="302"/>
                    <a:pt x="1262" y="233"/>
                  </a:cubicBezTo>
                  <a:cubicBezTo>
                    <a:pt x="1174" y="182"/>
                    <a:pt x="1091" y="154"/>
                    <a:pt x="991" y="140"/>
                  </a:cubicBezTo>
                  <a:lnTo>
                    <a:pt x="991" y="140"/>
                  </a:lnTo>
                  <a:cubicBezTo>
                    <a:pt x="954" y="135"/>
                    <a:pt x="923" y="132"/>
                    <a:pt x="886" y="132"/>
                  </a:cubicBezTo>
                  <a:cubicBezTo>
                    <a:pt x="872" y="132"/>
                    <a:pt x="859" y="133"/>
                    <a:pt x="845" y="134"/>
                  </a:cubicBezTo>
                  <a:lnTo>
                    <a:pt x="845" y="134"/>
                  </a:lnTo>
                  <a:cubicBezTo>
                    <a:pt x="862" y="150"/>
                    <a:pt x="874" y="167"/>
                    <a:pt x="886" y="187"/>
                  </a:cubicBezTo>
                  <a:cubicBezTo>
                    <a:pt x="908" y="226"/>
                    <a:pt x="918" y="263"/>
                    <a:pt x="919" y="306"/>
                  </a:cubicBezTo>
                  <a:cubicBezTo>
                    <a:pt x="919" y="452"/>
                    <a:pt x="836" y="533"/>
                    <a:pt x="684" y="533"/>
                  </a:cubicBezTo>
                  <a:lnTo>
                    <a:pt x="684" y="533"/>
                  </a:lnTo>
                  <a:cubicBezTo>
                    <a:pt x="656" y="533"/>
                    <a:pt x="631" y="539"/>
                    <a:pt x="607" y="554"/>
                  </a:cubicBezTo>
                  <a:cubicBezTo>
                    <a:pt x="581" y="568"/>
                    <a:pt x="563" y="587"/>
                    <a:pt x="549" y="612"/>
                  </a:cubicBezTo>
                  <a:cubicBezTo>
                    <a:pt x="536" y="633"/>
                    <a:pt x="531" y="654"/>
                    <a:pt x="529" y="679"/>
                  </a:cubicBezTo>
                  <a:lnTo>
                    <a:pt x="529" y="679"/>
                  </a:lnTo>
                  <a:cubicBezTo>
                    <a:pt x="529" y="682"/>
                    <a:pt x="529" y="684"/>
                    <a:pt x="529" y="687"/>
                  </a:cubicBezTo>
                  <a:cubicBezTo>
                    <a:pt x="529" y="716"/>
                    <a:pt x="535" y="739"/>
                    <a:pt x="549" y="764"/>
                  </a:cubicBezTo>
                  <a:cubicBezTo>
                    <a:pt x="563" y="788"/>
                    <a:pt x="581" y="806"/>
                    <a:pt x="606" y="821"/>
                  </a:cubicBezTo>
                  <a:cubicBezTo>
                    <a:pt x="630" y="835"/>
                    <a:pt x="654" y="841"/>
                    <a:pt x="683" y="841"/>
                  </a:cubicBezTo>
                  <a:lnTo>
                    <a:pt x="683" y="841"/>
                  </a:lnTo>
                  <a:cubicBezTo>
                    <a:pt x="686" y="841"/>
                    <a:pt x="688" y="841"/>
                    <a:pt x="691" y="841"/>
                  </a:cubicBezTo>
                  <a:cubicBezTo>
                    <a:pt x="716" y="841"/>
                    <a:pt x="737" y="846"/>
                    <a:pt x="758" y="859"/>
                  </a:cubicBezTo>
                  <a:cubicBezTo>
                    <a:pt x="770" y="865"/>
                    <a:pt x="779" y="873"/>
                    <a:pt x="788" y="883"/>
                  </a:cubicBezTo>
                  <a:cubicBezTo>
                    <a:pt x="830" y="928"/>
                    <a:pt x="823" y="993"/>
                    <a:pt x="819" y="1040"/>
                  </a:cubicBezTo>
                  <a:cubicBezTo>
                    <a:pt x="817" y="1053"/>
                    <a:pt x="816" y="1065"/>
                    <a:pt x="816" y="1073"/>
                  </a:cubicBezTo>
                  <a:cubicBezTo>
                    <a:pt x="816" y="1083"/>
                    <a:pt x="816" y="1093"/>
                    <a:pt x="816" y="1103"/>
                  </a:cubicBezTo>
                  <a:lnTo>
                    <a:pt x="816" y="1103"/>
                  </a:lnTo>
                  <a:cubicBezTo>
                    <a:pt x="816" y="1114"/>
                    <a:pt x="816" y="1124"/>
                    <a:pt x="816" y="1136"/>
                  </a:cubicBezTo>
                  <a:cubicBezTo>
                    <a:pt x="816" y="1173"/>
                    <a:pt x="817" y="1204"/>
                    <a:pt x="820" y="1241"/>
                  </a:cubicBezTo>
                  <a:cubicBezTo>
                    <a:pt x="820" y="1244"/>
                    <a:pt x="820" y="1246"/>
                    <a:pt x="820" y="1249"/>
                  </a:cubicBezTo>
                  <a:lnTo>
                    <a:pt x="820" y="1249"/>
                  </a:lnTo>
                  <a:cubicBezTo>
                    <a:pt x="820" y="1252"/>
                    <a:pt x="819" y="1254"/>
                    <a:pt x="819" y="1256"/>
                  </a:cubicBezTo>
                  <a:cubicBezTo>
                    <a:pt x="819" y="1272"/>
                    <a:pt x="823" y="1285"/>
                    <a:pt x="831" y="1299"/>
                  </a:cubicBezTo>
                  <a:cubicBezTo>
                    <a:pt x="837" y="1310"/>
                    <a:pt x="845" y="1318"/>
                    <a:pt x="855" y="1326"/>
                  </a:cubicBezTo>
                  <a:lnTo>
                    <a:pt x="855" y="1326"/>
                  </a:lnTo>
                  <a:cubicBezTo>
                    <a:pt x="859" y="1328"/>
                    <a:pt x="862" y="1331"/>
                    <a:pt x="866" y="1333"/>
                  </a:cubicBezTo>
                  <a:cubicBezTo>
                    <a:pt x="882" y="1342"/>
                    <a:pt x="896" y="1346"/>
                    <a:pt x="914" y="1346"/>
                  </a:cubicBezTo>
                  <a:cubicBezTo>
                    <a:pt x="932" y="1346"/>
                    <a:pt x="948" y="1342"/>
                    <a:pt x="963" y="1333"/>
                  </a:cubicBezTo>
                  <a:cubicBezTo>
                    <a:pt x="979" y="1324"/>
                    <a:pt x="990" y="1313"/>
                    <a:pt x="999" y="1297"/>
                  </a:cubicBezTo>
                  <a:cubicBezTo>
                    <a:pt x="1008" y="1281"/>
                    <a:pt x="1012" y="1266"/>
                    <a:pt x="1013" y="1248"/>
                  </a:cubicBezTo>
                  <a:cubicBezTo>
                    <a:pt x="1013" y="1063"/>
                    <a:pt x="1065" y="965"/>
                    <a:pt x="1226" y="854"/>
                  </a:cubicBezTo>
                  <a:cubicBezTo>
                    <a:pt x="1228" y="853"/>
                    <a:pt x="1230" y="852"/>
                    <a:pt x="1231" y="851"/>
                  </a:cubicBezTo>
                  <a:cubicBezTo>
                    <a:pt x="1295" y="814"/>
                    <a:pt x="1331" y="770"/>
                    <a:pt x="1337" y="719"/>
                  </a:cubicBezTo>
                  <a:lnTo>
                    <a:pt x="1337" y="719"/>
                  </a:lnTo>
                  <a:cubicBezTo>
                    <a:pt x="1337" y="713"/>
                    <a:pt x="1338" y="708"/>
                    <a:pt x="1338" y="702"/>
                  </a:cubicBezTo>
                  <a:cubicBezTo>
                    <a:pt x="1338" y="680"/>
                    <a:pt x="1334" y="662"/>
                    <a:pt x="1326" y="642"/>
                  </a:cubicBezTo>
                  <a:lnTo>
                    <a:pt x="1326" y="642"/>
                  </a:lnTo>
                  <a:cubicBezTo>
                    <a:pt x="1321" y="632"/>
                    <a:pt x="1319" y="622"/>
                    <a:pt x="1319" y="611"/>
                  </a:cubicBezTo>
                  <a:cubicBezTo>
                    <a:pt x="1319" y="596"/>
                    <a:pt x="1323" y="584"/>
                    <a:pt x="1330" y="571"/>
                  </a:cubicBezTo>
                  <a:cubicBezTo>
                    <a:pt x="1334" y="565"/>
                    <a:pt x="1337" y="560"/>
                    <a:pt x="1342" y="555"/>
                  </a:cubicBezTo>
                  <a:cubicBezTo>
                    <a:pt x="1359" y="538"/>
                    <a:pt x="1376" y="522"/>
                    <a:pt x="1392" y="506"/>
                  </a:cubicBezTo>
                  <a:lnTo>
                    <a:pt x="1392" y="506"/>
                  </a:lnTo>
                  <a:cubicBezTo>
                    <a:pt x="1407" y="522"/>
                    <a:pt x="1419" y="538"/>
                    <a:pt x="1430" y="557"/>
                  </a:cubicBezTo>
                  <a:cubicBezTo>
                    <a:pt x="1457" y="603"/>
                    <a:pt x="1469" y="648"/>
                    <a:pt x="1469" y="702"/>
                  </a:cubicBezTo>
                  <a:cubicBezTo>
                    <a:pt x="1469" y="714"/>
                    <a:pt x="1468" y="724"/>
                    <a:pt x="1467" y="736"/>
                  </a:cubicBezTo>
                  <a:cubicBezTo>
                    <a:pt x="1459" y="799"/>
                    <a:pt x="1422" y="889"/>
                    <a:pt x="1298" y="962"/>
                  </a:cubicBezTo>
                  <a:cubicBezTo>
                    <a:pt x="1166" y="1055"/>
                    <a:pt x="1144" y="1121"/>
                    <a:pt x="1143" y="1242"/>
                  </a:cubicBezTo>
                  <a:lnTo>
                    <a:pt x="1143" y="1242"/>
                  </a:lnTo>
                  <a:cubicBezTo>
                    <a:pt x="1143" y="1243"/>
                    <a:pt x="1143" y="1243"/>
                    <a:pt x="1143" y="1243"/>
                  </a:cubicBezTo>
                  <a:cubicBezTo>
                    <a:pt x="1143" y="1286"/>
                    <a:pt x="1134" y="1323"/>
                    <a:pt x="1112" y="1360"/>
                  </a:cubicBezTo>
                  <a:cubicBezTo>
                    <a:pt x="1091" y="1397"/>
                    <a:pt x="1063" y="1424"/>
                    <a:pt x="1026" y="1445"/>
                  </a:cubicBezTo>
                  <a:cubicBezTo>
                    <a:pt x="996" y="1462"/>
                    <a:pt x="968" y="1472"/>
                    <a:pt x="933" y="1475"/>
                  </a:cubicBezTo>
                  <a:lnTo>
                    <a:pt x="933" y="1475"/>
                  </a:lnTo>
                  <a:cubicBezTo>
                    <a:pt x="927" y="1476"/>
                    <a:pt x="921" y="1476"/>
                    <a:pt x="914" y="1476"/>
                  </a:cubicBezTo>
                  <a:cubicBezTo>
                    <a:pt x="873" y="1476"/>
                    <a:pt x="837" y="1466"/>
                    <a:pt x="801" y="1445"/>
                  </a:cubicBezTo>
                  <a:cubicBezTo>
                    <a:pt x="764" y="1424"/>
                    <a:pt x="738" y="1398"/>
                    <a:pt x="717" y="1361"/>
                  </a:cubicBezTo>
                  <a:cubicBezTo>
                    <a:pt x="697" y="1326"/>
                    <a:pt x="687" y="1292"/>
                    <a:pt x="686" y="1251"/>
                  </a:cubicBezTo>
                  <a:lnTo>
                    <a:pt x="686" y="1251"/>
                  </a:lnTo>
                  <a:cubicBezTo>
                    <a:pt x="683" y="1211"/>
                    <a:pt x="682" y="1176"/>
                    <a:pt x="682" y="1135"/>
                  </a:cubicBezTo>
                  <a:cubicBezTo>
                    <a:pt x="682" y="1123"/>
                    <a:pt x="682" y="1113"/>
                    <a:pt x="682" y="1101"/>
                  </a:cubicBezTo>
                  <a:cubicBezTo>
                    <a:pt x="682" y="1092"/>
                    <a:pt x="682" y="1082"/>
                    <a:pt x="682" y="1072"/>
                  </a:cubicBezTo>
                  <a:lnTo>
                    <a:pt x="682" y="1072"/>
                  </a:lnTo>
                  <a:cubicBezTo>
                    <a:pt x="682" y="1056"/>
                    <a:pt x="683" y="1042"/>
                    <a:pt x="685" y="1026"/>
                  </a:cubicBezTo>
                  <a:lnTo>
                    <a:pt x="685" y="1026"/>
                  </a:lnTo>
                  <a:cubicBezTo>
                    <a:pt x="687" y="1011"/>
                    <a:pt x="688" y="999"/>
                    <a:pt x="688" y="984"/>
                  </a:cubicBezTo>
                  <a:cubicBezTo>
                    <a:pt x="688" y="980"/>
                    <a:pt x="688" y="977"/>
                    <a:pt x="688" y="973"/>
                  </a:cubicBezTo>
                  <a:cubicBezTo>
                    <a:pt x="686" y="973"/>
                    <a:pt x="684" y="973"/>
                    <a:pt x="682" y="973"/>
                  </a:cubicBezTo>
                  <a:lnTo>
                    <a:pt x="682" y="973"/>
                  </a:lnTo>
                  <a:lnTo>
                    <a:pt x="682" y="973"/>
                  </a:lnTo>
                  <a:cubicBezTo>
                    <a:pt x="629" y="973"/>
                    <a:pt x="584" y="961"/>
                    <a:pt x="539" y="934"/>
                  </a:cubicBezTo>
                  <a:cubicBezTo>
                    <a:pt x="493" y="908"/>
                    <a:pt x="460" y="875"/>
                    <a:pt x="434" y="830"/>
                  </a:cubicBezTo>
                  <a:cubicBezTo>
                    <a:pt x="407" y="784"/>
                    <a:pt x="395" y="740"/>
                    <a:pt x="395" y="687"/>
                  </a:cubicBezTo>
                  <a:cubicBezTo>
                    <a:pt x="395" y="683"/>
                    <a:pt x="395" y="679"/>
                    <a:pt x="396" y="674"/>
                  </a:cubicBezTo>
                  <a:lnTo>
                    <a:pt x="396" y="674"/>
                  </a:lnTo>
                  <a:cubicBezTo>
                    <a:pt x="399" y="628"/>
                    <a:pt x="411" y="589"/>
                    <a:pt x="434" y="548"/>
                  </a:cubicBezTo>
                  <a:cubicBezTo>
                    <a:pt x="461" y="501"/>
                    <a:pt x="495" y="468"/>
                    <a:pt x="541" y="441"/>
                  </a:cubicBezTo>
                  <a:cubicBezTo>
                    <a:pt x="588" y="414"/>
                    <a:pt x="633" y="402"/>
                    <a:pt x="686" y="401"/>
                  </a:cubicBezTo>
                  <a:cubicBezTo>
                    <a:pt x="771" y="401"/>
                    <a:pt x="786" y="369"/>
                    <a:pt x="786" y="307"/>
                  </a:cubicBezTo>
                  <a:cubicBezTo>
                    <a:pt x="786" y="204"/>
                    <a:pt x="633" y="172"/>
                    <a:pt x="624" y="171"/>
                  </a:cubicBezTo>
                  <a:lnTo>
                    <a:pt x="624" y="171"/>
                  </a:lnTo>
                  <a:cubicBezTo>
                    <a:pt x="616" y="169"/>
                    <a:pt x="609" y="167"/>
                    <a:pt x="602" y="163"/>
                  </a:cubicBezTo>
                  <a:cubicBezTo>
                    <a:pt x="591" y="157"/>
                    <a:pt x="584" y="148"/>
                    <a:pt x="578" y="138"/>
                  </a:cubicBezTo>
                  <a:cubicBezTo>
                    <a:pt x="571" y="127"/>
                    <a:pt x="569" y="117"/>
                    <a:pt x="569" y="105"/>
                  </a:cubicBezTo>
                  <a:cubicBezTo>
                    <a:pt x="569" y="103"/>
                    <a:pt x="569" y="102"/>
                    <a:pt x="569" y="100"/>
                  </a:cubicBezTo>
                  <a:lnTo>
                    <a:pt x="569" y="100"/>
                  </a:lnTo>
                  <a:cubicBezTo>
                    <a:pt x="570" y="90"/>
                    <a:pt x="572" y="82"/>
                    <a:pt x="578" y="73"/>
                  </a:cubicBezTo>
                  <a:cubicBezTo>
                    <a:pt x="584" y="62"/>
                    <a:pt x="592" y="54"/>
                    <a:pt x="603" y="48"/>
                  </a:cubicBezTo>
                  <a:cubicBezTo>
                    <a:pt x="607" y="45"/>
                    <a:pt x="611" y="43"/>
                    <a:pt x="617" y="42"/>
                  </a:cubicBezTo>
                  <a:lnTo>
                    <a:pt x="617" y="42"/>
                  </a:lnTo>
                  <a:cubicBezTo>
                    <a:pt x="708" y="13"/>
                    <a:pt x="789" y="0"/>
                    <a:pt x="885" y="0"/>
                  </a:cubicBezTo>
                  <a:cubicBezTo>
                    <a:pt x="1047" y="0"/>
                    <a:pt x="1186" y="37"/>
                    <a:pt x="1327" y="119"/>
                  </a:cubicBezTo>
                  <a:cubicBezTo>
                    <a:pt x="1469" y="200"/>
                    <a:pt x="1569" y="302"/>
                    <a:pt x="1651" y="443"/>
                  </a:cubicBezTo>
                  <a:cubicBezTo>
                    <a:pt x="1719" y="561"/>
                    <a:pt x="1754" y="673"/>
                    <a:pt x="1766" y="809"/>
                  </a:cubicBezTo>
                  <a:lnTo>
                    <a:pt x="1766" y="809"/>
                  </a:lnTo>
                  <a:cubicBezTo>
                    <a:pt x="1768" y="835"/>
                    <a:pt x="1769" y="858"/>
                    <a:pt x="1769" y="885"/>
                  </a:cubicBezTo>
                  <a:cubicBezTo>
                    <a:pt x="1769" y="1047"/>
                    <a:pt x="1733" y="1186"/>
                    <a:pt x="1651" y="1327"/>
                  </a:cubicBezTo>
                  <a:cubicBezTo>
                    <a:pt x="1570" y="1469"/>
                    <a:pt x="1467" y="1570"/>
                    <a:pt x="1326" y="1652"/>
                  </a:cubicBezTo>
                  <a:cubicBezTo>
                    <a:pt x="1185" y="1734"/>
                    <a:pt x="1046" y="1771"/>
                    <a:pt x="884" y="1771"/>
                  </a:cubicBezTo>
                  <a:cubicBezTo>
                    <a:pt x="873" y="1771"/>
                    <a:pt x="864" y="1771"/>
                    <a:pt x="854" y="1770"/>
                  </a:cubicBezTo>
                  <a:close/>
                  <a:moveTo>
                    <a:pt x="693" y="974"/>
                  </a:moveTo>
                  <a:lnTo>
                    <a:pt x="693" y="974"/>
                  </a:lnTo>
                  <a:close/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1" name="Group 38">
            <a:extLst>
              <a:ext uri="{FF2B5EF4-FFF2-40B4-BE49-F238E27FC236}">
                <a16:creationId xmlns:a16="http://schemas.microsoft.com/office/drawing/2014/main" id="{C8302C12-FCB7-064F-ABD2-50831E1C06A6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1240278" y="3859630"/>
            <a:ext cx="330038" cy="330038"/>
            <a:chOff x="5594" y="1376"/>
            <a:chExt cx="389" cy="389"/>
          </a:xfrm>
          <a:solidFill>
            <a:schemeClr val="bg1"/>
          </a:solidFill>
        </p:grpSpPr>
        <p:sp>
          <p:nvSpPr>
            <p:cNvPr id="32" name="Freeform 39">
              <a:extLst>
                <a:ext uri="{FF2B5EF4-FFF2-40B4-BE49-F238E27FC236}">
                  <a16:creationId xmlns:a16="http://schemas.microsoft.com/office/drawing/2014/main" id="{BE3891D5-D604-0544-B870-93ACACA9C9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4" y="1376"/>
              <a:ext cx="389" cy="389"/>
            </a:xfrm>
            <a:custGeom>
              <a:avLst/>
              <a:gdLst>
                <a:gd name="T0" fmla="*/ 1156 w 1719"/>
                <a:gd name="T1" fmla="*/ 1719 h 1720"/>
                <a:gd name="T2" fmla="*/ 1155 w 1719"/>
                <a:gd name="T3" fmla="*/ 1719 h 1720"/>
                <a:gd name="T4" fmla="*/ 1056 w 1719"/>
                <a:gd name="T5" fmla="*/ 1662 h 1720"/>
                <a:gd name="T6" fmla="*/ 1041 w 1719"/>
                <a:gd name="T7" fmla="*/ 1018 h 1720"/>
                <a:gd name="T8" fmla="*/ 678 w 1719"/>
                <a:gd name="T9" fmla="*/ 1312 h 1720"/>
                <a:gd name="T10" fmla="*/ 625 w 1719"/>
                <a:gd name="T11" fmla="*/ 1312 h 1720"/>
                <a:gd name="T12" fmla="*/ 556 w 1719"/>
                <a:gd name="T13" fmla="*/ 1273 h 1720"/>
                <a:gd name="T14" fmla="*/ 546 w 1719"/>
                <a:gd name="T15" fmla="*/ 999 h 1720"/>
                <a:gd name="T16" fmla="*/ 561 w 1719"/>
                <a:gd name="T17" fmla="*/ 943 h 1720"/>
                <a:gd name="T18" fmla="*/ 660 w 1719"/>
                <a:gd name="T19" fmla="*/ 886 h 1720"/>
                <a:gd name="T20" fmla="*/ 1057 w 1719"/>
                <a:gd name="T21" fmla="*/ 886 h 1720"/>
                <a:gd name="T22" fmla="*/ 1058 w 1719"/>
                <a:gd name="T23" fmla="*/ 886 h 1720"/>
                <a:gd name="T24" fmla="*/ 1158 w 1719"/>
                <a:gd name="T25" fmla="*/ 943 h 1720"/>
                <a:gd name="T26" fmla="*/ 1173 w 1719"/>
                <a:gd name="T27" fmla="*/ 1587 h 1720"/>
                <a:gd name="T28" fmla="*/ 1586 w 1719"/>
                <a:gd name="T29" fmla="*/ 659 h 1720"/>
                <a:gd name="T30" fmla="*/ 928 w 1719"/>
                <a:gd name="T31" fmla="*/ 157 h 1720"/>
                <a:gd name="T32" fmla="*/ 860 w 1719"/>
                <a:gd name="T33" fmla="*/ 133 h 1720"/>
                <a:gd name="T34" fmla="*/ 790 w 1719"/>
                <a:gd name="T35" fmla="*/ 157 h 1720"/>
                <a:gd name="T36" fmla="*/ 132 w 1719"/>
                <a:gd name="T37" fmla="*/ 1587 h 1720"/>
                <a:gd name="T38" fmla="*/ 595 w 1719"/>
                <a:gd name="T39" fmla="*/ 1587 h 1720"/>
                <a:gd name="T40" fmla="*/ 664 w 1719"/>
                <a:gd name="T41" fmla="*/ 1626 h 1720"/>
                <a:gd name="T42" fmla="*/ 675 w 1719"/>
                <a:gd name="T43" fmla="*/ 1666 h 1720"/>
                <a:gd name="T44" fmla="*/ 116 w 1719"/>
                <a:gd name="T45" fmla="*/ 1719 h 1720"/>
                <a:gd name="T46" fmla="*/ 114 w 1719"/>
                <a:gd name="T47" fmla="*/ 1719 h 1720"/>
                <a:gd name="T48" fmla="*/ 16 w 1719"/>
                <a:gd name="T49" fmla="*/ 1662 h 1720"/>
                <a:gd name="T50" fmla="*/ 0 w 1719"/>
                <a:gd name="T51" fmla="*/ 649 h 1720"/>
                <a:gd name="T52" fmla="*/ 0 w 1719"/>
                <a:gd name="T53" fmla="*/ 649 h 1720"/>
                <a:gd name="T54" fmla="*/ 45 w 1719"/>
                <a:gd name="T55" fmla="*/ 560 h 1720"/>
                <a:gd name="T56" fmla="*/ 710 w 1719"/>
                <a:gd name="T57" fmla="*/ 51 h 1720"/>
                <a:gd name="T58" fmla="*/ 860 w 1719"/>
                <a:gd name="T59" fmla="*/ 0 h 1720"/>
                <a:gd name="T60" fmla="*/ 1008 w 1719"/>
                <a:gd name="T61" fmla="*/ 51 h 1720"/>
                <a:gd name="T62" fmla="*/ 1674 w 1719"/>
                <a:gd name="T63" fmla="*/ 560 h 1720"/>
                <a:gd name="T64" fmla="*/ 1718 w 1719"/>
                <a:gd name="T65" fmla="*/ 649 h 1720"/>
                <a:gd name="T66" fmla="*/ 1718 w 1719"/>
                <a:gd name="T67" fmla="*/ 1606 h 1720"/>
                <a:gd name="T68" fmla="*/ 1661 w 1719"/>
                <a:gd name="T69" fmla="*/ 1703 h 1720"/>
                <a:gd name="T70" fmla="*/ 1602 w 1719"/>
                <a:gd name="T71" fmla="*/ 1719 h 1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19" h="1720">
                  <a:moveTo>
                    <a:pt x="1602" y="1719"/>
                  </a:moveTo>
                  <a:cubicBezTo>
                    <a:pt x="1453" y="1719"/>
                    <a:pt x="1305" y="1719"/>
                    <a:pt x="1156" y="1719"/>
                  </a:cubicBezTo>
                  <a:lnTo>
                    <a:pt x="1156" y="1719"/>
                  </a:lnTo>
                  <a:cubicBezTo>
                    <a:pt x="1156" y="1719"/>
                    <a:pt x="1156" y="1719"/>
                    <a:pt x="1155" y="1719"/>
                  </a:cubicBezTo>
                  <a:cubicBezTo>
                    <a:pt x="1134" y="1719"/>
                    <a:pt x="1116" y="1714"/>
                    <a:pt x="1098" y="1703"/>
                  </a:cubicBezTo>
                  <a:cubicBezTo>
                    <a:pt x="1080" y="1693"/>
                    <a:pt x="1066" y="1680"/>
                    <a:pt x="1056" y="1662"/>
                  </a:cubicBezTo>
                  <a:cubicBezTo>
                    <a:pt x="1046" y="1644"/>
                    <a:pt x="1041" y="1626"/>
                    <a:pt x="1041" y="1606"/>
                  </a:cubicBezTo>
                  <a:cubicBezTo>
                    <a:pt x="1041" y="1410"/>
                    <a:pt x="1041" y="1214"/>
                    <a:pt x="1041" y="1018"/>
                  </a:cubicBezTo>
                  <a:cubicBezTo>
                    <a:pt x="920" y="1018"/>
                    <a:pt x="799" y="1018"/>
                    <a:pt x="678" y="1018"/>
                  </a:cubicBezTo>
                  <a:cubicBezTo>
                    <a:pt x="678" y="1116"/>
                    <a:pt x="678" y="1214"/>
                    <a:pt x="678" y="1312"/>
                  </a:cubicBezTo>
                  <a:cubicBezTo>
                    <a:pt x="660" y="1312"/>
                    <a:pt x="642" y="1312"/>
                    <a:pt x="625" y="1312"/>
                  </a:cubicBezTo>
                  <a:lnTo>
                    <a:pt x="625" y="1312"/>
                  </a:lnTo>
                  <a:cubicBezTo>
                    <a:pt x="610" y="1312"/>
                    <a:pt x="597" y="1310"/>
                    <a:pt x="585" y="1302"/>
                  </a:cubicBezTo>
                  <a:cubicBezTo>
                    <a:pt x="572" y="1295"/>
                    <a:pt x="563" y="1286"/>
                    <a:pt x="556" y="1273"/>
                  </a:cubicBezTo>
                  <a:cubicBezTo>
                    <a:pt x="549" y="1261"/>
                    <a:pt x="546" y="1248"/>
                    <a:pt x="546" y="1233"/>
                  </a:cubicBezTo>
                  <a:cubicBezTo>
                    <a:pt x="546" y="1155"/>
                    <a:pt x="546" y="1077"/>
                    <a:pt x="546" y="999"/>
                  </a:cubicBezTo>
                  <a:lnTo>
                    <a:pt x="546" y="999"/>
                  </a:lnTo>
                  <a:cubicBezTo>
                    <a:pt x="546" y="979"/>
                    <a:pt x="551" y="961"/>
                    <a:pt x="561" y="943"/>
                  </a:cubicBezTo>
                  <a:cubicBezTo>
                    <a:pt x="571" y="925"/>
                    <a:pt x="585" y="912"/>
                    <a:pt x="603" y="901"/>
                  </a:cubicBezTo>
                  <a:cubicBezTo>
                    <a:pt x="621" y="891"/>
                    <a:pt x="639" y="886"/>
                    <a:pt x="660" y="886"/>
                  </a:cubicBezTo>
                  <a:cubicBezTo>
                    <a:pt x="661" y="886"/>
                    <a:pt x="660" y="886"/>
                    <a:pt x="661" y="886"/>
                  </a:cubicBezTo>
                  <a:cubicBezTo>
                    <a:pt x="793" y="886"/>
                    <a:pt x="925" y="886"/>
                    <a:pt x="1057" y="886"/>
                  </a:cubicBezTo>
                  <a:lnTo>
                    <a:pt x="1057" y="886"/>
                  </a:lnTo>
                  <a:cubicBezTo>
                    <a:pt x="1058" y="886"/>
                    <a:pt x="1058" y="886"/>
                    <a:pt x="1058" y="886"/>
                  </a:cubicBezTo>
                  <a:cubicBezTo>
                    <a:pt x="1079" y="886"/>
                    <a:pt x="1098" y="891"/>
                    <a:pt x="1116" y="901"/>
                  </a:cubicBezTo>
                  <a:cubicBezTo>
                    <a:pt x="1135" y="912"/>
                    <a:pt x="1148" y="925"/>
                    <a:pt x="1158" y="943"/>
                  </a:cubicBezTo>
                  <a:cubicBezTo>
                    <a:pt x="1169" y="961"/>
                    <a:pt x="1173" y="978"/>
                    <a:pt x="1173" y="999"/>
                  </a:cubicBezTo>
                  <a:cubicBezTo>
                    <a:pt x="1173" y="1195"/>
                    <a:pt x="1173" y="1391"/>
                    <a:pt x="1173" y="1587"/>
                  </a:cubicBezTo>
                  <a:cubicBezTo>
                    <a:pt x="1311" y="1587"/>
                    <a:pt x="1448" y="1587"/>
                    <a:pt x="1586" y="1587"/>
                  </a:cubicBezTo>
                  <a:cubicBezTo>
                    <a:pt x="1586" y="1278"/>
                    <a:pt x="1586" y="968"/>
                    <a:pt x="1586" y="659"/>
                  </a:cubicBezTo>
                  <a:cubicBezTo>
                    <a:pt x="1367" y="491"/>
                    <a:pt x="1148" y="324"/>
                    <a:pt x="928" y="157"/>
                  </a:cubicBezTo>
                  <a:lnTo>
                    <a:pt x="928" y="157"/>
                  </a:lnTo>
                  <a:cubicBezTo>
                    <a:pt x="924" y="154"/>
                    <a:pt x="920" y="151"/>
                    <a:pt x="916" y="149"/>
                  </a:cubicBezTo>
                  <a:cubicBezTo>
                    <a:pt x="898" y="138"/>
                    <a:pt x="880" y="133"/>
                    <a:pt x="860" y="133"/>
                  </a:cubicBezTo>
                  <a:cubicBezTo>
                    <a:pt x="839" y="133"/>
                    <a:pt x="821" y="139"/>
                    <a:pt x="803" y="149"/>
                  </a:cubicBezTo>
                  <a:cubicBezTo>
                    <a:pt x="798" y="152"/>
                    <a:pt x="795" y="154"/>
                    <a:pt x="790" y="157"/>
                  </a:cubicBezTo>
                  <a:cubicBezTo>
                    <a:pt x="570" y="324"/>
                    <a:pt x="351" y="491"/>
                    <a:pt x="132" y="659"/>
                  </a:cubicBezTo>
                  <a:cubicBezTo>
                    <a:pt x="132" y="968"/>
                    <a:pt x="132" y="1278"/>
                    <a:pt x="132" y="1587"/>
                  </a:cubicBezTo>
                  <a:cubicBezTo>
                    <a:pt x="286" y="1587"/>
                    <a:pt x="440" y="1587"/>
                    <a:pt x="595" y="1587"/>
                  </a:cubicBezTo>
                  <a:lnTo>
                    <a:pt x="595" y="1587"/>
                  </a:lnTo>
                  <a:cubicBezTo>
                    <a:pt x="610" y="1587"/>
                    <a:pt x="622" y="1590"/>
                    <a:pt x="635" y="1597"/>
                  </a:cubicBezTo>
                  <a:cubicBezTo>
                    <a:pt x="648" y="1604"/>
                    <a:pt x="657" y="1614"/>
                    <a:pt x="664" y="1626"/>
                  </a:cubicBezTo>
                  <a:cubicBezTo>
                    <a:pt x="671" y="1639"/>
                    <a:pt x="675" y="1651"/>
                    <a:pt x="675" y="1666"/>
                  </a:cubicBezTo>
                  <a:lnTo>
                    <a:pt x="675" y="1666"/>
                  </a:lnTo>
                  <a:cubicBezTo>
                    <a:pt x="675" y="1684"/>
                    <a:pt x="675" y="1701"/>
                    <a:pt x="675" y="1719"/>
                  </a:cubicBezTo>
                  <a:cubicBezTo>
                    <a:pt x="488" y="1719"/>
                    <a:pt x="302" y="1719"/>
                    <a:pt x="116" y="1719"/>
                  </a:cubicBezTo>
                  <a:lnTo>
                    <a:pt x="116" y="1719"/>
                  </a:lnTo>
                  <a:cubicBezTo>
                    <a:pt x="115" y="1719"/>
                    <a:pt x="115" y="1719"/>
                    <a:pt x="114" y="1719"/>
                  </a:cubicBezTo>
                  <a:cubicBezTo>
                    <a:pt x="93" y="1719"/>
                    <a:pt x="75" y="1714"/>
                    <a:pt x="57" y="1703"/>
                  </a:cubicBezTo>
                  <a:cubicBezTo>
                    <a:pt x="38" y="1693"/>
                    <a:pt x="26" y="1680"/>
                    <a:pt x="16" y="1662"/>
                  </a:cubicBezTo>
                  <a:cubicBezTo>
                    <a:pt x="5" y="1644"/>
                    <a:pt x="0" y="1626"/>
                    <a:pt x="0" y="1606"/>
                  </a:cubicBezTo>
                  <a:cubicBezTo>
                    <a:pt x="0" y="1287"/>
                    <a:pt x="0" y="968"/>
                    <a:pt x="0" y="649"/>
                  </a:cubicBezTo>
                  <a:lnTo>
                    <a:pt x="0" y="649"/>
                  </a:lnTo>
                  <a:lnTo>
                    <a:pt x="0" y="649"/>
                  </a:lnTo>
                  <a:cubicBezTo>
                    <a:pt x="0" y="628"/>
                    <a:pt x="5" y="610"/>
                    <a:pt x="15" y="593"/>
                  </a:cubicBezTo>
                  <a:cubicBezTo>
                    <a:pt x="23" y="579"/>
                    <a:pt x="32" y="569"/>
                    <a:pt x="45" y="560"/>
                  </a:cubicBezTo>
                  <a:cubicBezTo>
                    <a:pt x="267" y="390"/>
                    <a:pt x="488" y="221"/>
                    <a:pt x="710" y="51"/>
                  </a:cubicBezTo>
                  <a:lnTo>
                    <a:pt x="710" y="51"/>
                  </a:lnTo>
                  <a:cubicBezTo>
                    <a:pt x="719" y="44"/>
                    <a:pt x="726" y="39"/>
                    <a:pt x="737" y="33"/>
                  </a:cubicBezTo>
                  <a:cubicBezTo>
                    <a:pt x="775" y="11"/>
                    <a:pt x="814" y="0"/>
                    <a:pt x="860" y="0"/>
                  </a:cubicBezTo>
                  <a:cubicBezTo>
                    <a:pt x="905" y="0"/>
                    <a:pt x="943" y="10"/>
                    <a:pt x="982" y="33"/>
                  </a:cubicBezTo>
                  <a:cubicBezTo>
                    <a:pt x="992" y="38"/>
                    <a:pt x="999" y="44"/>
                    <a:pt x="1008" y="51"/>
                  </a:cubicBezTo>
                  <a:cubicBezTo>
                    <a:pt x="1230" y="221"/>
                    <a:pt x="1452" y="390"/>
                    <a:pt x="1674" y="560"/>
                  </a:cubicBezTo>
                  <a:lnTo>
                    <a:pt x="1674" y="560"/>
                  </a:lnTo>
                  <a:cubicBezTo>
                    <a:pt x="1687" y="570"/>
                    <a:pt x="1695" y="580"/>
                    <a:pt x="1703" y="593"/>
                  </a:cubicBezTo>
                  <a:cubicBezTo>
                    <a:pt x="1714" y="611"/>
                    <a:pt x="1718" y="628"/>
                    <a:pt x="1718" y="649"/>
                  </a:cubicBezTo>
                  <a:cubicBezTo>
                    <a:pt x="1718" y="968"/>
                    <a:pt x="1718" y="1287"/>
                    <a:pt x="1718" y="1606"/>
                  </a:cubicBezTo>
                  <a:lnTo>
                    <a:pt x="1718" y="1606"/>
                  </a:lnTo>
                  <a:cubicBezTo>
                    <a:pt x="1718" y="1626"/>
                    <a:pt x="1713" y="1644"/>
                    <a:pt x="1703" y="1662"/>
                  </a:cubicBezTo>
                  <a:cubicBezTo>
                    <a:pt x="1692" y="1680"/>
                    <a:pt x="1679" y="1693"/>
                    <a:pt x="1661" y="1703"/>
                  </a:cubicBezTo>
                  <a:cubicBezTo>
                    <a:pt x="1643" y="1714"/>
                    <a:pt x="1625" y="1719"/>
                    <a:pt x="1604" y="1719"/>
                  </a:cubicBezTo>
                  <a:cubicBezTo>
                    <a:pt x="1603" y="1719"/>
                    <a:pt x="1603" y="1719"/>
                    <a:pt x="1602" y="171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33" name="Group 77">
            <a:extLst>
              <a:ext uri="{FF2B5EF4-FFF2-40B4-BE49-F238E27FC236}">
                <a16:creationId xmlns:a16="http://schemas.microsoft.com/office/drawing/2014/main" id="{56294763-34D5-FF4F-96AA-7AA730CCFD52}"/>
              </a:ext>
            </a:extLst>
          </p:cNvPr>
          <p:cNvGrpSpPr>
            <a:grpSpLocks noChangeAspect="1"/>
          </p:cNvGrpSpPr>
          <p:nvPr userDrawn="1"/>
        </p:nvGrpSpPr>
        <p:grpSpPr bwMode="auto">
          <a:xfrm>
            <a:off x="3588984" y="3917172"/>
            <a:ext cx="322191" cy="272496"/>
            <a:chOff x="3916" y="819"/>
            <a:chExt cx="389" cy="329"/>
          </a:xfrm>
          <a:solidFill>
            <a:schemeClr val="bg1"/>
          </a:solidFill>
        </p:grpSpPr>
        <p:sp>
          <p:nvSpPr>
            <p:cNvPr id="34" name="Freeform 78">
              <a:extLst>
                <a:ext uri="{FF2B5EF4-FFF2-40B4-BE49-F238E27FC236}">
                  <a16:creationId xmlns:a16="http://schemas.microsoft.com/office/drawing/2014/main" id="{837B5F69-6E7A-6147-A3BD-1E716B52BF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16" y="819"/>
              <a:ext cx="389" cy="329"/>
            </a:xfrm>
            <a:custGeom>
              <a:avLst/>
              <a:gdLst>
                <a:gd name="T0" fmla="*/ 253 w 1718"/>
                <a:gd name="T1" fmla="*/ 1453 h 1454"/>
                <a:gd name="T2" fmla="*/ 127 w 1718"/>
                <a:gd name="T3" fmla="*/ 1419 h 1454"/>
                <a:gd name="T4" fmla="*/ 0 w 1718"/>
                <a:gd name="T5" fmla="*/ 1199 h 1454"/>
                <a:gd name="T6" fmla="*/ 0 w 1718"/>
                <a:gd name="T7" fmla="*/ 255 h 1454"/>
                <a:gd name="T8" fmla="*/ 0 w 1718"/>
                <a:gd name="T9" fmla="*/ 255 h 1454"/>
                <a:gd name="T10" fmla="*/ 127 w 1718"/>
                <a:gd name="T11" fmla="*/ 34 h 1454"/>
                <a:gd name="T12" fmla="*/ 1464 w 1718"/>
                <a:gd name="T13" fmla="*/ 0 h 1454"/>
                <a:gd name="T14" fmla="*/ 1590 w 1718"/>
                <a:gd name="T15" fmla="*/ 34 h 1454"/>
                <a:gd name="T16" fmla="*/ 1717 w 1718"/>
                <a:gd name="T17" fmla="*/ 254 h 1454"/>
                <a:gd name="T18" fmla="*/ 1717 w 1718"/>
                <a:gd name="T19" fmla="*/ 366 h 1454"/>
                <a:gd name="T20" fmla="*/ 1717 w 1718"/>
                <a:gd name="T21" fmla="*/ 366 h 1454"/>
                <a:gd name="T22" fmla="*/ 1684 w 1718"/>
                <a:gd name="T23" fmla="*/ 423 h 1454"/>
                <a:gd name="T24" fmla="*/ 885 w 1718"/>
                <a:gd name="T25" fmla="*/ 779 h 1454"/>
                <a:gd name="T26" fmla="*/ 859 w 1718"/>
                <a:gd name="T27" fmla="*/ 784 h 1454"/>
                <a:gd name="T28" fmla="*/ 251 w 1718"/>
                <a:gd name="T29" fmla="*/ 518 h 1454"/>
                <a:gd name="T30" fmla="*/ 273 w 1718"/>
                <a:gd name="T31" fmla="*/ 470 h 1454"/>
                <a:gd name="T32" fmla="*/ 306 w 1718"/>
                <a:gd name="T33" fmla="*/ 433 h 1454"/>
                <a:gd name="T34" fmla="*/ 379 w 1718"/>
                <a:gd name="T35" fmla="*/ 430 h 1454"/>
                <a:gd name="T36" fmla="*/ 1585 w 1718"/>
                <a:gd name="T37" fmla="*/ 323 h 1454"/>
                <a:gd name="T38" fmla="*/ 1585 w 1718"/>
                <a:gd name="T39" fmla="*/ 256 h 1454"/>
                <a:gd name="T40" fmla="*/ 1569 w 1718"/>
                <a:gd name="T41" fmla="*/ 193 h 1454"/>
                <a:gd name="T42" fmla="*/ 1465 w 1718"/>
                <a:gd name="T43" fmla="*/ 132 h 1454"/>
                <a:gd name="T44" fmla="*/ 253 w 1718"/>
                <a:gd name="T45" fmla="*/ 132 h 1454"/>
                <a:gd name="T46" fmla="*/ 149 w 1718"/>
                <a:gd name="T47" fmla="*/ 193 h 1454"/>
                <a:gd name="T48" fmla="*/ 132 w 1718"/>
                <a:gd name="T49" fmla="*/ 255 h 1454"/>
                <a:gd name="T50" fmla="*/ 132 w 1718"/>
                <a:gd name="T51" fmla="*/ 1198 h 1454"/>
                <a:gd name="T52" fmla="*/ 149 w 1718"/>
                <a:gd name="T53" fmla="*/ 1260 h 1454"/>
                <a:gd name="T54" fmla="*/ 253 w 1718"/>
                <a:gd name="T55" fmla="*/ 1321 h 1454"/>
                <a:gd name="T56" fmla="*/ 1464 w 1718"/>
                <a:gd name="T57" fmla="*/ 1321 h 1454"/>
                <a:gd name="T58" fmla="*/ 1568 w 1718"/>
                <a:gd name="T59" fmla="*/ 1260 h 1454"/>
                <a:gd name="T60" fmla="*/ 1585 w 1718"/>
                <a:gd name="T61" fmla="*/ 1198 h 1454"/>
                <a:gd name="T62" fmla="*/ 1585 w 1718"/>
                <a:gd name="T63" fmla="*/ 803 h 1454"/>
                <a:gd name="T64" fmla="*/ 1624 w 1718"/>
                <a:gd name="T65" fmla="*/ 734 h 1454"/>
                <a:gd name="T66" fmla="*/ 1717 w 1718"/>
                <a:gd name="T67" fmla="*/ 724 h 1454"/>
                <a:gd name="T68" fmla="*/ 1717 w 1718"/>
                <a:gd name="T69" fmla="*/ 1198 h 1454"/>
                <a:gd name="T70" fmla="*/ 1683 w 1718"/>
                <a:gd name="T71" fmla="*/ 1326 h 1454"/>
                <a:gd name="T72" fmla="*/ 1464 w 1718"/>
                <a:gd name="T73" fmla="*/ 1453 h 1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18" h="1454">
                  <a:moveTo>
                    <a:pt x="1464" y="1453"/>
                  </a:moveTo>
                  <a:cubicBezTo>
                    <a:pt x="1060" y="1453"/>
                    <a:pt x="657" y="1453"/>
                    <a:pt x="253" y="1453"/>
                  </a:cubicBezTo>
                  <a:lnTo>
                    <a:pt x="253" y="1453"/>
                  </a:lnTo>
                  <a:cubicBezTo>
                    <a:pt x="207" y="1453"/>
                    <a:pt x="167" y="1442"/>
                    <a:pt x="127" y="1419"/>
                  </a:cubicBezTo>
                  <a:cubicBezTo>
                    <a:pt x="87" y="1396"/>
                    <a:pt x="57" y="1367"/>
                    <a:pt x="34" y="1326"/>
                  </a:cubicBezTo>
                  <a:cubicBezTo>
                    <a:pt x="10" y="1286"/>
                    <a:pt x="0" y="1246"/>
                    <a:pt x="0" y="1199"/>
                  </a:cubicBezTo>
                  <a:cubicBezTo>
                    <a:pt x="0" y="1199"/>
                    <a:pt x="0" y="1199"/>
                    <a:pt x="0" y="1198"/>
                  </a:cubicBezTo>
                  <a:cubicBezTo>
                    <a:pt x="0" y="884"/>
                    <a:pt x="0" y="569"/>
                    <a:pt x="0" y="255"/>
                  </a:cubicBezTo>
                  <a:lnTo>
                    <a:pt x="0" y="255"/>
                  </a:lnTo>
                  <a:lnTo>
                    <a:pt x="0" y="255"/>
                  </a:lnTo>
                  <a:cubicBezTo>
                    <a:pt x="0" y="208"/>
                    <a:pt x="10" y="167"/>
                    <a:pt x="34" y="127"/>
                  </a:cubicBezTo>
                  <a:cubicBezTo>
                    <a:pt x="57" y="86"/>
                    <a:pt x="87" y="58"/>
                    <a:pt x="127" y="34"/>
                  </a:cubicBezTo>
                  <a:cubicBezTo>
                    <a:pt x="167" y="11"/>
                    <a:pt x="207" y="1"/>
                    <a:pt x="253" y="0"/>
                  </a:cubicBezTo>
                  <a:cubicBezTo>
                    <a:pt x="657" y="0"/>
                    <a:pt x="1060" y="0"/>
                    <a:pt x="1464" y="0"/>
                  </a:cubicBezTo>
                  <a:lnTo>
                    <a:pt x="1464" y="0"/>
                  </a:lnTo>
                  <a:cubicBezTo>
                    <a:pt x="1511" y="1"/>
                    <a:pt x="1550" y="11"/>
                    <a:pt x="1590" y="34"/>
                  </a:cubicBezTo>
                  <a:cubicBezTo>
                    <a:pt x="1630" y="58"/>
                    <a:pt x="1660" y="86"/>
                    <a:pt x="1683" y="127"/>
                  </a:cubicBezTo>
                  <a:cubicBezTo>
                    <a:pt x="1707" y="167"/>
                    <a:pt x="1717" y="207"/>
                    <a:pt x="1717" y="254"/>
                  </a:cubicBezTo>
                  <a:cubicBezTo>
                    <a:pt x="1717" y="255"/>
                    <a:pt x="1717" y="255"/>
                    <a:pt x="1717" y="255"/>
                  </a:cubicBezTo>
                  <a:cubicBezTo>
                    <a:pt x="1717" y="292"/>
                    <a:pt x="1717" y="329"/>
                    <a:pt x="1717" y="366"/>
                  </a:cubicBezTo>
                  <a:lnTo>
                    <a:pt x="1717" y="366"/>
                  </a:lnTo>
                  <a:lnTo>
                    <a:pt x="1717" y="366"/>
                  </a:lnTo>
                  <a:cubicBezTo>
                    <a:pt x="1717" y="378"/>
                    <a:pt x="1714" y="388"/>
                    <a:pt x="1708" y="399"/>
                  </a:cubicBezTo>
                  <a:cubicBezTo>
                    <a:pt x="1702" y="409"/>
                    <a:pt x="1694" y="416"/>
                    <a:pt x="1684" y="423"/>
                  </a:cubicBezTo>
                  <a:cubicBezTo>
                    <a:pt x="1682" y="424"/>
                    <a:pt x="1680" y="425"/>
                    <a:pt x="1678" y="426"/>
                  </a:cubicBezTo>
                  <a:cubicBezTo>
                    <a:pt x="1414" y="543"/>
                    <a:pt x="1150" y="661"/>
                    <a:pt x="885" y="779"/>
                  </a:cubicBezTo>
                  <a:lnTo>
                    <a:pt x="885" y="779"/>
                  </a:lnTo>
                  <a:cubicBezTo>
                    <a:pt x="876" y="782"/>
                    <a:pt x="868" y="784"/>
                    <a:pt x="859" y="784"/>
                  </a:cubicBezTo>
                  <a:cubicBezTo>
                    <a:pt x="849" y="784"/>
                    <a:pt x="842" y="782"/>
                    <a:pt x="833" y="779"/>
                  </a:cubicBezTo>
                  <a:cubicBezTo>
                    <a:pt x="639" y="692"/>
                    <a:pt x="445" y="605"/>
                    <a:pt x="251" y="518"/>
                  </a:cubicBezTo>
                  <a:cubicBezTo>
                    <a:pt x="258" y="502"/>
                    <a:pt x="266" y="486"/>
                    <a:pt x="273" y="470"/>
                  </a:cubicBezTo>
                  <a:lnTo>
                    <a:pt x="273" y="470"/>
                  </a:lnTo>
                  <a:cubicBezTo>
                    <a:pt x="274" y="467"/>
                    <a:pt x="275" y="465"/>
                    <a:pt x="277" y="462"/>
                  </a:cubicBezTo>
                  <a:cubicBezTo>
                    <a:pt x="284" y="450"/>
                    <a:pt x="293" y="440"/>
                    <a:pt x="306" y="433"/>
                  </a:cubicBezTo>
                  <a:cubicBezTo>
                    <a:pt x="319" y="426"/>
                    <a:pt x="331" y="423"/>
                    <a:pt x="346" y="423"/>
                  </a:cubicBezTo>
                  <a:cubicBezTo>
                    <a:pt x="358" y="423"/>
                    <a:pt x="368" y="425"/>
                    <a:pt x="379" y="430"/>
                  </a:cubicBezTo>
                  <a:cubicBezTo>
                    <a:pt x="539" y="502"/>
                    <a:pt x="699" y="574"/>
                    <a:pt x="859" y="646"/>
                  </a:cubicBezTo>
                  <a:cubicBezTo>
                    <a:pt x="1101" y="538"/>
                    <a:pt x="1343" y="430"/>
                    <a:pt x="1585" y="323"/>
                  </a:cubicBezTo>
                  <a:cubicBezTo>
                    <a:pt x="1585" y="300"/>
                    <a:pt x="1585" y="278"/>
                    <a:pt x="1585" y="256"/>
                  </a:cubicBezTo>
                  <a:lnTo>
                    <a:pt x="1585" y="256"/>
                  </a:lnTo>
                  <a:cubicBezTo>
                    <a:pt x="1585" y="255"/>
                    <a:pt x="1585" y="255"/>
                    <a:pt x="1585" y="254"/>
                  </a:cubicBezTo>
                  <a:cubicBezTo>
                    <a:pt x="1585" y="232"/>
                    <a:pt x="1580" y="212"/>
                    <a:pt x="1569" y="193"/>
                  </a:cubicBezTo>
                  <a:cubicBezTo>
                    <a:pt x="1558" y="173"/>
                    <a:pt x="1544" y="160"/>
                    <a:pt x="1525" y="149"/>
                  </a:cubicBezTo>
                  <a:cubicBezTo>
                    <a:pt x="1506" y="138"/>
                    <a:pt x="1487" y="133"/>
                    <a:pt x="1465" y="132"/>
                  </a:cubicBezTo>
                  <a:cubicBezTo>
                    <a:pt x="1061" y="132"/>
                    <a:pt x="657" y="132"/>
                    <a:pt x="253" y="132"/>
                  </a:cubicBezTo>
                  <a:lnTo>
                    <a:pt x="253" y="132"/>
                  </a:lnTo>
                  <a:cubicBezTo>
                    <a:pt x="231" y="133"/>
                    <a:pt x="212" y="138"/>
                    <a:pt x="193" y="149"/>
                  </a:cubicBezTo>
                  <a:cubicBezTo>
                    <a:pt x="174" y="160"/>
                    <a:pt x="160" y="173"/>
                    <a:pt x="149" y="193"/>
                  </a:cubicBezTo>
                  <a:cubicBezTo>
                    <a:pt x="137" y="212"/>
                    <a:pt x="132" y="232"/>
                    <a:pt x="132" y="254"/>
                  </a:cubicBezTo>
                  <a:cubicBezTo>
                    <a:pt x="132" y="254"/>
                    <a:pt x="132" y="255"/>
                    <a:pt x="132" y="255"/>
                  </a:cubicBezTo>
                  <a:cubicBezTo>
                    <a:pt x="132" y="569"/>
                    <a:pt x="132" y="884"/>
                    <a:pt x="132" y="1198"/>
                  </a:cubicBezTo>
                  <a:lnTo>
                    <a:pt x="132" y="1198"/>
                  </a:lnTo>
                  <a:cubicBezTo>
                    <a:pt x="132" y="1199"/>
                    <a:pt x="132" y="1199"/>
                    <a:pt x="132" y="1199"/>
                  </a:cubicBezTo>
                  <a:cubicBezTo>
                    <a:pt x="132" y="1222"/>
                    <a:pt x="137" y="1241"/>
                    <a:pt x="149" y="1260"/>
                  </a:cubicBezTo>
                  <a:cubicBezTo>
                    <a:pt x="160" y="1280"/>
                    <a:pt x="174" y="1294"/>
                    <a:pt x="193" y="1305"/>
                  </a:cubicBezTo>
                  <a:cubicBezTo>
                    <a:pt x="212" y="1316"/>
                    <a:pt x="231" y="1321"/>
                    <a:pt x="253" y="1321"/>
                  </a:cubicBezTo>
                  <a:cubicBezTo>
                    <a:pt x="657" y="1321"/>
                    <a:pt x="1060" y="1321"/>
                    <a:pt x="1464" y="1321"/>
                  </a:cubicBezTo>
                  <a:lnTo>
                    <a:pt x="1464" y="1321"/>
                  </a:lnTo>
                  <a:cubicBezTo>
                    <a:pt x="1486" y="1321"/>
                    <a:pt x="1505" y="1316"/>
                    <a:pt x="1524" y="1305"/>
                  </a:cubicBezTo>
                  <a:cubicBezTo>
                    <a:pt x="1543" y="1294"/>
                    <a:pt x="1557" y="1280"/>
                    <a:pt x="1568" y="1260"/>
                  </a:cubicBezTo>
                  <a:cubicBezTo>
                    <a:pt x="1580" y="1241"/>
                    <a:pt x="1585" y="1222"/>
                    <a:pt x="1585" y="1199"/>
                  </a:cubicBezTo>
                  <a:cubicBezTo>
                    <a:pt x="1585" y="1199"/>
                    <a:pt x="1585" y="1199"/>
                    <a:pt x="1585" y="1198"/>
                  </a:cubicBezTo>
                  <a:cubicBezTo>
                    <a:pt x="1585" y="1066"/>
                    <a:pt x="1585" y="934"/>
                    <a:pt x="1585" y="803"/>
                  </a:cubicBezTo>
                  <a:lnTo>
                    <a:pt x="1585" y="803"/>
                  </a:lnTo>
                  <a:cubicBezTo>
                    <a:pt x="1585" y="788"/>
                    <a:pt x="1588" y="775"/>
                    <a:pt x="1595" y="763"/>
                  </a:cubicBezTo>
                  <a:cubicBezTo>
                    <a:pt x="1603" y="750"/>
                    <a:pt x="1612" y="741"/>
                    <a:pt x="1624" y="734"/>
                  </a:cubicBezTo>
                  <a:cubicBezTo>
                    <a:pt x="1637" y="727"/>
                    <a:pt x="1649" y="724"/>
                    <a:pt x="1664" y="724"/>
                  </a:cubicBezTo>
                  <a:cubicBezTo>
                    <a:pt x="1682" y="724"/>
                    <a:pt x="1699" y="724"/>
                    <a:pt x="1717" y="724"/>
                  </a:cubicBezTo>
                  <a:cubicBezTo>
                    <a:pt x="1717" y="882"/>
                    <a:pt x="1717" y="1040"/>
                    <a:pt x="1717" y="1198"/>
                  </a:cubicBezTo>
                  <a:lnTo>
                    <a:pt x="1717" y="1198"/>
                  </a:lnTo>
                  <a:cubicBezTo>
                    <a:pt x="1717" y="1199"/>
                    <a:pt x="1717" y="1199"/>
                    <a:pt x="1717" y="1199"/>
                  </a:cubicBezTo>
                  <a:cubicBezTo>
                    <a:pt x="1717" y="1246"/>
                    <a:pt x="1707" y="1286"/>
                    <a:pt x="1683" y="1326"/>
                  </a:cubicBezTo>
                  <a:cubicBezTo>
                    <a:pt x="1660" y="1367"/>
                    <a:pt x="1630" y="1396"/>
                    <a:pt x="1590" y="1419"/>
                  </a:cubicBezTo>
                  <a:cubicBezTo>
                    <a:pt x="1550" y="1442"/>
                    <a:pt x="1511" y="1453"/>
                    <a:pt x="1464" y="1453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19211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>
            <a:extLst>
              <a:ext uri="{FF2B5EF4-FFF2-40B4-BE49-F238E27FC236}">
                <a16:creationId xmlns:a16="http://schemas.microsoft.com/office/drawing/2014/main" id="{CB27F896-1CB1-ED4B-9A86-FF8E76109C4C}"/>
              </a:ext>
            </a:extLst>
          </p:cNvPr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6638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32D975B9-3AE1-DE44-9633-67A8AF1057D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81005" y="181005"/>
            <a:ext cx="360000" cy="360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7E265C00-AF24-2C44-A3F8-7C1260EBDB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1" y="2218501"/>
            <a:ext cx="5892114" cy="1322220"/>
          </a:xfrm>
        </p:spPr>
        <p:txBody>
          <a:bodyPr>
            <a:noAutofit/>
          </a:bodyPr>
          <a:lstStyle>
            <a:lvl1pPr>
              <a:defRPr sz="3200" cap="all" baseline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grpSp>
        <p:nvGrpSpPr>
          <p:cNvPr id="7" name="Group 1">
            <a:extLst>
              <a:ext uri="{FF2B5EF4-FFF2-40B4-BE49-F238E27FC236}">
                <a16:creationId xmlns:a16="http://schemas.microsoft.com/office/drawing/2014/main" id="{E690F57B-F59A-0E40-8C2B-5F6B2454D7B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312988" y="1975253"/>
            <a:ext cx="227013" cy="227012"/>
            <a:chOff x="1228" y="1091"/>
            <a:chExt cx="143" cy="143"/>
          </a:xfrm>
          <a:solidFill>
            <a:schemeClr val="bg1"/>
          </a:solidFill>
        </p:grpSpPr>
        <p:sp>
          <p:nvSpPr>
            <p:cNvPr id="8" name="Freeform 2">
              <a:extLst>
                <a:ext uri="{FF2B5EF4-FFF2-40B4-BE49-F238E27FC236}">
                  <a16:creationId xmlns:a16="http://schemas.microsoft.com/office/drawing/2014/main" id="{E6320723-C19F-BE43-83C2-97BDFBBF7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" y="1091"/>
              <a:ext cx="143" cy="143"/>
            </a:xfrm>
            <a:custGeom>
              <a:avLst/>
              <a:gdLst>
                <a:gd name="T0" fmla="*/ 633 w 634"/>
                <a:gd name="T1" fmla="*/ 79 h 634"/>
                <a:gd name="T2" fmla="*/ 633 w 634"/>
                <a:gd name="T3" fmla="*/ 79 h 634"/>
                <a:gd name="T4" fmla="*/ 633 w 634"/>
                <a:gd name="T5" fmla="*/ 79 h 634"/>
                <a:gd name="T6" fmla="*/ 622 w 634"/>
                <a:gd name="T7" fmla="*/ 40 h 634"/>
                <a:gd name="T8" fmla="*/ 593 w 634"/>
                <a:gd name="T9" fmla="*/ 11 h 634"/>
                <a:gd name="T10" fmla="*/ 554 w 634"/>
                <a:gd name="T11" fmla="*/ 0 h 634"/>
                <a:gd name="T12" fmla="*/ 79 w 634"/>
                <a:gd name="T13" fmla="*/ 0 h 634"/>
                <a:gd name="T14" fmla="*/ 79 w 634"/>
                <a:gd name="T15" fmla="*/ 0 h 634"/>
                <a:gd name="T16" fmla="*/ 40 w 634"/>
                <a:gd name="T17" fmla="*/ 11 h 634"/>
                <a:gd name="T18" fmla="*/ 11 w 634"/>
                <a:gd name="T19" fmla="*/ 40 h 634"/>
                <a:gd name="T20" fmla="*/ 0 w 634"/>
                <a:gd name="T21" fmla="*/ 79 h 634"/>
                <a:gd name="T22" fmla="*/ 0 w 634"/>
                <a:gd name="T23" fmla="*/ 633 h 634"/>
                <a:gd name="T24" fmla="*/ 159 w 634"/>
                <a:gd name="T25" fmla="*/ 633 h 634"/>
                <a:gd name="T26" fmla="*/ 159 w 634"/>
                <a:gd name="T27" fmla="*/ 159 h 634"/>
                <a:gd name="T28" fmla="*/ 633 w 634"/>
                <a:gd name="T29" fmla="*/ 159 h 634"/>
                <a:gd name="T30" fmla="*/ 633 w 634"/>
                <a:gd name="T31" fmla="*/ 79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4" h="634">
                  <a:moveTo>
                    <a:pt x="633" y="79"/>
                  </a:moveTo>
                  <a:lnTo>
                    <a:pt x="633" y="79"/>
                  </a:lnTo>
                  <a:lnTo>
                    <a:pt x="633" y="79"/>
                  </a:lnTo>
                  <a:cubicBezTo>
                    <a:pt x="633" y="65"/>
                    <a:pt x="629" y="52"/>
                    <a:pt x="622" y="40"/>
                  </a:cubicBezTo>
                  <a:cubicBezTo>
                    <a:pt x="615" y="27"/>
                    <a:pt x="606" y="18"/>
                    <a:pt x="593" y="11"/>
                  </a:cubicBezTo>
                  <a:cubicBezTo>
                    <a:pt x="581" y="4"/>
                    <a:pt x="568" y="0"/>
                    <a:pt x="554" y="0"/>
                  </a:cubicBezTo>
                  <a:cubicBezTo>
                    <a:pt x="396" y="0"/>
                    <a:pt x="237" y="0"/>
                    <a:pt x="79" y="0"/>
                  </a:cubicBezTo>
                  <a:lnTo>
                    <a:pt x="79" y="0"/>
                  </a:lnTo>
                  <a:cubicBezTo>
                    <a:pt x="65" y="0"/>
                    <a:pt x="52" y="4"/>
                    <a:pt x="40" y="11"/>
                  </a:cubicBezTo>
                  <a:cubicBezTo>
                    <a:pt x="27" y="18"/>
                    <a:pt x="18" y="27"/>
                    <a:pt x="11" y="40"/>
                  </a:cubicBezTo>
                  <a:cubicBezTo>
                    <a:pt x="4" y="52"/>
                    <a:pt x="0" y="65"/>
                    <a:pt x="0" y="79"/>
                  </a:cubicBezTo>
                  <a:cubicBezTo>
                    <a:pt x="0" y="264"/>
                    <a:pt x="0" y="448"/>
                    <a:pt x="0" y="633"/>
                  </a:cubicBezTo>
                  <a:cubicBezTo>
                    <a:pt x="53" y="633"/>
                    <a:pt x="106" y="633"/>
                    <a:pt x="159" y="633"/>
                  </a:cubicBezTo>
                  <a:cubicBezTo>
                    <a:pt x="159" y="475"/>
                    <a:pt x="159" y="317"/>
                    <a:pt x="159" y="159"/>
                  </a:cubicBezTo>
                  <a:cubicBezTo>
                    <a:pt x="317" y="159"/>
                    <a:pt x="475" y="159"/>
                    <a:pt x="633" y="159"/>
                  </a:cubicBezTo>
                  <a:cubicBezTo>
                    <a:pt x="633" y="132"/>
                    <a:pt x="633" y="105"/>
                    <a:pt x="633" y="7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9" name="Group 1">
            <a:extLst>
              <a:ext uri="{FF2B5EF4-FFF2-40B4-BE49-F238E27FC236}">
                <a16:creationId xmlns:a16="http://schemas.microsoft.com/office/drawing/2014/main" id="{62A49474-E1EC-B64F-A37A-2251E34C9D2A}"/>
              </a:ext>
            </a:extLst>
          </p:cNvPr>
          <p:cNvGrpSpPr>
            <a:grpSpLocks/>
          </p:cNvGrpSpPr>
          <p:nvPr userDrawn="1"/>
        </p:nvGrpSpPr>
        <p:grpSpPr bwMode="auto">
          <a:xfrm rot="5400000" flipH="1">
            <a:off x="7064058" y="3636278"/>
            <a:ext cx="1879127" cy="1879119"/>
            <a:chOff x="1228" y="1091"/>
            <a:chExt cx="143" cy="143"/>
          </a:xfrm>
          <a:solidFill>
            <a:schemeClr val="bg1"/>
          </a:solidFill>
        </p:grpSpPr>
        <p:sp>
          <p:nvSpPr>
            <p:cNvPr id="11" name="Freeform 2">
              <a:extLst>
                <a:ext uri="{FF2B5EF4-FFF2-40B4-BE49-F238E27FC236}">
                  <a16:creationId xmlns:a16="http://schemas.microsoft.com/office/drawing/2014/main" id="{AC620214-0A6F-5C41-8201-23F6B8814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8" y="1091"/>
              <a:ext cx="143" cy="143"/>
            </a:xfrm>
            <a:custGeom>
              <a:avLst/>
              <a:gdLst>
                <a:gd name="T0" fmla="*/ 633 w 634"/>
                <a:gd name="T1" fmla="*/ 79 h 634"/>
                <a:gd name="T2" fmla="*/ 633 w 634"/>
                <a:gd name="T3" fmla="*/ 79 h 634"/>
                <a:gd name="T4" fmla="*/ 633 w 634"/>
                <a:gd name="T5" fmla="*/ 79 h 634"/>
                <a:gd name="T6" fmla="*/ 622 w 634"/>
                <a:gd name="T7" fmla="*/ 40 h 634"/>
                <a:gd name="T8" fmla="*/ 593 w 634"/>
                <a:gd name="T9" fmla="*/ 11 h 634"/>
                <a:gd name="T10" fmla="*/ 554 w 634"/>
                <a:gd name="T11" fmla="*/ 0 h 634"/>
                <a:gd name="T12" fmla="*/ 79 w 634"/>
                <a:gd name="T13" fmla="*/ 0 h 634"/>
                <a:gd name="T14" fmla="*/ 79 w 634"/>
                <a:gd name="T15" fmla="*/ 0 h 634"/>
                <a:gd name="T16" fmla="*/ 40 w 634"/>
                <a:gd name="T17" fmla="*/ 11 h 634"/>
                <a:gd name="T18" fmla="*/ 11 w 634"/>
                <a:gd name="T19" fmla="*/ 40 h 634"/>
                <a:gd name="T20" fmla="*/ 0 w 634"/>
                <a:gd name="T21" fmla="*/ 79 h 634"/>
                <a:gd name="T22" fmla="*/ 0 w 634"/>
                <a:gd name="T23" fmla="*/ 633 h 634"/>
                <a:gd name="T24" fmla="*/ 159 w 634"/>
                <a:gd name="T25" fmla="*/ 633 h 634"/>
                <a:gd name="T26" fmla="*/ 159 w 634"/>
                <a:gd name="T27" fmla="*/ 159 h 634"/>
                <a:gd name="T28" fmla="*/ 633 w 634"/>
                <a:gd name="T29" fmla="*/ 159 h 634"/>
                <a:gd name="T30" fmla="*/ 633 w 634"/>
                <a:gd name="T31" fmla="*/ 79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34" h="634">
                  <a:moveTo>
                    <a:pt x="633" y="79"/>
                  </a:moveTo>
                  <a:lnTo>
                    <a:pt x="633" y="79"/>
                  </a:lnTo>
                  <a:lnTo>
                    <a:pt x="633" y="79"/>
                  </a:lnTo>
                  <a:cubicBezTo>
                    <a:pt x="633" y="65"/>
                    <a:pt x="629" y="52"/>
                    <a:pt x="622" y="40"/>
                  </a:cubicBezTo>
                  <a:cubicBezTo>
                    <a:pt x="615" y="27"/>
                    <a:pt x="606" y="18"/>
                    <a:pt x="593" y="11"/>
                  </a:cubicBezTo>
                  <a:cubicBezTo>
                    <a:pt x="581" y="4"/>
                    <a:pt x="568" y="0"/>
                    <a:pt x="554" y="0"/>
                  </a:cubicBezTo>
                  <a:cubicBezTo>
                    <a:pt x="396" y="0"/>
                    <a:pt x="237" y="0"/>
                    <a:pt x="79" y="0"/>
                  </a:cubicBezTo>
                  <a:lnTo>
                    <a:pt x="79" y="0"/>
                  </a:lnTo>
                  <a:cubicBezTo>
                    <a:pt x="65" y="0"/>
                    <a:pt x="52" y="4"/>
                    <a:pt x="40" y="11"/>
                  </a:cubicBezTo>
                  <a:cubicBezTo>
                    <a:pt x="27" y="18"/>
                    <a:pt x="18" y="27"/>
                    <a:pt x="11" y="40"/>
                  </a:cubicBezTo>
                  <a:cubicBezTo>
                    <a:pt x="4" y="52"/>
                    <a:pt x="0" y="65"/>
                    <a:pt x="0" y="79"/>
                  </a:cubicBezTo>
                  <a:cubicBezTo>
                    <a:pt x="0" y="264"/>
                    <a:pt x="0" y="448"/>
                    <a:pt x="0" y="633"/>
                  </a:cubicBezTo>
                  <a:cubicBezTo>
                    <a:pt x="53" y="633"/>
                    <a:pt x="106" y="633"/>
                    <a:pt x="159" y="633"/>
                  </a:cubicBezTo>
                  <a:cubicBezTo>
                    <a:pt x="159" y="475"/>
                    <a:pt x="159" y="317"/>
                    <a:pt x="159" y="159"/>
                  </a:cubicBezTo>
                  <a:cubicBezTo>
                    <a:pt x="317" y="159"/>
                    <a:pt x="475" y="159"/>
                    <a:pt x="633" y="159"/>
                  </a:cubicBezTo>
                  <a:cubicBezTo>
                    <a:pt x="633" y="132"/>
                    <a:pt x="633" y="105"/>
                    <a:pt x="633" y="79"/>
                  </a:cubicBezTo>
                </a:path>
              </a:pathLst>
            </a:cu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28109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D0BDE014-6E56-1448-B554-06EDE06AD0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0825"/>
            <a:ext cx="7886700" cy="362743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5AA41FA-C63E-1540-BBFD-13513E590CF3}"/>
              </a:ext>
            </a:extLst>
          </p:cNvPr>
          <p:cNvSpPr txBox="1"/>
          <p:nvPr userDrawn="1"/>
        </p:nvSpPr>
        <p:spPr>
          <a:xfrm>
            <a:off x="4578875" y="687519"/>
            <a:ext cx="0" cy="0"/>
          </a:xfrm>
          <a:prstGeom prst="rect">
            <a:avLst/>
          </a:prstGeom>
        </p:spPr>
        <p:txBody>
          <a:bodyPr vert="horz" wrap="none" lIns="0" tIns="0" rIns="0" bIns="0" rtlCol="0" anchor="b">
            <a:normAutofit fontScale="25000" lnSpcReduction="20000"/>
          </a:bodyPr>
          <a:lstStyle/>
          <a:p>
            <a:pPr algn="l"/>
            <a:endParaRPr lang="de-DE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9BFA326-5898-D14C-92A2-8BE0788AA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4203"/>
            <a:ext cx="7886700" cy="295197"/>
          </a:xfrm>
        </p:spPr>
        <p:txBody>
          <a:bodyPr>
            <a:noAutofit/>
          </a:bodyPr>
          <a:lstStyle>
            <a:lvl1pPr>
              <a:defRPr sz="2400" b="1" i="0">
                <a:latin typeface="Barlow Semi Condensed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7" name="Textplatzhalter 3">
            <a:extLst>
              <a:ext uri="{FF2B5EF4-FFF2-40B4-BE49-F238E27FC236}">
                <a16:creationId xmlns:a16="http://schemas.microsoft.com/office/drawing/2014/main" id="{FDE3EE52-FF4A-4140-8EE6-4FF835FA8EB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8650" y="859400"/>
            <a:ext cx="7886700" cy="329572"/>
          </a:xfrm>
        </p:spPr>
        <p:txBody>
          <a:bodyPr>
            <a:noAutofit/>
          </a:bodyPr>
          <a:lstStyle>
            <a:lvl1pPr marL="0" indent="0">
              <a:buNone/>
              <a:defRPr sz="2400" cap="none" baseline="0">
                <a:solidFill>
                  <a:srgbClr val="6638B6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A12863F-5D9B-7D4E-9D7C-DAA849FF97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8AF262D6-9A64-E34B-A52F-654745E7D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562DAF1-01EA-354A-BEA4-EACA3AC2B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26323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A5AA41FA-C63E-1540-BBFD-13513E590CF3}"/>
              </a:ext>
            </a:extLst>
          </p:cNvPr>
          <p:cNvSpPr txBox="1"/>
          <p:nvPr userDrawn="1"/>
        </p:nvSpPr>
        <p:spPr>
          <a:xfrm>
            <a:off x="4578875" y="687519"/>
            <a:ext cx="0" cy="0"/>
          </a:xfrm>
          <a:prstGeom prst="rect">
            <a:avLst/>
          </a:prstGeom>
        </p:spPr>
        <p:txBody>
          <a:bodyPr vert="horz" wrap="none" lIns="0" tIns="0" rIns="0" bIns="0" rtlCol="0" anchor="b">
            <a:normAutofit fontScale="25000" lnSpcReduction="20000"/>
          </a:bodyPr>
          <a:lstStyle/>
          <a:p>
            <a:pPr algn="l"/>
            <a:endParaRPr lang="de-DE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9BFA326-5898-D14C-92A2-8BE0788AA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4203"/>
            <a:ext cx="7886700" cy="295197"/>
          </a:xfrm>
        </p:spPr>
        <p:txBody>
          <a:bodyPr>
            <a:noAutofit/>
          </a:bodyPr>
          <a:lstStyle>
            <a:lvl1pPr>
              <a:defRPr sz="2400" b="1" i="0">
                <a:latin typeface="Barlow Semi Condensed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7" name="Textplatzhalter 3">
            <a:extLst>
              <a:ext uri="{FF2B5EF4-FFF2-40B4-BE49-F238E27FC236}">
                <a16:creationId xmlns:a16="http://schemas.microsoft.com/office/drawing/2014/main" id="{FDE3EE52-FF4A-4140-8EE6-4FF835FA8EB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8650" y="859400"/>
            <a:ext cx="7886700" cy="329572"/>
          </a:xfrm>
        </p:spPr>
        <p:txBody>
          <a:bodyPr>
            <a:noAutofit/>
          </a:bodyPr>
          <a:lstStyle>
            <a:lvl1pPr marL="0" indent="0">
              <a:buNone/>
              <a:defRPr sz="2400" cap="none" baseline="0">
                <a:solidFill>
                  <a:srgbClr val="6638B6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F083BC0-8591-484F-B56B-C827F1CCAF0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8650" y="1520825"/>
            <a:ext cx="5486400" cy="36274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92085186-8C11-334D-9338-BBF50C1290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25.06.2019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AC17EE5E-7E18-744F-806E-EBCF4A54F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Prof. Dr. Sebastian Mauser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1D8BA2C-5E61-9743-9E72-E7B5106FD4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A258E181-95FB-BE46-B564-2C1485BB67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82400" y="180000"/>
            <a:ext cx="361005" cy="36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31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:a16="http://schemas.microsoft.com/office/drawing/2014/main" id="{A5AA41FA-C63E-1540-BBFD-13513E590CF3}"/>
              </a:ext>
            </a:extLst>
          </p:cNvPr>
          <p:cNvSpPr txBox="1"/>
          <p:nvPr userDrawn="1"/>
        </p:nvSpPr>
        <p:spPr>
          <a:xfrm>
            <a:off x="4578875" y="687519"/>
            <a:ext cx="0" cy="0"/>
          </a:xfrm>
          <a:prstGeom prst="rect">
            <a:avLst/>
          </a:prstGeom>
        </p:spPr>
        <p:txBody>
          <a:bodyPr vert="horz" wrap="none" lIns="0" tIns="0" rIns="0" bIns="0" rtlCol="0" anchor="b">
            <a:normAutofit fontScale="25000" lnSpcReduction="20000"/>
          </a:bodyPr>
          <a:lstStyle/>
          <a:p>
            <a:pPr algn="l"/>
            <a:endParaRPr lang="de-DE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9BFA326-5898-D14C-92A2-8BE0788AA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4203"/>
            <a:ext cx="7886700" cy="295197"/>
          </a:xfrm>
        </p:spPr>
        <p:txBody>
          <a:bodyPr>
            <a:noAutofit/>
          </a:bodyPr>
          <a:lstStyle>
            <a:lvl1pPr>
              <a:defRPr sz="2400" b="1" i="0">
                <a:latin typeface="Barlow Semi Condensed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17" name="Textplatzhalter 3">
            <a:extLst>
              <a:ext uri="{FF2B5EF4-FFF2-40B4-BE49-F238E27FC236}">
                <a16:creationId xmlns:a16="http://schemas.microsoft.com/office/drawing/2014/main" id="{FDE3EE52-FF4A-4140-8EE6-4FF835FA8EB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8650" y="859400"/>
            <a:ext cx="7886700" cy="329572"/>
          </a:xfrm>
        </p:spPr>
        <p:txBody>
          <a:bodyPr>
            <a:noAutofit/>
          </a:bodyPr>
          <a:lstStyle>
            <a:lvl1pPr marL="0" indent="0">
              <a:buNone/>
              <a:defRPr sz="2400" cap="none" baseline="0">
                <a:solidFill>
                  <a:srgbClr val="6638B6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9F083BC0-8591-484F-B56B-C827F1CCAF0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8650" y="1520825"/>
            <a:ext cx="5486400" cy="36274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180000" indent="-180000">
              <a:lnSpc>
                <a:spcPct val="9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de-DE" dirty="0"/>
              <a:t>Eins</a:t>
            </a:r>
          </a:p>
          <a:p>
            <a:pPr marL="360000" lvl="1" indent="-1800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dirty="0"/>
              <a:t>Eins eins</a:t>
            </a:r>
          </a:p>
          <a:p>
            <a:pPr marL="360000" lvl="1" indent="-1800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dirty="0"/>
              <a:t>Eins zwei</a:t>
            </a:r>
          </a:p>
          <a:p>
            <a:pPr marL="540000" lvl="2" indent="-1800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dirty="0"/>
              <a:t>Eins zwei eins</a:t>
            </a:r>
          </a:p>
          <a:p>
            <a:pPr marL="720000" lvl="3" indent="-1800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dirty="0"/>
              <a:t>Eins zwei eins eins</a:t>
            </a:r>
          </a:p>
          <a:p>
            <a:pPr marL="180000" indent="-180000">
              <a:lnSpc>
                <a:spcPct val="9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de-DE" dirty="0"/>
              <a:t>Zwei</a:t>
            </a:r>
          </a:p>
          <a:p>
            <a:pPr marL="180000" indent="-180000">
              <a:lnSpc>
                <a:spcPct val="9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de-DE" dirty="0"/>
              <a:t>Drei</a:t>
            </a:r>
          </a:p>
          <a:p>
            <a:pPr marL="324000" lvl="1" indent="-1800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dirty="0"/>
              <a:t>Drei Eins</a:t>
            </a:r>
          </a:p>
          <a:p>
            <a:pPr marL="324000" lvl="1" indent="-180000">
              <a:lnSpc>
                <a:spcPct val="90000"/>
              </a:lnSpc>
              <a:spcBef>
                <a:spcPts val="0"/>
              </a:spcBef>
              <a:buFont typeface="+mj-lt"/>
              <a:buAutoNum type="arabicPeriod"/>
            </a:pPr>
            <a:r>
              <a:rPr lang="de-DE" dirty="0"/>
              <a:t>Drei Zwei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60EFA77B-1415-704D-9BE4-D4F924CDB0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2906DE13-5BF4-1140-9211-120DB7B61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8FEF4AFD-9BE4-374C-895B-D31F868B3F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992188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B992B146-3ED6-E440-B407-DD4836EE4EFE}"/>
              </a:ext>
            </a:extLst>
          </p:cNvPr>
          <p:cNvSpPr txBox="1"/>
          <p:nvPr userDrawn="1"/>
        </p:nvSpPr>
        <p:spPr>
          <a:xfrm>
            <a:off x="4578875" y="687519"/>
            <a:ext cx="0" cy="0"/>
          </a:xfrm>
          <a:prstGeom prst="rect">
            <a:avLst/>
          </a:prstGeom>
        </p:spPr>
        <p:txBody>
          <a:bodyPr vert="horz" wrap="none" lIns="0" tIns="0" rIns="0" bIns="0" rtlCol="0" anchor="b">
            <a:normAutofit fontScale="25000" lnSpcReduction="20000"/>
          </a:bodyPr>
          <a:lstStyle/>
          <a:p>
            <a:pPr algn="l"/>
            <a:endParaRPr lang="de-DE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91EB5B0-9B68-6E4F-A861-F773ACAE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4203"/>
            <a:ext cx="7886700" cy="295197"/>
          </a:xfrm>
        </p:spPr>
        <p:txBody>
          <a:bodyPr>
            <a:noAutofit/>
          </a:bodyPr>
          <a:lstStyle>
            <a:lvl1pPr>
              <a:defRPr sz="2400" b="1" i="0">
                <a:latin typeface="Barlow Semi Condensed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23" name="Textplatzhalter 3">
            <a:extLst>
              <a:ext uri="{FF2B5EF4-FFF2-40B4-BE49-F238E27FC236}">
                <a16:creationId xmlns:a16="http://schemas.microsoft.com/office/drawing/2014/main" id="{AE82EFDD-388B-8243-BF43-95C884D03F9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8650" y="859400"/>
            <a:ext cx="7886700" cy="329572"/>
          </a:xfrm>
        </p:spPr>
        <p:txBody>
          <a:bodyPr>
            <a:noAutofit/>
          </a:bodyPr>
          <a:lstStyle>
            <a:lvl1pPr marL="0" indent="0">
              <a:buNone/>
              <a:defRPr sz="2400" cap="none" baseline="0">
                <a:solidFill>
                  <a:srgbClr val="6638B6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590A37F-6AD9-A842-876C-4AF61E0F7C53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29391" y="1520825"/>
            <a:ext cx="3806825" cy="3627438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CC0F8A30-41F0-9940-8589-887CBA7D3DB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706613" y="1520825"/>
            <a:ext cx="3806825" cy="3627438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EFE6B8D-ADC1-BA45-8AB1-F883F3E8FF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DED0052-8339-7341-8CF8-13638CABAE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20EC8410-8E5F-1841-A4CF-F5D82E569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344435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 Inhal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B992B146-3ED6-E440-B407-DD4836EE4EFE}"/>
              </a:ext>
            </a:extLst>
          </p:cNvPr>
          <p:cNvSpPr txBox="1"/>
          <p:nvPr userDrawn="1"/>
        </p:nvSpPr>
        <p:spPr>
          <a:xfrm>
            <a:off x="4578875" y="687519"/>
            <a:ext cx="0" cy="0"/>
          </a:xfrm>
          <a:prstGeom prst="rect">
            <a:avLst/>
          </a:prstGeom>
        </p:spPr>
        <p:txBody>
          <a:bodyPr vert="horz" wrap="none" lIns="0" tIns="0" rIns="0" bIns="0" rtlCol="0" anchor="b">
            <a:normAutofit fontScale="25000" lnSpcReduction="20000"/>
          </a:bodyPr>
          <a:lstStyle/>
          <a:p>
            <a:pPr algn="l"/>
            <a:endParaRPr lang="de-DE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91EB5B0-9B68-6E4F-A861-F773ACAE8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4203"/>
            <a:ext cx="7886700" cy="295197"/>
          </a:xfrm>
        </p:spPr>
        <p:txBody>
          <a:bodyPr>
            <a:noAutofit/>
          </a:bodyPr>
          <a:lstStyle>
            <a:lvl1pPr>
              <a:defRPr sz="2400" b="1" i="0">
                <a:latin typeface="Barlow Semi Condensed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23" name="Textplatzhalter 3">
            <a:extLst>
              <a:ext uri="{FF2B5EF4-FFF2-40B4-BE49-F238E27FC236}">
                <a16:creationId xmlns:a16="http://schemas.microsoft.com/office/drawing/2014/main" id="{AE82EFDD-388B-8243-BF43-95C884D03F9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8650" y="859400"/>
            <a:ext cx="7886700" cy="329572"/>
          </a:xfrm>
        </p:spPr>
        <p:txBody>
          <a:bodyPr>
            <a:noAutofit/>
          </a:bodyPr>
          <a:lstStyle>
            <a:lvl1pPr marL="0" indent="0">
              <a:buNone/>
              <a:defRPr sz="2400" cap="none" baseline="0">
                <a:solidFill>
                  <a:srgbClr val="6638B6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590A37F-6AD9-A842-876C-4AF61E0F7C53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29391" y="1520825"/>
            <a:ext cx="3806825" cy="177482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CC0F8A30-41F0-9940-8589-887CBA7D3DB0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706613" y="1520825"/>
            <a:ext cx="3806825" cy="1774825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9C77018-5DF8-2243-A7B3-0C6C34710DA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9391" y="3444875"/>
            <a:ext cx="3806825" cy="17033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8" name="Textplatzhalter 9">
            <a:extLst>
              <a:ext uri="{FF2B5EF4-FFF2-40B4-BE49-F238E27FC236}">
                <a16:creationId xmlns:a16="http://schemas.microsoft.com/office/drawing/2014/main" id="{38650370-D163-3343-B219-BD3F3D86920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706613" y="3444875"/>
            <a:ext cx="3806825" cy="17033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BB5501A-2B4D-4245-B682-7744106506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2E139365-D50E-F243-A527-85AA079708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B3BB731F-3E2B-354B-A1FA-F5153A90D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819085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Spalten 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BC1B79B8-CADE-5743-A7D2-0E0A09B0C4D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8650" y="1521353"/>
            <a:ext cx="2447925" cy="113541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93EEEF19-B958-B447-B3C3-F5D5A30556F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46798" y="1521353"/>
            <a:ext cx="2447925" cy="113541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221A9592-144E-D447-9591-130170064B0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058683" y="1521353"/>
            <a:ext cx="2447925" cy="1135419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7634165E-708D-D844-9D7D-96AB9E5658E1}"/>
              </a:ext>
            </a:extLst>
          </p:cNvPr>
          <p:cNvSpPr txBox="1"/>
          <p:nvPr userDrawn="1"/>
        </p:nvSpPr>
        <p:spPr>
          <a:xfrm>
            <a:off x="4578875" y="687519"/>
            <a:ext cx="0" cy="0"/>
          </a:xfrm>
          <a:prstGeom prst="rect">
            <a:avLst/>
          </a:prstGeom>
        </p:spPr>
        <p:txBody>
          <a:bodyPr vert="horz" wrap="none" lIns="0" tIns="0" rIns="0" bIns="0" rtlCol="0" anchor="b">
            <a:normAutofit fontScale="25000" lnSpcReduction="20000"/>
          </a:bodyPr>
          <a:lstStyle/>
          <a:p>
            <a:pPr algn="l"/>
            <a:endParaRPr lang="de-DE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90F091AD-7412-6345-8C91-CBA5B72C6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4203"/>
            <a:ext cx="7886700" cy="295197"/>
          </a:xfrm>
        </p:spPr>
        <p:txBody>
          <a:bodyPr>
            <a:noAutofit/>
          </a:bodyPr>
          <a:lstStyle>
            <a:lvl1pPr>
              <a:defRPr sz="2400" b="1" i="0">
                <a:latin typeface="Barlow Semi Condensed" pitchFamily="2" charset="77"/>
                <a:cs typeface="Arial Black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24" name="Textplatzhalter 3">
            <a:extLst>
              <a:ext uri="{FF2B5EF4-FFF2-40B4-BE49-F238E27FC236}">
                <a16:creationId xmlns:a16="http://schemas.microsoft.com/office/drawing/2014/main" id="{46015DFC-BBA8-7243-B60E-9D0A9C0907E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8650" y="859400"/>
            <a:ext cx="7886700" cy="329572"/>
          </a:xfrm>
        </p:spPr>
        <p:txBody>
          <a:bodyPr>
            <a:noAutofit/>
          </a:bodyPr>
          <a:lstStyle>
            <a:lvl1pPr marL="0" indent="0">
              <a:buNone/>
              <a:defRPr sz="2400" cap="none" baseline="0">
                <a:solidFill>
                  <a:srgbClr val="6638B6"/>
                </a:solidFill>
              </a:defRPr>
            </a:lvl1pPr>
          </a:lstStyle>
          <a:p>
            <a:r>
              <a:rPr lang="de-DE" dirty="0"/>
              <a:t>Mastertextformat bearbeiten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C21E34-AA23-264B-BA82-5FED8FECB19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8650" y="2806700"/>
            <a:ext cx="2447925" cy="23415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7" name="Textplatzhalter 3">
            <a:extLst>
              <a:ext uri="{FF2B5EF4-FFF2-40B4-BE49-F238E27FC236}">
                <a16:creationId xmlns:a16="http://schemas.microsoft.com/office/drawing/2014/main" id="{9DB0B6E9-8343-3141-BC32-5ADDDC7EC75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46798" y="2806700"/>
            <a:ext cx="2447925" cy="23415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8" name="Textplatzhalter 3">
            <a:extLst>
              <a:ext uri="{FF2B5EF4-FFF2-40B4-BE49-F238E27FC236}">
                <a16:creationId xmlns:a16="http://schemas.microsoft.com/office/drawing/2014/main" id="{453E4D20-9400-254E-9413-28CEBA6456F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058683" y="2806700"/>
            <a:ext cx="2447925" cy="234156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93E1C1-F59D-3746-9D34-7EFE465D4E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C51809D3-2317-564B-A9A4-6B86B4A82F72}" type="datetime1">
              <a:rPr lang="de-DE" noProof="0" smtClean="0"/>
              <a:t>18.05.2025</a:t>
            </a:fld>
            <a:endParaRPr lang="de-DE" noProof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1B91F497-1D05-EE4C-B228-493D19A66C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Titel Vorname Name, Vorlesungsfach, Semester, Thema der Vorlesung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427509F3-5245-5E4C-83F7-D056AE3373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290315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564203"/>
            <a:ext cx="7886700" cy="844703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DE" noProof="0"/>
              <a:t>Mastertitelformat bearbeiten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BC8787D-1CB1-104A-971E-0A096339F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520825"/>
            <a:ext cx="7886700" cy="36274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 dirty="0"/>
              <a:t>Mastertextformat bearbeiten</a:t>
            </a:r>
          </a:p>
          <a:p>
            <a:pPr lvl="1"/>
            <a:r>
              <a:rPr lang="de-DE" noProof="0" dirty="0"/>
              <a:t>Zweite Ebene</a:t>
            </a:r>
          </a:p>
          <a:p>
            <a:pPr lvl="2"/>
            <a:r>
              <a:rPr lang="de-DE" noProof="0" dirty="0"/>
              <a:t>Dritte Ebene</a:t>
            </a:r>
          </a:p>
          <a:p>
            <a:pPr lvl="3"/>
            <a:r>
              <a:rPr lang="de-DE" noProof="0" dirty="0"/>
              <a:t>Vierte Ebene</a:t>
            </a:r>
          </a:p>
          <a:p>
            <a:pPr lvl="4"/>
            <a:r>
              <a:rPr lang="de-DE" noProof="0" dirty="0"/>
              <a:t>Fünfte Ebene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FCDBF93-2A67-FB4C-A9BF-6447C85F3B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25.06.2019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592B028-6529-8146-970A-2464E76D7A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28263" y="5296959"/>
            <a:ext cx="6087474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r>
              <a:rPr lang="de-DE" dirty="0"/>
              <a:t>Prof. Dr. Sebastian Mauser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B62E9BA-1C05-0843-B803-F332C78F23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58724" y="5296959"/>
            <a:ext cx="656626" cy="30427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Barlow Semi Condensed" pitchFamily="2" charset="77"/>
              </a:defRPr>
            </a:lvl1pPr>
          </a:lstStyle>
          <a:p>
            <a:fld id="{40FBDD77-1809-6B4A-B67E-246783C079C6}" type="slidenum">
              <a:rPr lang="de-DE" noProof="0" smtClean="0"/>
              <a:pPr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168205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695" r:id="rId3"/>
    <p:sldLayoutId id="2147483694" r:id="rId4"/>
    <p:sldLayoutId id="2147483662" r:id="rId5"/>
    <p:sldLayoutId id="2147483705" r:id="rId6"/>
    <p:sldLayoutId id="2147483696" r:id="rId7"/>
    <p:sldLayoutId id="2147483676" r:id="rId8"/>
    <p:sldLayoutId id="2147483675" r:id="rId9"/>
    <p:sldLayoutId id="2147483665" r:id="rId10"/>
    <p:sldLayoutId id="2147483669" r:id="rId11"/>
    <p:sldLayoutId id="2147483697" r:id="rId12"/>
    <p:sldLayoutId id="2147483691" r:id="rId13"/>
    <p:sldLayoutId id="2147483698" r:id="rId14"/>
    <p:sldLayoutId id="2147483679" r:id="rId15"/>
    <p:sldLayoutId id="2147483699" r:id="rId16"/>
    <p:sldLayoutId id="2147483692" r:id="rId17"/>
    <p:sldLayoutId id="2147483693" r:id="rId18"/>
    <p:sldLayoutId id="2147483703" r:id="rId19"/>
    <p:sldLayoutId id="2147483661" r:id="rId20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1" i="0" kern="1200" cap="none" baseline="0">
          <a:solidFill>
            <a:srgbClr val="6638B6"/>
          </a:solidFill>
          <a:latin typeface="Barlow Semi Condensed" pitchFamily="2" charset="77"/>
          <a:ea typeface="+mj-ea"/>
          <a:cs typeface="Arial Black" panose="020B0604020202020204" pitchFamily="34" charset="0"/>
        </a:defRPr>
      </a:lvl1pPr>
    </p:titleStyle>
    <p:bodyStyle>
      <a:lvl1pPr marL="144000" indent="-144000" algn="l" defTabSz="685800" rtl="0" eaLnBrk="1" latinLnBrk="0" hangingPunct="1">
        <a:lnSpc>
          <a:spcPct val="110000"/>
        </a:lnSpc>
        <a:spcBef>
          <a:spcPts val="750"/>
        </a:spcBef>
        <a:buFont typeface="Arial" panose="020B0604020202020204" pitchFamily="34" charset="0"/>
        <a:buChar char="•"/>
        <a:defRPr sz="1400" b="0" i="0" kern="1200" spc="10" baseline="0">
          <a:solidFill>
            <a:schemeClr val="tx1"/>
          </a:solidFill>
          <a:latin typeface="Barlow Semi Condensed" pitchFamily="2" charset="77"/>
          <a:ea typeface="+mn-ea"/>
          <a:cs typeface="Arial" panose="020B0604020202020204" pitchFamily="34" charset="0"/>
        </a:defRPr>
      </a:lvl1pPr>
      <a:lvl2pPr marL="288000" indent="-14400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400" b="0" i="0" kern="1200" spc="10" baseline="0">
          <a:solidFill>
            <a:schemeClr val="tx1"/>
          </a:solidFill>
          <a:latin typeface="Barlow Semi Condensed" pitchFamily="2" charset="77"/>
          <a:ea typeface="+mn-ea"/>
          <a:cs typeface="Arial" panose="020B0604020202020204" pitchFamily="34" charset="0"/>
        </a:defRPr>
      </a:lvl2pPr>
      <a:lvl3pPr marL="432000" indent="-14400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200" b="0" i="0" kern="1200" spc="10" baseline="0">
          <a:solidFill>
            <a:schemeClr val="tx1"/>
          </a:solidFill>
          <a:latin typeface="Barlow Semi Condensed" pitchFamily="2" charset="77"/>
          <a:ea typeface="+mn-ea"/>
          <a:cs typeface="Arial" panose="020B0604020202020204" pitchFamily="34" charset="0"/>
        </a:defRPr>
      </a:lvl3pPr>
      <a:lvl4pPr marL="576000" indent="-14400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200" b="0" i="0" kern="1200" spc="10" baseline="0">
          <a:solidFill>
            <a:schemeClr val="tx1"/>
          </a:solidFill>
          <a:latin typeface="Barlow Semi Condensed" pitchFamily="2" charset="77"/>
          <a:ea typeface="+mn-ea"/>
          <a:cs typeface="Arial" panose="020B0604020202020204" pitchFamily="34" charset="0"/>
        </a:defRPr>
      </a:lvl4pPr>
      <a:lvl5pPr marL="720000" indent="-144000" algn="l" defTabSz="685800" rtl="0" eaLnBrk="1" latinLnBrk="0" hangingPunct="1">
        <a:lnSpc>
          <a:spcPct val="110000"/>
        </a:lnSpc>
        <a:spcBef>
          <a:spcPts val="375"/>
        </a:spcBef>
        <a:buFont typeface="Arial" panose="020B0604020202020204" pitchFamily="34" charset="0"/>
        <a:buChar char="•"/>
        <a:defRPr sz="1200" b="0" i="0" kern="1200" spc="10" baseline="0">
          <a:solidFill>
            <a:schemeClr val="tx1"/>
          </a:solidFill>
          <a:latin typeface="Barlow Semi Condensed" pitchFamily="2" charset="77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sv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1.sv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E46AA6-F49E-F841-8139-06CACE379E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Healthcare system in Spain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8A40A30-223A-494E-825F-C0964173B6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>
                <a:latin typeface="Barlow Semi Condensed Medium" pitchFamily="2" charset="77"/>
              </a:rPr>
              <a:t>Jacqueline Brugger </a:t>
            </a:r>
          </a:p>
          <a:p>
            <a:r>
              <a:rPr lang="en-US" noProof="0" dirty="0">
                <a:latin typeface="Barlow Semi Condensed Medium" pitchFamily="2" charset="77"/>
              </a:rPr>
              <a:t>19.05.2025 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6A11F570-00E8-BC1D-4B4C-F7CC21A6DCF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53621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487D4B-17E1-383D-5633-E75E944BB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Benefits and Challenges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39BF616-23A3-B444-BF98-6F066E0C343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553F86C-F9D1-6518-2F77-110B0F063B6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noProof="0" dirty="0"/>
              <a:t>Benefits:</a:t>
            </a:r>
          </a:p>
          <a:p>
            <a:r>
              <a:rPr lang="en-US" noProof="0" dirty="0"/>
              <a:t>Free of charge</a:t>
            </a:r>
          </a:p>
          <a:p>
            <a:r>
              <a:rPr lang="en-US" noProof="0" dirty="0"/>
              <a:t>Wide range of healthcare services</a:t>
            </a:r>
          </a:p>
          <a:p>
            <a:r>
              <a:rPr lang="en-US" noProof="0" dirty="0"/>
              <a:t>Well-developed network of facilities</a:t>
            </a:r>
          </a:p>
          <a:p>
            <a:r>
              <a:rPr lang="en-US" noProof="0" dirty="0"/>
              <a:t>Strong medical infrastructure</a:t>
            </a:r>
          </a:p>
          <a:p>
            <a:endParaRPr lang="en-US" noProof="0" dirty="0"/>
          </a:p>
          <a:p>
            <a:pPr marL="0" indent="0">
              <a:buNone/>
            </a:pPr>
            <a:r>
              <a:rPr lang="en-US" b="1" noProof="0" dirty="0"/>
              <a:t>Challenges:</a:t>
            </a:r>
          </a:p>
          <a:p>
            <a:r>
              <a:rPr lang="en-US" noProof="0" dirty="0"/>
              <a:t>Long waiting times</a:t>
            </a:r>
          </a:p>
          <a:p>
            <a:r>
              <a:rPr lang="en-US" noProof="0" dirty="0"/>
              <a:t>Limited freedom to choose doctors</a:t>
            </a:r>
          </a:p>
          <a:p>
            <a:r>
              <a:rPr lang="en-US" noProof="0" dirty="0"/>
              <a:t>Patients cover 60% of medication cost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4AE3C97-FC50-225F-B4F0-A3551DFEFC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FBDD77-1809-6B4A-B67E-246783C079C6}" type="slidenum">
              <a:rPr lang="en-US" noProof="0" smtClean="0"/>
              <a:pPr/>
              <a:t>10</a:t>
            </a:fld>
            <a:endParaRPr lang="en-US" noProof="0" dirty="0"/>
          </a:p>
        </p:txBody>
      </p:sp>
      <p:pic>
        <p:nvPicPr>
          <p:cNvPr id="9" name="Grafik 8" descr="Häkchen mit einfarbiger Füllung">
            <a:extLst>
              <a:ext uri="{FF2B5EF4-FFF2-40B4-BE49-F238E27FC236}">
                <a16:creationId xmlns:a16="http://schemas.microsoft.com/office/drawing/2014/main" id="{A71ABB3F-B179-62F0-202A-FDAA85ED09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71601" y="1484168"/>
            <a:ext cx="329572" cy="329572"/>
          </a:xfrm>
          <a:prstGeom prst="rect">
            <a:avLst/>
          </a:prstGeom>
        </p:spPr>
      </p:pic>
      <p:pic>
        <p:nvPicPr>
          <p:cNvPr id="11" name="Grafik 10" descr="Schließen mit einfarbiger Füllung">
            <a:extLst>
              <a:ext uri="{FF2B5EF4-FFF2-40B4-BE49-F238E27FC236}">
                <a16:creationId xmlns:a16="http://schemas.microsoft.com/office/drawing/2014/main" id="{810AA87C-8A2A-61C0-9A55-E901AE1CF5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27826" y="3379582"/>
            <a:ext cx="329573" cy="329573"/>
          </a:xfrm>
          <a:prstGeom prst="rect">
            <a:avLst/>
          </a:prstGeom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D99F643-6761-0FC7-B5B9-D97040AFB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Vgl. Campos, G. (2024) / Vgl. KVB (2025)  </a:t>
            </a:r>
          </a:p>
        </p:txBody>
      </p:sp>
    </p:spTree>
    <p:extLst>
      <p:ext uri="{BB962C8B-B14F-4D97-AF65-F5344CB8AC3E}">
        <p14:creationId xmlns:p14="http://schemas.microsoft.com/office/powerpoint/2010/main" val="224639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A2E166-F71F-4FEF-0DC0-877B99059D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dirty="0"/>
              <a:t>Thank you for listening </a:t>
            </a:r>
            <a:r>
              <a:rPr lang="en-US" noProof="0" dirty="0">
                <a:sym typeface="Wingdings" panose="05000000000000000000" pitchFamily="2" charset="2"/>
              </a:rPr>
              <a:t></a:t>
            </a:r>
            <a:br>
              <a:rPr lang="en-US" noProof="0" dirty="0">
                <a:sym typeface="Wingdings" panose="05000000000000000000" pitchFamily="2" charset="2"/>
              </a:rPr>
            </a:br>
            <a:r>
              <a:rPr lang="en-US" noProof="0" dirty="0">
                <a:sym typeface="Wingdings" panose="05000000000000000000" pitchFamily="2" charset="2"/>
              </a:rPr>
              <a:t>do you have any questions ? </a:t>
            </a:r>
            <a:endParaRPr lang="en-US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F7A16A7-E5BC-E5B9-5B99-0722642F7D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73E4F9E-AD16-4295-0EA4-80889AC3A7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39EF155-1426-D3BD-495B-535EB943567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97914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DB198D-D759-5D0D-87A0-D21D5CCBD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</a:t>
            </a:r>
            <a:r>
              <a:rPr lang="en-US" noProof="0" dirty="0"/>
              <a:t>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01FB0DE-79D3-3EA3-6537-964268C0E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FBDD77-1809-6B4A-B67E-246783C079C6}" type="slidenum">
              <a:rPr lang="en-US" noProof="0" smtClean="0"/>
              <a:pPr/>
              <a:t>12</a:t>
            </a:fld>
            <a:endParaRPr lang="en-US" noProof="0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F594BA8-FB8E-8AB1-78B1-538DA21C85A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56260" y="1310640"/>
            <a:ext cx="7959090" cy="4404360"/>
          </a:xfrm>
        </p:spPr>
        <p:txBody>
          <a:bodyPr/>
          <a:lstStyle/>
          <a:p>
            <a:r>
              <a:rPr lang="en-US" noProof="0" dirty="0"/>
              <a:t>AOK </a:t>
            </a:r>
            <a:r>
              <a:rPr lang="en-US" noProof="0" dirty="0" err="1"/>
              <a:t>Bundesverband</a:t>
            </a:r>
            <a:r>
              <a:rPr lang="en-US" noProof="0" dirty="0"/>
              <a:t>. o. J. „</a:t>
            </a:r>
            <a:r>
              <a:rPr lang="en-US" noProof="0" dirty="0" err="1"/>
              <a:t>Spanien</a:t>
            </a:r>
            <a:r>
              <a:rPr lang="en-US" noProof="0" dirty="0"/>
              <a:t>“. Presse und </a:t>
            </a:r>
            <a:r>
              <a:rPr lang="en-US" noProof="0" dirty="0" err="1"/>
              <a:t>Politik</a:t>
            </a:r>
            <a:r>
              <a:rPr lang="en-US" noProof="0" dirty="0"/>
              <a:t>.</a:t>
            </a:r>
            <a:br>
              <a:rPr lang="en-US" noProof="0" dirty="0"/>
            </a:br>
            <a:r>
              <a:rPr lang="en-US" noProof="0" dirty="0"/>
              <a:t>URL: https://www.aok.de/pp/hintergrund/europa/spanien/.</a:t>
            </a:r>
          </a:p>
          <a:p>
            <a:r>
              <a:rPr lang="en-US" noProof="0" dirty="0" err="1"/>
              <a:t>Benstetter</a:t>
            </a:r>
            <a:r>
              <a:rPr lang="en-US" noProof="0" dirty="0"/>
              <a:t>, Franz, Michael </a:t>
            </a:r>
            <a:r>
              <a:rPr lang="en-US" noProof="0" dirty="0" err="1"/>
              <a:t>Lauerer</a:t>
            </a:r>
            <a:r>
              <a:rPr lang="en-US" noProof="0" dirty="0"/>
              <a:t>, Daniel Negele, und Andreas Schmid. 2020. „</a:t>
            </a:r>
            <a:r>
              <a:rPr lang="en-US" noProof="0" dirty="0" err="1"/>
              <a:t>Potenziale</a:t>
            </a:r>
            <a:r>
              <a:rPr lang="en-US" noProof="0" dirty="0"/>
              <a:t> </a:t>
            </a:r>
            <a:r>
              <a:rPr lang="en-US" noProof="0" dirty="0" err="1"/>
              <a:t>prospektiver</a:t>
            </a:r>
            <a:r>
              <a:rPr lang="en-US" noProof="0" dirty="0"/>
              <a:t> </a:t>
            </a:r>
            <a:r>
              <a:rPr lang="en-US" noProof="0" dirty="0" err="1"/>
              <a:t>regionaler</a:t>
            </a:r>
            <a:r>
              <a:rPr lang="en-US" noProof="0" dirty="0"/>
              <a:t> </a:t>
            </a:r>
            <a:r>
              <a:rPr lang="en-US" noProof="0" dirty="0" err="1"/>
              <a:t>Gesundheitsbudgets</a:t>
            </a:r>
            <a:r>
              <a:rPr lang="en-US" noProof="0" dirty="0"/>
              <a:t> am </a:t>
            </a:r>
            <a:r>
              <a:rPr lang="en-US" noProof="0" dirty="0" err="1"/>
              <a:t>Beispiel</a:t>
            </a:r>
            <a:r>
              <a:rPr lang="en-US" noProof="0" dirty="0"/>
              <a:t> </a:t>
            </a:r>
            <a:r>
              <a:rPr lang="en-US" noProof="0" dirty="0" err="1"/>
              <a:t>spanischer</a:t>
            </a:r>
            <a:r>
              <a:rPr lang="en-US" noProof="0" dirty="0"/>
              <a:t> und </a:t>
            </a:r>
            <a:r>
              <a:rPr lang="en-US" noProof="0" dirty="0" err="1"/>
              <a:t>amerikanischer</a:t>
            </a:r>
            <a:r>
              <a:rPr lang="en-US" noProof="0" dirty="0"/>
              <a:t> </a:t>
            </a:r>
            <a:r>
              <a:rPr lang="en-US" noProof="0" dirty="0" err="1"/>
              <a:t>Erfahrungen</a:t>
            </a:r>
            <a:r>
              <a:rPr lang="en-US" noProof="0" dirty="0"/>
              <a:t>“. Heidelberg: Springer. </a:t>
            </a:r>
          </a:p>
          <a:p>
            <a:r>
              <a:rPr lang="en-US" noProof="0" dirty="0"/>
              <a:t>Caballero Benitez, Dulce María, und Hermenegildo Marcos Carreras. 1998. „</a:t>
            </a:r>
            <a:r>
              <a:rPr lang="en-US" noProof="0" dirty="0" err="1"/>
              <a:t>Spanien</a:t>
            </a:r>
            <a:r>
              <a:rPr lang="en-US" noProof="0" dirty="0"/>
              <a:t>“. In </a:t>
            </a:r>
            <a:r>
              <a:rPr lang="en-US" noProof="0" dirty="0" err="1"/>
              <a:t>Morphinverschreibung</a:t>
            </a:r>
            <a:r>
              <a:rPr lang="en-US" noProof="0" dirty="0"/>
              <a:t> in Europa, </a:t>
            </a:r>
            <a:r>
              <a:rPr lang="en-US" noProof="0" dirty="0" err="1"/>
              <a:t>herausgegeben</a:t>
            </a:r>
            <a:r>
              <a:rPr lang="en-US" noProof="0" dirty="0"/>
              <a:t> von Wolfgang Sohn und Michael Zenz, 48–51. Berlin, Heidelberg: Springer. </a:t>
            </a:r>
          </a:p>
          <a:p>
            <a:r>
              <a:rPr lang="en-US" noProof="0" dirty="0"/>
              <a:t>Campos, </a:t>
            </a:r>
            <a:r>
              <a:rPr lang="en-US" noProof="0" dirty="0" err="1"/>
              <a:t>Gizane</a:t>
            </a:r>
            <a:r>
              <a:rPr lang="en-US" noProof="0" dirty="0"/>
              <a:t>. 2024. „Healthcare in Spain: All You Need to Know in 2025“. Global Citizen Solutions (blog). 15. </a:t>
            </a:r>
            <a:r>
              <a:rPr lang="en-US" noProof="0" dirty="0" err="1"/>
              <a:t>Februar</a:t>
            </a:r>
            <a:r>
              <a:rPr lang="en-US" noProof="0" dirty="0"/>
              <a:t> 2024. </a:t>
            </a:r>
            <a:br>
              <a:rPr lang="en-US" noProof="0" dirty="0"/>
            </a:br>
            <a:r>
              <a:rPr lang="en-US" noProof="0" dirty="0"/>
              <a:t>URL:https://www.globalcitizensolutions.com/healthcare-in-spain/.</a:t>
            </a:r>
          </a:p>
          <a:p>
            <a:r>
              <a:rPr lang="en-US" noProof="0" dirty="0"/>
              <a:t>„Das </a:t>
            </a:r>
            <a:r>
              <a:rPr lang="en-US" noProof="0" dirty="0" err="1"/>
              <a:t>Gesundheitswesen</a:t>
            </a:r>
            <a:r>
              <a:rPr lang="en-US" noProof="0" dirty="0"/>
              <a:t> in </a:t>
            </a:r>
            <a:r>
              <a:rPr lang="en-US" noProof="0" dirty="0" err="1"/>
              <a:t>Spanien</a:t>
            </a:r>
            <a:r>
              <a:rPr lang="en-US" noProof="0" dirty="0"/>
              <a:t> | Allianz Care“. allianzcare.com.</a:t>
            </a:r>
            <a:br>
              <a:rPr lang="en-US" noProof="0" dirty="0"/>
            </a:br>
            <a:r>
              <a:rPr lang="en-US" noProof="0" dirty="0"/>
              <a:t>URL: https://www.allianzcare.com/de/ressourcen/gesundheit-und-wellness/national-healthcare-	systems/gesundheitswesen-in-spanien.html.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08989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15919C-B39D-2251-DB26-4E262C463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9B5C619-C783-019D-80ED-64B56137E31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C8D33C5-C6B1-498D-C1C0-2CD681D01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FBDD77-1809-6B4A-B67E-246783C079C6}" type="slidenum">
              <a:rPr lang="en-US" noProof="0" smtClean="0"/>
              <a:pPr/>
              <a:t>13</a:t>
            </a:fld>
            <a:endParaRPr lang="en-US" noProof="0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3BC5B92B-3AAB-9AFF-D918-72B59027F66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8650" y="1520825"/>
            <a:ext cx="7966710" cy="3627438"/>
          </a:xfrm>
        </p:spPr>
        <p:txBody>
          <a:bodyPr/>
          <a:lstStyle/>
          <a:p>
            <a:r>
              <a:rPr lang="en-US" noProof="0" dirty="0" err="1"/>
              <a:t>Kassenärztliche</a:t>
            </a:r>
            <a:r>
              <a:rPr lang="en-US" noProof="0" dirty="0"/>
              <a:t> </a:t>
            </a:r>
            <a:r>
              <a:rPr lang="en-US" noProof="0" dirty="0" err="1"/>
              <a:t>Bundesvereinigung</a:t>
            </a:r>
            <a:r>
              <a:rPr lang="en-US" noProof="0" dirty="0"/>
              <a:t>. 2025. „</a:t>
            </a:r>
            <a:r>
              <a:rPr lang="en-US" noProof="0" dirty="0" err="1"/>
              <a:t>Spanien</a:t>
            </a:r>
            <a:r>
              <a:rPr lang="en-US" noProof="0" dirty="0"/>
              <a:t>: </a:t>
            </a:r>
            <a:r>
              <a:rPr lang="en-US" noProof="0" dirty="0" err="1"/>
              <a:t>Sparmaßnahmen</a:t>
            </a:r>
            <a:r>
              <a:rPr lang="en-US" noProof="0" dirty="0"/>
              <a:t> </a:t>
            </a:r>
            <a:r>
              <a:rPr lang="en-US" noProof="0" dirty="0" err="1"/>
              <a:t>führen</a:t>
            </a:r>
            <a:r>
              <a:rPr lang="en-US" noProof="0" dirty="0"/>
              <a:t> </a:t>
            </a:r>
            <a:r>
              <a:rPr lang="en-US" noProof="0" dirty="0" err="1"/>
              <a:t>zu</a:t>
            </a:r>
            <a:r>
              <a:rPr lang="en-US" noProof="0" dirty="0"/>
              <a:t> </a:t>
            </a:r>
            <a:r>
              <a:rPr lang="en-US" noProof="0" dirty="0" err="1"/>
              <a:t>Kollaps</a:t>
            </a:r>
            <a:r>
              <a:rPr lang="en-US" noProof="0" dirty="0"/>
              <a:t> - </a:t>
            </a:r>
            <a:r>
              <a:rPr lang="en-US" noProof="0" dirty="0" err="1"/>
              <a:t>Klartext</a:t>
            </a:r>
            <a:r>
              <a:rPr lang="en-US" noProof="0" dirty="0"/>
              <a:t>“. 2025. </a:t>
            </a:r>
            <a:br>
              <a:rPr lang="en-US" noProof="0" dirty="0"/>
            </a:br>
            <a:r>
              <a:rPr lang="en-US" noProof="0" dirty="0"/>
              <a:t>URL:https://www.kbv-klartext.de/gesundheit-anderswo/spanien-sparmassnahmen-fuehren-zu-kollaps.html.</a:t>
            </a:r>
          </a:p>
          <a:p>
            <a:r>
              <a:rPr lang="en-US" noProof="0" dirty="0"/>
              <a:t>Maria Rosa Salvador Comino1, Víctor </a:t>
            </a:r>
            <a:r>
              <a:rPr lang="en-US" noProof="0" dirty="0" err="1"/>
              <a:t>Regife</a:t>
            </a:r>
            <a:r>
              <a:rPr lang="en-US" noProof="0" dirty="0"/>
              <a:t> García1, Sibylla Krane2, Jörg Schelling. 2015. „</a:t>
            </a:r>
            <a:r>
              <a:rPr lang="en-US" noProof="0" dirty="0" err="1"/>
              <a:t>Unterschiede</a:t>
            </a:r>
            <a:r>
              <a:rPr lang="en-US" noProof="0" dirty="0"/>
              <a:t> und </a:t>
            </a:r>
            <a:r>
              <a:rPr lang="en-US" noProof="0" dirty="0" err="1"/>
              <a:t>Gemeinsamkeiten</a:t>
            </a:r>
            <a:r>
              <a:rPr lang="en-US" noProof="0" dirty="0"/>
              <a:t> der </a:t>
            </a:r>
            <a:r>
              <a:rPr lang="en-US" noProof="0" dirty="0" err="1"/>
              <a:t>Allgemeinmedizin</a:t>
            </a:r>
            <a:r>
              <a:rPr lang="en-US" noProof="0" dirty="0"/>
              <a:t> </a:t>
            </a:r>
            <a:r>
              <a:rPr lang="en-US" noProof="0" dirty="0" err="1"/>
              <a:t>im</a:t>
            </a:r>
            <a:r>
              <a:rPr lang="en-US" noProof="0" dirty="0"/>
              <a:t> </a:t>
            </a:r>
            <a:r>
              <a:rPr lang="en-US" noProof="0" dirty="0" err="1"/>
              <a:t>deutschen</a:t>
            </a:r>
            <a:r>
              <a:rPr lang="en-US" noProof="0" dirty="0"/>
              <a:t> und </a:t>
            </a:r>
            <a:r>
              <a:rPr lang="en-US" noProof="0" dirty="0" err="1"/>
              <a:t>spanischen</a:t>
            </a:r>
            <a:r>
              <a:rPr lang="en-US" noProof="0" dirty="0"/>
              <a:t> </a:t>
            </a:r>
            <a:r>
              <a:rPr lang="en-US" noProof="0" dirty="0" err="1"/>
              <a:t>Gesundheitssystem</a:t>
            </a:r>
            <a:r>
              <a:rPr lang="en-US" noProof="0" dirty="0"/>
              <a:t>“, Nr. Deutscher Ärzte-Verlag.</a:t>
            </a:r>
          </a:p>
          <a:p>
            <a:r>
              <a:rPr lang="en-US" noProof="0" dirty="0"/>
              <a:t>Wilhelm </a:t>
            </a:r>
            <a:r>
              <a:rPr lang="en-US" noProof="0" dirty="0" err="1"/>
              <a:t>Habellöcker</a:t>
            </a:r>
            <a:r>
              <a:rPr lang="en-US" noProof="0" dirty="0"/>
              <a:t>. 2025. „</a:t>
            </a:r>
            <a:r>
              <a:rPr lang="en-US" noProof="0" dirty="0" err="1"/>
              <a:t>Gesundheitsleistungen</a:t>
            </a:r>
            <a:r>
              <a:rPr lang="en-US" noProof="0" dirty="0"/>
              <a:t> in </a:t>
            </a:r>
            <a:r>
              <a:rPr lang="en-US" noProof="0" dirty="0" err="1"/>
              <a:t>Spanien</a:t>
            </a:r>
            <a:r>
              <a:rPr lang="en-US" noProof="0" dirty="0"/>
              <a:t>: System, Kosten, Rechte - mag </a:t>
            </a:r>
            <a:r>
              <a:rPr lang="en-US" noProof="0" dirty="0" err="1"/>
              <a:t>wilhelm</a:t>
            </a:r>
            <a:r>
              <a:rPr lang="en-US" noProof="0" dirty="0"/>
              <a:t>“.</a:t>
            </a:r>
            <a:br>
              <a:rPr lang="en-US" noProof="0" dirty="0"/>
            </a:br>
            <a:r>
              <a:rPr lang="en-US" noProof="0" dirty="0"/>
              <a:t>URL: https://www.magwilhelm.eu/gesundheitsleistungen-in-spanien-kosten-rechte/.</a:t>
            </a:r>
          </a:p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9587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2D5ED1-78C1-3207-B873-85092FFAA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Structure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1EC690-427C-222B-2795-F94ED99E16E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8D0C7E-E36B-DDD5-1704-34E5B908AAB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 dirty="0"/>
              <a:t>General Overview</a:t>
            </a:r>
          </a:p>
          <a:p>
            <a:r>
              <a:rPr lang="en-US" noProof="0" dirty="0"/>
              <a:t>Private Insurance </a:t>
            </a:r>
          </a:p>
          <a:p>
            <a:r>
              <a:rPr lang="en-US" noProof="0" dirty="0"/>
              <a:t>Structure of the Healthcare System</a:t>
            </a:r>
          </a:p>
          <a:p>
            <a:r>
              <a:rPr lang="en-US" noProof="0" dirty="0"/>
              <a:t>Healthcare Facilities and Services </a:t>
            </a:r>
          </a:p>
          <a:p>
            <a:r>
              <a:rPr lang="en-US" noProof="0" dirty="0"/>
              <a:t>Organization and Responsibility</a:t>
            </a:r>
          </a:p>
          <a:p>
            <a:r>
              <a:rPr lang="en-US" noProof="0" dirty="0"/>
              <a:t>Healthcare Funding </a:t>
            </a:r>
          </a:p>
          <a:p>
            <a:r>
              <a:rPr lang="en-US" noProof="0" dirty="0"/>
              <a:t>Types of Healthcare </a:t>
            </a:r>
          </a:p>
          <a:p>
            <a:r>
              <a:rPr lang="en-US" noProof="0" dirty="0"/>
              <a:t>Benefits / Challenges  </a:t>
            </a:r>
          </a:p>
          <a:p>
            <a:endParaRPr lang="en-US" noProof="0" dirty="0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E713C1F-7FCB-368D-99DF-408AE3B6300D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073417A-C9A1-EC6A-9FBE-A9F4708032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211E9A-0CBD-04AB-A985-3610A8D3C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FBDD77-1809-6B4A-B67E-246783C079C6}" type="slidenum">
              <a:rPr lang="en-US" noProof="0" smtClean="0"/>
              <a:pPr/>
              <a:t>2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3854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B2BA72-2934-C9DB-E274-1A45A5C52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General Overview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4BA53F-BC88-BDA5-EA2E-2310ABE106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4DE76EF-C1C2-B6FE-C0AE-40271B926D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 dirty="0"/>
              <a:t>Known for a high level of effectiveness and accessibility</a:t>
            </a:r>
          </a:p>
          <a:p>
            <a:r>
              <a:rPr lang="en-US" noProof="0" dirty="0"/>
              <a:t>Universal system</a:t>
            </a:r>
          </a:p>
          <a:p>
            <a:r>
              <a:rPr lang="en-US" noProof="0" dirty="0"/>
              <a:t>Modern medical infrastructure</a:t>
            </a:r>
          </a:p>
          <a:p>
            <a:r>
              <a:rPr lang="en-US" noProof="0" dirty="0"/>
              <a:t>SNS = Sistema Nacional de Salud / public sector</a:t>
            </a:r>
          </a:p>
          <a:p>
            <a:r>
              <a:rPr lang="en-US" noProof="0" dirty="0"/>
              <a:t>Opting out is not possible</a:t>
            </a:r>
          </a:p>
          <a:p>
            <a:r>
              <a:rPr lang="en-US" noProof="0" dirty="0"/>
              <a:t>Forms the backbone of the healthcare system</a:t>
            </a:r>
          </a:p>
          <a:p>
            <a:r>
              <a:rPr lang="en-US" noProof="0" dirty="0"/>
              <a:t>Built on: equality, accessibility, universal coverage</a:t>
            </a:r>
          </a:p>
          <a:p>
            <a:r>
              <a:rPr lang="en-US" noProof="0" dirty="0"/>
              <a:t>Private sector offers supplementary services</a:t>
            </a:r>
          </a:p>
          <a:p>
            <a:r>
              <a:rPr lang="en-US" noProof="0" dirty="0"/>
              <a:t>One of the most efficient and advanced systems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9648F65-56F2-E01F-46E1-4291EA510EF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658D722-34E6-4172-022D-6F33847192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noProof="0" dirty="0" err="1"/>
              <a:t>Vgl</a:t>
            </a:r>
            <a:r>
              <a:rPr lang="en-US" noProof="0" dirty="0"/>
              <a:t>. </a:t>
            </a:r>
            <a:r>
              <a:rPr lang="en-US" noProof="0" dirty="0" err="1"/>
              <a:t>Habellöcker</a:t>
            </a:r>
            <a:r>
              <a:rPr lang="en-US" noProof="0" dirty="0"/>
              <a:t>, W.  (2025) / </a:t>
            </a:r>
            <a:r>
              <a:rPr lang="en-US" noProof="0" dirty="0" err="1"/>
              <a:t>Vgl</a:t>
            </a:r>
            <a:r>
              <a:rPr lang="en-US" noProof="0" dirty="0"/>
              <a:t>. Allianz Care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5C84CE-267B-53FC-7759-EB22B2DB0A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FBDD77-1809-6B4A-B67E-246783C079C6}" type="slidenum">
              <a:rPr lang="en-US" noProof="0" smtClean="0"/>
              <a:pPr/>
              <a:t>3</a:t>
            </a:fld>
            <a:endParaRPr lang="en-US" noProof="0" dirty="0"/>
          </a:p>
        </p:txBody>
      </p:sp>
      <p:pic>
        <p:nvPicPr>
          <p:cNvPr id="9" name="Grafik 8" descr="Glühbirne und Zahnrad Silhouette">
            <a:extLst>
              <a:ext uri="{FF2B5EF4-FFF2-40B4-BE49-F238E27FC236}">
                <a16:creationId xmlns:a16="http://schemas.microsoft.com/office/drawing/2014/main" id="{CCC86E1D-BAAD-11C0-0BFF-63DF03DFFE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01337" y="4572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055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E97036-AFCB-941B-6BC3-638E2F83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Private Insurance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7B1BBE9-B68B-EA13-8CE8-AE0A3F9BED7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1D13342-5C01-71D5-D4E4-C71FBA523A4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 dirty="0"/>
              <a:t>Plays an important role</a:t>
            </a:r>
          </a:p>
          <a:p>
            <a:r>
              <a:rPr lang="en-US" noProof="0" dirty="0"/>
              <a:t>Attractive alternative </a:t>
            </a:r>
          </a:p>
          <a:p>
            <a:r>
              <a:rPr lang="en-US" noProof="0" dirty="0"/>
              <a:t>¼ of the population has one</a:t>
            </a:r>
          </a:p>
          <a:p>
            <a:r>
              <a:rPr lang="en-US" noProof="0" dirty="0"/>
              <a:t>Financed through monthly premiums or out-of-pocket payments </a:t>
            </a:r>
          </a:p>
          <a:p>
            <a:r>
              <a:rPr lang="en-US" noProof="0" dirty="0"/>
              <a:t>€50–€200 per month </a:t>
            </a:r>
          </a:p>
          <a:p>
            <a:r>
              <a:rPr lang="en-US" noProof="0" dirty="0"/>
              <a:t>Valuable option 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42557E-3A58-B5F0-1408-04115406B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FBDD77-1809-6B4A-B67E-246783C079C6}" type="slidenum">
              <a:rPr lang="en-US" noProof="0" smtClean="0"/>
              <a:pPr/>
              <a:t>4</a:t>
            </a:fld>
            <a:endParaRPr lang="en-US" noProof="0" dirty="0"/>
          </a:p>
        </p:txBody>
      </p:sp>
      <p:pic>
        <p:nvPicPr>
          <p:cNvPr id="12" name="Grafik 11" descr="Münzen Silhouette">
            <a:extLst>
              <a:ext uri="{FF2B5EF4-FFF2-40B4-BE49-F238E27FC236}">
                <a16:creationId xmlns:a16="http://schemas.microsoft.com/office/drawing/2014/main" id="{D7ACFBC9-C221-8E81-59CB-D5B5DDD1B8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827520" y="3002280"/>
            <a:ext cx="914400" cy="914400"/>
          </a:xfrm>
          <a:prstGeom prst="rect">
            <a:avLst/>
          </a:prstGeom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D2C813-9DD1-A059-6741-22DE3DFE48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Vgl. Campos, G. (2024)</a:t>
            </a:r>
          </a:p>
        </p:txBody>
      </p:sp>
    </p:spTree>
    <p:extLst>
      <p:ext uri="{BB962C8B-B14F-4D97-AF65-F5344CB8AC3E}">
        <p14:creationId xmlns:p14="http://schemas.microsoft.com/office/powerpoint/2010/main" val="1526788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E188C2-044D-E402-CF69-EF8F7334E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Structure of the Healthcare System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8D3751-C48D-5EAE-7194-508AA956F23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5C4584D-3BBB-893C-29AC-DB98B20BFA0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 dirty="0"/>
              <a:t>Divided into three main parts</a:t>
            </a:r>
          </a:p>
          <a:p>
            <a:r>
              <a:rPr lang="en-US" noProof="0" dirty="0"/>
              <a:t>General national system (SNS)</a:t>
            </a:r>
          </a:p>
          <a:p>
            <a:r>
              <a:rPr lang="en-US" noProof="0" dirty="0"/>
              <a:t>Civil servants</a:t>
            </a:r>
          </a:p>
          <a:p>
            <a:r>
              <a:rPr lang="en-US" noProof="0" dirty="0"/>
              <a:t>Members of the armed forces / judiciary</a:t>
            </a:r>
          </a:p>
          <a:p>
            <a:r>
              <a:rPr lang="en-US" noProof="0" dirty="0"/>
              <a:t>95% covered by the SNS</a:t>
            </a:r>
          </a:p>
          <a:p>
            <a:r>
              <a:rPr lang="en-US" noProof="0" dirty="0"/>
              <a:t>Self-employed and freelance workers have alternative models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DFF805-E1B0-29ED-4255-0DDB2EC7B7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FBDD77-1809-6B4A-B67E-246783C079C6}" type="slidenum">
              <a:rPr lang="en-US" noProof="0" smtClean="0"/>
              <a:pPr/>
              <a:t>5</a:t>
            </a:fld>
            <a:endParaRPr lang="en-US" noProof="0" dirty="0"/>
          </a:p>
        </p:txBody>
      </p:sp>
      <p:pic>
        <p:nvPicPr>
          <p:cNvPr id="10" name="Grafik 9" descr="Liste Silhouette">
            <a:extLst>
              <a:ext uri="{FF2B5EF4-FFF2-40B4-BE49-F238E27FC236}">
                <a16:creationId xmlns:a16="http://schemas.microsoft.com/office/drawing/2014/main" id="{23A7F336-C15E-AA04-F2EF-BF3D84E9E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272637" y="2877344"/>
            <a:ext cx="914400" cy="914400"/>
          </a:xfrm>
          <a:prstGeom prst="rect">
            <a:avLst/>
          </a:prstGeom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2C4928-A316-A3EC-4AEB-AFB3A888DE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Vgl. AOK Bundesverband </a:t>
            </a:r>
          </a:p>
        </p:txBody>
      </p:sp>
    </p:spTree>
    <p:extLst>
      <p:ext uri="{BB962C8B-B14F-4D97-AF65-F5344CB8AC3E}">
        <p14:creationId xmlns:p14="http://schemas.microsoft.com/office/powerpoint/2010/main" val="4132155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9792D8-B144-A41A-0BA4-226FE6647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Healthcare Facilities and Services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BFD5C24-6C71-25EA-89FB-A2B9A32186A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716A1D0-B6CC-F40E-7E81-01EF5A9CD6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FBDD77-1809-6B4A-B67E-246783C079C6}" type="slidenum">
              <a:rPr lang="en-US" noProof="0" smtClean="0"/>
              <a:pPr/>
              <a:t>6</a:t>
            </a:fld>
            <a:endParaRPr lang="en-US" noProof="0" dirty="0"/>
          </a:p>
        </p:txBody>
      </p:sp>
      <p:graphicFrame>
        <p:nvGraphicFramePr>
          <p:cNvPr id="9" name="Textplatzhalter 3">
            <a:extLst>
              <a:ext uri="{FF2B5EF4-FFF2-40B4-BE49-F238E27FC236}">
                <a16:creationId xmlns:a16="http://schemas.microsoft.com/office/drawing/2014/main" id="{F242999B-1EDA-D642-3C09-FFF0355BDC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829103"/>
              </p:ext>
            </p:extLst>
          </p:nvPr>
        </p:nvGraphicFramePr>
        <p:xfrm>
          <a:off x="628650" y="1520825"/>
          <a:ext cx="5486400" cy="3627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00B7478-79F8-60DE-08A8-EB3E69FAF3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71250" y="5296958"/>
            <a:ext cx="6087474" cy="304271"/>
          </a:xfrm>
        </p:spPr>
        <p:txBody>
          <a:bodyPr/>
          <a:lstStyle/>
          <a:p>
            <a:r>
              <a:rPr lang="de-DE" dirty="0"/>
              <a:t>Vgl. KBV (2025) / Vgl. AOK Bundesverband  </a:t>
            </a:r>
          </a:p>
        </p:txBody>
      </p:sp>
    </p:spTree>
    <p:extLst>
      <p:ext uri="{BB962C8B-B14F-4D97-AF65-F5344CB8AC3E}">
        <p14:creationId xmlns:p14="http://schemas.microsoft.com/office/powerpoint/2010/main" val="3010055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F0C0B7-21E2-7A87-588E-DB3DB70A5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Organization and Responsibilities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5F63396-2EFE-1E19-B412-9D5609CF9A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B421D00-B089-6DE8-6DC5-6F7F70919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FBDD77-1809-6B4A-B67E-246783C079C6}" type="slidenum">
              <a:rPr lang="en-US" noProof="0" smtClean="0"/>
              <a:pPr/>
              <a:t>7</a:t>
            </a:fld>
            <a:endParaRPr lang="en-US" noProof="0" dirty="0"/>
          </a:p>
        </p:txBody>
      </p:sp>
      <p:graphicFrame>
        <p:nvGraphicFramePr>
          <p:cNvPr id="9" name="Textplatzhalter 3">
            <a:extLst>
              <a:ext uri="{FF2B5EF4-FFF2-40B4-BE49-F238E27FC236}">
                <a16:creationId xmlns:a16="http://schemas.microsoft.com/office/drawing/2014/main" id="{DF03BF6B-0BFE-7722-D484-866DF19089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4512112"/>
              </p:ext>
            </p:extLst>
          </p:nvPr>
        </p:nvGraphicFramePr>
        <p:xfrm>
          <a:off x="628650" y="1520825"/>
          <a:ext cx="7593330" cy="3627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C8A1916-4DB9-B3AA-8E32-33C8CA02E4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Vgl. Country </a:t>
            </a:r>
            <a:r>
              <a:rPr lang="de-DE" dirty="0" err="1"/>
              <a:t>health</a:t>
            </a:r>
            <a:r>
              <a:rPr lang="de-DE" dirty="0"/>
              <a:t> </a:t>
            </a:r>
            <a:r>
              <a:rPr lang="de-DE" dirty="0" err="1"/>
              <a:t>profile</a:t>
            </a:r>
            <a:r>
              <a:rPr lang="de-DE" dirty="0"/>
              <a:t> (2021) / Vgl. AOK Bundesverband </a:t>
            </a:r>
          </a:p>
        </p:txBody>
      </p:sp>
    </p:spTree>
    <p:extLst>
      <p:ext uri="{BB962C8B-B14F-4D97-AF65-F5344CB8AC3E}">
        <p14:creationId xmlns:p14="http://schemas.microsoft.com/office/powerpoint/2010/main" val="3454080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67AB71-0596-E3DB-41E2-E8E1A2EF4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Healthcare Funding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7EB9BFA-BA6C-AECD-94DD-20FA4649005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DFAD21-0167-88AA-7415-45E3F6834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FBDD77-1809-6B4A-B67E-246783C079C6}" type="slidenum">
              <a:rPr lang="en-US" noProof="0" smtClean="0"/>
              <a:pPr/>
              <a:t>8</a:t>
            </a:fld>
            <a:endParaRPr lang="en-US" noProof="0" dirty="0"/>
          </a:p>
        </p:txBody>
      </p:sp>
      <p:graphicFrame>
        <p:nvGraphicFramePr>
          <p:cNvPr id="9" name="Textplatzhalter 3">
            <a:extLst>
              <a:ext uri="{FF2B5EF4-FFF2-40B4-BE49-F238E27FC236}">
                <a16:creationId xmlns:a16="http://schemas.microsoft.com/office/drawing/2014/main" id="{F43F63D9-D6E7-9AC2-DA3B-A0600BFEB2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7353937"/>
              </p:ext>
            </p:extLst>
          </p:nvPr>
        </p:nvGraphicFramePr>
        <p:xfrm>
          <a:off x="628650" y="1520825"/>
          <a:ext cx="7886700" cy="3627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9FDFFB8-A8A0-3A23-481C-D241F9CB8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/>
              <a:t>Vgl. AOK Bundesverband/ Vgl. Rheinisches Ärzteblatt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70308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B2CB23-9DE4-E4F7-6421-7659BA2FE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Types of Healthcare Services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DB04B3C-E530-E59E-379D-EB65FD7C97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2E3F4D9-9FFC-C1DF-1782-20100534E1B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 dirty="0"/>
              <a:t>Services are categorized into three types:</a:t>
            </a:r>
          </a:p>
          <a:p>
            <a:pPr lvl="1"/>
            <a:r>
              <a:rPr lang="en-US" noProof="0" dirty="0"/>
              <a:t>General basic services</a:t>
            </a:r>
          </a:p>
          <a:p>
            <a:pPr lvl="1"/>
            <a:r>
              <a:rPr lang="en-US" noProof="0" dirty="0"/>
              <a:t>Supplementary services</a:t>
            </a:r>
          </a:p>
          <a:p>
            <a:pPr lvl="1"/>
            <a:r>
              <a:rPr lang="en-US" noProof="0" dirty="0"/>
              <a:t>Additional services</a:t>
            </a:r>
          </a:p>
          <a:p>
            <a:r>
              <a:rPr lang="en-US" noProof="0" dirty="0"/>
              <a:t>Autonomous regions may also offer additional services depending on local needs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B74507E-1F1E-CE9E-67DB-8C9AFC7B65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0FBDD77-1809-6B4A-B67E-246783C079C6}" type="slidenum">
              <a:rPr lang="en-US" noProof="0" smtClean="0"/>
              <a:pPr/>
              <a:t>9</a:t>
            </a:fld>
            <a:endParaRPr lang="en-US" noProof="0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38555F-2411-A1F6-9FB1-10D5BF0116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dirty="0"/>
              <a:t>Vgl. </a:t>
            </a:r>
            <a:r>
              <a:rPr lang="de-DE" dirty="0" err="1"/>
              <a:t>Habellöcker</a:t>
            </a:r>
            <a:r>
              <a:rPr lang="de-DE" dirty="0"/>
              <a:t>, W. (2025) </a:t>
            </a:r>
          </a:p>
        </p:txBody>
      </p:sp>
    </p:spTree>
    <p:extLst>
      <p:ext uri="{BB962C8B-B14F-4D97-AF65-F5344CB8AC3E}">
        <p14:creationId xmlns:p14="http://schemas.microsoft.com/office/powerpoint/2010/main" val="16749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RWU">
      <a:dk1>
        <a:srgbClr val="000000"/>
      </a:dk1>
      <a:lt1>
        <a:srgbClr val="FFFFFF"/>
      </a:lt1>
      <a:dk2>
        <a:srgbClr val="6637B6"/>
      </a:dk2>
      <a:lt2>
        <a:srgbClr val="F0ECF0"/>
      </a:lt2>
      <a:accent1>
        <a:srgbClr val="6637B6"/>
      </a:accent1>
      <a:accent2>
        <a:srgbClr val="9B7CD3"/>
      </a:accent2>
      <a:accent3>
        <a:srgbClr val="F0ECF0"/>
      </a:accent3>
      <a:accent4>
        <a:srgbClr val="00A8CE"/>
      </a:accent4>
      <a:accent5>
        <a:srgbClr val="05C3DE"/>
      </a:accent5>
      <a:accent6>
        <a:srgbClr val="EFF4F4"/>
      </a:accent6>
      <a:hlink>
        <a:srgbClr val="05C3DE"/>
      </a:hlink>
      <a:folHlink>
        <a:srgbClr val="00A8C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0" tIns="0" rIns="0" bIns="0" rtlCol="0" anchor="t" anchorCtr="0">
        <a:normAutofit/>
      </a:bodyPr>
      <a:lstStyle>
        <a:defPPr algn="l">
          <a:defRPr dirty="0" smtClean="0">
            <a:latin typeface="Barlow Semi Condensed" pitchFamily="2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742</Words>
  <Application>Microsoft Office PowerPoint</Application>
  <PresentationFormat>Bildschirmpräsentation (16:10)</PresentationFormat>
  <Paragraphs>101</Paragraphs>
  <Slides>13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9" baseType="lpstr">
      <vt:lpstr>Arial</vt:lpstr>
      <vt:lpstr>Barlow Semi Condensed</vt:lpstr>
      <vt:lpstr>Barlow Semi Condensed Medium</vt:lpstr>
      <vt:lpstr>Calibri</vt:lpstr>
      <vt:lpstr>Wingdings</vt:lpstr>
      <vt:lpstr>Office</vt:lpstr>
      <vt:lpstr>Healthcare system in Spain</vt:lpstr>
      <vt:lpstr>Structure </vt:lpstr>
      <vt:lpstr>General Overview</vt:lpstr>
      <vt:lpstr>Private Insurance </vt:lpstr>
      <vt:lpstr>Structure of the Healthcare System</vt:lpstr>
      <vt:lpstr>Healthcare Facilities and Services </vt:lpstr>
      <vt:lpstr>Organization and Responsibilities </vt:lpstr>
      <vt:lpstr>Healthcare Funding</vt:lpstr>
      <vt:lpstr>Types of Healthcare Services </vt:lpstr>
      <vt:lpstr>Benefits and Challenges </vt:lpstr>
      <vt:lpstr>Thank you for listening  do you have any questions ? </vt:lpstr>
      <vt:lpstr>Sources 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Simone Schwarz</dc:creator>
  <cp:lastModifiedBy>Jacqueline Brugger</cp:lastModifiedBy>
  <cp:revision>274</cp:revision>
  <cp:lastPrinted>2018-11-19T10:43:24Z</cp:lastPrinted>
  <dcterms:created xsi:type="dcterms:W3CDTF">2018-10-04T11:09:41Z</dcterms:created>
  <dcterms:modified xsi:type="dcterms:W3CDTF">2025-05-18T15:43:44Z</dcterms:modified>
</cp:coreProperties>
</file>