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2" r:id="rId2"/>
    <p:sldId id="28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84" d="100"/>
          <a:sy n="84" d="100"/>
        </p:scale>
        <p:origin x="801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601CB-5F2E-409F-8A4E-7B51991AC5D3}" type="datetimeFigureOut">
              <a:rPr lang="de-DE" smtClean="0"/>
              <a:t>23.11.2024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5560F-710E-4688-837D-913878C914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80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8257D0-3E13-4589-A859-498C65B67CE8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8399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66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85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26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4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7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31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9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80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2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48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1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9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5088F-0653-2551-18B0-191930511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Lösungsfolie</a:t>
            </a:r>
            <a:br>
              <a:rPr lang="de-DE" dirty="0"/>
            </a:br>
            <a:r>
              <a:rPr lang="de-DE" dirty="0"/>
              <a:t>Soziale Arbeit im Gesundheitswesen</a:t>
            </a:r>
            <a:br>
              <a:rPr lang="de-DE" dirty="0"/>
            </a:br>
            <a:r>
              <a:rPr lang="de-DE" dirty="0"/>
              <a:t>1. Vorlesung</a:t>
            </a:r>
            <a:br>
              <a:rPr lang="de-DE" dirty="0"/>
            </a:br>
            <a:r>
              <a:rPr lang="de-DE" dirty="0"/>
              <a:t>25.10.24</a:t>
            </a:r>
          </a:p>
        </p:txBody>
      </p:sp>
    </p:spTree>
    <p:extLst>
      <p:ext uri="{BB962C8B-B14F-4D97-AF65-F5344CB8AC3E}">
        <p14:creationId xmlns:p14="http://schemas.microsoft.com/office/powerpoint/2010/main" val="323653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CF10C4-B0E1-D42B-16EB-F759A782E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114300"/>
            <a:r>
              <a:rPr lang="en-US" sz="2800" dirty="0"/>
              <a:t>Soziale Arbeit im Gesundheitswesen:</a:t>
            </a:r>
            <a:br>
              <a:rPr lang="en-US" sz="2800" dirty="0"/>
            </a:br>
            <a:r>
              <a:rPr lang="en-US" sz="2800" dirty="0"/>
              <a:t>Tätigkeitsfelder/Einsatzorte</a:t>
            </a:r>
            <a:br>
              <a:rPr lang="en-US" sz="2800" dirty="0"/>
            </a:br>
            <a:endParaRPr lang="de-DE" sz="2800" dirty="0"/>
          </a:p>
        </p:txBody>
      </p:sp>
      <p:graphicFrame>
        <p:nvGraphicFramePr>
          <p:cNvPr id="3" name="Inhaltsplatzhalter 2">
            <a:extLst>
              <a:ext uri="{FF2B5EF4-FFF2-40B4-BE49-F238E27FC236}">
                <a16:creationId xmlns:a16="http://schemas.microsoft.com/office/drawing/2014/main" id="{C2825B11-270F-7EE5-92CF-B088A10128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8619" y="1544825"/>
          <a:ext cx="9723309" cy="382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3309">
                  <a:extLst>
                    <a:ext uri="{9D8B030D-6E8A-4147-A177-3AD203B41FA5}">
                      <a16:colId xmlns:a16="http://schemas.microsoft.com/office/drawing/2014/main" val="1084984893"/>
                    </a:ext>
                  </a:extLst>
                </a:gridCol>
              </a:tblGrid>
              <a:tr h="3334864">
                <a:tc>
                  <a:txBody>
                    <a:bodyPr/>
                    <a:lstStyle/>
                    <a:p>
                      <a:pPr marL="457200" indent="-457200">
                        <a:buFontTx/>
                        <a:buChar char="-"/>
                      </a:pPr>
                      <a:r>
                        <a:rPr lang="de-DE" sz="2000" dirty="0"/>
                        <a:t>Kliniksozialdienst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de-DE" sz="2000" dirty="0"/>
                        <a:t>Psychiatrie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de-DE" sz="2000" dirty="0"/>
                        <a:t>Suchtberatung, stationär und ambulant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de-DE" sz="2000" dirty="0"/>
                        <a:t>Altenhilfe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de-DE" sz="2000" dirty="0"/>
                        <a:t>Eingliederungshilfe/LRA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de-DE" sz="2000" dirty="0"/>
                        <a:t>Pflegestützpunkt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de-DE" sz="2000" dirty="0"/>
                        <a:t>Rehakliniken, z.B. medizinische, berufliche, …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de-DE" sz="2000" dirty="0"/>
                        <a:t>(Seelsorge), </a:t>
                      </a:r>
                      <a:r>
                        <a:rPr lang="de-DE" sz="2000" dirty="0" err="1"/>
                        <a:t>Psychsoziale</a:t>
                      </a:r>
                      <a:r>
                        <a:rPr lang="de-DE" sz="2000" dirty="0"/>
                        <a:t> Beratung z.B. KBS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de-DE" sz="2000" dirty="0"/>
                        <a:t>Palliativmedizin (stationär und ambulant)(Hospiz, Palliativstationen, SAPV)</a:t>
                      </a:r>
                    </a:p>
                    <a:p>
                      <a:pPr marL="457200" indent="-457200">
                        <a:buFontTx/>
                        <a:buChar char="-"/>
                      </a:pPr>
                      <a:r>
                        <a:rPr lang="de-DE" sz="2000" dirty="0"/>
                        <a:t>SPZ, </a:t>
                      </a:r>
                      <a:r>
                        <a:rPr lang="de-DE" sz="2000" dirty="0" err="1"/>
                        <a:t>Pädatrie</a:t>
                      </a:r>
                      <a:endParaRPr lang="de-DE" sz="2000" dirty="0"/>
                    </a:p>
                    <a:p>
                      <a:pPr marL="457200" indent="-457200">
                        <a:buFontTx/>
                        <a:buChar char="-"/>
                      </a:pPr>
                      <a:endParaRPr lang="de-DE" sz="2000" dirty="0"/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2401960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406432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1B2F2C"/>
      </a:dk2>
      <a:lt2>
        <a:srgbClr val="F0F0F3"/>
      </a:lt2>
      <a:accent1>
        <a:srgbClr val="A7A259"/>
      </a:accent1>
      <a:accent2>
        <a:srgbClr val="D99147"/>
      </a:accent2>
      <a:accent3>
        <a:srgbClr val="E38379"/>
      </a:accent3>
      <a:accent4>
        <a:srgbClr val="DD5C85"/>
      </a:accent4>
      <a:accent5>
        <a:srgbClr val="E379C8"/>
      </a:accent5>
      <a:accent6>
        <a:srgbClr val="C95CDD"/>
      </a:accent6>
      <a:hlink>
        <a:srgbClr val="6C71B0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Breitbild</PresentationFormat>
  <Paragraphs>13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Arial</vt:lpstr>
      <vt:lpstr>Century Gothic</vt:lpstr>
      <vt:lpstr>BrushVTI</vt:lpstr>
      <vt:lpstr>Lösungsfolie Soziale Arbeit im Gesundheitswesen 1. Vorlesung 25.10.24</vt:lpstr>
      <vt:lpstr>Soziale Arbeit im Gesundheitswesen: Tätigkeitsfelder/Einsatzorte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Sina Schwarzenbach</dc:creator>
  <cp:lastModifiedBy>Sina Schwarzenbach</cp:lastModifiedBy>
  <cp:revision>4</cp:revision>
  <dcterms:created xsi:type="dcterms:W3CDTF">2024-11-23T13:03:01Z</dcterms:created>
  <dcterms:modified xsi:type="dcterms:W3CDTF">2024-11-23T15:15:06Z</dcterms:modified>
</cp:coreProperties>
</file>