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33"/>
  </p:notesMasterIdLst>
  <p:sldIdLst>
    <p:sldId id="482" r:id="rId2"/>
    <p:sldId id="1663" r:id="rId3"/>
    <p:sldId id="1653" r:id="rId4"/>
    <p:sldId id="1708" r:id="rId5"/>
    <p:sldId id="1709" r:id="rId6"/>
    <p:sldId id="1710" r:id="rId7"/>
    <p:sldId id="1711" r:id="rId8"/>
    <p:sldId id="1712" r:id="rId9"/>
    <p:sldId id="1713" r:id="rId10"/>
    <p:sldId id="1714" r:id="rId11"/>
    <p:sldId id="1715" r:id="rId12"/>
    <p:sldId id="1716" r:id="rId13"/>
    <p:sldId id="1725" r:id="rId14"/>
    <p:sldId id="1726" r:id="rId15"/>
    <p:sldId id="1727" r:id="rId16"/>
    <p:sldId id="1728" r:id="rId17"/>
    <p:sldId id="1729" r:id="rId18"/>
    <p:sldId id="1730" r:id="rId19"/>
    <p:sldId id="1731" r:id="rId20"/>
    <p:sldId id="1732" r:id="rId21"/>
    <p:sldId id="1733" r:id="rId22"/>
    <p:sldId id="1734" r:id="rId23"/>
    <p:sldId id="1735" r:id="rId24"/>
    <p:sldId id="1736" r:id="rId25"/>
    <p:sldId id="1737" r:id="rId26"/>
    <p:sldId id="1738" r:id="rId27"/>
    <p:sldId id="1739" r:id="rId28"/>
    <p:sldId id="1740" r:id="rId29"/>
    <p:sldId id="1741" r:id="rId30"/>
    <p:sldId id="1649" r:id="rId31"/>
    <p:sldId id="1662" r:id="rId32"/>
  </p:sldIdLst>
  <p:sldSz cx="9144000" cy="5715000" type="screen16x10"/>
  <p:notesSz cx="6858000" cy="9144000"/>
  <p:embeddedFontLst>
    <p:embeddedFont>
      <p:font typeface="Barlow Semi Condensed" panose="00000506000000000000" pitchFamily="2" charset="0"/>
      <p:regular r:id="rId34"/>
      <p:bold r:id="rId35"/>
      <p:italic r:id="rId36"/>
      <p:boldItalic r:id="rId37"/>
    </p:embeddedFont>
    <p:embeddedFont>
      <p:font typeface="Barlow Semi Condensed Medium" panose="00000606000000000000" pitchFamily="2" charset="0"/>
      <p:regular r:id="rId38"/>
      <p:italic r:id="rId39"/>
    </p:embeddedFont>
    <p:embeddedFont>
      <p:font typeface="Calibri" panose="020F0502020204030204" pitchFamily="34" charset="0"/>
      <p:regular r:id="rId40"/>
      <p:bold r:id="rId41"/>
      <p:italic r:id="rId42"/>
      <p:boldItalic r:id="rId43"/>
    </p:embeddedFont>
  </p:embeddedFontLst>
  <p:defaultTex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3DE"/>
    <a:srgbClr val="00A9CE"/>
    <a:srgbClr val="B4B4B4"/>
    <a:srgbClr val="878786"/>
    <a:srgbClr val="E0E0E0"/>
    <a:srgbClr val="F0F0F0"/>
    <a:srgbClr val="EFF4F5"/>
    <a:srgbClr val="F0ECF1"/>
    <a:srgbClr val="9B7DD4"/>
    <a:srgbClr val="663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249"/>
  </p:normalViewPr>
  <p:slideViewPr>
    <p:cSldViewPr snapToGrid="0" snapToObjects="1">
      <p:cViewPr varScale="1">
        <p:scale>
          <a:sx n="88" d="100"/>
          <a:sy n="88" d="100"/>
        </p:scale>
        <p:origin x="400" y="45"/>
      </p:cViewPr>
      <p:guideLst/>
    </p:cSldViewPr>
  </p:slideViewPr>
  <p:outlineViewPr>
    <p:cViewPr>
      <p:scale>
        <a:sx n="33" d="100"/>
        <a:sy n="33" d="100"/>
      </p:scale>
      <p:origin x="0" y="-10360"/>
    </p:cViewPr>
  </p:outlineViewPr>
  <p:notesTextViewPr>
    <p:cViewPr>
      <p:scale>
        <a:sx n="1" d="1"/>
        <a:sy n="1" d="1"/>
      </p:scale>
      <p:origin x="0" y="0"/>
    </p:cViewPr>
  </p:notesTextViewPr>
  <p:sorterViewPr>
    <p:cViewPr>
      <p:scale>
        <a:sx n="66" d="100"/>
        <a:sy n="66" d="100"/>
      </p:scale>
      <p:origin x="0" y="-472"/>
    </p:cViewPr>
  </p:sorterViewPr>
  <p:notesViewPr>
    <p:cSldViewPr snapToGrid="0" snapToObjects="1">
      <p:cViewPr>
        <p:scale>
          <a:sx n="194" d="100"/>
          <a:sy n="194" d="100"/>
        </p:scale>
        <p:origin x="158" y="-150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BA572-8CEA-6843-9D3D-725D31E7C214}" type="datetimeFigureOut">
              <a:rPr lang="de-DE" smtClean="0"/>
              <a:t>06.11.2022</a:t>
            </a:fld>
            <a:endParaRPr lang="de-DE"/>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FA31-16AA-8C47-8738-8EA4110A0670}" type="slidenum">
              <a:rPr lang="de-DE" smtClean="0"/>
              <a:t>‹Nr.›</a:t>
            </a:fld>
            <a:endParaRPr lang="de-DE"/>
          </a:p>
        </p:txBody>
      </p:sp>
    </p:spTree>
    <p:extLst>
      <p:ext uri="{BB962C8B-B14F-4D97-AF65-F5344CB8AC3E}">
        <p14:creationId xmlns:p14="http://schemas.microsoft.com/office/powerpoint/2010/main" val="52992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1</a:t>
            </a:fld>
            <a:endParaRPr lang="de-DE"/>
          </a:p>
        </p:txBody>
      </p:sp>
    </p:spTree>
    <p:extLst>
      <p:ext uri="{BB962C8B-B14F-4D97-AF65-F5344CB8AC3E}">
        <p14:creationId xmlns:p14="http://schemas.microsoft.com/office/powerpoint/2010/main" val="284455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10</a:t>
            </a:fld>
            <a:endParaRPr lang="de-DE"/>
          </a:p>
        </p:txBody>
      </p:sp>
    </p:spTree>
    <p:extLst>
      <p:ext uri="{BB962C8B-B14F-4D97-AF65-F5344CB8AC3E}">
        <p14:creationId xmlns:p14="http://schemas.microsoft.com/office/powerpoint/2010/main" val="165751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11</a:t>
            </a:fld>
            <a:endParaRPr lang="de-DE"/>
          </a:p>
        </p:txBody>
      </p:sp>
    </p:spTree>
    <p:extLst>
      <p:ext uri="{BB962C8B-B14F-4D97-AF65-F5344CB8AC3E}">
        <p14:creationId xmlns:p14="http://schemas.microsoft.com/office/powerpoint/2010/main" val="419510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12</a:t>
            </a:fld>
            <a:endParaRPr lang="de-DE"/>
          </a:p>
        </p:txBody>
      </p:sp>
    </p:spTree>
    <p:extLst>
      <p:ext uri="{BB962C8B-B14F-4D97-AF65-F5344CB8AC3E}">
        <p14:creationId xmlns:p14="http://schemas.microsoft.com/office/powerpoint/2010/main" val="190638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13</a:t>
            </a:fld>
            <a:endParaRPr lang="de-DE"/>
          </a:p>
        </p:txBody>
      </p:sp>
    </p:spTree>
    <p:extLst>
      <p:ext uri="{BB962C8B-B14F-4D97-AF65-F5344CB8AC3E}">
        <p14:creationId xmlns:p14="http://schemas.microsoft.com/office/powerpoint/2010/main" val="402395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14</a:t>
            </a:fld>
            <a:endParaRPr lang="de-DE"/>
          </a:p>
        </p:txBody>
      </p:sp>
    </p:spTree>
    <p:extLst>
      <p:ext uri="{BB962C8B-B14F-4D97-AF65-F5344CB8AC3E}">
        <p14:creationId xmlns:p14="http://schemas.microsoft.com/office/powerpoint/2010/main" val="353961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15</a:t>
            </a:fld>
            <a:endParaRPr lang="de-DE"/>
          </a:p>
        </p:txBody>
      </p:sp>
    </p:spTree>
    <p:extLst>
      <p:ext uri="{BB962C8B-B14F-4D97-AF65-F5344CB8AC3E}">
        <p14:creationId xmlns:p14="http://schemas.microsoft.com/office/powerpoint/2010/main" val="229201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16</a:t>
            </a:fld>
            <a:endParaRPr lang="de-DE"/>
          </a:p>
        </p:txBody>
      </p:sp>
    </p:spTree>
    <p:extLst>
      <p:ext uri="{BB962C8B-B14F-4D97-AF65-F5344CB8AC3E}">
        <p14:creationId xmlns:p14="http://schemas.microsoft.com/office/powerpoint/2010/main" val="378549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17</a:t>
            </a:fld>
            <a:endParaRPr lang="de-DE"/>
          </a:p>
        </p:txBody>
      </p:sp>
    </p:spTree>
    <p:extLst>
      <p:ext uri="{BB962C8B-B14F-4D97-AF65-F5344CB8AC3E}">
        <p14:creationId xmlns:p14="http://schemas.microsoft.com/office/powerpoint/2010/main" val="979661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18</a:t>
            </a:fld>
            <a:endParaRPr lang="de-DE"/>
          </a:p>
        </p:txBody>
      </p:sp>
    </p:spTree>
    <p:extLst>
      <p:ext uri="{BB962C8B-B14F-4D97-AF65-F5344CB8AC3E}">
        <p14:creationId xmlns:p14="http://schemas.microsoft.com/office/powerpoint/2010/main" val="86266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19</a:t>
            </a:fld>
            <a:endParaRPr lang="de-DE"/>
          </a:p>
        </p:txBody>
      </p:sp>
    </p:spTree>
    <p:extLst>
      <p:ext uri="{BB962C8B-B14F-4D97-AF65-F5344CB8AC3E}">
        <p14:creationId xmlns:p14="http://schemas.microsoft.com/office/powerpoint/2010/main" val="309320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2</a:t>
            </a:fld>
            <a:endParaRPr lang="de-DE"/>
          </a:p>
        </p:txBody>
      </p:sp>
    </p:spTree>
    <p:extLst>
      <p:ext uri="{BB962C8B-B14F-4D97-AF65-F5344CB8AC3E}">
        <p14:creationId xmlns:p14="http://schemas.microsoft.com/office/powerpoint/2010/main" val="3620145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20</a:t>
            </a:fld>
            <a:endParaRPr lang="de-DE"/>
          </a:p>
        </p:txBody>
      </p:sp>
    </p:spTree>
    <p:extLst>
      <p:ext uri="{BB962C8B-B14F-4D97-AF65-F5344CB8AC3E}">
        <p14:creationId xmlns:p14="http://schemas.microsoft.com/office/powerpoint/2010/main" val="600793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21</a:t>
            </a:fld>
            <a:endParaRPr lang="de-DE"/>
          </a:p>
        </p:txBody>
      </p:sp>
    </p:spTree>
    <p:extLst>
      <p:ext uri="{BB962C8B-B14F-4D97-AF65-F5344CB8AC3E}">
        <p14:creationId xmlns:p14="http://schemas.microsoft.com/office/powerpoint/2010/main" val="3274460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22</a:t>
            </a:fld>
            <a:endParaRPr lang="de-DE"/>
          </a:p>
        </p:txBody>
      </p:sp>
    </p:spTree>
    <p:extLst>
      <p:ext uri="{BB962C8B-B14F-4D97-AF65-F5344CB8AC3E}">
        <p14:creationId xmlns:p14="http://schemas.microsoft.com/office/powerpoint/2010/main" val="4204336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23</a:t>
            </a:fld>
            <a:endParaRPr lang="de-DE"/>
          </a:p>
        </p:txBody>
      </p:sp>
    </p:spTree>
    <p:extLst>
      <p:ext uri="{BB962C8B-B14F-4D97-AF65-F5344CB8AC3E}">
        <p14:creationId xmlns:p14="http://schemas.microsoft.com/office/powerpoint/2010/main" val="3804509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24</a:t>
            </a:fld>
            <a:endParaRPr lang="de-DE"/>
          </a:p>
        </p:txBody>
      </p:sp>
    </p:spTree>
    <p:extLst>
      <p:ext uri="{BB962C8B-B14F-4D97-AF65-F5344CB8AC3E}">
        <p14:creationId xmlns:p14="http://schemas.microsoft.com/office/powerpoint/2010/main" val="3264109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25</a:t>
            </a:fld>
            <a:endParaRPr lang="de-DE"/>
          </a:p>
        </p:txBody>
      </p:sp>
    </p:spTree>
    <p:extLst>
      <p:ext uri="{BB962C8B-B14F-4D97-AF65-F5344CB8AC3E}">
        <p14:creationId xmlns:p14="http://schemas.microsoft.com/office/powerpoint/2010/main" val="125612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26</a:t>
            </a:fld>
            <a:endParaRPr lang="de-DE"/>
          </a:p>
        </p:txBody>
      </p:sp>
    </p:spTree>
    <p:extLst>
      <p:ext uri="{BB962C8B-B14F-4D97-AF65-F5344CB8AC3E}">
        <p14:creationId xmlns:p14="http://schemas.microsoft.com/office/powerpoint/2010/main" val="2598603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27</a:t>
            </a:fld>
            <a:endParaRPr lang="de-DE"/>
          </a:p>
        </p:txBody>
      </p:sp>
    </p:spTree>
    <p:extLst>
      <p:ext uri="{BB962C8B-B14F-4D97-AF65-F5344CB8AC3E}">
        <p14:creationId xmlns:p14="http://schemas.microsoft.com/office/powerpoint/2010/main" val="2266626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28</a:t>
            </a:fld>
            <a:endParaRPr lang="de-DE"/>
          </a:p>
        </p:txBody>
      </p:sp>
    </p:spTree>
    <p:extLst>
      <p:ext uri="{BB962C8B-B14F-4D97-AF65-F5344CB8AC3E}">
        <p14:creationId xmlns:p14="http://schemas.microsoft.com/office/powerpoint/2010/main" val="3805402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29</a:t>
            </a:fld>
            <a:endParaRPr lang="de-DE"/>
          </a:p>
        </p:txBody>
      </p:sp>
    </p:spTree>
    <p:extLst>
      <p:ext uri="{BB962C8B-B14F-4D97-AF65-F5344CB8AC3E}">
        <p14:creationId xmlns:p14="http://schemas.microsoft.com/office/powerpoint/2010/main" val="269927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3</a:t>
            </a:fld>
            <a:endParaRPr lang="de-DE"/>
          </a:p>
        </p:txBody>
      </p:sp>
    </p:spTree>
    <p:extLst>
      <p:ext uri="{BB962C8B-B14F-4D97-AF65-F5344CB8AC3E}">
        <p14:creationId xmlns:p14="http://schemas.microsoft.com/office/powerpoint/2010/main" val="125612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30</a:t>
            </a:fld>
            <a:endParaRPr lang="de-DE"/>
          </a:p>
        </p:txBody>
      </p:sp>
    </p:spTree>
    <p:extLst>
      <p:ext uri="{BB962C8B-B14F-4D97-AF65-F5344CB8AC3E}">
        <p14:creationId xmlns:p14="http://schemas.microsoft.com/office/powerpoint/2010/main" val="1795799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31</a:t>
            </a:fld>
            <a:endParaRPr lang="de-DE"/>
          </a:p>
        </p:txBody>
      </p:sp>
    </p:spTree>
    <p:extLst>
      <p:ext uri="{BB962C8B-B14F-4D97-AF65-F5344CB8AC3E}">
        <p14:creationId xmlns:p14="http://schemas.microsoft.com/office/powerpoint/2010/main" val="363058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4</a:t>
            </a:fld>
            <a:endParaRPr lang="de-DE"/>
          </a:p>
        </p:txBody>
      </p:sp>
    </p:spTree>
    <p:extLst>
      <p:ext uri="{BB962C8B-B14F-4D97-AF65-F5344CB8AC3E}">
        <p14:creationId xmlns:p14="http://schemas.microsoft.com/office/powerpoint/2010/main" val="18188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5</a:t>
            </a:fld>
            <a:endParaRPr lang="de-DE"/>
          </a:p>
        </p:txBody>
      </p:sp>
    </p:spTree>
    <p:extLst>
      <p:ext uri="{BB962C8B-B14F-4D97-AF65-F5344CB8AC3E}">
        <p14:creationId xmlns:p14="http://schemas.microsoft.com/office/powerpoint/2010/main" val="366253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6</a:t>
            </a:fld>
            <a:endParaRPr lang="de-DE"/>
          </a:p>
        </p:txBody>
      </p:sp>
    </p:spTree>
    <p:extLst>
      <p:ext uri="{BB962C8B-B14F-4D97-AF65-F5344CB8AC3E}">
        <p14:creationId xmlns:p14="http://schemas.microsoft.com/office/powerpoint/2010/main" val="306915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7</a:t>
            </a:fld>
            <a:endParaRPr lang="de-DE"/>
          </a:p>
        </p:txBody>
      </p:sp>
    </p:spTree>
    <p:extLst>
      <p:ext uri="{BB962C8B-B14F-4D97-AF65-F5344CB8AC3E}">
        <p14:creationId xmlns:p14="http://schemas.microsoft.com/office/powerpoint/2010/main" val="301921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8</a:t>
            </a:fld>
            <a:endParaRPr lang="de-DE"/>
          </a:p>
        </p:txBody>
      </p:sp>
    </p:spTree>
    <p:extLst>
      <p:ext uri="{BB962C8B-B14F-4D97-AF65-F5344CB8AC3E}">
        <p14:creationId xmlns:p14="http://schemas.microsoft.com/office/powerpoint/2010/main" val="393744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9</a:t>
            </a:fld>
            <a:endParaRPr lang="de-DE"/>
          </a:p>
        </p:txBody>
      </p:sp>
    </p:spTree>
    <p:extLst>
      <p:ext uri="{BB962C8B-B14F-4D97-AF65-F5344CB8AC3E}">
        <p14:creationId xmlns:p14="http://schemas.microsoft.com/office/powerpoint/2010/main" val="2665835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6638B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40278" y="1828296"/>
            <a:ext cx="6858000" cy="813304"/>
          </a:xfrm>
        </p:spPr>
        <p:txBody>
          <a:bodyPr lIns="0" tIns="0" rIns="0" bIns="0" anchor="b" anchorCtr="0">
            <a:noAutofit/>
          </a:bodyPr>
          <a:lstStyle>
            <a:lvl1pPr algn="l">
              <a:defRPr sz="3200" b="1" i="0" cap="all" baseline="0">
                <a:solidFill>
                  <a:schemeClr val="bg1"/>
                </a:solidFill>
                <a:latin typeface="Barlow Semi Condensed" pitchFamily="2" charset="77"/>
                <a:cs typeface="Arial Black" panose="020B0604020202020204" pitchFamily="34" charset="0"/>
              </a:defRPr>
            </a:lvl1pPr>
          </a:lstStyle>
          <a:p>
            <a:r>
              <a:rPr lang="de-DE" dirty="0"/>
              <a:t>MASTERTITELFORMAT</a:t>
            </a:r>
            <a:br>
              <a:rPr lang="de-DE" dirty="0"/>
            </a:br>
            <a:r>
              <a:rPr lang="de-DE" dirty="0"/>
              <a:t>bearbeiten </a:t>
            </a:r>
            <a:endParaRPr lang="en-US" dirty="0"/>
          </a:p>
        </p:txBody>
      </p:sp>
      <p:sp>
        <p:nvSpPr>
          <p:cNvPr id="3" name="Subtitle 2"/>
          <p:cNvSpPr>
            <a:spLocks noGrp="1"/>
          </p:cNvSpPr>
          <p:nvPr>
            <p:ph type="subTitle" idx="1"/>
          </p:nvPr>
        </p:nvSpPr>
        <p:spPr>
          <a:xfrm>
            <a:off x="1240278" y="4319081"/>
            <a:ext cx="6858000" cy="869410"/>
          </a:xfrm>
          <a:prstGeom prst="rect">
            <a:avLst/>
          </a:prstGeom>
        </p:spPr>
        <p:txBody>
          <a:bodyPr lIns="0" tIns="0" rIns="0" bIns="0">
            <a:noAutofit/>
          </a:bodyPr>
          <a:lstStyle>
            <a:lvl1pPr marL="0" indent="0" algn="l">
              <a:buNone/>
              <a:defRPr sz="1600" b="0" i="0">
                <a:solidFill>
                  <a:schemeClr val="bg1"/>
                </a:solidFill>
                <a:latin typeface="Barlow Semi Condensed"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13" name="Textplatzhalter 12">
            <a:extLst>
              <a:ext uri="{FF2B5EF4-FFF2-40B4-BE49-F238E27FC236}">
                <a16:creationId xmlns:a16="http://schemas.microsoft.com/office/drawing/2014/main" id="{88C0232A-5536-1447-B4DE-993668622288}"/>
              </a:ext>
            </a:extLst>
          </p:cNvPr>
          <p:cNvSpPr>
            <a:spLocks noGrp="1"/>
          </p:cNvSpPr>
          <p:nvPr>
            <p:ph type="body" sz="quarter" idx="10" hasCustomPrompt="1"/>
          </p:nvPr>
        </p:nvSpPr>
        <p:spPr>
          <a:xfrm>
            <a:off x="1240278" y="2742122"/>
            <a:ext cx="6858000" cy="845077"/>
          </a:xfrm>
        </p:spPr>
        <p:txBody>
          <a:bodyPr>
            <a:noAutofit/>
          </a:bodyPr>
          <a:lstStyle>
            <a:lvl1pPr marL="0" indent="0">
              <a:lnSpc>
                <a:spcPts val="3200"/>
              </a:lnSpc>
              <a:spcBef>
                <a:spcPts val="0"/>
              </a:spcBef>
              <a:buNone/>
              <a:defRPr sz="3200" b="0" i="0" cap="all" normalizeH="0" baseline="0">
                <a:solidFill>
                  <a:schemeClr val="bg1"/>
                </a:solidFill>
                <a:latin typeface="Barlow Semi Condensed" pitchFamily="2" charset="77"/>
              </a:defRPr>
            </a:lvl1pPr>
          </a:lstStyle>
          <a:p>
            <a:r>
              <a:rPr lang="de-DE" dirty="0"/>
              <a:t>MASTERTEXTFORMAT </a:t>
            </a:r>
            <a:br>
              <a:rPr lang="de-DE" dirty="0"/>
            </a:br>
            <a:r>
              <a:rPr lang="de-DE" dirty="0"/>
              <a:t>BEARBEITEN</a:t>
            </a:r>
          </a:p>
        </p:txBody>
      </p:sp>
      <p:grpSp>
        <p:nvGrpSpPr>
          <p:cNvPr id="6" name="Group 3">
            <a:extLst>
              <a:ext uri="{FF2B5EF4-FFF2-40B4-BE49-F238E27FC236}">
                <a16:creationId xmlns:a16="http://schemas.microsoft.com/office/drawing/2014/main" id="{7031814C-72BE-7C4D-A339-01CF8C45F333}"/>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A0607325-D713-3C4C-8C5B-D99726B43DFE}"/>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4583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Spalten Text">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0FAA9A49-E53B-9F45-A63F-D36104B21F20}"/>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8" name="Title 1">
            <a:extLst>
              <a:ext uri="{FF2B5EF4-FFF2-40B4-BE49-F238E27FC236}">
                <a16:creationId xmlns:a16="http://schemas.microsoft.com/office/drawing/2014/main" id="{40AFA5C0-4BCD-B44B-8AC9-379277A3D1F8}"/>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1" name="Textplatzhalter 3">
            <a:extLst>
              <a:ext uri="{FF2B5EF4-FFF2-40B4-BE49-F238E27FC236}">
                <a16:creationId xmlns:a16="http://schemas.microsoft.com/office/drawing/2014/main" id="{B6FC8D8A-9B57-4341-BD7B-D1505C3CC411}"/>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3" name="Textplatzhalter 2">
            <a:extLst>
              <a:ext uri="{FF2B5EF4-FFF2-40B4-BE49-F238E27FC236}">
                <a16:creationId xmlns:a16="http://schemas.microsoft.com/office/drawing/2014/main" id="{3A87B1D2-7BB0-614D-82BE-58E3B41D6D28}"/>
              </a:ext>
            </a:extLst>
          </p:cNvPr>
          <p:cNvSpPr>
            <a:spLocks noGrp="1"/>
          </p:cNvSpPr>
          <p:nvPr>
            <p:ph type="body" sz="quarter" idx="20"/>
          </p:nvPr>
        </p:nvSpPr>
        <p:spPr>
          <a:xfrm>
            <a:off x="628650"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
            <a:extLst>
              <a:ext uri="{FF2B5EF4-FFF2-40B4-BE49-F238E27FC236}">
                <a16:creationId xmlns:a16="http://schemas.microsoft.com/office/drawing/2014/main" id="{FA18FE9D-72F8-F04C-90EF-76D1DD2A6240}"/>
              </a:ext>
            </a:extLst>
          </p:cNvPr>
          <p:cNvSpPr>
            <a:spLocks noGrp="1"/>
          </p:cNvSpPr>
          <p:nvPr>
            <p:ph type="body" sz="quarter" idx="21"/>
          </p:nvPr>
        </p:nvSpPr>
        <p:spPr>
          <a:xfrm>
            <a:off x="6067425"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2">
            <a:extLst>
              <a:ext uri="{FF2B5EF4-FFF2-40B4-BE49-F238E27FC236}">
                <a16:creationId xmlns:a16="http://schemas.microsoft.com/office/drawing/2014/main" id="{4999EF65-6029-6344-9B3A-20BA1B1CF4C3}"/>
              </a:ext>
            </a:extLst>
          </p:cNvPr>
          <p:cNvSpPr>
            <a:spLocks noGrp="1"/>
          </p:cNvSpPr>
          <p:nvPr>
            <p:ph type="body" sz="quarter" idx="22"/>
          </p:nvPr>
        </p:nvSpPr>
        <p:spPr>
          <a:xfrm>
            <a:off x="3348037"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F6F94FBC-18DB-2E40-8997-6E5BA93B5C81}"/>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55B37D7B-9EA7-4583-B1A3-86E5FC6CCEB3}" type="datetime1">
              <a:rPr lang="de-DE" noProof="0" smtClean="0"/>
              <a:t>06.11.2022</a:t>
            </a:fld>
            <a:endParaRPr lang="de-DE" noProof="0"/>
          </a:p>
        </p:txBody>
      </p:sp>
      <p:sp>
        <p:nvSpPr>
          <p:cNvPr id="13" name="Footer Placeholder 4">
            <a:extLst>
              <a:ext uri="{FF2B5EF4-FFF2-40B4-BE49-F238E27FC236}">
                <a16:creationId xmlns:a16="http://schemas.microsoft.com/office/drawing/2014/main" id="{C1CDA1E2-E9F3-2A4E-A7F3-199EFBEEC17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25679563-FA50-7449-8E99-1191529B2897}"/>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1" name="Grafik 10">
            <a:extLst>
              <a:ext uri="{FF2B5EF4-FFF2-40B4-BE49-F238E27FC236}">
                <a16:creationId xmlns:a16="http://schemas.microsoft.com/office/drawing/2014/main" id="{DE0A5BFA-70D5-6742-A9E2-D2A62B436CE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62437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Text link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457200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2D464146-553A-BA40-A7D0-E5BAE1042D63}"/>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43E21188-174E-4C3B-9A18-50BD4E12FF18}" type="datetime1">
              <a:rPr lang="de-DE" noProof="0" smtClean="0"/>
              <a:t>06.11.2022</a:t>
            </a:fld>
            <a:endParaRPr lang="de-DE" noProof="0"/>
          </a:p>
        </p:txBody>
      </p:sp>
      <p:sp>
        <p:nvSpPr>
          <p:cNvPr id="12" name="Footer Placeholder 4">
            <a:extLst>
              <a:ext uri="{FF2B5EF4-FFF2-40B4-BE49-F238E27FC236}">
                <a16:creationId xmlns:a16="http://schemas.microsoft.com/office/drawing/2014/main" id="{186D3D8A-128B-9E43-AC2A-0192EBB7691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FA7AEDBC-696E-A642-961D-616EF98BAF7A}"/>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897ABE0A-EC72-A54F-A9C3-FE429EDEE25D}"/>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98897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Text rech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9" name="Date Placeholder 3">
            <a:extLst>
              <a:ext uri="{FF2B5EF4-FFF2-40B4-BE49-F238E27FC236}">
                <a16:creationId xmlns:a16="http://schemas.microsoft.com/office/drawing/2014/main" id="{BCC31FE4-4367-C449-B399-94995AD6406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092BE1B1-4F80-4385-ADC8-32EF1C672E14}" type="datetime1">
              <a:rPr lang="de-DE" noProof="0" smtClean="0"/>
              <a:t>06.11.2022</a:t>
            </a:fld>
            <a:endParaRPr lang="de-DE" noProof="0"/>
          </a:p>
        </p:txBody>
      </p:sp>
      <p:sp>
        <p:nvSpPr>
          <p:cNvPr id="11" name="Footer Placeholder 4">
            <a:extLst>
              <a:ext uri="{FF2B5EF4-FFF2-40B4-BE49-F238E27FC236}">
                <a16:creationId xmlns:a16="http://schemas.microsoft.com/office/drawing/2014/main" id="{CB18D2E3-D134-F744-A10C-4FBEE929F9A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2" name="Slide Number Placeholder 5">
            <a:extLst>
              <a:ext uri="{FF2B5EF4-FFF2-40B4-BE49-F238E27FC236}">
                <a16:creationId xmlns:a16="http://schemas.microsoft.com/office/drawing/2014/main" id="{0A892C71-87F3-B947-A0F3-F389D8724C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F37B87BC-C65B-6240-B813-DF1ECA66A8A0}"/>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63215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mit Text recht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2329"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2329"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10" name="Title 1">
            <a:extLst>
              <a:ext uri="{FF2B5EF4-FFF2-40B4-BE49-F238E27FC236}">
                <a16:creationId xmlns:a16="http://schemas.microsoft.com/office/drawing/2014/main" id="{92713B91-A4E3-E348-90A3-BC81D49E53D0}"/>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1" name="Textplatzhalter 2">
            <a:extLst>
              <a:ext uri="{FF2B5EF4-FFF2-40B4-BE49-F238E27FC236}">
                <a16:creationId xmlns:a16="http://schemas.microsoft.com/office/drawing/2014/main" id="{39B2822F-8F7F-B946-B2A9-27435D6104E9}"/>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5AC1A6C8-3E60-A84E-AA7B-B10D214088B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B1E0044B-3B77-4427-9D50-E3687F30703C}" type="datetime1">
              <a:rPr lang="de-DE" noProof="0" smtClean="0"/>
              <a:t>06.11.2022</a:t>
            </a:fld>
            <a:endParaRPr lang="de-DE" noProof="0"/>
          </a:p>
        </p:txBody>
      </p:sp>
      <p:sp>
        <p:nvSpPr>
          <p:cNvPr id="13" name="Footer Placeholder 4">
            <a:extLst>
              <a:ext uri="{FF2B5EF4-FFF2-40B4-BE49-F238E27FC236}">
                <a16:creationId xmlns:a16="http://schemas.microsoft.com/office/drawing/2014/main" id="{838DA171-9368-0248-A718-BEEED5B92D17}"/>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6A965F81-5E9E-D04E-9BAF-F76E75E8E949}"/>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79A1AC51-5FFD-C047-A30A-894B3F228FC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9216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mit Text link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4572000"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4572000"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6" name="Title 1">
            <a:extLst>
              <a:ext uri="{FF2B5EF4-FFF2-40B4-BE49-F238E27FC236}">
                <a16:creationId xmlns:a16="http://schemas.microsoft.com/office/drawing/2014/main" id="{16A01A84-079B-384E-9152-6284EC77D325}"/>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7" name="Textplatzhalter 2">
            <a:extLst>
              <a:ext uri="{FF2B5EF4-FFF2-40B4-BE49-F238E27FC236}">
                <a16:creationId xmlns:a16="http://schemas.microsoft.com/office/drawing/2014/main" id="{C9E3FAB0-8211-1B43-B2CF-1E201B5A950C}"/>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995CC0E1-7876-0244-BDC1-57EC31D8042B}"/>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04A7FDEE-E1C4-4631-BF53-684919AF9482}" type="datetime1">
              <a:rPr lang="de-DE" noProof="0" smtClean="0"/>
              <a:t>06.11.2022</a:t>
            </a:fld>
            <a:endParaRPr lang="de-DE" noProof="0"/>
          </a:p>
        </p:txBody>
      </p:sp>
      <p:sp>
        <p:nvSpPr>
          <p:cNvPr id="14" name="Footer Placeholder 4">
            <a:extLst>
              <a:ext uri="{FF2B5EF4-FFF2-40B4-BE49-F238E27FC236}">
                <a16:creationId xmlns:a16="http://schemas.microsoft.com/office/drawing/2014/main" id="{5498D651-5110-9344-8577-1244F6A69429}"/>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D3FBCC8E-6EB5-2C45-9F74-270F597C3B8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425277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r Bilder mit Text link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4565512"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689040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4565513"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6890400"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9" name="Title 1">
            <a:extLst>
              <a:ext uri="{FF2B5EF4-FFF2-40B4-BE49-F238E27FC236}">
                <a16:creationId xmlns:a16="http://schemas.microsoft.com/office/drawing/2014/main" id="{0192EBBC-6E59-F24B-B8BF-BB415FD8F26A}"/>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0" name="Textplatzhalter 2">
            <a:extLst>
              <a:ext uri="{FF2B5EF4-FFF2-40B4-BE49-F238E27FC236}">
                <a16:creationId xmlns:a16="http://schemas.microsoft.com/office/drawing/2014/main" id="{224AAF84-B47F-9444-B6D8-2AAA8D1D9EC9}"/>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e Placeholder 3">
            <a:extLst>
              <a:ext uri="{FF2B5EF4-FFF2-40B4-BE49-F238E27FC236}">
                <a16:creationId xmlns:a16="http://schemas.microsoft.com/office/drawing/2014/main" id="{5D70710C-BF3A-B34F-8607-741FB81C531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EA0B8787-2441-410C-9F47-83AD0958010D}" type="datetime1">
              <a:rPr lang="de-DE" noProof="0" smtClean="0"/>
              <a:t>06.11.2022</a:t>
            </a:fld>
            <a:endParaRPr lang="de-DE" noProof="0"/>
          </a:p>
        </p:txBody>
      </p:sp>
      <p:sp>
        <p:nvSpPr>
          <p:cNvPr id="15" name="Footer Placeholder 4">
            <a:extLst>
              <a:ext uri="{FF2B5EF4-FFF2-40B4-BE49-F238E27FC236}">
                <a16:creationId xmlns:a16="http://schemas.microsoft.com/office/drawing/2014/main" id="{0328595E-A782-9C46-ADEF-27E53F0A060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6" name="Slide Number Placeholder 5">
            <a:extLst>
              <a:ext uri="{FF2B5EF4-FFF2-40B4-BE49-F238E27FC236}">
                <a16:creationId xmlns:a16="http://schemas.microsoft.com/office/drawing/2014/main" id="{DE97FAE4-6B24-B446-B01D-73F6C44189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91596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Bilder mit Text recht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2324888"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1"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2324888"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1" name="Title 1">
            <a:extLst>
              <a:ext uri="{FF2B5EF4-FFF2-40B4-BE49-F238E27FC236}">
                <a16:creationId xmlns:a16="http://schemas.microsoft.com/office/drawing/2014/main" id="{FA296217-1A68-3440-BAD4-16D480CD182F}"/>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2" name="Textplatzhalter 2">
            <a:extLst>
              <a:ext uri="{FF2B5EF4-FFF2-40B4-BE49-F238E27FC236}">
                <a16:creationId xmlns:a16="http://schemas.microsoft.com/office/drawing/2014/main" id="{C49BBCC7-598A-CD4B-8304-D8743D63146D}"/>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202C3F9D-005F-D24B-8976-44BBB3F904C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C7F25CC7-0BBA-40B3-AA15-D7F8C0322FCB}" type="datetime1">
              <a:rPr lang="de-DE" noProof="0" smtClean="0"/>
              <a:t>06.11.2022</a:t>
            </a:fld>
            <a:endParaRPr lang="de-DE" noProof="0"/>
          </a:p>
        </p:txBody>
      </p:sp>
      <p:sp>
        <p:nvSpPr>
          <p:cNvPr id="14" name="Footer Placeholder 4">
            <a:extLst>
              <a:ext uri="{FF2B5EF4-FFF2-40B4-BE49-F238E27FC236}">
                <a16:creationId xmlns:a16="http://schemas.microsoft.com/office/drawing/2014/main" id="{982DEF9B-7DD9-D540-8EAB-7AD98C83E2E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42D73408-68FD-C744-82F0-BC08E6DBFB0D}"/>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6" name="Grafik 15">
            <a:extLst>
              <a:ext uri="{FF2B5EF4-FFF2-40B4-BE49-F238E27FC236}">
                <a16:creationId xmlns:a16="http://schemas.microsoft.com/office/drawing/2014/main" id="{EDAFC405-0D0E-0E43-ABD0-F4C49F4FC411}"/>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425728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E3368FC-3404-BC4C-922D-306CDC5AA7EC}"/>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4752747E-353E-6B47-A41C-53C32A62EC5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B392D302-9CBC-B041-9931-AEE3AC1D94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9" name="Date Placeholder 3">
            <a:extLst>
              <a:ext uri="{FF2B5EF4-FFF2-40B4-BE49-F238E27FC236}">
                <a16:creationId xmlns:a16="http://schemas.microsoft.com/office/drawing/2014/main" id="{0C5F4B41-9E41-114C-95E1-F4BD77B3060C}"/>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46AB9C50-4BD3-4C3C-BE52-51AA92403286}" type="datetime1">
              <a:rPr lang="de-DE" noProof="0" smtClean="0"/>
              <a:t>06.11.2022</a:t>
            </a:fld>
            <a:endParaRPr lang="de-DE" noProof="0"/>
          </a:p>
        </p:txBody>
      </p:sp>
      <p:sp>
        <p:nvSpPr>
          <p:cNvPr id="12" name="Footer Placeholder 4">
            <a:extLst>
              <a:ext uri="{FF2B5EF4-FFF2-40B4-BE49-F238E27FC236}">
                <a16:creationId xmlns:a16="http://schemas.microsoft.com/office/drawing/2014/main" id="{340AEC00-931D-C043-B02C-E9F245F1E3E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0FD3409D-8535-DD49-B5D6-D598FABCBB2B}"/>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4CBB7D3F-25D0-8040-87CC-965F990A7BE7}"/>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95881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E0D61459-83F6-4546-86C8-AF0D087D02BA}"/>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6" name="Date Placeholder 3">
            <a:extLst>
              <a:ext uri="{FF2B5EF4-FFF2-40B4-BE49-F238E27FC236}">
                <a16:creationId xmlns:a16="http://schemas.microsoft.com/office/drawing/2014/main" id="{3D07517D-ABB4-164D-AE1A-C4F58B5227D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1987C03B-C0A6-49EB-A63A-F50E6D13C4C2}" type="datetime1">
              <a:rPr lang="de-DE" noProof="0" smtClean="0"/>
              <a:t>06.11.2022</a:t>
            </a:fld>
            <a:endParaRPr lang="de-DE" noProof="0"/>
          </a:p>
        </p:txBody>
      </p:sp>
      <p:sp>
        <p:nvSpPr>
          <p:cNvPr id="7" name="Footer Placeholder 4">
            <a:extLst>
              <a:ext uri="{FF2B5EF4-FFF2-40B4-BE49-F238E27FC236}">
                <a16:creationId xmlns:a16="http://schemas.microsoft.com/office/drawing/2014/main" id="{DF89B9FF-18DA-1847-91FA-5BD1825EF74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8" name="Slide Number Placeholder 5">
            <a:extLst>
              <a:ext uri="{FF2B5EF4-FFF2-40B4-BE49-F238E27FC236}">
                <a16:creationId xmlns:a16="http://schemas.microsoft.com/office/drawing/2014/main" id="{C582CAA4-2363-F546-91F4-48112EDF1AD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920ABC6F-E25A-D243-B64A-A1E61548DF46}"/>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71772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folie allgemein">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spTree>
    <p:extLst>
      <p:ext uri="{BB962C8B-B14F-4D97-AF65-F5344CB8AC3E}">
        <p14:creationId xmlns:p14="http://schemas.microsoft.com/office/powerpoint/2010/main" val="15072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mit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30456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icture Placeholder 2"/>
          <p:cNvSpPr>
            <a:spLocks noGrp="1" noChangeAspect="1"/>
          </p:cNvSpPr>
          <p:nvPr>
            <p:ph type="pic" idx="1" hasCustomPrompt="1"/>
          </p:nvPr>
        </p:nvSpPr>
        <p:spPr>
          <a:xfrm>
            <a:off x="3045600" y="0"/>
            <a:ext cx="6098400" cy="5715000"/>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2282400"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052892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mit Adresse">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grpSp>
        <p:nvGrpSpPr>
          <p:cNvPr id="29" name="Group 1">
            <a:extLst>
              <a:ext uri="{FF2B5EF4-FFF2-40B4-BE49-F238E27FC236}">
                <a16:creationId xmlns:a16="http://schemas.microsoft.com/office/drawing/2014/main" id="{486C14BF-59C2-8046-8635-BECC0AEE91E3}"/>
              </a:ext>
            </a:extLst>
          </p:cNvPr>
          <p:cNvGrpSpPr>
            <a:grpSpLocks noChangeAspect="1"/>
          </p:cNvGrpSpPr>
          <p:nvPr userDrawn="1"/>
        </p:nvGrpSpPr>
        <p:grpSpPr bwMode="auto">
          <a:xfrm>
            <a:off x="5975504" y="3870732"/>
            <a:ext cx="322330" cy="323135"/>
            <a:chOff x="1999" y="1409"/>
            <a:chExt cx="400" cy="401"/>
          </a:xfrm>
          <a:solidFill>
            <a:schemeClr val="bg1"/>
          </a:solidFill>
        </p:grpSpPr>
        <p:sp>
          <p:nvSpPr>
            <p:cNvPr id="30" name="Freeform 2">
              <a:extLst>
                <a:ext uri="{FF2B5EF4-FFF2-40B4-BE49-F238E27FC236}">
                  <a16:creationId xmlns:a16="http://schemas.microsoft.com/office/drawing/2014/main" id="{E583E48F-7D82-B346-A488-D81D6C9BE5CF}"/>
                </a:ext>
              </a:extLst>
            </p:cNvPr>
            <p:cNvSpPr>
              <a:spLocks noChangeArrowheads="1"/>
            </p:cNvSpPr>
            <p:nvPr/>
          </p:nvSpPr>
          <p:spPr bwMode="auto">
            <a:xfrm>
              <a:off x="1999" y="1409"/>
              <a:ext cx="400" cy="401"/>
            </a:xfrm>
            <a:custGeom>
              <a:avLst/>
              <a:gdLst>
                <a:gd name="T0" fmla="*/ 445 w 1770"/>
                <a:gd name="T1" fmla="*/ 1652 h 1772"/>
                <a:gd name="T2" fmla="*/ 1 w 1770"/>
                <a:gd name="T3" fmla="*/ 916 h 1772"/>
                <a:gd name="T4" fmla="*/ 173 w 1770"/>
                <a:gd name="T5" fmla="*/ 362 h 1772"/>
                <a:gd name="T6" fmla="*/ 240 w 1770"/>
                <a:gd name="T7" fmla="*/ 420 h 1772"/>
                <a:gd name="T8" fmla="*/ 239 w 1770"/>
                <a:gd name="T9" fmla="*/ 502 h 1772"/>
                <a:gd name="T10" fmla="*/ 132 w 1770"/>
                <a:gd name="T11" fmla="*/ 886 h 1772"/>
                <a:gd name="T12" fmla="*/ 233 w 1770"/>
                <a:gd name="T13" fmla="*/ 1261 h 1772"/>
                <a:gd name="T14" fmla="*/ 1262 w 1770"/>
                <a:gd name="T15" fmla="*/ 1537 h 1772"/>
                <a:gd name="T16" fmla="*/ 1538 w 1770"/>
                <a:gd name="T17" fmla="*/ 509 h 1772"/>
                <a:gd name="T18" fmla="*/ 991 w 1770"/>
                <a:gd name="T19" fmla="*/ 140 h 1772"/>
                <a:gd name="T20" fmla="*/ 845 w 1770"/>
                <a:gd name="T21" fmla="*/ 134 h 1772"/>
                <a:gd name="T22" fmla="*/ 684 w 1770"/>
                <a:gd name="T23" fmla="*/ 533 h 1772"/>
                <a:gd name="T24" fmla="*/ 549 w 1770"/>
                <a:gd name="T25" fmla="*/ 612 h 1772"/>
                <a:gd name="T26" fmla="*/ 529 w 1770"/>
                <a:gd name="T27" fmla="*/ 687 h 1772"/>
                <a:gd name="T28" fmla="*/ 683 w 1770"/>
                <a:gd name="T29" fmla="*/ 841 h 1772"/>
                <a:gd name="T30" fmla="*/ 758 w 1770"/>
                <a:gd name="T31" fmla="*/ 859 h 1772"/>
                <a:gd name="T32" fmla="*/ 816 w 1770"/>
                <a:gd name="T33" fmla="*/ 1073 h 1772"/>
                <a:gd name="T34" fmla="*/ 816 w 1770"/>
                <a:gd name="T35" fmla="*/ 1136 h 1772"/>
                <a:gd name="T36" fmla="*/ 820 w 1770"/>
                <a:gd name="T37" fmla="*/ 1249 h 1772"/>
                <a:gd name="T38" fmla="*/ 855 w 1770"/>
                <a:gd name="T39" fmla="*/ 1326 h 1772"/>
                <a:gd name="T40" fmla="*/ 914 w 1770"/>
                <a:gd name="T41" fmla="*/ 1346 h 1772"/>
                <a:gd name="T42" fmla="*/ 1013 w 1770"/>
                <a:gd name="T43" fmla="*/ 1248 h 1772"/>
                <a:gd name="T44" fmla="*/ 1337 w 1770"/>
                <a:gd name="T45" fmla="*/ 719 h 1772"/>
                <a:gd name="T46" fmla="*/ 1326 w 1770"/>
                <a:gd name="T47" fmla="*/ 642 h 1772"/>
                <a:gd name="T48" fmla="*/ 1330 w 1770"/>
                <a:gd name="T49" fmla="*/ 571 h 1772"/>
                <a:gd name="T50" fmla="*/ 1392 w 1770"/>
                <a:gd name="T51" fmla="*/ 506 h 1772"/>
                <a:gd name="T52" fmla="*/ 1467 w 1770"/>
                <a:gd name="T53" fmla="*/ 736 h 1772"/>
                <a:gd name="T54" fmla="*/ 1143 w 1770"/>
                <a:gd name="T55" fmla="*/ 1242 h 1772"/>
                <a:gd name="T56" fmla="*/ 1026 w 1770"/>
                <a:gd name="T57" fmla="*/ 1445 h 1772"/>
                <a:gd name="T58" fmla="*/ 914 w 1770"/>
                <a:gd name="T59" fmla="*/ 1476 h 1772"/>
                <a:gd name="T60" fmla="*/ 686 w 1770"/>
                <a:gd name="T61" fmla="*/ 1251 h 1772"/>
                <a:gd name="T62" fmla="*/ 682 w 1770"/>
                <a:gd name="T63" fmla="*/ 1101 h 1772"/>
                <a:gd name="T64" fmla="*/ 685 w 1770"/>
                <a:gd name="T65" fmla="*/ 1026 h 1772"/>
                <a:gd name="T66" fmla="*/ 688 w 1770"/>
                <a:gd name="T67" fmla="*/ 973 h 1772"/>
                <a:gd name="T68" fmla="*/ 682 w 1770"/>
                <a:gd name="T69" fmla="*/ 973 h 1772"/>
                <a:gd name="T70" fmla="*/ 395 w 1770"/>
                <a:gd name="T71" fmla="*/ 687 h 1772"/>
                <a:gd name="T72" fmla="*/ 434 w 1770"/>
                <a:gd name="T73" fmla="*/ 548 h 1772"/>
                <a:gd name="T74" fmla="*/ 786 w 1770"/>
                <a:gd name="T75" fmla="*/ 307 h 1772"/>
                <a:gd name="T76" fmla="*/ 602 w 1770"/>
                <a:gd name="T77" fmla="*/ 163 h 1772"/>
                <a:gd name="T78" fmla="*/ 569 w 1770"/>
                <a:gd name="T79" fmla="*/ 100 h 1772"/>
                <a:gd name="T80" fmla="*/ 603 w 1770"/>
                <a:gd name="T81" fmla="*/ 48 h 1772"/>
                <a:gd name="T82" fmla="*/ 885 w 1770"/>
                <a:gd name="T83" fmla="*/ 0 h 1772"/>
                <a:gd name="T84" fmla="*/ 1766 w 1770"/>
                <a:gd name="T85" fmla="*/ 809 h 1772"/>
                <a:gd name="T86" fmla="*/ 1651 w 1770"/>
                <a:gd name="T87" fmla="*/ 1327 h 1772"/>
                <a:gd name="T88" fmla="*/ 854 w 1770"/>
                <a:gd name="T89" fmla="*/ 177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0" h="1772">
                  <a:moveTo>
                    <a:pt x="854" y="1770"/>
                  </a:moveTo>
                  <a:lnTo>
                    <a:pt x="854" y="1770"/>
                  </a:lnTo>
                  <a:cubicBezTo>
                    <a:pt x="703" y="1764"/>
                    <a:pt x="576" y="1727"/>
                    <a:pt x="445" y="1652"/>
                  </a:cubicBezTo>
                  <a:cubicBezTo>
                    <a:pt x="303" y="1570"/>
                    <a:pt x="201" y="1468"/>
                    <a:pt x="119" y="1326"/>
                  </a:cubicBezTo>
                  <a:cubicBezTo>
                    <a:pt x="44" y="1195"/>
                    <a:pt x="7" y="1068"/>
                    <a:pt x="1" y="916"/>
                  </a:cubicBezTo>
                  <a:lnTo>
                    <a:pt x="1" y="916"/>
                  </a:lnTo>
                  <a:cubicBezTo>
                    <a:pt x="0" y="905"/>
                    <a:pt x="0" y="895"/>
                    <a:pt x="0" y="885"/>
                  </a:cubicBezTo>
                  <a:cubicBezTo>
                    <a:pt x="0" y="723"/>
                    <a:pt x="36" y="585"/>
                    <a:pt x="118" y="445"/>
                  </a:cubicBezTo>
                  <a:cubicBezTo>
                    <a:pt x="135" y="414"/>
                    <a:pt x="152" y="390"/>
                    <a:pt x="173" y="362"/>
                  </a:cubicBezTo>
                  <a:cubicBezTo>
                    <a:pt x="188" y="373"/>
                    <a:pt x="204" y="384"/>
                    <a:pt x="219" y="396"/>
                  </a:cubicBezTo>
                  <a:lnTo>
                    <a:pt x="219" y="396"/>
                  </a:lnTo>
                  <a:cubicBezTo>
                    <a:pt x="228" y="403"/>
                    <a:pt x="234" y="410"/>
                    <a:pt x="240" y="420"/>
                  </a:cubicBezTo>
                  <a:cubicBezTo>
                    <a:pt x="247" y="433"/>
                    <a:pt x="251" y="445"/>
                    <a:pt x="251" y="460"/>
                  </a:cubicBezTo>
                  <a:cubicBezTo>
                    <a:pt x="251" y="474"/>
                    <a:pt x="248" y="487"/>
                    <a:pt x="240" y="499"/>
                  </a:cubicBezTo>
                  <a:cubicBezTo>
                    <a:pt x="240" y="500"/>
                    <a:pt x="239" y="501"/>
                    <a:pt x="239" y="502"/>
                  </a:cubicBezTo>
                  <a:lnTo>
                    <a:pt x="239" y="502"/>
                  </a:lnTo>
                  <a:cubicBezTo>
                    <a:pt x="237" y="506"/>
                    <a:pt x="235" y="509"/>
                    <a:pt x="233" y="513"/>
                  </a:cubicBezTo>
                  <a:cubicBezTo>
                    <a:pt x="164" y="632"/>
                    <a:pt x="132" y="749"/>
                    <a:pt x="132" y="886"/>
                  </a:cubicBezTo>
                  <a:cubicBezTo>
                    <a:pt x="132" y="896"/>
                    <a:pt x="133" y="904"/>
                    <a:pt x="133" y="915"/>
                  </a:cubicBezTo>
                  <a:lnTo>
                    <a:pt x="133" y="915"/>
                  </a:lnTo>
                  <a:cubicBezTo>
                    <a:pt x="138" y="1043"/>
                    <a:pt x="169" y="1150"/>
                    <a:pt x="233" y="1261"/>
                  </a:cubicBezTo>
                  <a:cubicBezTo>
                    <a:pt x="303" y="1382"/>
                    <a:pt x="389" y="1468"/>
                    <a:pt x="509" y="1537"/>
                  </a:cubicBezTo>
                  <a:cubicBezTo>
                    <a:pt x="629" y="1607"/>
                    <a:pt x="747" y="1638"/>
                    <a:pt x="886" y="1638"/>
                  </a:cubicBezTo>
                  <a:cubicBezTo>
                    <a:pt x="1024" y="1638"/>
                    <a:pt x="1142" y="1607"/>
                    <a:pt x="1262" y="1537"/>
                  </a:cubicBezTo>
                  <a:cubicBezTo>
                    <a:pt x="1382" y="1468"/>
                    <a:pt x="1469" y="1382"/>
                    <a:pt x="1538" y="1261"/>
                  </a:cubicBezTo>
                  <a:cubicBezTo>
                    <a:pt x="1608" y="1141"/>
                    <a:pt x="1639" y="1024"/>
                    <a:pt x="1639" y="886"/>
                  </a:cubicBezTo>
                  <a:cubicBezTo>
                    <a:pt x="1639" y="747"/>
                    <a:pt x="1608" y="629"/>
                    <a:pt x="1538" y="509"/>
                  </a:cubicBezTo>
                  <a:cubicBezTo>
                    <a:pt x="1469" y="389"/>
                    <a:pt x="1382" y="302"/>
                    <a:pt x="1262" y="233"/>
                  </a:cubicBezTo>
                  <a:cubicBezTo>
                    <a:pt x="1174" y="182"/>
                    <a:pt x="1091" y="154"/>
                    <a:pt x="991" y="140"/>
                  </a:cubicBezTo>
                  <a:lnTo>
                    <a:pt x="991" y="140"/>
                  </a:lnTo>
                  <a:cubicBezTo>
                    <a:pt x="954" y="135"/>
                    <a:pt x="923" y="132"/>
                    <a:pt x="886" y="132"/>
                  </a:cubicBezTo>
                  <a:cubicBezTo>
                    <a:pt x="872" y="132"/>
                    <a:pt x="859" y="133"/>
                    <a:pt x="845" y="134"/>
                  </a:cubicBezTo>
                  <a:lnTo>
                    <a:pt x="845" y="134"/>
                  </a:lnTo>
                  <a:cubicBezTo>
                    <a:pt x="862" y="150"/>
                    <a:pt x="874" y="167"/>
                    <a:pt x="886" y="187"/>
                  </a:cubicBezTo>
                  <a:cubicBezTo>
                    <a:pt x="908" y="226"/>
                    <a:pt x="918" y="263"/>
                    <a:pt x="919" y="306"/>
                  </a:cubicBezTo>
                  <a:cubicBezTo>
                    <a:pt x="919" y="452"/>
                    <a:pt x="836" y="533"/>
                    <a:pt x="684" y="533"/>
                  </a:cubicBezTo>
                  <a:lnTo>
                    <a:pt x="684" y="533"/>
                  </a:lnTo>
                  <a:cubicBezTo>
                    <a:pt x="656" y="533"/>
                    <a:pt x="631" y="539"/>
                    <a:pt x="607" y="554"/>
                  </a:cubicBezTo>
                  <a:cubicBezTo>
                    <a:pt x="581" y="568"/>
                    <a:pt x="563" y="587"/>
                    <a:pt x="549" y="612"/>
                  </a:cubicBezTo>
                  <a:cubicBezTo>
                    <a:pt x="536" y="633"/>
                    <a:pt x="531" y="654"/>
                    <a:pt x="529" y="679"/>
                  </a:cubicBezTo>
                  <a:lnTo>
                    <a:pt x="529" y="679"/>
                  </a:lnTo>
                  <a:cubicBezTo>
                    <a:pt x="529" y="682"/>
                    <a:pt x="529" y="684"/>
                    <a:pt x="529" y="687"/>
                  </a:cubicBezTo>
                  <a:cubicBezTo>
                    <a:pt x="529" y="716"/>
                    <a:pt x="535" y="739"/>
                    <a:pt x="549" y="764"/>
                  </a:cubicBezTo>
                  <a:cubicBezTo>
                    <a:pt x="563" y="788"/>
                    <a:pt x="581" y="806"/>
                    <a:pt x="606" y="821"/>
                  </a:cubicBezTo>
                  <a:cubicBezTo>
                    <a:pt x="630" y="835"/>
                    <a:pt x="654" y="841"/>
                    <a:pt x="683" y="841"/>
                  </a:cubicBezTo>
                  <a:lnTo>
                    <a:pt x="683" y="841"/>
                  </a:lnTo>
                  <a:cubicBezTo>
                    <a:pt x="686" y="841"/>
                    <a:pt x="688" y="841"/>
                    <a:pt x="691" y="841"/>
                  </a:cubicBezTo>
                  <a:cubicBezTo>
                    <a:pt x="716" y="841"/>
                    <a:pt x="737" y="846"/>
                    <a:pt x="758" y="859"/>
                  </a:cubicBezTo>
                  <a:cubicBezTo>
                    <a:pt x="770" y="865"/>
                    <a:pt x="779" y="873"/>
                    <a:pt x="788" y="883"/>
                  </a:cubicBezTo>
                  <a:cubicBezTo>
                    <a:pt x="830" y="928"/>
                    <a:pt x="823" y="993"/>
                    <a:pt x="819" y="1040"/>
                  </a:cubicBezTo>
                  <a:cubicBezTo>
                    <a:pt x="817" y="1053"/>
                    <a:pt x="816" y="1065"/>
                    <a:pt x="816" y="1073"/>
                  </a:cubicBezTo>
                  <a:cubicBezTo>
                    <a:pt x="816" y="1083"/>
                    <a:pt x="816" y="1093"/>
                    <a:pt x="816" y="1103"/>
                  </a:cubicBezTo>
                  <a:lnTo>
                    <a:pt x="816" y="1103"/>
                  </a:lnTo>
                  <a:cubicBezTo>
                    <a:pt x="816" y="1114"/>
                    <a:pt x="816" y="1124"/>
                    <a:pt x="816" y="1136"/>
                  </a:cubicBezTo>
                  <a:cubicBezTo>
                    <a:pt x="816" y="1173"/>
                    <a:pt x="817" y="1204"/>
                    <a:pt x="820" y="1241"/>
                  </a:cubicBezTo>
                  <a:cubicBezTo>
                    <a:pt x="820" y="1244"/>
                    <a:pt x="820" y="1246"/>
                    <a:pt x="820" y="1249"/>
                  </a:cubicBezTo>
                  <a:lnTo>
                    <a:pt x="820" y="1249"/>
                  </a:lnTo>
                  <a:cubicBezTo>
                    <a:pt x="820" y="1252"/>
                    <a:pt x="819" y="1254"/>
                    <a:pt x="819" y="1256"/>
                  </a:cubicBezTo>
                  <a:cubicBezTo>
                    <a:pt x="819" y="1272"/>
                    <a:pt x="823" y="1285"/>
                    <a:pt x="831" y="1299"/>
                  </a:cubicBezTo>
                  <a:cubicBezTo>
                    <a:pt x="837" y="1310"/>
                    <a:pt x="845" y="1318"/>
                    <a:pt x="855" y="1326"/>
                  </a:cubicBezTo>
                  <a:lnTo>
                    <a:pt x="855" y="1326"/>
                  </a:lnTo>
                  <a:cubicBezTo>
                    <a:pt x="859" y="1328"/>
                    <a:pt x="862" y="1331"/>
                    <a:pt x="866" y="1333"/>
                  </a:cubicBezTo>
                  <a:cubicBezTo>
                    <a:pt x="882" y="1342"/>
                    <a:pt x="896" y="1346"/>
                    <a:pt x="914" y="1346"/>
                  </a:cubicBezTo>
                  <a:cubicBezTo>
                    <a:pt x="932" y="1346"/>
                    <a:pt x="948" y="1342"/>
                    <a:pt x="963" y="1333"/>
                  </a:cubicBezTo>
                  <a:cubicBezTo>
                    <a:pt x="979" y="1324"/>
                    <a:pt x="990" y="1313"/>
                    <a:pt x="999" y="1297"/>
                  </a:cubicBezTo>
                  <a:cubicBezTo>
                    <a:pt x="1008" y="1281"/>
                    <a:pt x="1012" y="1266"/>
                    <a:pt x="1013" y="1248"/>
                  </a:cubicBezTo>
                  <a:cubicBezTo>
                    <a:pt x="1013" y="1063"/>
                    <a:pt x="1065" y="965"/>
                    <a:pt x="1226" y="854"/>
                  </a:cubicBezTo>
                  <a:cubicBezTo>
                    <a:pt x="1228" y="853"/>
                    <a:pt x="1230" y="852"/>
                    <a:pt x="1231" y="851"/>
                  </a:cubicBezTo>
                  <a:cubicBezTo>
                    <a:pt x="1295" y="814"/>
                    <a:pt x="1331" y="770"/>
                    <a:pt x="1337" y="719"/>
                  </a:cubicBezTo>
                  <a:lnTo>
                    <a:pt x="1337" y="719"/>
                  </a:lnTo>
                  <a:cubicBezTo>
                    <a:pt x="1337" y="713"/>
                    <a:pt x="1338" y="708"/>
                    <a:pt x="1338" y="702"/>
                  </a:cubicBezTo>
                  <a:cubicBezTo>
                    <a:pt x="1338" y="680"/>
                    <a:pt x="1334" y="662"/>
                    <a:pt x="1326" y="642"/>
                  </a:cubicBezTo>
                  <a:lnTo>
                    <a:pt x="1326" y="642"/>
                  </a:lnTo>
                  <a:cubicBezTo>
                    <a:pt x="1321" y="632"/>
                    <a:pt x="1319" y="622"/>
                    <a:pt x="1319" y="611"/>
                  </a:cubicBezTo>
                  <a:cubicBezTo>
                    <a:pt x="1319" y="596"/>
                    <a:pt x="1323" y="584"/>
                    <a:pt x="1330" y="571"/>
                  </a:cubicBezTo>
                  <a:cubicBezTo>
                    <a:pt x="1334" y="565"/>
                    <a:pt x="1337" y="560"/>
                    <a:pt x="1342" y="555"/>
                  </a:cubicBezTo>
                  <a:cubicBezTo>
                    <a:pt x="1359" y="538"/>
                    <a:pt x="1376" y="522"/>
                    <a:pt x="1392" y="506"/>
                  </a:cubicBezTo>
                  <a:lnTo>
                    <a:pt x="1392" y="506"/>
                  </a:lnTo>
                  <a:cubicBezTo>
                    <a:pt x="1407" y="522"/>
                    <a:pt x="1419" y="538"/>
                    <a:pt x="1430" y="557"/>
                  </a:cubicBezTo>
                  <a:cubicBezTo>
                    <a:pt x="1457" y="603"/>
                    <a:pt x="1469" y="648"/>
                    <a:pt x="1469" y="702"/>
                  </a:cubicBezTo>
                  <a:cubicBezTo>
                    <a:pt x="1469" y="714"/>
                    <a:pt x="1468" y="724"/>
                    <a:pt x="1467" y="736"/>
                  </a:cubicBezTo>
                  <a:cubicBezTo>
                    <a:pt x="1459" y="799"/>
                    <a:pt x="1422" y="889"/>
                    <a:pt x="1298" y="962"/>
                  </a:cubicBezTo>
                  <a:cubicBezTo>
                    <a:pt x="1166" y="1055"/>
                    <a:pt x="1144" y="1121"/>
                    <a:pt x="1143" y="1242"/>
                  </a:cubicBezTo>
                  <a:lnTo>
                    <a:pt x="1143" y="1242"/>
                  </a:lnTo>
                  <a:cubicBezTo>
                    <a:pt x="1143" y="1243"/>
                    <a:pt x="1143" y="1243"/>
                    <a:pt x="1143" y="1243"/>
                  </a:cubicBezTo>
                  <a:cubicBezTo>
                    <a:pt x="1143" y="1286"/>
                    <a:pt x="1134" y="1323"/>
                    <a:pt x="1112" y="1360"/>
                  </a:cubicBezTo>
                  <a:cubicBezTo>
                    <a:pt x="1091" y="1397"/>
                    <a:pt x="1063" y="1424"/>
                    <a:pt x="1026" y="1445"/>
                  </a:cubicBezTo>
                  <a:cubicBezTo>
                    <a:pt x="996" y="1462"/>
                    <a:pt x="968" y="1472"/>
                    <a:pt x="933" y="1475"/>
                  </a:cubicBezTo>
                  <a:lnTo>
                    <a:pt x="933" y="1475"/>
                  </a:lnTo>
                  <a:cubicBezTo>
                    <a:pt x="927" y="1476"/>
                    <a:pt x="921" y="1476"/>
                    <a:pt x="914" y="1476"/>
                  </a:cubicBezTo>
                  <a:cubicBezTo>
                    <a:pt x="873" y="1476"/>
                    <a:pt x="837" y="1466"/>
                    <a:pt x="801" y="1445"/>
                  </a:cubicBezTo>
                  <a:cubicBezTo>
                    <a:pt x="764" y="1424"/>
                    <a:pt x="738" y="1398"/>
                    <a:pt x="717" y="1361"/>
                  </a:cubicBezTo>
                  <a:cubicBezTo>
                    <a:pt x="697" y="1326"/>
                    <a:pt x="687" y="1292"/>
                    <a:pt x="686" y="1251"/>
                  </a:cubicBezTo>
                  <a:lnTo>
                    <a:pt x="686" y="1251"/>
                  </a:lnTo>
                  <a:cubicBezTo>
                    <a:pt x="683" y="1211"/>
                    <a:pt x="682" y="1176"/>
                    <a:pt x="682" y="1135"/>
                  </a:cubicBezTo>
                  <a:cubicBezTo>
                    <a:pt x="682" y="1123"/>
                    <a:pt x="682" y="1113"/>
                    <a:pt x="682" y="1101"/>
                  </a:cubicBezTo>
                  <a:cubicBezTo>
                    <a:pt x="682" y="1092"/>
                    <a:pt x="682" y="1082"/>
                    <a:pt x="682" y="1072"/>
                  </a:cubicBezTo>
                  <a:lnTo>
                    <a:pt x="682" y="1072"/>
                  </a:lnTo>
                  <a:cubicBezTo>
                    <a:pt x="682" y="1056"/>
                    <a:pt x="683" y="1042"/>
                    <a:pt x="685" y="1026"/>
                  </a:cubicBezTo>
                  <a:lnTo>
                    <a:pt x="685" y="1026"/>
                  </a:lnTo>
                  <a:cubicBezTo>
                    <a:pt x="687" y="1011"/>
                    <a:pt x="688" y="999"/>
                    <a:pt x="688" y="984"/>
                  </a:cubicBezTo>
                  <a:cubicBezTo>
                    <a:pt x="688" y="980"/>
                    <a:pt x="688" y="977"/>
                    <a:pt x="688" y="973"/>
                  </a:cubicBezTo>
                  <a:cubicBezTo>
                    <a:pt x="686" y="973"/>
                    <a:pt x="684" y="973"/>
                    <a:pt x="682" y="973"/>
                  </a:cubicBezTo>
                  <a:lnTo>
                    <a:pt x="682" y="973"/>
                  </a:lnTo>
                  <a:lnTo>
                    <a:pt x="682" y="973"/>
                  </a:lnTo>
                  <a:cubicBezTo>
                    <a:pt x="629" y="973"/>
                    <a:pt x="584" y="961"/>
                    <a:pt x="539" y="934"/>
                  </a:cubicBezTo>
                  <a:cubicBezTo>
                    <a:pt x="493" y="908"/>
                    <a:pt x="460" y="875"/>
                    <a:pt x="434" y="830"/>
                  </a:cubicBezTo>
                  <a:cubicBezTo>
                    <a:pt x="407" y="784"/>
                    <a:pt x="395" y="740"/>
                    <a:pt x="395" y="687"/>
                  </a:cubicBezTo>
                  <a:cubicBezTo>
                    <a:pt x="395" y="683"/>
                    <a:pt x="395" y="679"/>
                    <a:pt x="396" y="674"/>
                  </a:cubicBezTo>
                  <a:lnTo>
                    <a:pt x="396" y="674"/>
                  </a:lnTo>
                  <a:cubicBezTo>
                    <a:pt x="399" y="628"/>
                    <a:pt x="411" y="589"/>
                    <a:pt x="434" y="548"/>
                  </a:cubicBezTo>
                  <a:cubicBezTo>
                    <a:pt x="461" y="501"/>
                    <a:pt x="495" y="468"/>
                    <a:pt x="541" y="441"/>
                  </a:cubicBezTo>
                  <a:cubicBezTo>
                    <a:pt x="588" y="414"/>
                    <a:pt x="633" y="402"/>
                    <a:pt x="686" y="401"/>
                  </a:cubicBezTo>
                  <a:cubicBezTo>
                    <a:pt x="771" y="401"/>
                    <a:pt x="786" y="369"/>
                    <a:pt x="786" y="307"/>
                  </a:cubicBezTo>
                  <a:cubicBezTo>
                    <a:pt x="786" y="204"/>
                    <a:pt x="633" y="172"/>
                    <a:pt x="624" y="171"/>
                  </a:cubicBezTo>
                  <a:lnTo>
                    <a:pt x="624" y="171"/>
                  </a:lnTo>
                  <a:cubicBezTo>
                    <a:pt x="616" y="169"/>
                    <a:pt x="609" y="167"/>
                    <a:pt x="602" y="163"/>
                  </a:cubicBezTo>
                  <a:cubicBezTo>
                    <a:pt x="591" y="157"/>
                    <a:pt x="584" y="148"/>
                    <a:pt x="578" y="138"/>
                  </a:cubicBezTo>
                  <a:cubicBezTo>
                    <a:pt x="571" y="127"/>
                    <a:pt x="569" y="117"/>
                    <a:pt x="569" y="105"/>
                  </a:cubicBezTo>
                  <a:cubicBezTo>
                    <a:pt x="569" y="103"/>
                    <a:pt x="569" y="102"/>
                    <a:pt x="569" y="100"/>
                  </a:cubicBezTo>
                  <a:lnTo>
                    <a:pt x="569" y="100"/>
                  </a:lnTo>
                  <a:cubicBezTo>
                    <a:pt x="570" y="90"/>
                    <a:pt x="572" y="82"/>
                    <a:pt x="578" y="73"/>
                  </a:cubicBezTo>
                  <a:cubicBezTo>
                    <a:pt x="584" y="62"/>
                    <a:pt x="592" y="54"/>
                    <a:pt x="603" y="48"/>
                  </a:cubicBezTo>
                  <a:cubicBezTo>
                    <a:pt x="607" y="45"/>
                    <a:pt x="611" y="43"/>
                    <a:pt x="617" y="42"/>
                  </a:cubicBezTo>
                  <a:lnTo>
                    <a:pt x="617" y="42"/>
                  </a:lnTo>
                  <a:cubicBezTo>
                    <a:pt x="708" y="13"/>
                    <a:pt x="789" y="0"/>
                    <a:pt x="885" y="0"/>
                  </a:cubicBezTo>
                  <a:cubicBezTo>
                    <a:pt x="1047" y="0"/>
                    <a:pt x="1186" y="37"/>
                    <a:pt x="1327" y="119"/>
                  </a:cubicBezTo>
                  <a:cubicBezTo>
                    <a:pt x="1469" y="200"/>
                    <a:pt x="1569" y="302"/>
                    <a:pt x="1651" y="443"/>
                  </a:cubicBezTo>
                  <a:cubicBezTo>
                    <a:pt x="1719" y="561"/>
                    <a:pt x="1754" y="673"/>
                    <a:pt x="1766" y="809"/>
                  </a:cubicBezTo>
                  <a:lnTo>
                    <a:pt x="1766" y="809"/>
                  </a:lnTo>
                  <a:cubicBezTo>
                    <a:pt x="1768" y="835"/>
                    <a:pt x="1769" y="858"/>
                    <a:pt x="1769" y="885"/>
                  </a:cubicBezTo>
                  <a:cubicBezTo>
                    <a:pt x="1769" y="1047"/>
                    <a:pt x="1733" y="1186"/>
                    <a:pt x="1651" y="1327"/>
                  </a:cubicBezTo>
                  <a:cubicBezTo>
                    <a:pt x="1570" y="1469"/>
                    <a:pt x="1467" y="1570"/>
                    <a:pt x="1326" y="1652"/>
                  </a:cubicBezTo>
                  <a:cubicBezTo>
                    <a:pt x="1185" y="1734"/>
                    <a:pt x="1046" y="1771"/>
                    <a:pt x="884" y="1771"/>
                  </a:cubicBezTo>
                  <a:cubicBezTo>
                    <a:pt x="873" y="1771"/>
                    <a:pt x="864" y="1771"/>
                    <a:pt x="854" y="1770"/>
                  </a:cubicBezTo>
                  <a:close/>
                  <a:moveTo>
                    <a:pt x="693" y="974"/>
                  </a:moveTo>
                  <a:lnTo>
                    <a:pt x="693" y="974"/>
                  </a:lnTo>
                  <a:close/>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1" name="Group 38">
            <a:extLst>
              <a:ext uri="{FF2B5EF4-FFF2-40B4-BE49-F238E27FC236}">
                <a16:creationId xmlns:a16="http://schemas.microsoft.com/office/drawing/2014/main" id="{C8302C12-FCB7-064F-ABD2-50831E1C06A6}"/>
              </a:ext>
            </a:extLst>
          </p:cNvPr>
          <p:cNvGrpSpPr>
            <a:grpSpLocks noChangeAspect="1"/>
          </p:cNvGrpSpPr>
          <p:nvPr userDrawn="1"/>
        </p:nvGrpSpPr>
        <p:grpSpPr bwMode="auto">
          <a:xfrm>
            <a:off x="1240278" y="3859630"/>
            <a:ext cx="330038" cy="330038"/>
            <a:chOff x="5594" y="1376"/>
            <a:chExt cx="389" cy="389"/>
          </a:xfrm>
          <a:solidFill>
            <a:schemeClr val="bg1"/>
          </a:solidFill>
        </p:grpSpPr>
        <p:sp>
          <p:nvSpPr>
            <p:cNvPr id="32" name="Freeform 39">
              <a:extLst>
                <a:ext uri="{FF2B5EF4-FFF2-40B4-BE49-F238E27FC236}">
                  <a16:creationId xmlns:a16="http://schemas.microsoft.com/office/drawing/2014/main" id="{BE3891D5-D604-0544-B870-93ACACA9C995}"/>
                </a:ext>
              </a:extLst>
            </p:cNvPr>
            <p:cNvSpPr>
              <a:spLocks noChangeArrowheads="1"/>
            </p:cNvSpPr>
            <p:nvPr/>
          </p:nvSpPr>
          <p:spPr bwMode="auto">
            <a:xfrm>
              <a:off x="5594" y="1376"/>
              <a:ext cx="389" cy="389"/>
            </a:xfrm>
            <a:custGeom>
              <a:avLst/>
              <a:gdLst>
                <a:gd name="T0" fmla="*/ 1156 w 1719"/>
                <a:gd name="T1" fmla="*/ 1719 h 1720"/>
                <a:gd name="T2" fmla="*/ 1155 w 1719"/>
                <a:gd name="T3" fmla="*/ 1719 h 1720"/>
                <a:gd name="T4" fmla="*/ 1056 w 1719"/>
                <a:gd name="T5" fmla="*/ 1662 h 1720"/>
                <a:gd name="T6" fmla="*/ 1041 w 1719"/>
                <a:gd name="T7" fmla="*/ 1018 h 1720"/>
                <a:gd name="T8" fmla="*/ 678 w 1719"/>
                <a:gd name="T9" fmla="*/ 1312 h 1720"/>
                <a:gd name="T10" fmla="*/ 625 w 1719"/>
                <a:gd name="T11" fmla="*/ 1312 h 1720"/>
                <a:gd name="T12" fmla="*/ 556 w 1719"/>
                <a:gd name="T13" fmla="*/ 1273 h 1720"/>
                <a:gd name="T14" fmla="*/ 546 w 1719"/>
                <a:gd name="T15" fmla="*/ 999 h 1720"/>
                <a:gd name="T16" fmla="*/ 561 w 1719"/>
                <a:gd name="T17" fmla="*/ 943 h 1720"/>
                <a:gd name="T18" fmla="*/ 660 w 1719"/>
                <a:gd name="T19" fmla="*/ 886 h 1720"/>
                <a:gd name="T20" fmla="*/ 1057 w 1719"/>
                <a:gd name="T21" fmla="*/ 886 h 1720"/>
                <a:gd name="T22" fmla="*/ 1058 w 1719"/>
                <a:gd name="T23" fmla="*/ 886 h 1720"/>
                <a:gd name="T24" fmla="*/ 1158 w 1719"/>
                <a:gd name="T25" fmla="*/ 943 h 1720"/>
                <a:gd name="T26" fmla="*/ 1173 w 1719"/>
                <a:gd name="T27" fmla="*/ 1587 h 1720"/>
                <a:gd name="T28" fmla="*/ 1586 w 1719"/>
                <a:gd name="T29" fmla="*/ 659 h 1720"/>
                <a:gd name="T30" fmla="*/ 928 w 1719"/>
                <a:gd name="T31" fmla="*/ 157 h 1720"/>
                <a:gd name="T32" fmla="*/ 860 w 1719"/>
                <a:gd name="T33" fmla="*/ 133 h 1720"/>
                <a:gd name="T34" fmla="*/ 790 w 1719"/>
                <a:gd name="T35" fmla="*/ 157 h 1720"/>
                <a:gd name="T36" fmla="*/ 132 w 1719"/>
                <a:gd name="T37" fmla="*/ 1587 h 1720"/>
                <a:gd name="T38" fmla="*/ 595 w 1719"/>
                <a:gd name="T39" fmla="*/ 1587 h 1720"/>
                <a:gd name="T40" fmla="*/ 664 w 1719"/>
                <a:gd name="T41" fmla="*/ 1626 h 1720"/>
                <a:gd name="T42" fmla="*/ 675 w 1719"/>
                <a:gd name="T43" fmla="*/ 1666 h 1720"/>
                <a:gd name="T44" fmla="*/ 116 w 1719"/>
                <a:gd name="T45" fmla="*/ 1719 h 1720"/>
                <a:gd name="T46" fmla="*/ 114 w 1719"/>
                <a:gd name="T47" fmla="*/ 1719 h 1720"/>
                <a:gd name="T48" fmla="*/ 16 w 1719"/>
                <a:gd name="T49" fmla="*/ 1662 h 1720"/>
                <a:gd name="T50" fmla="*/ 0 w 1719"/>
                <a:gd name="T51" fmla="*/ 649 h 1720"/>
                <a:gd name="T52" fmla="*/ 0 w 1719"/>
                <a:gd name="T53" fmla="*/ 649 h 1720"/>
                <a:gd name="T54" fmla="*/ 45 w 1719"/>
                <a:gd name="T55" fmla="*/ 560 h 1720"/>
                <a:gd name="T56" fmla="*/ 710 w 1719"/>
                <a:gd name="T57" fmla="*/ 51 h 1720"/>
                <a:gd name="T58" fmla="*/ 860 w 1719"/>
                <a:gd name="T59" fmla="*/ 0 h 1720"/>
                <a:gd name="T60" fmla="*/ 1008 w 1719"/>
                <a:gd name="T61" fmla="*/ 51 h 1720"/>
                <a:gd name="T62" fmla="*/ 1674 w 1719"/>
                <a:gd name="T63" fmla="*/ 560 h 1720"/>
                <a:gd name="T64" fmla="*/ 1718 w 1719"/>
                <a:gd name="T65" fmla="*/ 649 h 1720"/>
                <a:gd name="T66" fmla="*/ 1718 w 1719"/>
                <a:gd name="T67" fmla="*/ 1606 h 1720"/>
                <a:gd name="T68" fmla="*/ 1661 w 1719"/>
                <a:gd name="T69" fmla="*/ 1703 h 1720"/>
                <a:gd name="T70" fmla="*/ 1602 w 1719"/>
                <a:gd name="T71" fmla="*/ 171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19" h="1720">
                  <a:moveTo>
                    <a:pt x="1602" y="1719"/>
                  </a:moveTo>
                  <a:cubicBezTo>
                    <a:pt x="1453" y="1719"/>
                    <a:pt x="1305" y="1719"/>
                    <a:pt x="1156" y="1719"/>
                  </a:cubicBezTo>
                  <a:lnTo>
                    <a:pt x="1156" y="1719"/>
                  </a:lnTo>
                  <a:cubicBezTo>
                    <a:pt x="1156" y="1719"/>
                    <a:pt x="1156" y="1719"/>
                    <a:pt x="1155" y="1719"/>
                  </a:cubicBezTo>
                  <a:cubicBezTo>
                    <a:pt x="1134" y="1719"/>
                    <a:pt x="1116" y="1714"/>
                    <a:pt x="1098" y="1703"/>
                  </a:cubicBezTo>
                  <a:cubicBezTo>
                    <a:pt x="1080" y="1693"/>
                    <a:pt x="1066" y="1680"/>
                    <a:pt x="1056" y="1662"/>
                  </a:cubicBezTo>
                  <a:cubicBezTo>
                    <a:pt x="1046" y="1644"/>
                    <a:pt x="1041" y="1626"/>
                    <a:pt x="1041" y="1606"/>
                  </a:cubicBezTo>
                  <a:cubicBezTo>
                    <a:pt x="1041" y="1410"/>
                    <a:pt x="1041" y="1214"/>
                    <a:pt x="1041" y="1018"/>
                  </a:cubicBezTo>
                  <a:cubicBezTo>
                    <a:pt x="920" y="1018"/>
                    <a:pt x="799" y="1018"/>
                    <a:pt x="678" y="1018"/>
                  </a:cubicBezTo>
                  <a:cubicBezTo>
                    <a:pt x="678" y="1116"/>
                    <a:pt x="678" y="1214"/>
                    <a:pt x="678" y="1312"/>
                  </a:cubicBezTo>
                  <a:cubicBezTo>
                    <a:pt x="660" y="1312"/>
                    <a:pt x="642" y="1312"/>
                    <a:pt x="625" y="1312"/>
                  </a:cubicBezTo>
                  <a:lnTo>
                    <a:pt x="625" y="1312"/>
                  </a:lnTo>
                  <a:cubicBezTo>
                    <a:pt x="610" y="1312"/>
                    <a:pt x="597" y="1310"/>
                    <a:pt x="585" y="1302"/>
                  </a:cubicBezTo>
                  <a:cubicBezTo>
                    <a:pt x="572" y="1295"/>
                    <a:pt x="563" y="1286"/>
                    <a:pt x="556" y="1273"/>
                  </a:cubicBezTo>
                  <a:cubicBezTo>
                    <a:pt x="549" y="1261"/>
                    <a:pt x="546" y="1248"/>
                    <a:pt x="546" y="1233"/>
                  </a:cubicBezTo>
                  <a:cubicBezTo>
                    <a:pt x="546" y="1155"/>
                    <a:pt x="546" y="1077"/>
                    <a:pt x="546" y="999"/>
                  </a:cubicBezTo>
                  <a:lnTo>
                    <a:pt x="546" y="999"/>
                  </a:lnTo>
                  <a:cubicBezTo>
                    <a:pt x="546" y="979"/>
                    <a:pt x="551" y="961"/>
                    <a:pt x="561" y="943"/>
                  </a:cubicBezTo>
                  <a:cubicBezTo>
                    <a:pt x="571" y="925"/>
                    <a:pt x="585" y="912"/>
                    <a:pt x="603" y="901"/>
                  </a:cubicBezTo>
                  <a:cubicBezTo>
                    <a:pt x="621" y="891"/>
                    <a:pt x="639" y="886"/>
                    <a:pt x="660" y="886"/>
                  </a:cubicBezTo>
                  <a:cubicBezTo>
                    <a:pt x="661" y="886"/>
                    <a:pt x="660" y="886"/>
                    <a:pt x="661" y="886"/>
                  </a:cubicBezTo>
                  <a:cubicBezTo>
                    <a:pt x="793" y="886"/>
                    <a:pt x="925" y="886"/>
                    <a:pt x="1057" y="886"/>
                  </a:cubicBezTo>
                  <a:lnTo>
                    <a:pt x="1057" y="886"/>
                  </a:lnTo>
                  <a:cubicBezTo>
                    <a:pt x="1058" y="886"/>
                    <a:pt x="1058" y="886"/>
                    <a:pt x="1058" y="886"/>
                  </a:cubicBezTo>
                  <a:cubicBezTo>
                    <a:pt x="1079" y="886"/>
                    <a:pt x="1098" y="891"/>
                    <a:pt x="1116" y="901"/>
                  </a:cubicBezTo>
                  <a:cubicBezTo>
                    <a:pt x="1135" y="912"/>
                    <a:pt x="1148" y="925"/>
                    <a:pt x="1158" y="943"/>
                  </a:cubicBezTo>
                  <a:cubicBezTo>
                    <a:pt x="1169" y="961"/>
                    <a:pt x="1173" y="978"/>
                    <a:pt x="1173" y="999"/>
                  </a:cubicBezTo>
                  <a:cubicBezTo>
                    <a:pt x="1173" y="1195"/>
                    <a:pt x="1173" y="1391"/>
                    <a:pt x="1173" y="1587"/>
                  </a:cubicBezTo>
                  <a:cubicBezTo>
                    <a:pt x="1311" y="1587"/>
                    <a:pt x="1448" y="1587"/>
                    <a:pt x="1586" y="1587"/>
                  </a:cubicBezTo>
                  <a:cubicBezTo>
                    <a:pt x="1586" y="1278"/>
                    <a:pt x="1586" y="968"/>
                    <a:pt x="1586" y="659"/>
                  </a:cubicBezTo>
                  <a:cubicBezTo>
                    <a:pt x="1367" y="491"/>
                    <a:pt x="1148" y="324"/>
                    <a:pt x="928" y="157"/>
                  </a:cubicBezTo>
                  <a:lnTo>
                    <a:pt x="928" y="157"/>
                  </a:lnTo>
                  <a:cubicBezTo>
                    <a:pt x="924" y="154"/>
                    <a:pt x="920" y="151"/>
                    <a:pt x="916" y="149"/>
                  </a:cubicBezTo>
                  <a:cubicBezTo>
                    <a:pt x="898" y="138"/>
                    <a:pt x="880" y="133"/>
                    <a:pt x="860" y="133"/>
                  </a:cubicBezTo>
                  <a:cubicBezTo>
                    <a:pt x="839" y="133"/>
                    <a:pt x="821" y="139"/>
                    <a:pt x="803" y="149"/>
                  </a:cubicBezTo>
                  <a:cubicBezTo>
                    <a:pt x="798" y="152"/>
                    <a:pt x="795" y="154"/>
                    <a:pt x="790" y="157"/>
                  </a:cubicBezTo>
                  <a:cubicBezTo>
                    <a:pt x="570" y="324"/>
                    <a:pt x="351" y="491"/>
                    <a:pt x="132" y="659"/>
                  </a:cubicBezTo>
                  <a:cubicBezTo>
                    <a:pt x="132" y="968"/>
                    <a:pt x="132" y="1278"/>
                    <a:pt x="132" y="1587"/>
                  </a:cubicBezTo>
                  <a:cubicBezTo>
                    <a:pt x="286" y="1587"/>
                    <a:pt x="440" y="1587"/>
                    <a:pt x="595" y="1587"/>
                  </a:cubicBezTo>
                  <a:lnTo>
                    <a:pt x="595" y="1587"/>
                  </a:lnTo>
                  <a:cubicBezTo>
                    <a:pt x="610" y="1587"/>
                    <a:pt x="622" y="1590"/>
                    <a:pt x="635" y="1597"/>
                  </a:cubicBezTo>
                  <a:cubicBezTo>
                    <a:pt x="648" y="1604"/>
                    <a:pt x="657" y="1614"/>
                    <a:pt x="664" y="1626"/>
                  </a:cubicBezTo>
                  <a:cubicBezTo>
                    <a:pt x="671" y="1639"/>
                    <a:pt x="675" y="1651"/>
                    <a:pt x="675" y="1666"/>
                  </a:cubicBezTo>
                  <a:lnTo>
                    <a:pt x="675" y="1666"/>
                  </a:lnTo>
                  <a:cubicBezTo>
                    <a:pt x="675" y="1684"/>
                    <a:pt x="675" y="1701"/>
                    <a:pt x="675" y="1719"/>
                  </a:cubicBezTo>
                  <a:cubicBezTo>
                    <a:pt x="488" y="1719"/>
                    <a:pt x="302" y="1719"/>
                    <a:pt x="116" y="1719"/>
                  </a:cubicBezTo>
                  <a:lnTo>
                    <a:pt x="116" y="1719"/>
                  </a:lnTo>
                  <a:cubicBezTo>
                    <a:pt x="115" y="1719"/>
                    <a:pt x="115" y="1719"/>
                    <a:pt x="114" y="1719"/>
                  </a:cubicBezTo>
                  <a:cubicBezTo>
                    <a:pt x="93" y="1719"/>
                    <a:pt x="75" y="1714"/>
                    <a:pt x="57" y="1703"/>
                  </a:cubicBezTo>
                  <a:cubicBezTo>
                    <a:pt x="38" y="1693"/>
                    <a:pt x="26" y="1680"/>
                    <a:pt x="16" y="1662"/>
                  </a:cubicBezTo>
                  <a:cubicBezTo>
                    <a:pt x="5" y="1644"/>
                    <a:pt x="0" y="1626"/>
                    <a:pt x="0" y="1606"/>
                  </a:cubicBezTo>
                  <a:cubicBezTo>
                    <a:pt x="0" y="1287"/>
                    <a:pt x="0" y="968"/>
                    <a:pt x="0" y="649"/>
                  </a:cubicBezTo>
                  <a:lnTo>
                    <a:pt x="0" y="649"/>
                  </a:lnTo>
                  <a:lnTo>
                    <a:pt x="0" y="649"/>
                  </a:lnTo>
                  <a:cubicBezTo>
                    <a:pt x="0" y="628"/>
                    <a:pt x="5" y="610"/>
                    <a:pt x="15" y="593"/>
                  </a:cubicBezTo>
                  <a:cubicBezTo>
                    <a:pt x="23" y="579"/>
                    <a:pt x="32" y="569"/>
                    <a:pt x="45" y="560"/>
                  </a:cubicBezTo>
                  <a:cubicBezTo>
                    <a:pt x="267" y="390"/>
                    <a:pt x="488" y="221"/>
                    <a:pt x="710" y="51"/>
                  </a:cubicBezTo>
                  <a:lnTo>
                    <a:pt x="710" y="51"/>
                  </a:lnTo>
                  <a:cubicBezTo>
                    <a:pt x="719" y="44"/>
                    <a:pt x="726" y="39"/>
                    <a:pt x="737" y="33"/>
                  </a:cubicBezTo>
                  <a:cubicBezTo>
                    <a:pt x="775" y="11"/>
                    <a:pt x="814" y="0"/>
                    <a:pt x="860" y="0"/>
                  </a:cubicBezTo>
                  <a:cubicBezTo>
                    <a:pt x="905" y="0"/>
                    <a:pt x="943" y="10"/>
                    <a:pt x="982" y="33"/>
                  </a:cubicBezTo>
                  <a:cubicBezTo>
                    <a:pt x="992" y="38"/>
                    <a:pt x="999" y="44"/>
                    <a:pt x="1008" y="51"/>
                  </a:cubicBezTo>
                  <a:cubicBezTo>
                    <a:pt x="1230" y="221"/>
                    <a:pt x="1452" y="390"/>
                    <a:pt x="1674" y="560"/>
                  </a:cubicBezTo>
                  <a:lnTo>
                    <a:pt x="1674" y="560"/>
                  </a:lnTo>
                  <a:cubicBezTo>
                    <a:pt x="1687" y="570"/>
                    <a:pt x="1695" y="580"/>
                    <a:pt x="1703" y="593"/>
                  </a:cubicBezTo>
                  <a:cubicBezTo>
                    <a:pt x="1714" y="611"/>
                    <a:pt x="1718" y="628"/>
                    <a:pt x="1718" y="649"/>
                  </a:cubicBezTo>
                  <a:cubicBezTo>
                    <a:pt x="1718" y="968"/>
                    <a:pt x="1718" y="1287"/>
                    <a:pt x="1718" y="1606"/>
                  </a:cubicBezTo>
                  <a:lnTo>
                    <a:pt x="1718" y="1606"/>
                  </a:lnTo>
                  <a:cubicBezTo>
                    <a:pt x="1718" y="1626"/>
                    <a:pt x="1713" y="1644"/>
                    <a:pt x="1703" y="1662"/>
                  </a:cubicBezTo>
                  <a:cubicBezTo>
                    <a:pt x="1692" y="1680"/>
                    <a:pt x="1679" y="1693"/>
                    <a:pt x="1661" y="1703"/>
                  </a:cubicBezTo>
                  <a:cubicBezTo>
                    <a:pt x="1643" y="1714"/>
                    <a:pt x="1625" y="1719"/>
                    <a:pt x="1604" y="1719"/>
                  </a:cubicBezTo>
                  <a:cubicBezTo>
                    <a:pt x="1603" y="1719"/>
                    <a:pt x="1603" y="1719"/>
                    <a:pt x="1602" y="171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3" name="Group 77">
            <a:extLst>
              <a:ext uri="{FF2B5EF4-FFF2-40B4-BE49-F238E27FC236}">
                <a16:creationId xmlns:a16="http://schemas.microsoft.com/office/drawing/2014/main" id="{56294763-34D5-FF4F-96AA-7AA730CCFD52}"/>
              </a:ext>
            </a:extLst>
          </p:cNvPr>
          <p:cNvGrpSpPr>
            <a:grpSpLocks noChangeAspect="1"/>
          </p:cNvGrpSpPr>
          <p:nvPr userDrawn="1"/>
        </p:nvGrpSpPr>
        <p:grpSpPr bwMode="auto">
          <a:xfrm>
            <a:off x="3588984" y="3917172"/>
            <a:ext cx="322191" cy="272496"/>
            <a:chOff x="3916" y="819"/>
            <a:chExt cx="389" cy="329"/>
          </a:xfrm>
          <a:solidFill>
            <a:schemeClr val="bg1"/>
          </a:solidFill>
        </p:grpSpPr>
        <p:sp>
          <p:nvSpPr>
            <p:cNvPr id="34" name="Freeform 78">
              <a:extLst>
                <a:ext uri="{FF2B5EF4-FFF2-40B4-BE49-F238E27FC236}">
                  <a16:creationId xmlns:a16="http://schemas.microsoft.com/office/drawing/2014/main" id="{837B5F69-6E7A-6147-A3BD-1E716B52BF3F}"/>
                </a:ext>
              </a:extLst>
            </p:cNvPr>
            <p:cNvSpPr>
              <a:spLocks noChangeArrowheads="1"/>
            </p:cNvSpPr>
            <p:nvPr/>
          </p:nvSpPr>
          <p:spPr bwMode="auto">
            <a:xfrm>
              <a:off x="3916" y="819"/>
              <a:ext cx="389" cy="329"/>
            </a:xfrm>
            <a:custGeom>
              <a:avLst/>
              <a:gdLst>
                <a:gd name="T0" fmla="*/ 253 w 1718"/>
                <a:gd name="T1" fmla="*/ 1453 h 1454"/>
                <a:gd name="T2" fmla="*/ 127 w 1718"/>
                <a:gd name="T3" fmla="*/ 1419 h 1454"/>
                <a:gd name="T4" fmla="*/ 0 w 1718"/>
                <a:gd name="T5" fmla="*/ 1199 h 1454"/>
                <a:gd name="T6" fmla="*/ 0 w 1718"/>
                <a:gd name="T7" fmla="*/ 255 h 1454"/>
                <a:gd name="T8" fmla="*/ 0 w 1718"/>
                <a:gd name="T9" fmla="*/ 255 h 1454"/>
                <a:gd name="T10" fmla="*/ 127 w 1718"/>
                <a:gd name="T11" fmla="*/ 34 h 1454"/>
                <a:gd name="T12" fmla="*/ 1464 w 1718"/>
                <a:gd name="T13" fmla="*/ 0 h 1454"/>
                <a:gd name="T14" fmla="*/ 1590 w 1718"/>
                <a:gd name="T15" fmla="*/ 34 h 1454"/>
                <a:gd name="T16" fmla="*/ 1717 w 1718"/>
                <a:gd name="T17" fmla="*/ 254 h 1454"/>
                <a:gd name="T18" fmla="*/ 1717 w 1718"/>
                <a:gd name="T19" fmla="*/ 366 h 1454"/>
                <a:gd name="T20" fmla="*/ 1717 w 1718"/>
                <a:gd name="T21" fmla="*/ 366 h 1454"/>
                <a:gd name="T22" fmla="*/ 1684 w 1718"/>
                <a:gd name="T23" fmla="*/ 423 h 1454"/>
                <a:gd name="T24" fmla="*/ 885 w 1718"/>
                <a:gd name="T25" fmla="*/ 779 h 1454"/>
                <a:gd name="T26" fmla="*/ 859 w 1718"/>
                <a:gd name="T27" fmla="*/ 784 h 1454"/>
                <a:gd name="T28" fmla="*/ 251 w 1718"/>
                <a:gd name="T29" fmla="*/ 518 h 1454"/>
                <a:gd name="T30" fmla="*/ 273 w 1718"/>
                <a:gd name="T31" fmla="*/ 470 h 1454"/>
                <a:gd name="T32" fmla="*/ 306 w 1718"/>
                <a:gd name="T33" fmla="*/ 433 h 1454"/>
                <a:gd name="T34" fmla="*/ 379 w 1718"/>
                <a:gd name="T35" fmla="*/ 430 h 1454"/>
                <a:gd name="T36" fmla="*/ 1585 w 1718"/>
                <a:gd name="T37" fmla="*/ 323 h 1454"/>
                <a:gd name="T38" fmla="*/ 1585 w 1718"/>
                <a:gd name="T39" fmla="*/ 256 h 1454"/>
                <a:gd name="T40" fmla="*/ 1569 w 1718"/>
                <a:gd name="T41" fmla="*/ 193 h 1454"/>
                <a:gd name="T42" fmla="*/ 1465 w 1718"/>
                <a:gd name="T43" fmla="*/ 132 h 1454"/>
                <a:gd name="T44" fmla="*/ 253 w 1718"/>
                <a:gd name="T45" fmla="*/ 132 h 1454"/>
                <a:gd name="T46" fmla="*/ 149 w 1718"/>
                <a:gd name="T47" fmla="*/ 193 h 1454"/>
                <a:gd name="T48" fmla="*/ 132 w 1718"/>
                <a:gd name="T49" fmla="*/ 255 h 1454"/>
                <a:gd name="T50" fmla="*/ 132 w 1718"/>
                <a:gd name="T51" fmla="*/ 1198 h 1454"/>
                <a:gd name="T52" fmla="*/ 149 w 1718"/>
                <a:gd name="T53" fmla="*/ 1260 h 1454"/>
                <a:gd name="T54" fmla="*/ 253 w 1718"/>
                <a:gd name="T55" fmla="*/ 1321 h 1454"/>
                <a:gd name="T56" fmla="*/ 1464 w 1718"/>
                <a:gd name="T57" fmla="*/ 1321 h 1454"/>
                <a:gd name="T58" fmla="*/ 1568 w 1718"/>
                <a:gd name="T59" fmla="*/ 1260 h 1454"/>
                <a:gd name="T60" fmla="*/ 1585 w 1718"/>
                <a:gd name="T61" fmla="*/ 1198 h 1454"/>
                <a:gd name="T62" fmla="*/ 1585 w 1718"/>
                <a:gd name="T63" fmla="*/ 803 h 1454"/>
                <a:gd name="T64" fmla="*/ 1624 w 1718"/>
                <a:gd name="T65" fmla="*/ 734 h 1454"/>
                <a:gd name="T66" fmla="*/ 1717 w 1718"/>
                <a:gd name="T67" fmla="*/ 724 h 1454"/>
                <a:gd name="T68" fmla="*/ 1717 w 1718"/>
                <a:gd name="T69" fmla="*/ 1198 h 1454"/>
                <a:gd name="T70" fmla="*/ 1683 w 1718"/>
                <a:gd name="T71" fmla="*/ 1326 h 1454"/>
                <a:gd name="T72" fmla="*/ 1464 w 1718"/>
                <a:gd name="T73" fmla="*/ 145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8" h="1454">
                  <a:moveTo>
                    <a:pt x="1464" y="1453"/>
                  </a:moveTo>
                  <a:cubicBezTo>
                    <a:pt x="1060" y="1453"/>
                    <a:pt x="657" y="1453"/>
                    <a:pt x="253" y="1453"/>
                  </a:cubicBezTo>
                  <a:lnTo>
                    <a:pt x="253" y="1453"/>
                  </a:lnTo>
                  <a:cubicBezTo>
                    <a:pt x="207" y="1453"/>
                    <a:pt x="167" y="1442"/>
                    <a:pt x="127" y="1419"/>
                  </a:cubicBezTo>
                  <a:cubicBezTo>
                    <a:pt x="87" y="1396"/>
                    <a:pt x="57" y="1367"/>
                    <a:pt x="34" y="1326"/>
                  </a:cubicBezTo>
                  <a:cubicBezTo>
                    <a:pt x="10" y="1286"/>
                    <a:pt x="0" y="1246"/>
                    <a:pt x="0" y="1199"/>
                  </a:cubicBezTo>
                  <a:cubicBezTo>
                    <a:pt x="0" y="1199"/>
                    <a:pt x="0" y="1199"/>
                    <a:pt x="0" y="1198"/>
                  </a:cubicBezTo>
                  <a:cubicBezTo>
                    <a:pt x="0" y="884"/>
                    <a:pt x="0" y="569"/>
                    <a:pt x="0" y="255"/>
                  </a:cubicBezTo>
                  <a:lnTo>
                    <a:pt x="0" y="255"/>
                  </a:lnTo>
                  <a:lnTo>
                    <a:pt x="0" y="255"/>
                  </a:lnTo>
                  <a:cubicBezTo>
                    <a:pt x="0" y="208"/>
                    <a:pt x="10" y="167"/>
                    <a:pt x="34" y="127"/>
                  </a:cubicBezTo>
                  <a:cubicBezTo>
                    <a:pt x="57" y="86"/>
                    <a:pt x="87" y="58"/>
                    <a:pt x="127" y="34"/>
                  </a:cubicBezTo>
                  <a:cubicBezTo>
                    <a:pt x="167" y="11"/>
                    <a:pt x="207" y="1"/>
                    <a:pt x="253" y="0"/>
                  </a:cubicBezTo>
                  <a:cubicBezTo>
                    <a:pt x="657" y="0"/>
                    <a:pt x="1060" y="0"/>
                    <a:pt x="1464" y="0"/>
                  </a:cubicBezTo>
                  <a:lnTo>
                    <a:pt x="1464" y="0"/>
                  </a:lnTo>
                  <a:cubicBezTo>
                    <a:pt x="1511" y="1"/>
                    <a:pt x="1550" y="11"/>
                    <a:pt x="1590" y="34"/>
                  </a:cubicBezTo>
                  <a:cubicBezTo>
                    <a:pt x="1630" y="58"/>
                    <a:pt x="1660" y="86"/>
                    <a:pt x="1683" y="127"/>
                  </a:cubicBezTo>
                  <a:cubicBezTo>
                    <a:pt x="1707" y="167"/>
                    <a:pt x="1717" y="207"/>
                    <a:pt x="1717" y="254"/>
                  </a:cubicBezTo>
                  <a:cubicBezTo>
                    <a:pt x="1717" y="255"/>
                    <a:pt x="1717" y="255"/>
                    <a:pt x="1717" y="255"/>
                  </a:cubicBezTo>
                  <a:cubicBezTo>
                    <a:pt x="1717" y="292"/>
                    <a:pt x="1717" y="329"/>
                    <a:pt x="1717" y="366"/>
                  </a:cubicBezTo>
                  <a:lnTo>
                    <a:pt x="1717" y="366"/>
                  </a:lnTo>
                  <a:lnTo>
                    <a:pt x="1717" y="366"/>
                  </a:lnTo>
                  <a:cubicBezTo>
                    <a:pt x="1717" y="378"/>
                    <a:pt x="1714" y="388"/>
                    <a:pt x="1708" y="399"/>
                  </a:cubicBezTo>
                  <a:cubicBezTo>
                    <a:pt x="1702" y="409"/>
                    <a:pt x="1694" y="416"/>
                    <a:pt x="1684" y="423"/>
                  </a:cubicBezTo>
                  <a:cubicBezTo>
                    <a:pt x="1682" y="424"/>
                    <a:pt x="1680" y="425"/>
                    <a:pt x="1678" y="426"/>
                  </a:cubicBezTo>
                  <a:cubicBezTo>
                    <a:pt x="1414" y="543"/>
                    <a:pt x="1150" y="661"/>
                    <a:pt x="885" y="779"/>
                  </a:cubicBezTo>
                  <a:lnTo>
                    <a:pt x="885" y="779"/>
                  </a:lnTo>
                  <a:cubicBezTo>
                    <a:pt x="876" y="782"/>
                    <a:pt x="868" y="784"/>
                    <a:pt x="859" y="784"/>
                  </a:cubicBezTo>
                  <a:cubicBezTo>
                    <a:pt x="849" y="784"/>
                    <a:pt x="842" y="782"/>
                    <a:pt x="833" y="779"/>
                  </a:cubicBezTo>
                  <a:cubicBezTo>
                    <a:pt x="639" y="692"/>
                    <a:pt x="445" y="605"/>
                    <a:pt x="251" y="518"/>
                  </a:cubicBezTo>
                  <a:cubicBezTo>
                    <a:pt x="258" y="502"/>
                    <a:pt x="266" y="486"/>
                    <a:pt x="273" y="470"/>
                  </a:cubicBezTo>
                  <a:lnTo>
                    <a:pt x="273" y="470"/>
                  </a:lnTo>
                  <a:cubicBezTo>
                    <a:pt x="274" y="467"/>
                    <a:pt x="275" y="465"/>
                    <a:pt x="277" y="462"/>
                  </a:cubicBezTo>
                  <a:cubicBezTo>
                    <a:pt x="284" y="450"/>
                    <a:pt x="293" y="440"/>
                    <a:pt x="306" y="433"/>
                  </a:cubicBezTo>
                  <a:cubicBezTo>
                    <a:pt x="319" y="426"/>
                    <a:pt x="331" y="423"/>
                    <a:pt x="346" y="423"/>
                  </a:cubicBezTo>
                  <a:cubicBezTo>
                    <a:pt x="358" y="423"/>
                    <a:pt x="368" y="425"/>
                    <a:pt x="379" y="430"/>
                  </a:cubicBezTo>
                  <a:cubicBezTo>
                    <a:pt x="539" y="502"/>
                    <a:pt x="699" y="574"/>
                    <a:pt x="859" y="646"/>
                  </a:cubicBezTo>
                  <a:cubicBezTo>
                    <a:pt x="1101" y="538"/>
                    <a:pt x="1343" y="430"/>
                    <a:pt x="1585" y="323"/>
                  </a:cubicBezTo>
                  <a:cubicBezTo>
                    <a:pt x="1585" y="300"/>
                    <a:pt x="1585" y="278"/>
                    <a:pt x="1585" y="256"/>
                  </a:cubicBezTo>
                  <a:lnTo>
                    <a:pt x="1585" y="256"/>
                  </a:lnTo>
                  <a:cubicBezTo>
                    <a:pt x="1585" y="255"/>
                    <a:pt x="1585" y="255"/>
                    <a:pt x="1585" y="254"/>
                  </a:cubicBezTo>
                  <a:cubicBezTo>
                    <a:pt x="1585" y="232"/>
                    <a:pt x="1580" y="212"/>
                    <a:pt x="1569" y="193"/>
                  </a:cubicBezTo>
                  <a:cubicBezTo>
                    <a:pt x="1558" y="173"/>
                    <a:pt x="1544" y="160"/>
                    <a:pt x="1525" y="149"/>
                  </a:cubicBezTo>
                  <a:cubicBezTo>
                    <a:pt x="1506" y="138"/>
                    <a:pt x="1487" y="133"/>
                    <a:pt x="1465" y="132"/>
                  </a:cubicBezTo>
                  <a:cubicBezTo>
                    <a:pt x="1061" y="132"/>
                    <a:pt x="657" y="132"/>
                    <a:pt x="253" y="132"/>
                  </a:cubicBezTo>
                  <a:lnTo>
                    <a:pt x="253" y="132"/>
                  </a:lnTo>
                  <a:cubicBezTo>
                    <a:pt x="231" y="133"/>
                    <a:pt x="212" y="138"/>
                    <a:pt x="193" y="149"/>
                  </a:cubicBezTo>
                  <a:cubicBezTo>
                    <a:pt x="174" y="160"/>
                    <a:pt x="160" y="173"/>
                    <a:pt x="149" y="193"/>
                  </a:cubicBezTo>
                  <a:cubicBezTo>
                    <a:pt x="137" y="212"/>
                    <a:pt x="132" y="232"/>
                    <a:pt x="132" y="254"/>
                  </a:cubicBezTo>
                  <a:cubicBezTo>
                    <a:pt x="132" y="254"/>
                    <a:pt x="132" y="255"/>
                    <a:pt x="132" y="255"/>
                  </a:cubicBezTo>
                  <a:cubicBezTo>
                    <a:pt x="132" y="569"/>
                    <a:pt x="132" y="884"/>
                    <a:pt x="132" y="1198"/>
                  </a:cubicBezTo>
                  <a:lnTo>
                    <a:pt x="132" y="1198"/>
                  </a:lnTo>
                  <a:cubicBezTo>
                    <a:pt x="132" y="1199"/>
                    <a:pt x="132" y="1199"/>
                    <a:pt x="132" y="1199"/>
                  </a:cubicBezTo>
                  <a:cubicBezTo>
                    <a:pt x="132" y="1222"/>
                    <a:pt x="137" y="1241"/>
                    <a:pt x="149" y="1260"/>
                  </a:cubicBezTo>
                  <a:cubicBezTo>
                    <a:pt x="160" y="1280"/>
                    <a:pt x="174" y="1294"/>
                    <a:pt x="193" y="1305"/>
                  </a:cubicBezTo>
                  <a:cubicBezTo>
                    <a:pt x="212" y="1316"/>
                    <a:pt x="231" y="1321"/>
                    <a:pt x="253" y="1321"/>
                  </a:cubicBezTo>
                  <a:cubicBezTo>
                    <a:pt x="657" y="1321"/>
                    <a:pt x="1060" y="1321"/>
                    <a:pt x="1464" y="1321"/>
                  </a:cubicBezTo>
                  <a:lnTo>
                    <a:pt x="1464" y="1321"/>
                  </a:lnTo>
                  <a:cubicBezTo>
                    <a:pt x="1486" y="1321"/>
                    <a:pt x="1505" y="1316"/>
                    <a:pt x="1524" y="1305"/>
                  </a:cubicBezTo>
                  <a:cubicBezTo>
                    <a:pt x="1543" y="1294"/>
                    <a:pt x="1557" y="1280"/>
                    <a:pt x="1568" y="1260"/>
                  </a:cubicBezTo>
                  <a:cubicBezTo>
                    <a:pt x="1580" y="1241"/>
                    <a:pt x="1585" y="1222"/>
                    <a:pt x="1585" y="1199"/>
                  </a:cubicBezTo>
                  <a:cubicBezTo>
                    <a:pt x="1585" y="1199"/>
                    <a:pt x="1585" y="1199"/>
                    <a:pt x="1585" y="1198"/>
                  </a:cubicBezTo>
                  <a:cubicBezTo>
                    <a:pt x="1585" y="1066"/>
                    <a:pt x="1585" y="934"/>
                    <a:pt x="1585" y="803"/>
                  </a:cubicBezTo>
                  <a:lnTo>
                    <a:pt x="1585" y="803"/>
                  </a:lnTo>
                  <a:cubicBezTo>
                    <a:pt x="1585" y="788"/>
                    <a:pt x="1588" y="775"/>
                    <a:pt x="1595" y="763"/>
                  </a:cubicBezTo>
                  <a:cubicBezTo>
                    <a:pt x="1603" y="750"/>
                    <a:pt x="1612" y="741"/>
                    <a:pt x="1624" y="734"/>
                  </a:cubicBezTo>
                  <a:cubicBezTo>
                    <a:pt x="1637" y="727"/>
                    <a:pt x="1649" y="724"/>
                    <a:pt x="1664" y="724"/>
                  </a:cubicBezTo>
                  <a:cubicBezTo>
                    <a:pt x="1682" y="724"/>
                    <a:pt x="1699" y="724"/>
                    <a:pt x="1717" y="724"/>
                  </a:cubicBezTo>
                  <a:cubicBezTo>
                    <a:pt x="1717" y="882"/>
                    <a:pt x="1717" y="1040"/>
                    <a:pt x="1717" y="1198"/>
                  </a:cubicBezTo>
                  <a:lnTo>
                    <a:pt x="1717" y="1198"/>
                  </a:lnTo>
                  <a:cubicBezTo>
                    <a:pt x="1717" y="1199"/>
                    <a:pt x="1717" y="1199"/>
                    <a:pt x="1717" y="1199"/>
                  </a:cubicBezTo>
                  <a:cubicBezTo>
                    <a:pt x="1717" y="1246"/>
                    <a:pt x="1707" y="1286"/>
                    <a:pt x="1683" y="1326"/>
                  </a:cubicBezTo>
                  <a:cubicBezTo>
                    <a:pt x="1660" y="1367"/>
                    <a:pt x="1630" y="1396"/>
                    <a:pt x="1590" y="1419"/>
                  </a:cubicBezTo>
                  <a:cubicBezTo>
                    <a:pt x="1550" y="1442"/>
                    <a:pt x="1511" y="1453"/>
                    <a:pt x="1464" y="1453"/>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19211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 ohne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91440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5892114"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81093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2" name="Textplatzhalter 6">
            <a:extLst>
              <a:ext uri="{FF2B5EF4-FFF2-40B4-BE49-F238E27FC236}">
                <a16:creationId xmlns:a16="http://schemas.microsoft.com/office/drawing/2014/main" id="{D0BDE014-6E56-1448-B554-06EDE06AD041}"/>
              </a:ext>
            </a:extLst>
          </p:cNvPr>
          <p:cNvSpPr>
            <a:spLocks noGrp="1"/>
          </p:cNvSpPr>
          <p:nvPr>
            <p:ph idx="1"/>
          </p:nvPr>
        </p:nvSpPr>
        <p:spPr>
          <a:xfrm>
            <a:off x="628650" y="1520825"/>
            <a:ext cx="7886700" cy="3627438"/>
          </a:xfrm>
          <a:prstGeom prst="rect">
            <a:avLst/>
          </a:prstGeom>
        </p:spPr>
        <p:txBody>
          <a:bodyPr vert="horz" lIns="0" tIns="0" rIns="0" bIns="0" rtlCol="0" anchor="ctr">
            <a:noAutofit/>
          </a:bodyPr>
          <a:lstStyle>
            <a:lvl1pPr marL="0" indent="0" algn="ctr">
              <a:buNone/>
              <a:defRPr>
                <a:solidFill>
                  <a:schemeClr val="bg1">
                    <a:lumMod val="75000"/>
                  </a:schemeClr>
                </a:solidFill>
              </a:defRPr>
            </a:lvl1pPr>
          </a:lstStyle>
          <a:p>
            <a:pPr lvl="0"/>
            <a:endParaRPr lang="de-DE" dirty="0"/>
          </a:p>
        </p:txBody>
      </p:sp>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13" name="Date Placeholder 3">
            <a:extLst>
              <a:ext uri="{FF2B5EF4-FFF2-40B4-BE49-F238E27FC236}">
                <a16:creationId xmlns:a16="http://schemas.microsoft.com/office/drawing/2014/main" id="{BA12863F-5D9B-7D4E-9D7C-DAA849FF975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D906EC38-9535-4C00-88B3-AE3A34700003}" type="datetime1">
              <a:rPr lang="de-DE" noProof="0" smtClean="0"/>
              <a:t>06.11.2022</a:t>
            </a:fld>
            <a:endParaRPr lang="de-DE" noProof="0"/>
          </a:p>
        </p:txBody>
      </p:sp>
      <p:sp>
        <p:nvSpPr>
          <p:cNvPr id="14" name="Footer Placeholder 4">
            <a:extLst>
              <a:ext uri="{FF2B5EF4-FFF2-40B4-BE49-F238E27FC236}">
                <a16:creationId xmlns:a16="http://schemas.microsoft.com/office/drawing/2014/main" id="{8AF262D6-9A64-E34B-A52F-654745E7D2AD}"/>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B562DAF1-01EA-354A-BEA4-EACA3AC2B998}"/>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29E3FA54-2F93-1D41-85C9-78B771777545}"/>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126323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p:nvPr>
        </p:nvSpPr>
        <p:spPr>
          <a:xfrm>
            <a:off x="628650" y="1520825"/>
            <a:ext cx="5486400"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92085186-8C11-334D-9338-BBF50C129029}"/>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C72A3C07-7CD8-4AC0-AAB3-47EF07177D35}" type="datetime1">
              <a:rPr lang="de-DE" noProof="0" smtClean="0"/>
              <a:t>06.11.2022</a:t>
            </a:fld>
            <a:endParaRPr lang="de-DE" noProof="0"/>
          </a:p>
        </p:txBody>
      </p:sp>
      <p:sp>
        <p:nvSpPr>
          <p:cNvPr id="13" name="Footer Placeholder 4">
            <a:extLst>
              <a:ext uri="{FF2B5EF4-FFF2-40B4-BE49-F238E27FC236}">
                <a16:creationId xmlns:a16="http://schemas.microsoft.com/office/drawing/2014/main" id="{AC17EE5E-7E18-744F-806E-EBCF4A54FB2F}"/>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91D8BA2C-5E61-9743-9E72-E7B5106FD410}"/>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A258E181-95FB-BE46-B564-2C1485BB67FF}"/>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414631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hasCustomPrompt="1"/>
          </p:nvPr>
        </p:nvSpPr>
        <p:spPr>
          <a:xfrm>
            <a:off x="628650" y="1520825"/>
            <a:ext cx="5486400" cy="3627438"/>
          </a:xfrm>
        </p:spPr>
        <p:txBody>
          <a:bodyPr/>
          <a:lstStyle>
            <a:lvl1pPr>
              <a:defRPr/>
            </a:lvl1pPr>
            <a:lvl2pPr>
              <a:defRPr/>
            </a:lvl2pPr>
            <a:lvl3pPr>
              <a:defRPr/>
            </a:lvl3pPr>
            <a:lvl4pPr>
              <a:defRPr/>
            </a:lvl4pPr>
            <a:lvl5pPr>
              <a:defRPr/>
            </a:lvl5pPr>
          </a:lstStyle>
          <a:p>
            <a:pPr marL="180000" indent="-180000">
              <a:lnSpc>
                <a:spcPct val="90000"/>
              </a:lnSpc>
              <a:spcBef>
                <a:spcPts val="300"/>
              </a:spcBef>
              <a:buFont typeface="+mj-lt"/>
              <a:buAutoNum type="arabicPeriod"/>
            </a:pPr>
            <a:r>
              <a:rPr lang="de-DE" dirty="0"/>
              <a:t>Eins</a:t>
            </a:r>
          </a:p>
          <a:p>
            <a:pPr marL="360000" lvl="1" indent="-180000">
              <a:lnSpc>
                <a:spcPct val="90000"/>
              </a:lnSpc>
              <a:spcBef>
                <a:spcPts val="0"/>
              </a:spcBef>
              <a:buFont typeface="+mj-lt"/>
              <a:buAutoNum type="arabicPeriod"/>
            </a:pPr>
            <a:r>
              <a:rPr lang="de-DE" dirty="0"/>
              <a:t>Eins eins</a:t>
            </a:r>
          </a:p>
          <a:p>
            <a:pPr marL="360000" lvl="1" indent="-180000">
              <a:lnSpc>
                <a:spcPct val="90000"/>
              </a:lnSpc>
              <a:spcBef>
                <a:spcPts val="0"/>
              </a:spcBef>
              <a:buFont typeface="+mj-lt"/>
              <a:buAutoNum type="arabicPeriod"/>
            </a:pPr>
            <a:r>
              <a:rPr lang="de-DE" dirty="0"/>
              <a:t>Eins zwei</a:t>
            </a:r>
          </a:p>
          <a:p>
            <a:pPr marL="540000" lvl="2" indent="-180000">
              <a:lnSpc>
                <a:spcPct val="90000"/>
              </a:lnSpc>
              <a:spcBef>
                <a:spcPts val="0"/>
              </a:spcBef>
              <a:buFont typeface="+mj-lt"/>
              <a:buAutoNum type="arabicPeriod"/>
            </a:pPr>
            <a:r>
              <a:rPr lang="de-DE" dirty="0"/>
              <a:t>Eins zwei eins</a:t>
            </a:r>
          </a:p>
          <a:p>
            <a:pPr marL="720000" lvl="3" indent="-180000">
              <a:lnSpc>
                <a:spcPct val="90000"/>
              </a:lnSpc>
              <a:spcBef>
                <a:spcPts val="0"/>
              </a:spcBef>
              <a:buFont typeface="+mj-lt"/>
              <a:buAutoNum type="arabicPeriod"/>
            </a:pPr>
            <a:r>
              <a:rPr lang="de-DE" dirty="0"/>
              <a:t>Eins zwei eins eins</a:t>
            </a:r>
          </a:p>
          <a:p>
            <a:pPr marL="180000" indent="-180000">
              <a:lnSpc>
                <a:spcPct val="90000"/>
              </a:lnSpc>
              <a:spcBef>
                <a:spcPts val="300"/>
              </a:spcBef>
              <a:buFont typeface="+mj-lt"/>
              <a:buAutoNum type="arabicPeriod"/>
            </a:pPr>
            <a:r>
              <a:rPr lang="de-DE" dirty="0"/>
              <a:t>Zwei</a:t>
            </a:r>
          </a:p>
          <a:p>
            <a:pPr marL="180000" indent="-180000">
              <a:lnSpc>
                <a:spcPct val="90000"/>
              </a:lnSpc>
              <a:spcBef>
                <a:spcPts val="300"/>
              </a:spcBef>
              <a:buFont typeface="+mj-lt"/>
              <a:buAutoNum type="arabicPeriod"/>
            </a:pPr>
            <a:r>
              <a:rPr lang="de-DE" dirty="0"/>
              <a:t>Drei</a:t>
            </a:r>
          </a:p>
          <a:p>
            <a:pPr marL="324000" lvl="1" indent="-180000">
              <a:lnSpc>
                <a:spcPct val="90000"/>
              </a:lnSpc>
              <a:spcBef>
                <a:spcPts val="0"/>
              </a:spcBef>
              <a:buFont typeface="+mj-lt"/>
              <a:buAutoNum type="arabicPeriod"/>
            </a:pPr>
            <a:r>
              <a:rPr lang="de-DE" dirty="0"/>
              <a:t>Drei Eins</a:t>
            </a:r>
          </a:p>
          <a:p>
            <a:pPr marL="324000" lvl="1" indent="-180000">
              <a:lnSpc>
                <a:spcPct val="90000"/>
              </a:lnSpc>
              <a:spcBef>
                <a:spcPts val="0"/>
              </a:spcBef>
              <a:buFont typeface="+mj-lt"/>
              <a:buAutoNum type="arabicPeriod"/>
            </a:pPr>
            <a:r>
              <a:rPr lang="de-DE" dirty="0"/>
              <a:t>Drei Zwei</a:t>
            </a:r>
          </a:p>
          <a:p>
            <a:pPr marL="342900" indent="-342900">
              <a:buFont typeface="+mj-lt"/>
              <a:buAutoNum type="arabicPeriod"/>
            </a:pPr>
            <a:endParaRPr lang="de-DE" dirty="0"/>
          </a:p>
        </p:txBody>
      </p:sp>
      <p:sp>
        <p:nvSpPr>
          <p:cNvPr id="12" name="Date Placeholder 3">
            <a:extLst>
              <a:ext uri="{FF2B5EF4-FFF2-40B4-BE49-F238E27FC236}">
                <a16:creationId xmlns:a16="http://schemas.microsoft.com/office/drawing/2014/main" id="{60EFA77B-1415-704D-9BE4-D4F924CDB02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B104D334-344D-403C-82B9-5B67D5619A4E}" type="datetime1">
              <a:rPr lang="de-DE" noProof="0" smtClean="0"/>
              <a:t>06.11.2022</a:t>
            </a:fld>
            <a:endParaRPr lang="de-DE" noProof="0"/>
          </a:p>
        </p:txBody>
      </p:sp>
      <p:sp>
        <p:nvSpPr>
          <p:cNvPr id="13" name="Footer Placeholder 4">
            <a:extLst>
              <a:ext uri="{FF2B5EF4-FFF2-40B4-BE49-F238E27FC236}">
                <a16:creationId xmlns:a16="http://schemas.microsoft.com/office/drawing/2014/main" id="{2906DE13-5BF4-1140-9211-120DB7B6158C}"/>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8FEF4AFD-9BE4-374C-895B-D31F868B3F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14266677-DBFA-6549-8929-AE503E5AFFB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99218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Spalten Inhal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1EFE6B8D-ADC1-BA45-8AB1-F883F3E8FF6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F216280A-997E-48DB-8F2B-087E4785F02A}" type="datetime1">
              <a:rPr lang="de-DE" noProof="0" smtClean="0"/>
              <a:t>06.11.2022</a:t>
            </a:fld>
            <a:endParaRPr lang="de-DE" noProof="0"/>
          </a:p>
        </p:txBody>
      </p:sp>
      <p:sp>
        <p:nvSpPr>
          <p:cNvPr id="12" name="Footer Placeholder 4">
            <a:extLst>
              <a:ext uri="{FF2B5EF4-FFF2-40B4-BE49-F238E27FC236}">
                <a16:creationId xmlns:a16="http://schemas.microsoft.com/office/drawing/2014/main" id="{0DED0052-8339-7341-8CF8-13638CABAE1A}"/>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20EC8410-8E5F-1841-A4CF-F5D82E56938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0" name="Grafik 9">
            <a:extLst>
              <a:ext uri="{FF2B5EF4-FFF2-40B4-BE49-F238E27FC236}">
                <a16:creationId xmlns:a16="http://schemas.microsoft.com/office/drawing/2014/main" id="{42E7BF39-51C8-7B45-9E40-2656C08733F2}"/>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3444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Spalten Inhalt und Tex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0" name="Textplatzhalter 9">
            <a:extLst>
              <a:ext uri="{FF2B5EF4-FFF2-40B4-BE49-F238E27FC236}">
                <a16:creationId xmlns:a16="http://schemas.microsoft.com/office/drawing/2014/main" id="{59C77018-5DF8-2243-A7B3-0C6C34710DAC}"/>
              </a:ext>
            </a:extLst>
          </p:cNvPr>
          <p:cNvSpPr>
            <a:spLocks noGrp="1"/>
          </p:cNvSpPr>
          <p:nvPr>
            <p:ph type="body" sz="quarter" idx="22"/>
          </p:nvPr>
        </p:nvSpPr>
        <p:spPr>
          <a:xfrm>
            <a:off x="629391"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9">
            <a:extLst>
              <a:ext uri="{FF2B5EF4-FFF2-40B4-BE49-F238E27FC236}">
                <a16:creationId xmlns:a16="http://schemas.microsoft.com/office/drawing/2014/main" id="{38650370-D163-3343-B219-BD3F3D86920A}"/>
              </a:ext>
            </a:extLst>
          </p:cNvPr>
          <p:cNvSpPr>
            <a:spLocks noGrp="1"/>
          </p:cNvSpPr>
          <p:nvPr>
            <p:ph type="body" sz="quarter" idx="23"/>
          </p:nvPr>
        </p:nvSpPr>
        <p:spPr>
          <a:xfrm>
            <a:off x="4706613"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1BB5501A-2B4D-4245-B682-7744106506A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AA807A9B-AF65-499C-85F6-62452078797B}" type="datetime1">
              <a:rPr lang="de-DE" noProof="0" smtClean="0"/>
              <a:t>06.11.2022</a:t>
            </a:fld>
            <a:endParaRPr lang="de-DE" noProof="0"/>
          </a:p>
        </p:txBody>
      </p:sp>
      <p:sp>
        <p:nvSpPr>
          <p:cNvPr id="14" name="Footer Placeholder 4">
            <a:extLst>
              <a:ext uri="{FF2B5EF4-FFF2-40B4-BE49-F238E27FC236}">
                <a16:creationId xmlns:a16="http://schemas.microsoft.com/office/drawing/2014/main" id="{2E139365-D50E-F243-A527-85AA0797080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6" name="Slide Number Placeholder 5">
            <a:extLst>
              <a:ext uri="{FF2B5EF4-FFF2-40B4-BE49-F238E27FC236}">
                <a16:creationId xmlns:a16="http://schemas.microsoft.com/office/drawing/2014/main" id="{B3BB731F-3E2B-354B-A1FA-F5153A90DB7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2" name="Grafik 11">
            <a:extLst>
              <a:ext uri="{FF2B5EF4-FFF2-40B4-BE49-F238E27FC236}">
                <a16:creationId xmlns:a16="http://schemas.microsoft.com/office/drawing/2014/main" id="{BE5FA329-3749-C440-99A0-B90157A0694E}"/>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81908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Spalten Bild und Tex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C1B79B8-CADE-5743-A7D2-0E0A09B0C4DD}"/>
              </a:ext>
            </a:extLst>
          </p:cNvPr>
          <p:cNvSpPr>
            <a:spLocks noGrp="1"/>
          </p:cNvSpPr>
          <p:nvPr>
            <p:ph type="pic" sz="quarter" idx="16"/>
          </p:nvPr>
        </p:nvSpPr>
        <p:spPr>
          <a:xfrm>
            <a:off x="628650"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3" name="Bildplatzhalter 2">
            <a:extLst>
              <a:ext uri="{FF2B5EF4-FFF2-40B4-BE49-F238E27FC236}">
                <a16:creationId xmlns:a16="http://schemas.microsoft.com/office/drawing/2014/main" id="{93EEEF19-B958-B447-B3C3-F5D5A30556F1}"/>
              </a:ext>
            </a:extLst>
          </p:cNvPr>
          <p:cNvSpPr>
            <a:spLocks noGrp="1"/>
          </p:cNvSpPr>
          <p:nvPr>
            <p:ph type="pic" sz="quarter" idx="17"/>
          </p:nvPr>
        </p:nvSpPr>
        <p:spPr>
          <a:xfrm>
            <a:off x="3346798"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4" name="Bildplatzhalter 2">
            <a:extLst>
              <a:ext uri="{FF2B5EF4-FFF2-40B4-BE49-F238E27FC236}">
                <a16:creationId xmlns:a16="http://schemas.microsoft.com/office/drawing/2014/main" id="{221A9592-144E-D447-9591-130170064B0C}"/>
              </a:ext>
            </a:extLst>
          </p:cNvPr>
          <p:cNvSpPr>
            <a:spLocks noGrp="1"/>
          </p:cNvSpPr>
          <p:nvPr>
            <p:ph type="pic" sz="quarter" idx="18"/>
          </p:nvPr>
        </p:nvSpPr>
        <p:spPr>
          <a:xfrm>
            <a:off x="6058683"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22" name="Textfeld 21">
            <a:extLst>
              <a:ext uri="{FF2B5EF4-FFF2-40B4-BE49-F238E27FC236}">
                <a16:creationId xmlns:a16="http://schemas.microsoft.com/office/drawing/2014/main" id="{7634165E-708D-D844-9D7D-96AB9E5658E1}"/>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3" name="Title 1">
            <a:extLst>
              <a:ext uri="{FF2B5EF4-FFF2-40B4-BE49-F238E27FC236}">
                <a16:creationId xmlns:a16="http://schemas.microsoft.com/office/drawing/2014/main" id="{90F091AD-7412-6345-8C91-CBA5B72C6599}"/>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4" name="Textplatzhalter 3">
            <a:extLst>
              <a:ext uri="{FF2B5EF4-FFF2-40B4-BE49-F238E27FC236}">
                <a16:creationId xmlns:a16="http://schemas.microsoft.com/office/drawing/2014/main" id="{46015DFC-BBA8-7243-B60E-9D0A9C0907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Textplatzhalter 3">
            <a:extLst>
              <a:ext uri="{FF2B5EF4-FFF2-40B4-BE49-F238E27FC236}">
                <a16:creationId xmlns:a16="http://schemas.microsoft.com/office/drawing/2014/main" id="{21C21E34-AA23-264B-BA82-5FED8FECB190}"/>
              </a:ext>
            </a:extLst>
          </p:cNvPr>
          <p:cNvSpPr>
            <a:spLocks noGrp="1"/>
          </p:cNvSpPr>
          <p:nvPr>
            <p:ph type="body" sz="quarter" idx="20"/>
          </p:nvPr>
        </p:nvSpPr>
        <p:spPr>
          <a:xfrm>
            <a:off x="628650"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3">
            <a:extLst>
              <a:ext uri="{FF2B5EF4-FFF2-40B4-BE49-F238E27FC236}">
                <a16:creationId xmlns:a16="http://schemas.microsoft.com/office/drawing/2014/main" id="{9DB0B6E9-8343-3141-BC32-5ADDDC7EC75B}"/>
              </a:ext>
            </a:extLst>
          </p:cNvPr>
          <p:cNvSpPr>
            <a:spLocks noGrp="1"/>
          </p:cNvSpPr>
          <p:nvPr>
            <p:ph type="body" sz="quarter" idx="21"/>
          </p:nvPr>
        </p:nvSpPr>
        <p:spPr>
          <a:xfrm>
            <a:off x="3346798"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3">
            <a:extLst>
              <a:ext uri="{FF2B5EF4-FFF2-40B4-BE49-F238E27FC236}">
                <a16:creationId xmlns:a16="http://schemas.microsoft.com/office/drawing/2014/main" id="{453E4D20-9400-254E-9413-28CEBA6456F9}"/>
              </a:ext>
            </a:extLst>
          </p:cNvPr>
          <p:cNvSpPr>
            <a:spLocks noGrp="1"/>
          </p:cNvSpPr>
          <p:nvPr>
            <p:ph type="body" sz="quarter" idx="22"/>
          </p:nvPr>
        </p:nvSpPr>
        <p:spPr>
          <a:xfrm>
            <a:off x="6058683"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e Placeholder 3">
            <a:extLst>
              <a:ext uri="{FF2B5EF4-FFF2-40B4-BE49-F238E27FC236}">
                <a16:creationId xmlns:a16="http://schemas.microsoft.com/office/drawing/2014/main" id="{BD93E1C1-F59D-3746-9D34-7EFE465D4E66}"/>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18E4589F-5589-43B7-B2E7-A26986132087}" type="datetime1">
              <a:rPr lang="de-DE" noProof="0" smtClean="0"/>
              <a:t>06.11.2022</a:t>
            </a:fld>
            <a:endParaRPr lang="de-DE" noProof="0"/>
          </a:p>
        </p:txBody>
      </p:sp>
      <p:sp>
        <p:nvSpPr>
          <p:cNvPr id="16" name="Footer Placeholder 4">
            <a:extLst>
              <a:ext uri="{FF2B5EF4-FFF2-40B4-BE49-F238E27FC236}">
                <a16:creationId xmlns:a16="http://schemas.microsoft.com/office/drawing/2014/main" id="{1B91F497-1D05-EE4C-B228-493D19A66C6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9" name="Slide Number Placeholder 5">
            <a:extLst>
              <a:ext uri="{FF2B5EF4-FFF2-40B4-BE49-F238E27FC236}">
                <a16:creationId xmlns:a16="http://schemas.microsoft.com/office/drawing/2014/main" id="{427509F3-5245-5E4C-83F7-D056AE33730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20" name="Grafik 19">
            <a:extLst>
              <a:ext uri="{FF2B5EF4-FFF2-40B4-BE49-F238E27FC236}">
                <a16:creationId xmlns:a16="http://schemas.microsoft.com/office/drawing/2014/main" id="{850EF2AD-360C-0740-A12D-6B7EB8C31D47}"/>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90315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64203"/>
            <a:ext cx="7886700" cy="844703"/>
          </a:xfrm>
          <a:prstGeom prst="rect">
            <a:avLst/>
          </a:prstGeom>
        </p:spPr>
        <p:txBody>
          <a:bodyPr vert="horz" lIns="0" tIns="0" rIns="0" bIns="0" rtlCol="0" anchor="t">
            <a:noAutofit/>
          </a:bodyPr>
          <a:lstStyle/>
          <a:p>
            <a:r>
              <a:rPr lang="de-DE" noProof="0"/>
              <a:t>Mastertitelformat bearbeiten</a:t>
            </a:r>
          </a:p>
        </p:txBody>
      </p:sp>
      <p:sp>
        <p:nvSpPr>
          <p:cNvPr id="7" name="Textplatzhalter 6">
            <a:extLst>
              <a:ext uri="{FF2B5EF4-FFF2-40B4-BE49-F238E27FC236}">
                <a16:creationId xmlns:a16="http://schemas.microsoft.com/office/drawing/2014/main" id="{0BC8787D-1CB1-104A-971E-0A096339F324}"/>
              </a:ext>
            </a:extLst>
          </p:cNvPr>
          <p:cNvSpPr>
            <a:spLocks noGrp="1"/>
          </p:cNvSpPr>
          <p:nvPr>
            <p:ph type="body" idx="1"/>
          </p:nvPr>
        </p:nvSpPr>
        <p:spPr>
          <a:xfrm>
            <a:off x="628650" y="1520825"/>
            <a:ext cx="7886700" cy="3627438"/>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Date Placeholder 3">
            <a:extLst>
              <a:ext uri="{FF2B5EF4-FFF2-40B4-BE49-F238E27FC236}">
                <a16:creationId xmlns:a16="http://schemas.microsoft.com/office/drawing/2014/main" id="{7FCDBF93-2A67-FB4C-A9BF-6447C85F3BA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90409633-A0CA-4F73-9CD9-593E87E6B8FC}" type="datetime1">
              <a:rPr lang="de-DE" noProof="0" smtClean="0"/>
              <a:t>06.11.2022</a:t>
            </a:fld>
            <a:endParaRPr lang="de-DE" noProof="0" dirty="0"/>
          </a:p>
        </p:txBody>
      </p:sp>
      <p:sp>
        <p:nvSpPr>
          <p:cNvPr id="9" name="Footer Placeholder 4">
            <a:extLst>
              <a:ext uri="{FF2B5EF4-FFF2-40B4-BE49-F238E27FC236}">
                <a16:creationId xmlns:a16="http://schemas.microsoft.com/office/drawing/2014/main" id="{F592B028-6529-8146-970A-2464E76D7A7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0" name="Slide Number Placeholder 5">
            <a:extLst>
              <a:ext uri="{FF2B5EF4-FFF2-40B4-BE49-F238E27FC236}">
                <a16:creationId xmlns:a16="http://schemas.microsoft.com/office/drawing/2014/main" id="{EB62E9BA-1C05-0843-B803-F332C78F23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1682055890"/>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95" r:id="rId3"/>
    <p:sldLayoutId id="2147483694" r:id="rId4"/>
    <p:sldLayoutId id="2147483662" r:id="rId5"/>
    <p:sldLayoutId id="2147483705" r:id="rId6"/>
    <p:sldLayoutId id="2147483696" r:id="rId7"/>
    <p:sldLayoutId id="2147483676" r:id="rId8"/>
    <p:sldLayoutId id="2147483675" r:id="rId9"/>
    <p:sldLayoutId id="2147483665" r:id="rId10"/>
    <p:sldLayoutId id="2147483669" r:id="rId11"/>
    <p:sldLayoutId id="2147483697" r:id="rId12"/>
    <p:sldLayoutId id="2147483691" r:id="rId13"/>
    <p:sldLayoutId id="2147483698" r:id="rId14"/>
    <p:sldLayoutId id="2147483679" r:id="rId15"/>
    <p:sldLayoutId id="2147483699" r:id="rId16"/>
    <p:sldLayoutId id="2147483692" r:id="rId17"/>
    <p:sldLayoutId id="2147483693" r:id="rId18"/>
    <p:sldLayoutId id="2147483703" r:id="rId19"/>
    <p:sldLayoutId id="2147483661" r:id="rId20"/>
  </p:sldLayoutIdLst>
  <p:hf hdr="0"/>
  <p:txStyles>
    <p:titleStyle>
      <a:lvl1pPr algn="l" defTabSz="685800" rtl="0" eaLnBrk="1" latinLnBrk="0" hangingPunct="1">
        <a:lnSpc>
          <a:spcPct val="90000"/>
        </a:lnSpc>
        <a:spcBef>
          <a:spcPct val="0"/>
        </a:spcBef>
        <a:buNone/>
        <a:defRPr sz="2400" b="1" i="0" kern="1200" cap="none" baseline="0">
          <a:solidFill>
            <a:srgbClr val="6638B6"/>
          </a:solidFill>
          <a:latin typeface="Barlow Semi Condensed" pitchFamily="2" charset="77"/>
          <a:ea typeface="+mj-ea"/>
          <a:cs typeface="Arial Black" panose="020B0604020202020204" pitchFamily="34" charset="0"/>
        </a:defRPr>
      </a:lvl1pPr>
    </p:titleStyle>
    <p:bodyStyle>
      <a:lvl1pPr marL="144000" indent="-144000" algn="l" defTabSz="685800" rtl="0" eaLnBrk="1" latinLnBrk="0" hangingPunct="1">
        <a:lnSpc>
          <a:spcPct val="110000"/>
        </a:lnSpc>
        <a:spcBef>
          <a:spcPts val="750"/>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a:xfrm>
            <a:off x="540001" y="2218501"/>
            <a:ext cx="7165858" cy="1322220"/>
          </a:xfrm>
        </p:spPr>
        <p:txBody>
          <a:bodyPr/>
          <a:lstStyle/>
          <a:p>
            <a:r>
              <a:rPr lang="de-DE" dirty="0"/>
              <a:t>VORLESUNG BLOCKCHAIN TECHNOLOGIEN</a:t>
            </a:r>
            <a:br>
              <a:rPr lang="de-DE" dirty="0"/>
            </a:br>
            <a:r>
              <a:rPr lang="de-DE" dirty="0"/>
              <a:t>(BCT 10253)</a:t>
            </a:r>
            <a:br>
              <a:rPr lang="de-DE" dirty="0"/>
            </a:br>
            <a:br>
              <a:rPr lang="de-DE" dirty="0"/>
            </a:br>
            <a:r>
              <a:rPr lang="de-DE" dirty="0"/>
              <a:t>PROF. DR. GERHARD KOCH</a:t>
            </a:r>
          </a:p>
        </p:txBody>
      </p:sp>
    </p:spTree>
    <p:extLst>
      <p:ext uri="{BB962C8B-B14F-4D97-AF65-F5344CB8AC3E}">
        <p14:creationId xmlns:p14="http://schemas.microsoft.com/office/powerpoint/2010/main" val="142217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Bitcoin invented a new approach</a:t>
            </a:r>
          </a:p>
        </p:txBody>
      </p:sp>
      <p:pic>
        <p:nvPicPr>
          <p:cNvPr id="4" name="Grafik 3">
            <a:extLst>
              <a:ext uri="{FF2B5EF4-FFF2-40B4-BE49-F238E27FC236}">
                <a16:creationId xmlns:a16="http://schemas.microsoft.com/office/drawing/2014/main" id="{8A66797A-3CE1-2C52-5341-70F125FC1AA5}"/>
              </a:ext>
            </a:extLst>
          </p:cNvPr>
          <p:cNvPicPr>
            <a:picLocks noChangeAspect="1"/>
          </p:cNvPicPr>
          <p:nvPr/>
        </p:nvPicPr>
        <p:blipFill>
          <a:blip r:embed="rId3"/>
          <a:stretch>
            <a:fillRect/>
          </a:stretch>
        </p:blipFill>
        <p:spPr>
          <a:xfrm>
            <a:off x="628650" y="1579679"/>
            <a:ext cx="7886699" cy="3647598"/>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10</a:t>
            </a:fld>
            <a:endParaRPr lang="en-US" sz="1200" noProof="0">
              <a:latin typeface="+mn-lt"/>
            </a:endParaRPr>
          </a:p>
        </p:txBody>
      </p:sp>
    </p:spTree>
    <p:extLst>
      <p:ext uri="{BB962C8B-B14F-4D97-AF65-F5344CB8AC3E}">
        <p14:creationId xmlns:p14="http://schemas.microsoft.com/office/powerpoint/2010/main" val="341578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Simplified Consensus of Bitcoin</a:t>
            </a:r>
          </a:p>
        </p:txBody>
      </p:sp>
      <p:pic>
        <p:nvPicPr>
          <p:cNvPr id="4" name="Grafik 3">
            <a:extLst>
              <a:ext uri="{FF2B5EF4-FFF2-40B4-BE49-F238E27FC236}">
                <a16:creationId xmlns:a16="http://schemas.microsoft.com/office/drawing/2014/main" id="{156AAB28-4E2E-F7E2-AAC7-80B57967DA07}"/>
              </a:ext>
            </a:extLst>
          </p:cNvPr>
          <p:cNvPicPr>
            <a:picLocks noChangeAspect="1"/>
          </p:cNvPicPr>
          <p:nvPr/>
        </p:nvPicPr>
        <p:blipFill>
          <a:blip r:embed="rId3"/>
          <a:stretch>
            <a:fillRect/>
          </a:stretch>
        </p:blipFill>
        <p:spPr>
          <a:xfrm>
            <a:off x="635167" y="1553167"/>
            <a:ext cx="7873664"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11</a:t>
            </a:fld>
            <a:endParaRPr lang="en-US" sz="1200" noProof="0">
              <a:latin typeface="+mn-lt"/>
            </a:endParaRPr>
          </a:p>
        </p:txBody>
      </p:sp>
    </p:spTree>
    <p:extLst>
      <p:ext uri="{BB962C8B-B14F-4D97-AF65-F5344CB8AC3E}">
        <p14:creationId xmlns:p14="http://schemas.microsoft.com/office/powerpoint/2010/main" val="6082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4" name="Grafik 3">
            <a:extLst>
              <a:ext uri="{FF2B5EF4-FFF2-40B4-BE49-F238E27FC236}">
                <a16:creationId xmlns:a16="http://schemas.microsoft.com/office/drawing/2014/main" id="{06D0360C-E000-77BA-76A3-302F1EE56767}"/>
              </a:ext>
            </a:extLst>
          </p:cNvPr>
          <p:cNvPicPr>
            <a:picLocks noChangeAspect="1"/>
          </p:cNvPicPr>
          <p:nvPr/>
        </p:nvPicPr>
        <p:blipFill>
          <a:blip r:embed="rId3"/>
          <a:stretch>
            <a:fillRect/>
          </a:stretch>
        </p:blipFill>
        <p:spPr>
          <a:xfrm>
            <a:off x="795855" y="1553167"/>
            <a:ext cx="755228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12</a:t>
            </a:fld>
            <a:endParaRPr lang="en-US" sz="1200" noProof="0">
              <a:latin typeface="+mn-lt"/>
            </a:endParaRPr>
          </a:p>
        </p:txBody>
      </p:sp>
    </p:spTree>
    <p:extLst>
      <p:ext uri="{BB962C8B-B14F-4D97-AF65-F5344CB8AC3E}">
        <p14:creationId xmlns:p14="http://schemas.microsoft.com/office/powerpoint/2010/main" val="303749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5" name="Grafik 4">
            <a:extLst>
              <a:ext uri="{FF2B5EF4-FFF2-40B4-BE49-F238E27FC236}">
                <a16:creationId xmlns:a16="http://schemas.microsoft.com/office/drawing/2014/main" id="{4B5F9B8B-CF59-7FDE-AC4D-30096D1546A1}"/>
              </a:ext>
            </a:extLst>
          </p:cNvPr>
          <p:cNvPicPr>
            <a:picLocks noChangeAspect="1"/>
          </p:cNvPicPr>
          <p:nvPr/>
        </p:nvPicPr>
        <p:blipFill>
          <a:blip r:embed="rId3"/>
          <a:stretch>
            <a:fillRect/>
          </a:stretch>
        </p:blipFill>
        <p:spPr>
          <a:xfrm>
            <a:off x="628650" y="1609254"/>
            <a:ext cx="7886699" cy="3588447"/>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13</a:t>
            </a:fld>
            <a:endParaRPr lang="en-US" sz="1200" noProof="0">
              <a:latin typeface="+mn-lt"/>
            </a:endParaRPr>
          </a:p>
        </p:txBody>
      </p:sp>
    </p:spTree>
    <p:extLst>
      <p:ext uri="{BB962C8B-B14F-4D97-AF65-F5344CB8AC3E}">
        <p14:creationId xmlns:p14="http://schemas.microsoft.com/office/powerpoint/2010/main" val="255657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4" name="Grafik 3">
            <a:extLst>
              <a:ext uri="{FF2B5EF4-FFF2-40B4-BE49-F238E27FC236}">
                <a16:creationId xmlns:a16="http://schemas.microsoft.com/office/drawing/2014/main" id="{36BA56E4-9054-E703-4C9E-685323F01FB5}"/>
              </a:ext>
            </a:extLst>
          </p:cNvPr>
          <p:cNvPicPr>
            <a:picLocks noChangeAspect="1"/>
          </p:cNvPicPr>
          <p:nvPr/>
        </p:nvPicPr>
        <p:blipFill>
          <a:blip r:embed="rId3"/>
          <a:stretch>
            <a:fillRect/>
          </a:stretch>
        </p:blipFill>
        <p:spPr>
          <a:xfrm>
            <a:off x="628650" y="1628971"/>
            <a:ext cx="7886699" cy="3549013"/>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14</a:t>
            </a:fld>
            <a:endParaRPr lang="en-US" sz="1200" noProof="0">
              <a:latin typeface="+mn-lt"/>
            </a:endParaRPr>
          </a:p>
        </p:txBody>
      </p:sp>
    </p:spTree>
    <p:extLst>
      <p:ext uri="{BB962C8B-B14F-4D97-AF65-F5344CB8AC3E}">
        <p14:creationId xmlns:p14="http://schemas.microsoft.com/office/powerpoint/2010/main" val="104974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5" name="Grafik 4">
            <a:extLst>
              <a:ext uri="{FF2B5EF4-FFF2-40B4-BE49-F238E27FC236}">
                <a16:creationId xmlns:a16="http://schemas.microsoft.com/office/drawing/2014/main" id="{BB5FF134-A783-5561-E65F-838F4868EEAB}"/>
              </a:ext>
            </a:extLst>
          </p:cNvPr>
          <p:cNvPicPr>
            <a:picLocks noChangeAspect="1"/>
          </p:cNvPicPr>
          <p:nvPr/>
        </p:nvPicPr>
        <p:blipFill>
          <a:blip r:embed="rId3"/>
          <a:stretch>
            <a:fillRect/>
          </a:stretch>
        </p:blipFill>
        <p:spPr>
          <a:xfrm>
            <a:off x="628650" y="1628971"/>
            <a:ext cx="7886699" cy="3549013"/>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15</a:t>
            </a:fld>
            <a:endParaRPr lang="en-US" sz="1200" noProof="0">
              <a:latin typeface="+mn-lt"/>
            </a:endParaRPr>
          </a:p>
        </p:txBody>
      </p:sp>
    </p:spTree>
    <p:extLst>
      <p:ext uri="{BB962C8B-B14F-4D97-AF65-F5344CB8AC3E}">
        <p14:creationId xmlns:p14="http://schemas.microsoft.com/office/powerpoint/2010/main" val="413720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4" name="Grafik 3">
            <a:extLst>
              <a:ext uri="{FF2B5EF4-FFF2-40B4-BE49-F238E27FC236}">
                <a16:creationId xmlns:a16="http://schemas.microsoft.com/office/drawing/2014/main" id="{D3DB0ADC-0CF9-2D09-5EB6-8724910983C0}"/>
              </a:ext>
            </a:extLst>
          </p:cNvPr>
          <p:cNvPicPr>
            <a:picLocks noChangeAspect="1"/>
          </p:cNvPicPr>
          <p:nvPr/>
        </p:nvPicPr>
        <p:blipFill>
          <a:blip r:embed="rId3"/>
          <a:stretch>
            <a:fillRect/>
          </a:stretch>
        </p:blipFill>
        <p:spPr>
          <a:xfrm>
            <a:off x="628650" y="1638829"/>
            <a:ext cx="7886699" cy="3529297"/>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16</a:t>
            </a:fld>
            <a:endParaRPr lang="en-US" sz="1200" noProof="0">
              <a:latin typeface="+mn-lt"/>
            </a:endParaRPr>
          </a:p>
        </p:txBody>
      </p:sp>
    </p:spTree>
    <p:extLst>
      <p:ext uri="{BB962C8B-B14F-4D97-AF65-F5344CB8AC3E}">
        <p14:creationId xmlns:p14="http://schemas.microsoft.com/office/powerpoint/2010/main" val="15264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5" name="Grafik 4">
            <a:extLst>
              <a:ext uri="{FF2B5EF4-FFF2-40B4-BE49-F238E27FC236}">
                <a16:creationId xmlns:a16="http://schemas.microsoft.com/office/drawing/2014/main" id="{7C6D4E7C-39F9-8AD1-2291-C59EA9B5902A}"/>
              </a:ext>
            </a:extLst>
          </p:cNvPr>
          <p:cNvPicPr>
            <a:picLocks noChangeAspect="1"/>
          </p:cNvPicPr>
          <p:nvPr/>
        </p:nvPicPr>
        <p:blipFill>
          <a:blip r:embed="rId3"/>
          <a:stretch>
            <a:fillRect/>
          </a:stretch>
        </p:blipFill>
        <p:spPr>
          <a:xfrm>
            <a:off x="628650" y="1609254"/>
            <a:ext cx="7886699" cy="3588447"/>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17</a:t>
            </a:fld>
            <a:endParaRPr lang="en-US" sz="1200" noProof="0">
              <a:latin typeface="+mn-lt"/>
            </a:endParaRPr>
          </a:p>
        </p:txBody>
      </p:sp>
    </p:spTree>
    <p:extLst>
      <p:ext uri="{BB962C8B-B14F-4D97-AF65-F5344CB8AC3E}">
        <p14:creationId xmlns:p14="http://schemas.microsoft.com/office/powerpoint/2010/main" val="102491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4" name="Grafik 3">
            <a:extLst>
              <a:ext uri="{FF2B5EF4-FFF2-40B4-BE49-F238E27FC236}">
                <a16:creationId xmlns:a16="http://schemas.microsoft.com/office/drawing/2014/main" id="{E0469C04-A994-A215-E8DE-54BB87D91F44}"/>
              </a:ext>
            </a:extLst>
          </p:cNvPr>
          <p:cNvPicPr>
            <a:picLocks noChangeAspect="1"/>
          </p:cNvPicPr>
          <p:nvPr/>
        </p:nvPicPr>
        <p:blipFill>
          <a:blip r:embed="rId3"/>
          <a:stretch>
            <a:fillRect/>
          </a:stretch>
        </p:blipFill>
        <p:spPr>
          <a:xfrm>
            <a:off x="655997" y="1553167"/>
            <a:ext cx="7832005"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18</a:t>
            </a:fld>
            <a:endParaRPr lang="en-US" sz="1200" noProof="0">
              <a:latin typeface="+mn-lt"/>
            </a:endParaRPr>
          </a:p>
        </p:txBody>
      </p:sp>
    </p:spTree>
    <p:extLst>
      <p:ext uri="{BB962C8B-B14F-4D97-AF65-F5344CB8AC3E}">
        <p14:creationId xmlns:p14="http://schemas.microsoft.com/office/powerpoint/2010/main" val="224016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5" name="Grafik 4">
            <a:extLst>
              <a:ext uri="{FF2B5EF4-FFF2-40B4-BE49-F238E27FC236}">
                <a16:creationId xmlns:a16="http://schemas.microsoft.com/office/drawing/2014/main" id="{9DC66123-CBB8-F20A-4661-AFC6D9FBC214}"/>
              </a:ext>
            </a:extLst>
          </p:cNvPr>
          <p:cNvPicPr>
            <a:picLocks noChangeAspect="1"/>
          </p:cNvPicPr>
          <p:nvPr/>
        </p:nvPicPr>
        <p:blipFill>
          <a:blip r:embed="rId3"/>
          <a:stretch>
            <a:fillRect/>
          </a:stretch>
        </p:blipFill>
        <p:spPr>
          <a:xfrm>
            <a:off x="628650" y="1599396"/>
            <a:ext cx="7886699" cy="3608163"/>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19</a:t>
            </a:fld>
            <a:endParaRPr lang="en-US" sz="1200" noProof="0">
              <a:latin typeface="+mn-lt"/>
            </a:endParaRPr>
          </a:p>
        </p:txBody>
      </p:sp>
    </p:spTree>
    <p:extLst>
      <p:ext uri="{BB962C8B-B14F-4D97-AF65-F5344CB8AC3E}">
        <p14:creationId xmlns:p14="http://schemas.microsoft.com/office/powerpoint/2010/main" val="341816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Kapitel 3</a:t>
            </a:r>
            <a:br>
              <a:rPr lang="de-DE" dirty="0"/>
            </a:br>
            <a:r>
              <a:rPr lang="de-DE" dirty="0"/>
              <a:t>CONSENSUS </a:t>
            </a:r>
            <a:r>
              <a:rPr lang="de-DE"/>
              <a:t>IN BITCOIN TEIL 1</a:t>
            </a:r>
            <a:endParaRPr lang="de-DE" dirty="0"/>
          </a:p>
        </p:txBody>
      </p:sp>
    </p:spTree>
    <p:extLst>
      <p:ext uri="{BB962C8B-B14F-4D97-AF65-F5344CB8AC3E}">
        <p14:creationId xmlns:p14="http://schemas.microsoft.com/office/powerpoint/2010/main" val="193597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4" name="Grafik 3">
            <a:extLst>
              <a:ext uri="{FF2B5EF4-FFF2-40B4-BE49-F238E27FC236}">
                <a16:creationId xmlns:a16="http://schemas.microsoft.com/office/drawing/2014/main" id="{057BC055-BF79-6824-D8A6-EF212F0FB9D0}"/>
              </a:ext>
            </a:extLst>
          </p:cNvPr>
          <p:cNvPicPr>
            <a:picLocks noChangeAspect="1"/>
          </p:cNvPicPr>
          <p:nvPr/>
        </p:nvPicPr>
        <p:blipFill>
          <a:blip r:embed="rId3"/>
          <a:stretch>
            <a:fillRect/>
          </a:stretch>
        </p:blipFill>
        <p:spPr>
          <a:xfrm>
            <a:off x="628650" y="1658546"/>
            <a:ext cx="7886699" cy="3489863"/>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20</a:t>
            </a:fld>
            <a:endParaRPr lang="en-US" sz="1200" noProof="0">
              <a:latin typeface="+mn-lt"/>
            </a:endParaRPr>
          </a:p>
        </p:txBody>
      </p:sp>
    </p:spTree>
    <p:extLst>
      <p:ext uri="{BB962C8B-B14F-4D97-AF65-F5344CB8AC3E}">
        <p14:creationId xmlns:p14="http://schemas.microsoft.com/office/powerpoint/2010/main" val="172260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5" name="Grafik 4">
            <a:extLst>
              <a:ext uri="{FF2B5EF4-FFF2-40B4-BE49-F238E27FC236}">
                <a16:creationId xmlns:a16="http://schemas.microsoft.com/office/drawing/2014/main" id="{EADB7AFD-4352-571D-8FCF-71A9AF5C3B4D}"/>
              </a:ext>
            </a:extLst>
          </p:cNvPr>
          <p:cNvPicPr>
            <a:picLocks noChangeAspect="1"/>
          </p:cNvPicPr>
          <p:nvPr/>
        </p:nvPicPr>
        <p:blipFill>
          <a:blip r:embed="rId3"/>
          <a:stretch>
            <a:fillRect/>
          </a:stretch>
        </p:blipFill>
        <p:spPr>
          <a:xfrm>
            <a:off x="628650" y="1648687"/>
            <a:ext cx="7886699" cy="3509581"/>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21</a:t>
            </a:fld>
            <a:endParaRPr lang="en-US" sz="1200" noProof="0">
              <a:latin typeface="+mn-lt"/>
            </a:endParaRPr>
          </a:p>
        </p:txBody>
      </p:sp>
    </p:spTree>
    <p:extLst>
      <p:ext uri="{BB962C8B-B14F-4D97-AF65-F5344CB8AC3E}">
        <p14:creationId xmlns:p14="http://schemas.microsoft.com/office/powerpoint/2010/main" val="426193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4" name="Grafik 3">
            <a:extLst>
              <a:ext uri="{FF2B5EF4-FFF2-40B4-BE49-F238E27FC236}">
                <a16:creationId xmlns:a16="http://schemas.microsoft.com/office/drawing/2014/main" id="{63B00228-D5C4-02B6-AA12-C17CD71F7C67}"/>
              </a:ext>
            </a:extLst>
          </p:cNvPr>
          <p:cNvPicPr>
            <a:picLocks noChangeAspect="1"/>
          </p:cNvPicPr>
          <p:nvPr/>
        </p:nvPicPr>
        <p:blipFill>
          <a:blip r:embed="rId3"/>
          <a:stretch>
            <a:fillRect/>
          </a:stretch>
        </p:blipFill>
        <p:spPr>
          <a:xfrm>
            <a:off x="628650" y="1648687"/>
            <a:ext cx="7886699" cy="3509581"/>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22</a:t>
            </a:fld>
            <a:endParaRPr lang="en-US" sz="1200" noProof="0">
              <a:latin typeface="+mn-lt"/>
            </a:endParaRPr>
          </a:p>
        </p:txBody>
      </p:sp>
    </p:spTree>
    <p:extLst>
      <p:ext uri="{BB962C8B-B14F-4D97-AF65-F5344CB8AC3E}">
        <p14:creationId xmlns:p14="http://schemas.microsoft.com/office/powerpoint/2010/main" val="244382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5" name="Grafik 4">
            <a:extLst>
              <a:ext uri="{FF2B5EF4-FFF2-40B4-BE49-F238E27FC236}">
                <a16:creationId xmlns:a16="http://schemas.microsoft.com/office/drawing/2014/main" id="{FCFD7A71-C3FB-6428-8026-FF02378B686C}"/>
              </a:ext>
            </a:extLst>
          </p:cNvPr>
          <p:cNvPicPr>
            <a:picLocks noChangeAspect="1"/>
          </p:cNvPicPr>
          <p:nvPr/>
        </p:nvPicPr>
        <p:blipFill>
          <a:blip r:embed="rId3"/>
          <a:stretch>
            <a:fillRect/>
          </a:stretch>
        </p:blipFill>
        <p:spPr>
          <a:xfrm>
            <a:off x="628650" y="1589537"/>
            <a:ext cx="7886699" cy="362788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23</a:t>
            </a:fld>
            <a:endParaRPr lang="en-US" sz="1200" noProof="0">
              <a:latin typeface="+mn-lt"/>
            </a:endParaRPr>
          </a:p>
        </p:txBody>
      </p:sp>
    </p:spTree>
    <p:extLst>
      <p:ext uri="{BB962C8B-B14F-4D97-AF65-F5344CB8AC3E}">
        <p14:creationId xmlns:p14="http://schemas.microsoft.com/office/powerpoint/2010/main" val="1378486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51"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Block Propagation</a:t>
            </a:r>
          </a:p>
        </p:txBody>
      </p:sp>
      <p:pic>
        <p:nvPicPr>
          <p:cNvPr id="4" name="Grafik 3">
            <a:extLst>
              <a:ext uri="{FF2B5EF4-FFF2-40B4-BE49-F238E27FC236}">
                <a16:creationId xmlns:a16="http://schemas.microsoft.com/office/drawing/2014/main" id="{E798B6A9-FD5F-6E33-4DA9-33780DB055B1}"/>
              </a:ext>
            </a:extLst>
          </p:cNvPr>
          <p:cNvPicPr>
            <a:picLocks noChangeAspect="1"/>
          </p:cNvPicPr>
          <p:nvPr/>
        </p:nvPicPr>
        <p:blipFill>
          <a:blip r:embed="rId3"/>
          <a:stretch>
            <a:fillRect/>
          </a:stretch>
        </p:blipFill>
        <p:spPr>
          <a:xfrm>
            <a:off x="628650" y="1589537"/>
            <a:ext cx="7886699" cy="362788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24</a:t>
            </a:fld>
            <a:endParaRPr lang="en-US" sz="1200" noProof="0">
              <a:latin typeface="+mn-lt"/>
            </a:endParaRPr>
          </a:p>
        </p:txBody>
      </p:sp>
    </p:spTree>
    <p:extLst>
      <p:ext uri="{BB962C8B-B14F-4D97-AF65-F5344CB8AC3E}">
        <p14:creationId xmlns:p14="http://schemas.microsoft.com/office/powerpoint/2010/main" val="283662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Transactions in Orphan Blocks</a:t>
            </a:r>
          </a:p>
        </p:txBody>
      </p:sp>
      <p:pic>
        <p:nvPicPr>
          <p:cNvPr id="4" name="Grafik 3">
            <a:extLst>
              <a:ext uri="{FF2B5EF4-FFF2-40B4-BE49-F238E27FC236}">
                <a16:creationId xmlns:a16="http://schemas.microsoft.com/office/drawing/2014/main" id="{3C11BE94-DF3C-18EB-6226-269749A465E6}"/>
              </a:ext>
            </a:extLst>
          </p:cNvPr>
          <p:cNvPicPr>
            <a:picLocks noChangeAspect="1"/>
          </p:cNvPicPr>
          <p:nvPr/>
        </p:nvPicPr>
        <p:blipFill>
          <a:blip r:embed="rId3"/>
          <a:stretch>
            <a:fillRect/>
          </a:stretch>
        </p:blipFill>
        <p:spPr>
          <a:xfrm>
            <a:off x="628650" y="1816279"/>
            <a:ext cx="7886699" cy="3174397"/>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25</a:t>
            </a:fld>
            <a:endParaRPr lang="en-US" sz="1200" noProof="0">
              <a:latin typeface="+mn-lt"/>
            </a:endParaRPr>
          </a:p>
        </p:txBody>
      </p:sp>
    </p:spTree>
    <p:extLst>
      <p:ext uri="{BB962C8B-B14F-4D97-AF65-F5344CB8AC3E}">
        <p14:creationId xmlns:p14="http://schemas.microsoft.com/office/powerpoint/2010/main" val="4073791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Transactions in Orphan Blocks</a:t>
            </a:r>
          </a:p>
        </p:txBody>
      </p:sp>
      <p:pic>
        <p:nvPicPr>
          <p:cNvPr id="4" name="Grafik 3">
            <a:extLst>
              <a:ext uri="{FF2B5EF4-FFF2-40B4-BE49-F238E27FC236}">
                <a16:creationId xmlns:a16="http://schemas.microsoft.com/office/drawing/2014/main" id="{07135F04-D46D-5DF0-DFA5-CA33260255FF}"/>
              </a:ext>
            </a:extLst>
          </p:cNvPr>
          <p:cNvPicPr>
            <a:picLocks noChangeAspect="1"/>
          </p:cNvPicPr>
          <p:nvPr/>
        </p:nvPicPr>
        <p:blipFill>
          <a:blip r:embed="rId3"/>
          <a:stretch>
            <a:fillRect/>
          </a:stretch>
        </p:blipFill>
        <p:spPr>
          <a:xfrm>
            <a:off x="1145498" y="1553167"/>
            <a:ext cx="6853002"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26</a:t>
            </a:fld>
            <a:endParaRPr lang="en-US" sz="1200" noProof="0">
              <a:latin typeface="+mn-lt"/>
            </a:endParaRPr>
          </a:p>
        </p:txBody>
      </p:sp>
    </p:spTree>
    <p:extLst>
      <p:ext uri="{BB962C8B-B14F-4D97-AF65-F5344CB8AC3E}">
        <p14:creationId xmlns:p14="http://schemas.microsoft.com/office/powerpoint/2010/main" val="1094679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Transactions in Orphan Blocks</a:t>
            </a:r>
          </a:p>
        </p:txBody>
      </p:sp>
      <p:pic>
        <p:nvPicPr>
          <p:cNvPr id="4" name="Grafik 3">
            <a:extLst>
              <a:ext uri="{FF2B5EF4-FFF2-40B4-BE49-F238E27FC236}">
                <a16:creationId xmlns:a16="http://schemas.microsoft.com/office/drawing/2014/main" id="{8485B82B-5B41-4C23-3BE0-EF1B297A9A90}"/>
              </a:ext>
            </a:extLst>
          </p:cNvPr>
          <p:cNvPicPr>
            <a:picLocks noChangeAspect="1"/>
          </p:cNvPicPr>
          <p:nvPr/>
        </p:nvPicPr>
        <p:blipFill>
          <a:blip r:embed="rId3"/>
          <a:stretch>
            <a:fillRect/>
          </a:stretch>
        </p:blipFill>
        <p:spPr>
          <a:xfrm>
            <a:off x="1161289" y="1553167"/>
            <a:ext cx="6821420"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27</a:t>
            </a:fld>
            <a:endParaRPr lang="en-US" sz="1200" noProof="0">
              <a:latin typeface="+mn-lt"/>
            </a:endParaRPr>
          </a:p>
        </p:txBody>
      </p:sp>
    </p:spTree>
    <p:extLst>
      <p:ext uri="{BB962C8B-B14F-4D97-AF65-F5344CB8AC3E}">
        <p14:creationId xmlns:p14="http://schemas.microsoft.com/office/powerpoint/2010/main" val="423007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Transactions in Orphan Blocks</a:t>
            </a:r>
          </a:p>
        </p:txBody>
      </p:sp>
      <p:pic>
        <p:nvPicPr>
          <p:cNvPr id="4" name="Grafik 3">
            <a:extLst>
              <a:ext uri="{FF2B5EF4-FFF2-40B4-BE49-F238E27FC236}">
                <a16:creationId xmlns:a16="http://schemas.microsoft.com/office/drawing/2014/main" id="{90E9C5F4-732A-572C-391C-04DC03C82431}"/>
              </a:ext>
            </a:extLst>
          </p:cNvPr>
          <p:cNvPicPr>
            <a:picLocks noChangeAspect="1"/>
          </p:cNvPicPr>
          <p:nvPr/>
        </p:nvPicPr>
        <p:blipFill>
          <a:blip r:embed="rId3"/>
          <a:stretch>
            <a:fillRect/>
          </a:stretch>
        </p:blipFill>
        <p:spPr>
          <a:xfrm>
            <a:off x="1129560" y="1553167"/>
            <a:ext cx="688487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28</a:t>
            </a:fld>
            <a:endParaRPr lang="en-US" sz="1200" noProof="0">
              <a:latin typeface="+mn-lt"/>
            </a:endParaRPr>
          </a:p>
        </p:txBody>
      </p:sp>
    </p:spTree>
    <p:extLst>
      <p:ext uri="{BB962C8B-B14F-4D97-AF65-F5344CB8AC3E}">
        <p14:creationId xmlns:p14="http://schemas.microsoft.com/office/powerpoint/2010/main" val="83231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Transactions in Orphan Blocks</a:t>
            </a:r>
          </a:p>
        </p:txBody>
      </p:sp>
      <p:pic>
        <p:nvPicPr>
          <p:cNvPr id="4" name="Grafik 3">
            <a:extLst>
              <a:ext uri="{FF2B5EF4-FFF2-40B4-BE49-F238E27FC236}">
                <a16:creationId xmlns:a16="http://schemas.microsoft.com/office/drawing/2014/main" id="{C269C852-EEBF-F76E-85A7-6A45A1EAA770}"/>
              </a:ext>
            </a:extLst>
          </p:cNvPr>
          <p:cNvPicPr>
            <a:picLocks noChangeAspect="1"/>
          </p:cNvPicPr>
          <p:nvPr/>
        </p:nvPicPr>
        <p:blipFill>
          <a:blip r:embed="rId3"/>
          <a:stretch>
            <a:fillRect/>
          </a:stretch>
        </p:blipFill>
        <p:spPr>
          <a:xfrm>
            <a:off x="1161289" y="1553167"/>
            <a:ext cx="6821420"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29</a:t>
            </a:fld>
            <a:endParaRPr lang="en-US" sz="1200" noProof="0">
              <a:latin typeface="+mn-lt"/>
            </a:endParaRPr>
          </a:p>
        </p:txBody>
      </p:sp>
    </p:spTree>
    <p:extLst>
      <p:ext uri="{BB962C8B-B14F-4D97-AF65-F5344CB8AC3E}">
        <p14:creationId xmlns:p14="http://schemas.microsoft.com/office/powerpoint/2010/main" val="247867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Imagine </a:t>
            </a:r>
            <a:r>
              <a:rPr lang="en-US" sz="1700" kern="1200" baseline="30000" dirty="0">
                <a:solidFill>
                  <a:schemeClr val="tx1"/>
                </a:solidFill>
                <a:latin typeface="+mn-lt"/>
                <a:ea typeface="+mn-ea"/>
                <a:cs typeface="+mn-cs"/>
              </a:rPr>
              <a:t>1</a:t>
            </a:r>
            <a:r>
              <a:rPr lang="en-US" sz="1700" kern="1200" dirty="0">
                <a:solidFill>
                  <a:schemeClr val="tx1"/>
                </a:solidFill>
                <a:latin typeface="+mn-lt"/>
                <a:ea typeface="+mn-ea"/>
                <a:cs typeface="+mn-cs"/>
              </a:rPr>
              <a:t> – Bitcoin with a central authority</a:t>
            </a:r>
          </a:p>
        </p:txBody>
      </p:sp>
      <p:pic>
        <p:nvPicPr>
          <p:cNvPr id="5" name="Grafik 4">
            <a:extLst>
              <a:ext uri="{FF2B5EF4-FFF2-40B4-BE49-F238E27FC236}">
                <a16:creationId xmlns:a16="http://schemas.microsoft.com/office/drawing/2014/main" id="{F0AA6390-161E-6C42-8054-CF6C889289C2}"/>
              </a:ext>
            </a:extLst>
          </p:cNvPr>
          <p:cNvPicPr>
            <a:picLocks noChangeAspect="1"/>
          </p:cNvPicPr>
          <p:nvPr/>
        </p:nvPicPr>
        <p:blipFill>
          <a:blip r:embed="rId3"/>
          <a:stretch>
            <a:fillRect/>
          </a:stretch>
        </p:blipFill>
        <p:spPr>
          <a:xfrm>
            <a:off x="628650" y="1599396"/>
            <a:ext cx="7886699" cy="3608163"/>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3</a:t>
            </a:fld>
            <a:endParaRPr lang="en-US" sz="1200" noProof="0">
              <a:latin typeface="+mn-lt"/>
            </a:endParaRPr>
          </a:p>
        </p:txBody>
      </p:sp>
    </p:spTree>
    <p:extLst>
      <p:ext uri="{BB962C8B-B14F-4D97-AF65-F5344CB8AC3E}">
        <p14:creationId xmlns:p14="http://schemas.microsoft.com/office/powerpoint/2010/main" val="387779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ENDE Kapitel 3 TEIL 1</a:t>
            </a:r>
            <a:br>
              <a:rPr lang="de-DE" dirty="0"/>
            </a:br>
            <a:endParaRPr lang="de-DE" dirty="0"/>
          </a:p>
        </p:txBody>
      </p:sp>
    </p:spTree>
    <p:extLst>
      <p:ext uri="{BB962C8B-B14F-4D97-AF65-F5344CB8AC3E}">
        <p14:creationId xmlns:p14="http://schemas.microsoft.com/office/powerpoint/2010/main" val="1183197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DANKE FÜR IHRE AUFMERKSAMKEIT</a:t>
            </a:r>
          </a:p>
        </p:txBody>
      </p:sp>
    </p:spTree>
    <p:extLst>
      <p:ext uri="{BB962C8B-B14F-4D97-AF65-F5344CB8AC3E}">
        <p14:creationId xmlns:p14="http://schemas.microsoft.com/office/powerpoint/2010/main" val="161846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Random Dictatorship</a:t>
            </a:r>
          </a:p>
        </p:txBody>
      </p:sp>
      <p:pic>
        <p:nvPicPr>
          <p:cNvPr id="4" name="Grafik 3">
            <a:extLst>
              <a:ext uri="{FF2B5EF4-FFF2-40B4-BE49-F238E27FC236}">
                <a16:creationId xmlns:a16="http://schemas.microsoft.com/office/drawing/2014/main" id="{FA6C09DD-950B-1CA4-42DB-D4B9D238BDD9}"/>
              </a:ext>
            </a:extLst>
          </p:cNvPr>
          <p:cNvPicPr>
            <a:picLocks noChangeAspect="1"/>
          </p:cNvPicPr>
          <p:nvPr/>
        </p:nvPicPr>
        <p:blipFill>
          <a:blip r:embed="rId3"/>
          <a:stretch>
            <a:fillRect/>
          </a:stretch>
        </p:blipFill>
        <p:spPr>
          <a:xfrm>
            <a:off x="655997" y="1553167"/>
            <a:ext cx="7832005"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4</a:t>
            </a:fld>
            <a:endParaRPr lang="en-US" sz="1200" noProof="0">
              <a:latin typeface="+mn-lt"/>
            </a:endParaRPr>
          </a:p>
        </p:txBody>
      </p:sp>
    </p:spTree>
    <p:extLst>
      <p:ext uri="{BB962C8B-B14F-4D97-AF65-F5344CB8AC3E}">
        <p14:creationId xmlns:p14="http://schemas.microsoft.com/office/powerpoint/2010/main" val="106693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Sybil Control Mechanism</a:t>
            </a:r>
          </a:p>
        </p:txBody>
      </p:sp>
      <p:pic>
        <p:nvPicPr>
          <p:cNvPr id="4" name="Grafik 3">
            <a:extLst>
              <a:ext uri="{FF2B5EF4-FFF2-40B4-BE49-F238E27FC236}">
                <a16:creationId xmlns:a16="http://schemas.microsoft.com/office/drawing/2014/main" id="{815442AE-A122-EEB4-21BA-0FDB9B5CDAA2}"/>
              </a:ext>
            </a:extLst>
          </p:cNvPr>
          <p:cNvPicPr>
            <a:picLocks noChangeAspect="1"/>
          </p:cNvPicPr>
          <p:nvPr/>
        </p:nvPicPr>
        <p:blipFill>
          <a:blip r:embed="rId3"/>
          <a:stretch>
            <a:fillRect/>
          </a:stretch>
        </p:blipFill>
        <p:spPr>
          <a:xfrm>
            <a:off x="697003" y="1553167"/>
            <a:ext cx="7749993"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5</a:t>
            </a:fld>
            <a:endParaRPr lang="en-US" sz="1200" noProof="0">
              <a:latin typeface="+mn-lt"/>
            </a:endParaRPr>
          </a:p>
        </p:txBody>
      </p:sp>
    </p:spTree>
    <p:extLst>
      <p:ext uri="{BB962C8B-B14F-4D97-AF65-F5344CB8AC3E}">
        <p14:creationId xmlns:p14="http://schemas.microsoft.com/office/powerpoint/2010/main" val="245494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Sybil Control Mechanism - continued</a:t>
            </a:r>
          </a:p>
        </p:txBody>
      </p:sp>
      <p:pic>
        <p:nvPicPr>
          <p:cNvPr id="4" name="Grafik 3">
            <a:extLst>
              <a:ext uri="{FF2B5EF4-FFF2-40B4-BE49-F238E27FC236}">
                <a16:creationId xmlns:a16="http://schemas.microsoft.com/office/drawing/2014/main" id="{3D57A2F1-A127-43BA-90B2-63A69B829953}"/>
              </a:ext>
            </a:extLst>
          </p:cNvPr>
          <p:cNvPicPr>
            <a:picLocks noChangeAspect="1"/>
          </p:cNvPicPr>
          <p:nvPr/>
        </p:nvPicPr>
        <p:blipFill>
          <a:blip r:embed="rId3"/>
          <a:stretch>
            <a:fillRect/>
          </a:stretch>
        </p:blipFill>
        <p:spPr>
          <a:xfrm>
            <a:off x="833997" y="1553167"/>
            <a:ext cx="7476005"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6</a:t>
            </a:fld>
            <a:endParaRPr lang="en-US" sz="1200" noProof="0">
              <a:latin typeface="+mn-lt"/>
            </a:endParaRPr>
          </a:p>
        </p:txBody>
      </p:sp>
    </p:spTree>
    <p:extLst>
      <p:ext uri="{BB962C8B-B14F-4D97-AF65-F5344CB8AC3E}">
        <p14:creationId xmlns:p14="http://schemas.microsoft.com/office/powerpoint/2010/main" val="15833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Difficulties with reaching a common world state</a:t>
            </a:r>
          </a:p>
        </p:txBody>
      </p:sp>
      <p:pic>
        <p:nvPicPr>
          <p:cNvPr id="4" name="Grafik 3">
            <a:extLst>
              <a:ext uri="{FF2B5EF4-FFF2-40B4-BE49-F238E27FC236}">
                <a16:creationId xmlns:a16="http://schemas.microsoft.com/office/drawing/2014/main" id="{487A07C9-666B-537F-3913-9A43D94D5F7A}"/>
              </a:ext>
            </a:extLst>
          </p:cNvPr>
          <p:cNvPicPr>
            <a:picLocks noChangeAspect="1"/>
          </p:cNvPicPr>
          <p:nvPr/>
        </p:nvPicPr>
        <p:blipFill>
          <a:blip r:embed="rId3"/>
          <a:stretch>
            <a:fillRect/>
          </a:stretch>
        </p:blipFill>
        <p:spPr>
          <a:xfrm>
            <a:off x="628650" y="2043023"/>
            <a:ext cx="7886699" cy="2720910"/>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7</a:t>
            </a:fld>
            <a:endParaRPr lang="en-US" sz="1200" noProof="0">
              <a:latin typeface="+mn-lt"/>
            </a:endParaRPr>
          </a:p>
        </p:txBody>
      </p:sp>
    </p:spTree>
    <p:extLst>
      <p:ext uri="{BB962C8B-B14F-4D97-AF65-F5344CB8AC3E}">
        <p14:creationId xmlns:p14="http://schemas.microsoft.com/office/powerpoint/2010/main" val="42765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Byzantin</a:t>
            </a:r>
            <a:r>
              <a:rPr lang="en-US" sz="1700" kern="1200">
                <a:solidFill>
                  <a:schemeClr val="tx1"/>
                </a:solidFill>
                <a:latin typeface="+mn-lt"/>
                <a:ea typeface="+mn-ea"/>
                <a:cs typeface="+mn-cs"/>
              </a:rPr>
              <a:t>e Fault Tolerance</a:t>
            </a:r>
            <a:endParaRPr lang="en-US" sz="1700" kern="1200" dirty="0">
              <a:solidFill>
                <a:schemeClr val="tx1"/>
              </a:solidFill>
              <a:latin typeface="+mn-lt"/>
              <a:ea typeface="+mn-ea"/>
              <a:cs typeface="+mn-cs"/>
            </a:endParaRPr>
          </a:p>
        </p:txBody>
      </p:sp>
      <p:pic>
        <p:nvPicPr>
          <p:cNvPr id="4" name="Grafik 3">
            <a:extLst>
              <a:ext uri="{FF2B5EF4-FFF2-40B4-BE49-F238E27FC236}">
                <a16:creationId xmlns:a16="http://schemas.microsoft.com/office/drawing/2014/main" id="{C0404823-620F-0EE9-AE28-E9533108B771}"/>
              </a:ext>
            </a:extLst>
          </p:cNvPr>
          <p:cNvPicPr>
            <a:picLocks noChangeAspect="1"/>
          </p:cNvPicPr>
          <p:nvPr/>
        </p:nvPicPr>
        <p:blipFill>
          <a:blip r:embed="rId3"/>
          <a:stretch>
            <a:fillRect/>
          </a:stretch>
        </p:blipFill>
        <p:spPr>
          <a:xfrm>
            <a:off x="852782" y="1553167"/>
            <a:ext cx="7438434"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8</a:t>
            </a:fld>
            <a:endParaRPr lang="en-US" sz="1200" noProof="0">
              <a:latin typeface="+mn-lt"/>
            </a:endParaRPr>
          </a:p>
        </p:txBody>
      </p:sp>
    </p:spTree>
    <p:extLst>
      <p:ext uri="{BB962C8B-B14F-4D97-AF65-F5344CB8AC3E}">
        <p14:creationId xmlns:p14="http://schemas.microsoft.com/office/powerpoint/2010/main" val="108665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Distributed Consensus</a:t>
            </a:r>
          </a:p>
        </p:txBody>
      </p:sp>
      <p:pic>
        <p:nvPicPr>
          <p:cNvPr id="4" name="Grafik 3">
            <a:extLst>
              <a:ext uri="{FF2B5EF4-FFF2-40B4-BE49-F238E27FC236}">
                <a16:creationId xmlns:a16="http://schemas.microsoft.com/office/drawing/2014/main" id="{0689A21B-E5B0-CD79-85D6-2A818F16BD45}"/>
              </a:ext>
            </a:extLst>
          </p:cNvPr>
          <p:cNvPicPr>
            <a:picLocks noChangeAspect="1"/>
          </p:cNvPicPr>
          <p:nvPr/>
        </p:nvPicPr>
        <p:blipFill>
          <a:blip r:embed="rId3"/>
          <a:stretch>
            <a:fillRect/>
          </a:stretch>
        </p:blipFill>
        <p:spPr>
          <a:xfrm>
            <a:off x="676609" y="1553167"/>
            <a:ext cx="7790781"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11/6/2022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9</a:t>
            </a:fld>
            <a:endParaRPr lang="en-US" sz="1200" noProof="0">
              <a:latin typeface="+mn-lt"/>
            </a:endParaRPr>
          </a:p>
        </p:txBody>
      </p:sp>
    </p:spTree>
    <p:extLst>
      <p:ext uri="{BB962C8B-B14F-4D97-AF65-F5344CB8AC3E}">
        <p14:creationId xmlns:p14="http://schemas.microsoft.com/office/powerpoint/2010/main" val="3302526060"/>
      </p:ext>
    </p:extLst>
  </p:cSld>
  <p:clrMapOvr>
    <a:masterClrMapping/>
  </p:clrMapOvr>
</p:sld>
</file>

<file path=ppt/theme/theme1.xml><?xml version="1.0" encoding="utf-8"?>
<a:theme xmlns:a="http://schemas.openxmlformats.org/drawingml/2006/main" name="Office">
  <a:themeElements>
    <a:clrScheme name="RWU">
      <a:dk1>
        <a:srgbClr val="000000"/>
      </a:dk1>
      <a:lt1>
        <a:srgbClr val="FFFFFF"/>
      </a:lt1>
      <a:dk2>
        <a:srgbClr val="6637B6"/>
      </a:dk2>
      <a:lt2>
        <a:srgbClr val="F0ECF0"/>
      </a:lt2>
      <a:accent1>
        <a:srgbClr val="6637B6"/>
      </a:accent1>
      <a:accent2>
        <a:srgbClr val="9B7CD3"/>
      </a:accent2>
      <a:accent3>
        <a:srgbClr val="F0ECF0"/>
      </a:accent3>
      <a:accent4>
        <a:srgbClr val="00A8CE"/>
      </a:accent4>
      <a:accent5>
        <a:srgbClr val="05C3DE"/>
      </a:accent5>
      <a:accent6>
        <a:srgbClr val="EFF4F4"/>
      </a:accent6>
      <a:hlink>
        <a:srgbClr val="05C3DE"/>
      </a:hlink>
      <a:folHlink>
        <a:srgbClr val="00A8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normAutofit/>
      </a:bodyPr>
      <a:lstStyle>
        <a:defPPr algn="l">
          <a:defRPr dirty="0" smtClean="0">
            <a:latin typeface="Barlow Semi Condensed"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6166</Words>
  <Application>Microsoft Office PowerPoint</Application>
  <PresentationFormat>Bildschirmpräsentation (16:10)</PresentationFormat>
  <Paragraphs>519</Paragraphs>
  <Slides>31</Slides>
  <Notes>31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Barlow Semi Condensed</vt:lpstr>
      <vt:lpstr>Calibri</vt:lpstr>
      <vt:lpstr>Arial</vt:lpstr>
      <vt:lpstr>Barlow Semi Condensed Medium</vt:lpstr>
      <vt:lpstr>Office</vt:lpstr>
      <vt:lpstr>VORLESUNG BLOCKCHAIN TECHNOLOGIEN (BCT 10253)  PROF. DR. GERHARD KOCH</vt:lpstr>
      <vt:lpstr>Kapitel 3 CONSENSUS IN BITCOIN TEIL 1</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ENDE Kapitel 3 TEIL 1 </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Gerhard Koch</dc:creator>
  <cp:lastModifiedBy>Gerhard Koch</cp:lastModifiedBy>
  <cp:revision>464</cp:revision>
  <cp:lastPrinted>2018-11-19T10:43:24Z</cp:lastPrinted>
  <dcterms:created xsi:type="dcterms:W3CDTF">2018-10-04T11:09:41Z</dcterms:created>
  <dcterms:modified xsi:type="dcterms:W3CDTF">2022-11-06T18:28:11Z</dcterms:modified>
</cp:coreProperties>
</file>