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356" r:id="rId5"/>
    <p:sldId id="357" r:id="rId6"/>
    <p:sldId id="358" r:id="rId7"/>
    <p:sldId id="334" r:id="rId8"/>
    <p:sldId id="362" r:id="rId9"/>
    <p:sldId id="396" r:id="rId10"/>
    <p:sldId id="397" r:id="rId11"/>
    <p:sldId id="398" r:id="rId12"/>
    <p:sldId id="395" r:id="rId13"/>
    <p:sldId id="368" r:id="rId14"/>
    <p:sldId id="399" r:id="rId15"/>
    <p:sldId id="390" r:id="rId16"/>
    <p:sldId id="391" r:id="rId17"/>
    <p:sldId id="392" r:id="rId18"/>
    <p:sldId id="393" r:id="rId19"/>
    <p:sldId id="361" r:id="rId20"/>
    <p:sldId id="394" r:id="rId21"/>
    <p:sldId id="277" r:id="rId22"/>
    <p:sldId id="337" r:id="rId23"/>
    <p:sldId id="345" r:id="rId24"/>
    <p:sldId id="346" r:id="rId25"/>
    <p:sldId id="347" r:id="rId26"/>
    <p:sldId id="405" r:id="rId27"/>
    <p:sldId id="359" r:id="rId28"/>
    <p:sldId id="43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882" autoAdjust="0"/>
  </p:normalViewPr>
  <p:slideViewPr>
    <p:cSldViewPr snapToGrid="0">
      <p:cViewPr varScale="1">
        <p:scale>
          <a:sx n="131" d="100"/>
          <a:sy n="131" d="100"/>
        </p:scale>
        <p:origin x="14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DCCA9-FEAA-409C-894D-4E3F814ED4E2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9FFB31-500B-4D93-96E4-201501197FF5}">
      <dgm:prSet/>
      <dgm:spPr/>
      <dgm:t>
        <a:bodyPr/>
        <a:lstStyle/>
        <a:p>
          <a:r>
            <a:rPr lang="de-DE" dirty="0"/>
            <a:t>Follow Up 26.10.2023</a:t>
          </a:r>
          <a:endParaRPr lang="en-US" dirty="0"/>
        </a:p>
      </dgm:t>
    </dgm:pt>
    <dgm:pt modelId="{6967273D-E244-43B5-9AAA-CA8493F8BD40}" type="parTrans" cxnId="{1087D443-788F-4203-A54C-AAB4E383B26C}">
      <dgm:prSet/>
      <dgm:spPr/>
      <dgm:t>
        <a:bodyPr/>
        <a:lstStyle/>
        <a:p>
          <a:endParaRPr lang="en-US"/>
        </a:p>
      </dgm:t>
    </dgm:pt>
    <dgm:pt modelId="{A2214559-57B6-4394-A859-D819D328373C}" type="sibTrans" cxnId="{1087D443-788F-4203-A54C-AAB4E383B26C}">
      <dgm:prSet/>
      <dgm:spPr/>
      <dgm:t>
        <a:bodyPr/>
        <a:lstStyle/>
        <a:p>
          <a:endParaRPr lang="en-US"/>
        </a:p>
      </dgm:t>
    </dgm:pt>
    <dgm:pt modelId="{36967416-8B9D-4C52-83BB-9D45899A53E9}">
      <dgm:prSet/>
      <dgm:spPr/>
      <dgm:t>
        <a:bodyPr/>
        <a:lstStyle/>
        <a:p>
          <a:r>
            <a:rPr lang="de-DE"/>
            <a:t>Lebensweltorientierte Soziale Arbeit </a:t>
          </a:r>
          <a:endParaRPr lang="en-US"/>
        </a:p>
      </dgm:t>
    </dgm:pt>
    <dgm:pt modelId="{18A8C6C8-5418-4E8A-8A53-62B5AD7B680C}" type="parTrans" cxnId="{2E4954ED-A695-415C-AD65-633D1637505F}">
      <dgm:prSet/>
      <dgm:spPr/>
      <dgm:t>
        <a:bodyPr/>
        <a:lstStyle/>
        <a:p>
          <a:endParaRPr lang="en-US"/>
        </a:p>
      </dgm:t>
    </dgm:pt>
    <dgm:pt modelId="{350D0652-EC88-4788-A019-A03A61FAD176}" type="sibTrans" cxnId="{2E4954ED-A695-415C-AD65-633D1637505F}">
      <dgm:prSet/>
      <dgm:spPr/>
      <dgm:t>
        <a:bodyPr/>
        <a:lstStyle/>
        <a:p>
          <a:endParaRPr lang="en-US"/>
        </a:p>
      </dgm:t>
    </dgm:pt>
    <dgm:pt modelId="{F50ADC99-B5CB-4B1C-8825-E35A6DB9FCA8}">
      <dgm:prSet/>
      <dgm:spPr/>
      <dgm:t>
        <a:bodyPr/>
        <a:lstStyle/>
        <a:p>
          <a:r>
            <a:rPr lang="de-DE" dirty="0"/>
            <a:t>Methoden aus der Praxis: </a:t>
          </a:r>
          <a:r>
            <a:rPr lang="de-DE"/>
            <a:t>Kommunikation </a:t>
          </a:r>
          <a:endParaRPr lang="en-US" dirty="0"/>
        </a:p>
      </dgm:t>
    </dgm:pt>
    <dgm:pt modelId="{EFEA3189-15F3-4111-9F7E-674B79050CD2}" type="parTrans" cxnId="{659153F4-97E7-49F8-857E-576D464D2783}">
      <dgm:prSet/>
      <dgm:spPr/>
      <dgm:t>
        <a:bodyPr/>
        <a:lstStyle/>
        <a:p>
          <a:endParaRPr lang="en-US"/>
        </a:p>
      </dgm:t>
    </dgm:pt>
    <dgm:pt modelId="{9F3EEFAF-4618-497B-888D-EBFD4BADC801}" type="sibTrans" cxnId="{659153F4-97E7-49F8-857E-576D464D2783}">
      <dgm:prSet/>
      <dgm:spPr/>
      <dgm:t>
        <a:bodyPr/>
        <a:lstStyle/>
        <a:p>
          <a:endParaRPr lang="en-US"/>
        </a:p>
      </dgm:t>
    </dgm:pt>
    <dgm:pt modelId="{4F47916E-2F2A-41D1-9845-0C5963FD7507}">
      <dgm:prSet/>
      <dgm:spPr/>
      <dgm:t>
        <a:bodyPr/>
        <a:lstStyle/>
        <a:p>
          <a:r>
            <a:rPr lang="de-DE" dirty="0"/>
            <a:t>Konkretisierung anhand von Fallbeispielen</a:t>
          </a:r>
          <a:endParaRPr lang="en-US" dirty="0"/>
        </a:p>
      </dgm:t>
    </dgm:pt>
    <dgm:pt modelId="{6C6C1C48-CEC2-4E76-A485-7965F209A73C}" type="parTrans" cxnId="{C7F8C0AE-7899-494D-8FA4-6B7A807C9B91}">
      <dgm:prSet/>
      <dgm:spPr/>
      <dgm:t>
        <a:bodyPr/>
        <a:lstStyle/>
        <a:p>
          <a:endParaRPr lang="en-US"/>
        </a:p>
      </dgm:t>
    </dgm:pt>
    <dgm:pt modelId="{4EECF0FC-22E6-4E0C-A5CA-747308227FF1}" type="sibTrans" cxnId="{C7F8C0AE-7899-494D-8FA4-6B7A807C9B91}">
      <dgm:prSet/>
      <dgm:spPr/>
      <dgm:t>
        <a:bodyPr/>
        <a:lstStyle/>
        <a:p>
          <a:endParaRPr lang="en-US"/>
        </a:p>
      </dgm:t>
    </dgm:pt>
    <dgm:pt modelId="{C0ADFED5-20A1-4E0F-85B1-734CFB959465}">
      <dgm:prSet/>
      <dgm:spPr/>
      <dgm:t>
        <a:bodyPr/>
        <a:lstStyle/>
        <a:p>
          <a:r>
            <a:rPr lang="de-DE"/>
            <a:t>Austausch zur Prüfungsleistung </a:t>
          </a:r>
          <a:endParaRPr lang="en-US"/>
        </a:p>
      </dgm:t>
    </dgm:pt>
    <dgm:pt modelId="{4302AB15-377E-4517-8F44-72EE45F1D581}" type="parTrans" cxnId="{EE7BC21B-FC6A-4C10-94E4-CFCC922088CC}">
      <dgm:prSet/>
      <dgm:spPr/>
      <dgm:t>
        <a:bodyPr/>
        <a:lstStyle/>
        <a:p>
          <a:endParaRPr lang="en-US"/>
        </a:p>
      </dgm:t>
    </dgm:pt>
    <dgm:pt modelId="{8AD42F56-15B1-46CE-8655-BBB1E60C243A}" type="sibTrans" cxnId="{EE7BC21B-FC6A-4C10-94E4-CFCC922088CC}">
      <dgm:prSet/>
      <dgm:spPr/>
      <dgm:t>
        <a:bodyPr/>
        <a:lstStyle/>
        <a:p>
          <a:endParaRPr lang="en-US"/>
        </a:p>
      </dgm:t>
    </dgm:pt>
    <dgm:pt modelId="{1F129893-8C4D-4113-8AB7-2DA92EA4DF10}" type="pres">
      <dgm:prSet presAssocID="{5C5DCCA9-FEAA-409C-894D-4E3F814ED4E2}" presName="outerComposite" presStyleCnt="0">
        <dgm:presLayoutVars>
          <dgm:chMax val="5"/>
          <dgm:dir/>
          <dgm:resizeHandles val="exact"/>
        </dgm:presLayoutVars>
      </dgm:prSet>
      <dgm:spPr/>
    </dgm:pt>
    <dgm:pt modelId="{648BC611-FACF-44B4-ADC4-A41DA320FCA5}" type="pres">
      <dgm:prSet presAssocID="{5C5DCCA9-FEAA-409C-894D-4E3F814ED4E2}" presName="dummyMaxCanvas" presStyleCnt="0">
        <dgm:presLayoutVars/>
      </dgm:prSet>
      <dgm:spPr/>
    </dgm:pt>
    <dgm:pt modelId="{065831FF-9977-424E-84C0-CC80866CD42A}" type="pres">
      <dgm:prSet presAssocID="{5C5DCCA9-FEAA-409C-894D-4E3F814ED4E2}" presName="FiveNodes_1" presStyleLbl="node1" presStyleIdx="0" presStyleCnt="5">
        <dgm:presLayoutVars>
          <dgm:bulletEnabled val="1"/>
        </dgm:presLayoutVars>
      </dgm:prSet>
      <dgm:spPr/>
    </dgm:pt>
    <dgm:pt modelId="{21F5249A-0EB5-474E-A6D1-B2852CF93C82}" type="pres">
      <dgm:prSet presAssocID="{5C5DCCA9-FEAA-409C-894D-4E3F814ED4E2}" presName="FiveNodes_2" presStyleLbl="node1" presStyleIdx="1" presStyleCnt="5">
        <dgm:presLayoutVars>
          <dgm:bulletEnabled val="1"/>
        </dgm:presLayoutVars>
      </dgm:prSet>
      <dgm:spPr/>
    </dgm:pt>
    <dgm:pt modelId="{8F16A82E-8408-41A2-BA3B-134136DAC49B}" type="pres">
      <dgm:prSet presAssocID="{5C5DCCA9-FEAA-409C-894D-4E3F814ED4E2}" presName="FiveNodes_3" presStyleLbl="node1" presStyleIdx="2" presStyleCnt="5">
        <dgm:presLayoutVars>
          <dgm:bulletEnabled val="1"/>
        </dgm:presLayoutVars>
      </dgm:prSet>
      <dgm:spPr/>
    </dgm:pt>
    <dgm:pt modelId="{0B7E8864-7E83-4737-BA33-B231276E0CFB}" type="pres">
      <dgm:prSet presAssocID="{5C5DCCA9-FEAA-409C-894D-4E3F814ED4E2}" presName="FiveNodes_4" presStyleLbl="node1" presStyleIdx="3" presStyleCnt="5">
        <dgm:presLayoutVars>
          <dgm:bulletEnabled val="1"/>
        </dgm:presLayoutVars>
      </dgm:prSet>
      <dgm:spPr/>
    </dgm:pt>
    <dgm:pt modelId="{C75DA1EC-DA82-4D84-9E40-8F2D84E704EE}" type="pres">
      <dgm:prSet presAssocID="{5C5DCCA9-FEAA-409C-894D-4E3F814ED4E2}" presName="FiveNodes_5" presStyleLbl="node1" presStyleIdx="4" presStyleCnt="5">
        <dgm:presLayoutVars>
          <dgm:bulletEnabled val="1"/>
        </dgm:presLayoutVars>
      </dgm:prSet>
      <dgm:spPr/>
    </dgm:pt>
    <dgm:pt modelId="{5F9D78AF-B9AD-49AB-B031-A29BE94963C2}" type="pres">
      <dgm:prSet presAssocID="{5C5DCCA9-FEAA-409C-894D-4E3F814ED4E2}" presName="FiveConn_1-2" presStyleLbl="fgAccFollowNode1" presStyleIdx="0" presStyleCnt="4">
        <dgm:presLayoutVars>
          <dgm:bulletEnabled val="1"/>
        </dgm:presLayoutVars>
      </dgm:prSet>
      <dgm:spPr/>
    </dgm:pt>
    <dgm:pt modelId="{F1CB2219-E575-4391-A166-E15D6AF763AF}" type="pres">
      <dgm:prSet presAssocID="{5C5DCCA9-FEAA-409C-894D-4E3F814ED4E2}" presName="FiveConn_2-3" presStyleLbl="fgAccFollowNode1" presStyleIdx="1" presStyleCnt="4">
        <dgm:presLayoutVars>
          <dgm:bulletEnabled val="1"/>
        </dgm:presLayoutVars>
      </dgm:prSet>
      <dgm:spPr/>
    </dgm:pt>
    <dgm:pt modelId="{8250355A-5172-4963-9F2E-51C32723DC95}" type="pres">
      <dgm:prSet presAssocID="{5C5DCCA9-FEAA-409C-894D-4E3F814ED4E2}" presName="FiveConn_3-4" presStyleLbl="fgAccFollowNode1" presStyleIdx="2" presStyleCnt="4">
        <dgm:presLayoutVars>
          <dgm:bulletEnabled val="1"/>
        </dgm:presLayoutVars>
      </dgm:prSet>
      <dgm:spPr/>
    </dgm:pt>
    <dgm:pt modelId="{0C2559C9-D8CA-4348-9FC5-180F2507DD18}" type="pres">
      <dgm:prSet presAssocID="{5C5DCCA9-FEAA-409C-894D-4E3F814ED4E2}" presName="FiveConn_4-5" presStyleLbl="fgAccFollowNode1" presStyleIdx="3" presStyleCnt="4">
        <dgm:presLayoutVars>
          <dgm:bulletEnabled val="1"/>
        </dgm:presLayoutVars>
      </dgm:prSet>
      <dgm:spPr/>
    </dgm:pt>
    <dgm:pt modelId="{2C4DC142-A37F-4B48-A197-CB4DCD6BAD87}" type="pres">
      <dgm:prSet presAssocID="{5C5DCCA9-FEAA-409C-894D-4E3F814ED4E2}" presName="FiveNodes_1_text" presStyleLbl="node1" presStyleIdx="4" presStyleCnt="5">
        <dgm:presLayoutVars>
          <dgm:bulletEnabled val="1"/>
        </dgm:presLayoutVars>
      </dgm:prSet>
      <dgm:spPr/>
    </dgm:pt>
    <dgm:pt modelId="{80129830-0BF1-4C8F-961C-73CBC8E12ECA}" type="pres">
      <dgm:prSet presAssocID="{5C5DCCA9-FEAA-409C-894D-4E3F814ED4E2}" presName="FiveNodes_2_text" presStyleLbl="node1" presStyleIdx="4" presStyleCnt="5">
        <dgm:presLayoutVars>
          <dgm:bulletEnabled val="1"/>
        </dgm:presLayoutVars>
      </dgm:prSet>
      <dgm:spPr/>
    </dgm:pt>
    <dgm:pt modelId="{E5588A25-25DD-4794-B3F1-A06FDE23F234}" type="pres">
      <dgm:prSet presAssocID="{5C5DCCA9-FEAA-409C-894D-4E3F814ED4E2}" presName="FiveNodes_3_text" presStyleLbl="node1" presStyleIdx="4" presStyleCnt="5">
        <dgm:presLayoutVars>
          <dgm:bulletEnabled val="1"/>
        </dgm:presLayoutVars>
      </dgm:prSet>
      <dgm:spPr/>
    </dgm:pt>
    <dgm:pt modelId="{895AD928-3D47-47BE-BABF-A5D6A6AC1F05}" type="pres">
      <dgm:prSet presAssocID="{5C5DCCA9-FEAA-409C-894D-4E3F814ED4E2}" presName="FiveNodes_4_text" presStyleLbl="node1" presStyleIdx="4" presStyleCnt="5">
        <dgm:presLayoutVars>
          <dgm:bulletEnabled val="1"/>
        </dgm:presLayoutVars>
      </dgm:prSet>
      <dgm:spPr/>
    </dgm:pt>
    <dgm:pt modelId="{BF2C3E1F-2D67-4A0B-8A12-C97F79D5F130}" type="pres">
      <dgm:prSet presAssocID="{5C5DCCA9-FEAA-409C-894D-4E3F814ED4E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6433110-1CC4-426D-AD05-01D828C783B9}" type="presOf" srcId="{36967416-8B9D-4C52-83BB-9D45899A53E9}" destId="{21F5249A-0EB5-474E-A6D1-B2852CF93C82}" srcOrd="0" destOrd="0" presId="urn:microsoft.com/office/officeart/2005/8/layout/vProcess5"/>
    <dgm:cxn modelId="{EE7BC21B-FC6A-4C10-94E4-CFCC922088CC}" srcId="{5C5DCCA9-FEAA-409C-894D-4E3F814ED4E2}" destId="{C0ADFED5-20A1-4E0F-85B1-734CFB959465}" srcOrd="4" destOrd="0" parTransId="{4302AB15-377E-4517-8F44-72EE45F1D581}" sibTransId="{8AD42F56-15B1-46CE-8655-BBB1E60C243A}"/>
    <dgm:cxn modelId="{F943DA40-DC5B-488A-8668-BC262E8E3F5E}" type="presOf" srcId="{279FFB31-500B-4D93-96E4-201501197FF5}" destId="{2C4DC142-A37F-4B48-A197-CB4DCD6BAD87}" srcOrd="1" destOrd="0" presId="urn:microsoft.com/office/officeart/2005/8/layout/vProcess5"/>
    <dgm:cxn modelId="{7D024B5C-E42F-47D0-B733-6AF1200F6A82}" type="presOf" srcId="{4EECF0FC-22E6-4E0C-A5CA-747308227FF1}" destId="{0C2559C9-D8CA-4348-9FC5-180F2507DD18}" srcOrd="0" destOrd="0" presId="urn:microsoft.com/office/officeart/2005/8/layout/vProcess5"/>
    <dgm:cxn modelId="{6DA90E5F-3028-47A3-8835-C2BF95C2CAE7}" type="presOf" srcId="{9F3EEFAF-4618-497B-888D-EBFD4BADC801}" destId="{8250355A-5172-4963-9F2E-51C32723DC95}" srcOrd="0" destOrd="0" presId="urn:microsoft.com/office/officeart/2005/8/layout/vProcess5"/>
    <dgm:cxn modelId="{B6FFE041-D3CC-44A8-A0CC-73ED9AB371C8}" type="presOf" srcId="{36967416-8B9D-4C52-83BB-9D45899A53E9}" destId="{80129830-0BF1-4C8F-961C-73CBC8E12ECA}" srcOrd="1" destOrd="0" presId="urn:microsoft.com/office/officeart/2005/8/layout/vProcess5"/>
    <dgm:cxn modelId="{1087D443-788F-4203-A54C-AAB4E383B26C}" srcId="{5C5DCCA9-FEAA-409C-894D-4E3F814ED4E2}" destId="{279FFB31-500B-4D93-96E4-201501197FF5}" srcOrd="0" destOrd="0" parTransId="{6967273D-E244-43B5-9AAA-CA8493F8BD40}" sibTransId="{A2214559-57B6-4394-A859-D819D328373C}"/>
    <dgm:cxn modelId="{BE6F8548-BE66-4187-802B-40C0831B7185}" type="presOf" srcId="{F50ADC99-B5CB-4B1C-8825-E35A6DB9FCA8}" destId="{E5588A25-25DD-4794-B3F1-A06FDE23F234}" srcOrd="1" destOrd="0" presId="urn:microsoft.com/office/officeart/2005/8/layout/vProcess5"/>
    <dgm:cxn modelId="{DBFB4450-ADC7-47EB-BC88-579A691F1DAF}" type="presOf" srcId="{F50ADC99-B5CB-4B1C-8825-E35A6DB9FCA8}" destId="{8F16A82E-8408-41A2-BA3B-134136DAC49B}" srcOrd="0" destOrd="0" presId="urn:microsoft.com/office/officeart/2005/8/layout/vProcess5"/>
    <dgm:cxn modelId="{C8D1F47D-1EDE-4A66-99B2-F96F38B897BE}" type="presOf" srcId="{5C5DCCA9-FEAA-409C-894D-4E3F814ED4E2}" destId="{1F129893-8C4D-4113-8AB7-2DA92EA4DF10}" srcOrd="0" destOrd="0" presId="urn:microsoft.com/office/officeart/2005/8/layout/vProcess5"/>
    <dgm:cxn modelId="{DF4CEE8E-3456-48C6-96EA-92FAFA13EA32}" type="presOf" srcId="{350D0652-EC88-4788-A019-A03A61FAD176}" destId="{F1CB2219-E575-4391-A166-E15D6AF763AF}" srcOrd="0" destOrd="0" presId="urn:microsoft.com/office/officeart/2005/8/layout/vProcess5"/>
    <dgm:cxn modelId="{1E5CF491-47E5-4E9E-8826-95DE3579B397}" type="presOf" srcId="{4F47916E-2F2A-41D1-9845-0C5963FD7507}" destId="{895AD928-3D47-47BE-BABF-A5D6A6AC1F05}" srcOrd="1" destOrd="0" presId="urn:microsoft.com/office/officeart/2005/8/layout/vProcess5"/>
    <dgm:cxn modelId="{0D456F92-A822-4EFF-B86D-EB1343CD91B7}" type="presOf" srcId="{A2214559-57B6-4394-A859-D819D328373C}" destId="{5F9D78AF-B9AD-49AB-B031-A29BE94963C2}" srcOrd="0" destOrd="0" presId="urn:microsoft.com/office/officeart/2005/8/layout/vProcess5"/>
    <dgm:cxn modelId="{ACF458AE-1741-4BD9-8CA1-AE0A6E40D398}" type="presOf" srcId="{C0ADFED5-20A1-4E0F-85B1-734CFB959465}" destId="{C75DA1EC-DA82-4D84-9E40-8F2D84E704EE}" srcOrd="0" destOrd="0" presId="urn:microsoft.com/office/officeart/2005/8/layout/vProcess5"/>
    <dgm:cxn modelId="{C7F8C0AE-7899-494D-8FA4-6B7A807C9B91}" srcId="{5C5DCCA9-FEAA-409C-894D-4E3F814ED4E2}" destId="{4F47916E-2F2A-41D1-9845-0C5963FD7507}" srcOrd="3" destOrd="0" parTransId="{6C6C1C48-CEC2-4E76-A485-7965F209A73C}" sibTransId="{4EECF0FC-22E6-4E0C-A5CA-747308227FF1}"/>
    <dgm:cxn modelId="{23790BB1-F736-4D49-943E-2CEB8C5A29E9}" type="presOf" srcId="{C0ADFED5-20A1-4E0F-85B1-734CFB959465}" destId="{BF2C3E1F-2D67-4A0B-8A12-C97F79D5F130}" srcOrd="1" destOrd="0" presId="urn:microsoft.com/office/officeart/2005/8/layout/vProcess5"/>
    <dgm:cxn modelId="{275B55D8-4FAD-4211-86D2-5F72637C6E5E}" type="presOf" srcId="{4F47916E-2F2A-41D1-9845-0C5963FD7507}" destId="{0B7E8864-7E83-4737-BA33-B231276E0CFB}" srcOrd="0" destOrd="0" presId="urn:microsoft.com/office/officeart/2005/8/layout/vProcess5"/>
    <dgm:cxn modelId="{2E4954ED-A695-415C-AD65-633D1637505F}" srcId="{5C5DCCA9-FEAA-409C-894D-4E3F814ED4E2}" destId="{36967416-8B9D-4C52-83BB-9D45899A53E9}" srcOrd="1" destOrd="0" parTransId="{18A8C6C8-5418-4E8A-8A53-62B5AD7B680C}" sibTransId="{350D0652-EC88-4788-A019-A03A61FAD176}"/>
    <dgm:cxn modelId="{659153F4-97E7-49F8-857E-576D464D2783}" srcId="{5C5DCCA9-FEAA-409C-894D-4E3F814ED4E2}" destId="{F50ADC99-B5CB-4B1C-8825-E35A6DB9FCA8}" srcOrd="2" destOrd="0" parTransId="{EFEA3189-15F3-4111-9F7E-674B79050CD2}" sibTransId="{9F3EEFAF-4618-497B-888D-EBFD4BADC801}"/>
    <dgm:cxn modelId="{E80490F7-88BF-4E2B-B8DA-2F70351BB2EF}" type="presOf" srcId="{279FFB31-500B-4D93-96E4-201501197FF5}" destId="{065831FF-9977-424E-84C0-CC80866CD42A}" srcOrd="0" destOrd="0" presId="urn:microsoft.com/office/officeart/2005/8/layout/vProcess5"/>
    <dgm:cxn modelId="{C6EE3328-0FA7-4466-9BB6-BADAFE2589F9}" type="presParOf" srcId="{1F129893-8C4D-4113-8AB7-2DA92EA4DF10}" destId="{648BC611-FACF-44B4-ADC4-A41DA320FCA5}" srcOrd="0" destOrd="0" presId="urn:microsoft.com/office/officeart/2005/8/layout/vProcess5"/>
    <dgm:cxn modelId="{CA5FB665-EEE2-49BB-83C5-10DF59271601}" type="presParOf" srcId="{1F129893-8C4D-4113-8AB7-2DA92EA4DF10}" destId="{065831FF-9977-424E-84C0-CC80866CD42A}" srcOrd="1" destOrd="0" presId="urn:microsoft.com/office/officeart/2005/8/layout/vProcess5"/>
    <dgm:cxn modelId="{1D8BEF6F-F20E-4AAD-B7B8-8F2B8236992E}" type="presParOf" srcId="{1F129893-8C4D-4113-8AB7-2DA92EA4DF10}" destId="{21F5249A-0EB5-474E-A6D1-B2852CF93C82}" srcOrd="2" destOrd="0" presId="urn:microsoft.com/office/officeart/2005/8/layout/vProcess5"/>
    <dgm:cxn modelId="{1B6C7464-9F93-485B-B535-4EC9D0AD0C40}" type="presParOf" srcId="{1F129893-8C4D-4113-8AB7-2DA92EA4DF10}" destId="{8F16A82E-8408-41A2-BA3B-134136DAC49B}" srcOrd="3" destOrd="0" presId="urn:microsoft.com/office/officeart/2005/8/layout/vProcess5"/>
    <dgm:cxn modelId="{8EF6E949-85F5-4071-A1CB-13D899B7FEB4}" type="presParOf" srcId="{1F129893-8C4D-4113-8AB7-2DA92EA4DF10}" destId="{0B7E8864-7E83-4737-BA33-B231276E0CFB}" srcOrd="4" destOrd="0" presId="urn:microsoft.com/office/officeart/2005/8/layout/vProcess5"/>
    <dgm:cxn modelId="{891CDC32-E464-43E9-8E8D-2A4661B2B661}" type="presParOf" srcId="{1F129893-8C4D-4113-8AB7-2DA92EA4DF10}" destId="{C75DA1EC-DA82-4D84-9E40-8F2D84E704EE}" srcOrd="5" destOrd="0" presId="urn:microsoft.com/office/officeart/2005/8/layout/vProcess5"/>
    <dgm:cxn modelId="{ECBDC598-A4D3-48DB-9B19-47CB1B5AA2A4}" type="presParOf" srcId="{1F129893-8C4D-4113-8AB7-2DA92EA4DF10}" destId="{5F9D78AF-B9AD-49AB-B031-A29BE94963C2}" srcOrd="6" destOrd="0" presId="urn:microsoft.com/office/officeart/2005/8/layout/vProcess5"/>
    <dgm:cxn modelId="{77FCB049-F850-42C2-A008-BDA065D6086B}" type="presParOf" srcId="{1F129893-8C4D-4113-8AB7-2DA92EA4DF10}" destId="{F1CB2219-E575-4391-A166-E15D6AF763AF}" srcOrd="7" destOrd="0" presId="urn:microsoft.com/office/officeart/2005/8/layout/vProcess5"/>
    <dgm:cxn modelId="{AD1E38CC-8581-480C-A25B-84111E9990D0}" type="presParOf" srcId="{1F129893-8C4D-4113-8AB7-2DA92EA4DF10}" destId="{8250355A-5172-4963-9F2E-51C32723DC95}" srcOrd="8" destOrd="0" presId="urn:microsoft.com/office/officeart/2005/8/layout/vProcess5"/>
    <dgm:cxn modelId="{3658A099-1B04-4AEB-8075-A90A1883DEB1}" type="presParOf" srcId="{1F129893-8C4D-4113-8AB7-2DA92EA4DF10}" destId="{0C2559C9-D8CA-4348-9FC5-180F2507DD18}" srcOrd="9" destOrd="0" presId="urn:microsoft.com/office/officeart/2005/8/layout/vProcess5"/>
    <dgm:cxn modelId="{BCE70E54-A03C-4F4A-8AC8-99B2AE3E6E41}" type="presParOf" srcId="{1F129893-8C4D-4113-8AB7-2DA92EA4DF10}" destId="{2C4DC142-A37F-4B48-A197-CB4DCD6BAD87}" srcOrd="10" destOrd="0" presId="urn:microsoft.com/office/officeart/2005/8/layout/vProcess5"/>
    <dgm:cxn modelId="{5B1DD106-6EFC-4782-9106-64E5F425BFF3}" type="presParOf" srcId="{1F129893-8C4D-4113-8AB7-2DA92EA4DF10}" destId="{80129830-0BF1-4C8F-961C-73CBC8E12ECA}" srcOrd="11" destOrd="0" presId="urn:microsoft.com/office/officeart/2005/8/layout/vProcess5"/>
    <dgm:cxn modelId="{BCABF935-DEED-407B-8EBF-5D8AE1BA40F6}" type="presParOf" srcId="{1F129893-8C4D-4113-8AB7-2DA92EA4DF10}" destId="{E5588A25-25DD-4794-B3F1-A06FDE23F234}" srcOrd="12" destOrd="0" presId="urn:microsoft.com/office/officeart/2005/8/layout/vProcess5"/>
    <dgm:cxn modelId="{2E9DA3B2-5F56-4176-BA0E-83C064B41432}" type="presParOf" srcId="{1F129893-8C4D-4113-8AB7-2DA92EA4DF10}" destId="{895AD928-3D47-47BE-BABF-A5D6A6AC1F05}" srcOrd="13" destOrd="0" presId="urn:microsoft.com/office/officeart/2005/8/layout/vProcess5"/>
    <dgm:cxn modelId="{86CA2811-EF03-444D-9593-2794588CFF09}" type="presParOf" srcId="{1F129893-8C4D-4113-8AB7-2DA92EA4DF10}" destId="{BF2C3E1F-2D67-4A0B-8A12-C97F79D5F1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D95EC6-4FC1-4FFF-8FDE-80E18E88C7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ED23D0-15AE-4455-ADC1-FD3FF593B081}">
      <dgm:prSet/>
      <dgm:spPr/>
      <dgm:t>
        <a:bodyPr/>
        <a:lstStyle/>
        <a:p>
          <a:r>
            <a:rPr lang="de-DE" b="1"/>
            <a:t>Wie gehen Sie vor?</a:t>
          </a:r>
          <a:endParaRPr lang="en-US"/>
        </a:p>
      </dgm:t>
    </dgm:pt>
    <dgm:pt modelId="{7AD5E0A5-5CAF-4184-AC9A-D91C0CC25D8C}" type="parTrans" cxnId="{971D8656-28CF-4002-B0C6-658E6E808EFF}">
      <dgm:prSet/>
      <dgm:spPr/>
      <dgm:t>
        <a:bodyPr/>
        <a:lstStyle/>
        <a:p>
          <a:endParaRPr lang="en-US"/>
        </a:p>
      </dgm:t>
    </dgm:pt>
    <dgm:pt modelId="{2D1381DB-4159-45BF-8105-A4341E884A07}" type="sibTrans" cxnId="{971D8656-28CF-4002-B0C6-658E6E808EFF}">
      <dgm:prSet/>
      <dgm:spPr/>
      <dgm:t>
        <a:bodyPr/>
        <a:lstStyle/>
        <a:p>
          <a:endParaRPr lang="en-US"/>
        </a:p>
      </dgm:t>
    </dgm:pt>
    <dgm:pt modelId="{6A003F29-5A4D-41F3-8578-E642D369DC1B}">
      <dgm:prSet/>
      <dgm:spPr/>
      <dgm:t>
        <a:bodyPr/>
        <a:lstStyle/>
        <a:p>
          <a:r>
            <a:rPr lang="de-DE" b="1"/>
            <a:t>Wo können Elemente der Sozialen Arbeit eingesetzt werden? </a:t>
          </a:r>
          <a:endParaRPr lang="en-US"/>
        </a:p>
      </dgm:t>
    </dgm:pt>
    <dgm:pt modelId="{938F30B9-7FF2-4B0F-BFB3-37E54ACEA9BC}" type="parTrans" cxnId="{1DF7BD2B-7A8F-4DEC-8C54-D9F1010A5996}">
      <dgm:prSet/>
      <dgm:spPr/>
      <dgm:t>
        <a:bodyPr/>
        <a:lstStyle/>
        <a:p>
          <a:endParaRPr lang="en-US"/>
        </a:p>
      </dgm:t>
    </dgm:pt>
    <dgm:pt modelId="{F90A47CA-77EA-4867-84EC-85F492692870}" type="sibTrans" cxnId="{1DF7BD2B-7A8F-4DEC-8C54-D9F1010A5996}">
      <dgm:prSet/>
      <dgm:spPr/>
      <dgm:t>
        <a:bodyPr/>
        <a:lstStyle/>
        <a:p>
          <a:endParaRPr lang="en-US"/>
        </a:p>
      </dgm:t>
    </dgm:pt>
    <dgm:pt modelId="{742EFADF-D163-45BF-87C0-A9BEB2A0BA42}">
      <dgm:prSet/>
      <dgm:spPr/>
      <dgm:t>
        <a:bodyPr/>
        <a:lstStyle/>
        <a:p>
          <a:r>
            <a:rPr lang="de-DE" b="1" dirty="0"/>
            <a:t>Welche (ethischen) Schwierigkeiten erkennen Sie bei dieser Thematik?</a:t>
          </a:r>
          <a:endParaRPr lang="en-US" dirty="0"/>
        </a:p>
      </dgm:t>
    </dgm:pt>
    <dgm:pt modelId="{2A15A827-85EB-4451-9645-E39D77C1C6B7}" type="parTrans" cxnId="{3E9ED527-4186-494B-B49D-3D855BCFFD27}">
      <dgm:prSet/>
      <dgm:spPr/>
      <dgm:t>
        <a:bodyPr/>
        <a:lstStyle/>
        <a:p>
          <a:endParaRPr lang="en-US"/>
        </a:p>
      </dgm:t>
    </dgm:pt>
    <dgm:pt modelId="{9EC5BEEF-887A-458C-8B20-F6EA179F528C}" type="sibTrans" cxnId="{3E9ED527-4186-494B-B49D-3D855BCFFD27}">
      <dgm:prSet/>
      <dgm:spPr/>
      <dgm:t>
        <a:bodyPr/>
        <a:lstStyle/>
        <a:p>
          <a:endParaRPr lang="en-US"/>
        </a:p>
      </dgm:t>
    </dgm:pt>
    <dgm:pt modelId="{0AD09838-AD20-46A7-AAF7-3ACCE4EA882D}" type="pres">
      <dgm:prSet presAssocID="{9CD95EC6-4FC1-4FFF-8FDE-80E18E88C7DB}" presName="root" presStyleCnt="0">
        <dgm:presLayoutVars>
          <dgm:dir/>
          <dgm:resizeHandles val="exact"/>
        </dgm:presLayoutVars>
      </dgm:prSet>
      <dgm:spPr/>
    </dgm:pt>
    <dgm:pt modelId="{6C4114B0-F23A-45FE-9E1D-0DF39D7704EF}" type="pres">
      <dgm:prSet presAssocID="{97ED23D0-15AE-4455-ADC1-FD3FF593B081}" presName="compNode" presStyleCnt="0"/>
      <dgm:spPr/>
    </dgm:pt>
    <dgm:pt modelId="{6F087DB7-181E-4EB3-B838-24917F235E11}" type="pres">
      <dgm:prSet presAssocID="{97ED23D0-15AE-4455-ADC1-FD3FF593B081}" presName="bgRect" presStyleLbl="bgShp" presStyleIdx="0" presStyleCnt="3"/>
      <dgm:spPr/>
    </dgm:pt>
    <dgm:pt modelId="{D82A8455-8F4A-454F-A609-814E02CA30E5}" type="pres">
      <dgm:prSet presAssocID="{97ED23D0-15AE-4455-ADC1-FD3FF593B0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hen"/>
        </a:ext>
      </dgm:extLst>
    </dgm:pt>
    <dgm:pt modelId="{5B532F30-CEAF-434D-A788-E62DCA7DBE84}" type="pres">
      <dgm:prSet presAssocID="{97ED23D0-15AE-4455-ADC1-FD3FF593B081}" presName="spaceRect" presStyleCnt="0"/>
      <dgm:spPr/>
    </dgm:pt>
    <dgm:pt modelId="{1A40B706-2145-439D-BA20-0DDC712079D7}" type="pres">
      <dgm:prSet presAssocID="{97ED23D0-15AE-4455-ADC1-FD3FF593B081}" presName="parTx" presStyleLbl="revTx" presStyleIdx="0" presStyleCnt="3">
        <dgm:presLayoutVars>
          <dgm:chMax val="0"/>
          <dgm:chPref val="0"/>
        </dgm:presLayoutVars>
      </dgm:prSet>
      <dgm:spPr/>
    </dgm:pt>
    <dgm:pt modelId="{FA8CA703-1839-4771-8DFD-F9F7448A94E2}" type="pres">
      <dgm:prSet presAssocID="{2D1381DB-4159-45BF-8105-A4341E884A07}" presName="sibTrans" presStyleCnt="0"/>
      <dgm:spPr/>
    </dgm:pt>
    <dgm:pt modelId="{3CB9F6CB-EE5D-4133-A83C-9BD18DB44C25}" type="pres">
      <dgm:prSet presAssocID="{6A003F29-5A4D-41F3-8578-E642D369DC1B}" presName="compNode" presStyleCnt="0"/>
      <dgm:spPr/>
    </dgm:pt>
    <dgm:pt modelId="{B04F851A-B076-42F6-9B04-FCE13CBC2128}" type="pres">
      <dgm:prSet presAssocID="{6A003F29-5A4D-41F3-8578-E642D369DC1B}" presName="bgRect" presStyleLbl="bgShp" presStyleIdx="1" presStyleCnt="3"/>
      <dgm:spPr/>
    </dgm:pt>
    <dgm:pt modelId="{FF95F76F-365D-431B-AD86-E9787AB24F32}" type="pres">
      <dgm:prSet presAssocID="{6A003F29-5A4D-41F3-8578-E642D369DC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weißer"/>
        </a:ext>
      </dgm:extLst>
    </dgm:pt>
    <dgm:pt modelId="{DE0BB4BB-4A2C-475F-85AC-D5CF2448CBA9}" type="pres">
      <dgm:prSet presAssocID="{6A003F29-5A4D-41F3-8578-E642D369DC1B}" presName="spaceRect" presStyleCnt="0"/>
      <dgm:spPr/>
    </dgm:pt>
    <dgm:pt modelId="{B79F6589-F88F-469D-B72C-CD5917FD317D}" type="pres">
      <dgm:prSet presAssocID="{6A003F29-5A4D-41F3-8578-E642D369DC1B}" presName="parTx" presStyleLbl="revTx" presStyleIdx="1" presStyleCnt="3">
        <dgm:presLayoutVars>
          <dgm:chMax val="0"/>
          <dgm:chPref val="0"/>
        </dgm:presLayoutVars>
      </dgm:prSet>
      <dgm:spPr/>
    </dgm:pt>
    <dgm:pt modelId="{291965AD-EE9D-4CFF-A56C-4639F00E195B}" type="pres">
      <dgm:prSet presAssocID="{F90A47CA-77EA-4867-84EC-85F492692870}" presName="sibTrans" presStyleCnt="0"/>
      <dgm:spPr/>
    </dgm:pt>
    <dgm:pt modelId="{9841B057-C112-49F6-AD47-EAD9AD77FA2F}" type="pres">
      <dgm:prSet presAssocID="{742EFADF-D163-45BF-87C0-A9BEB2A0BA42}" presName="compNode" presStyleCnt="0"/>
      <dgm:spPr/>
    </dgm:pt>
    <dgm:pt modelId="{0F3F6B70-798F-4911-8B41-42B19DF4C8DE}" type="pres">
      <dgm:prSet presAssocID="{742EFADF-D163-45BF-87C0-A9BEB2A0BA42}" presName="bgRect" presStyleLbl="bgShp" presStyleIdx="2" presStyleCnt="3"/>
      <dgm:spPr/>
    </dgm:pt>
    <dgm:pt modelId="{16492F1B-2134-45A9-9C06-3C9375307495}" type="pres">
      <dgm:prSet presAssocID="{742EFADF-D163-45BF-87C0-A9BEB2A0BA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D1FE76E0-15DC-4A78-918C-80825C2EF66E}" type="pres">
      <dgm:prSet presAssocID="{742EFADF-D163-45BF-87C0-A9BEB2A0BA42}" presName="spaceRect" presStyleCnt="0"/>
      <dgm:spPr/>
    </dgm:pt>
    <dgm:pt modelId="{5A8BF0FF-732E-45D4-B2B0-F5D51CA3A631}" type="pres">
      <dgm:prSet presAssocID="{742EFADF-D163-45BF-87C0-A9BEB2A0BA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9ED527-4186-494B-B49D-3D855BCFFD27}" srcId="{9CD95EC6-4FC1-4FFF-8FDE-80E18E88C7DB}" destId="{742EFADF-D163-45BF-87C0-A9BEB2A0BA42}" srcOrd="2" destOrd="0" parTransId="{2A15A827-85EB-4451-9645-E39D77C1C6B7}" sibTransId="{9EC5BEEF-887A-458C-8B20-F6EA179F528C}"/>
    <dgm:cxn modelId="{1DF7BD2B-7A8F-4DEC-8C54-D9F1010A5996}" srcId="{9CD95EC6-4FC1-4FFF-8FDE-80E18E88C7DB}" destId="{6A003F29-5A4D-41F3-8578-E642D369DC1B}" srcOrd="1" destOrd="0" parTransId="{938F30B9-7FF2-4B0F-BFB3-37E54ACEA9BC}" sibTransId="{F90A47CA-77EA-4867-84EC-85F492692870}"/>
    <dgm:cxn modelId="{B8A6EA4D-5057-4826-8FA5-3855D6EBD1BB}" type="presOf" srcId="{742EFADF-D163-45BF-87C0-A9BEB2A0BA42}" destId="{5A8BF0FF-732E-45D4-B2B0-F5D51CA3A631}" srcOrd="0" destOrd="0" presId="urn:microsoft.com/office/officeart/2018/2/layout/IconVerticalSolidList"/>
    <dgm:cxn modelId="{971D8656-28CF-4002-B0C6-658E6E808EFF}" srcId="{9CD95EC6-4FC1-4FFF-8FDE-80E18E88C7DB}" destId="{97ED23D0-15AE-4455-ADC1-FD3FF593B081}" srcOrd="0" destOrd="0" parTransId="{7AD5E0A5-5CAF-4184-AC9A-D91C0CC25D8C}" sibTransId="{2D1381DB-4159-45BF-8105-A4341E884A07}"/>
    <dgm:cxn modelId="{E515C382-38F3-4051-9882-53FA91A64B38}" type="presOf" srcId="{97ED23D0-15AE-4455-ADC1-FD3FF593B081}" destId="{1A40B706-2145-439D-BA20-0DDC712079D7}" srcOrd="0" destOrd="0" presId="urn:microsoft.com/office/officeart/2018/2/layout/IconVerticalSolidList"/>
    <dgm:cxn modelId="{5A7B52AC-FFE1-4AAD-A1DB-FE7289EDC995}" type="presOf" srcId="{6A003F29-5A4D-41F3-8578-E642D369DC1B}" destId="{B79F6589-F88F-469D-B72C-CD5917FD317D}" srcOrd="0" destOrd="0" presId="urn:microsoft.com/office/officeart/2018/2/layout/IconVerticalSolidList"/>
    <dgm:cxn modelId="{EE3FFEF8-8394-4984-B243-D436C60C79F4}" type="presOf" srcId="{9CD95EC6-4FC1-4FFF-8FDE-80E18E88C7DB}" destId="{0AD09838-AD20-46A7-AAF7-3ACCE4EA882D}" srcOrd="0" destOrd="0" presId="urn:microsoft.com/office/officeart/2018/2/layout/IconVerticalSolidList"/>
    <dgm:cxn modelId="{0D46665B-7138-4237-9D9F-7B3251B581E4}" type="presParOf" srcId="{0AD09838-AD20-46A7-AAF7-3ACCE4EA882D}" destId="{6C4114B0-F23A-45FE-9E1D-0DF39D7704EF}" srcOrd="0" destOrd="0" presId="urn:microsoft.com/office/officeart/2018/2/layout/IconVerticalSolidList"/>
    <dgm:cxn modelId="{50A31064-F588-40A9-A424-8699E750F433}" type="presParOf" srcId="{6C4114B0-F23A-45FE-9E1D-0DF39D7704EF}" destId="{6F087DB7-181E-4EB3-B838-24917F235E11}" srcOrd="0" destOrd="0" presId="urn:microsoft.com/office/officeart/2018/2/layout/IconVerticalSolidList"/>
    <dgm:cxn modelId="{27C7030D-974C-44AA-BA2B-6ECEA9696E5C}" type="presParOf" srcId="{6C4114B0-F23A-45FE-9E1D-0DF39D7704EF}" destId="{D82A8455-8F4A-454F-A609-814E02CA30E5}" srcOrd="1" destOrd="0" presId="urn:microsoft.com/office/officeart/2018/2/layout/IconVerticalSolidList"/>
    <dgm:cxn modelId="{AD877556-DC2C-4EB1-AEC2-FA453B2B5187}" type="presParOf" srcId="{6C4114B0-F23A-45FE-9E1D-0DF39D7704EF}" destId="{5B532F30-CEAF-434D-A788-E62DCA7DBE84}" srcOrd="2" destOrd="0" presId="urn:microsoft.com/office/officeart/2018/2/layout/IconVerticalSolidList"/>
    <dgm:cxn modelId="{4AF73A07-B9E2-4E94-BE4F-18C5BF884451}" type="presParOf" srcId="{6C4114B0-F23A-45FE-9E1D-0DF39D7704EF}" destId="{1A40B706-2145-439D-BA20-0DDC712079D7}" srcOrd="3" destOrd="0" presId="urn:microsoft.com/office/officeart/2018/2/layout/IconVerticalSolidList"/>
    <dgm:cxn modelId="{92C06B00-95B0-4198-8089-0BA03A652AFF}" type="presParOf" srcId="{0AD09838-AD20-46A7-AAF7-3ACCE4EA882D}" destId="{FA8CA703-1839-4771-8DFD-F9F7448A94E2}" srcOrd="1" destOrd="0" presId="urn:microsoft.com/office/officeart/2018/2/layout/IconVerticalSolidList"/>
    <dgm:cxn modelId="{EB8E91AF-1C73-4960-A604-7F190BACE277}" type="presParOf" srcId="{0AD09838-AD20-46A7-AAF7-3ACCE4EA882D}" destId="{3CB9F6CB-EE5D-4133-A83C-9BD18DB44C25}" srcOrd="2" destOrd="0" presId="urn:microsoft.com/office/officeart/2018/2/layout/IconVerticalSolidList"/>
    <dgm:cxn modelId="{384C5678-F777-4F9D-82FD-3EC2A88834D0}" type="presParOf" srcId="{3CB9F6CB-EE5D-4133-A83C-9BD18DB44C25}" destId="{B04F851A-B076-42F6-9B04-FCE13CBC2128}" srcOrd="0" destOrd="0" presId="urn:microsoft.com/office/officeart/2018/2/layout/IconVerticalSolidList"/>
    <dgm:cxn modelId="{5E9303C7-1FF5-4C0D-A006-1000F15DA36C}" type="presParOf" srcId="{3CB9F6CB-EE5D-4133-A83C-9BD18DB44C25}" destId="{FF95F76F-365D-431B-AD86-E9787AB24F32}" srcOrd="1" destOrd="0" presId="urn:microsoft.com/office/officeart/2018/2/layout/IconVerticalSolidList"/>
    <dgm:cxn modelId="{A7F6D512-051A-40DD-BF17-C36DADF55FC6}" type="presParOf" srcId="{3CB9F6CB-EE5D-4133-A83C-9BD18DB44C25}" destId="{DE0BB4BB-4A2C-475F-85AC-D5CF2448CBA9}" srcOrd="2" destOrd="0" presId="urn:microsoft.com/office/officeart/2018/2/layout/IconVerticalSolidList"/>
    <dgm:cxn modelId="{7E425263-8EAD-464C-9951-2A1FC5355D8A}" type="presParOf" srcId="{3CB9F6CB-EE5D-4133-A83C-9BD18DB44C25}" destId="{B79F6589-F88F-469D-B72C-CD5917FD317D}" srcOrd="3" destOrd="0" presId="urn:microsoft.com/office/officeart/2018/2/layout/IconVerticalSolidList"/>
    <dgm:cxn modelId="{9E763777-BCF5-4B8A-BA15-1C56FA56FF7B}" type="presParOf" srcId="{0AD09838-AD20-46A7-AAF7-3ACCE4EA882D}" destId="{291965AD-EE9D-4CFF-A56C-4639F00E195B}" srcOrd="3" destOrd="0" presId="urn:microsoft.com/office/officeart/2018/2/layout/IconVerticalSolidList"/>
    <dgm:cxn modelId="{453F09EE-42B4-41E2-9B1A-2D96685E87AA}" type="presParOf" srcId="{0AD09838-AD20-46A7-AAF7-3ACCE4EA882D}" destId="{9841B057-C112-49F6-AD47-EAD9AD77FA2F}" srcOrd="4" destOrd="0" presId="urn:microsoft.com/office/officeart/2018/2/layout/IconVerticalSolidList"/>
    <dgm:cxn modelId="{26B1ED7C-7091-432C-AC4A-EB9A720431CE}" type="presParOf" srcId="{9841B057-C112-49F6-AD47-EAD9AD77FA2F}" destId="{0F3F6B70-798F-4911-8B41-42B19DF4C8DE}" srcOrd="0" destOrd="0" presId="urn:microsoft.com/office/officeart/2018/2/layout/IconVerticalSolidList"/>
    <dgm:cxn modelId="{9BFB8821-0C91-44FF-89A3-B00C6A161FE2}" type="presParOf" srcId="{9841B057-C112-49F6-AD47-EAD9AD77FA2F}" destId="{16492F1B-2134-45A9-9C06-3C9375307495}" srcOrd="1" destOrd="0" presId="urn:microsoft.com/office/officeart/2018/2/layout/IconVerticalSolidList"/>
    <dgm:cxn modelId="{649E7E78-2AF1-446E-AF70-A7F520DB2E53}" type="presParOf" srcId="{9841B057-C112-49F6-AD47-EAD9AD77FA2F}" destId="{D1FE76E0-15DC-4A78-918C-80825C2EF66E}" srcOrd="2" destOrd="0" presId="urn:microsoft.com/office/officeart/2018/2/layout/IconVerticalSolidList"/>
    <dgm:cxn modelId="{2453E3C1-40F5-42D1-8EB7-1CB90F3541AE}" type="presParOf" srcId="{9841B057-C112-49F6-AD47-EAD9AD77FA2F}" destId="{5A8BF0FF-732E-45D4-B2B0-F5D51CA3A6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57C6F3-2524-41D1-A594-5DC6BF32DB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21D1528-79B0-42CF-AD37-EEB01191637E}">
      <dgm:prSet/>
      <dgm:spPr/>
      <dgm:t>
        <a:bodyPr/>
        <a:lstStyle/>
        <a:p>
          <a:r>
            <a:rPr lang="de-DE" b="1"/>
            <a:t>Welche Themen könnten in der Beratung relevant werden?</a:t>
          </a:r>
          <a:endParaRPr lang="en-US"/>
        </a:p>
      </dgm:t>
    </dgm:pt>
    <dgm:pt modelId="{184905A5-3F35-4928-A034-E997AFBC05E7}" type="parTrans" cxnId="{20BBB9C4-8E00-4F12-AF5A-1C3B2AF53451}">
      <dgm:prSet/>
      <dgm:spPr/>
      <dgm:t>
        <a:bodyPr/>
        <a:lstStyle/>
        <a:p>
          <a:endParaRPr lang="en-US"/>
        </a:p>
      </dgm:t>
    </dgm:pt>
    <dgm:pt modelId="{7FF78929-D5AF-45ED-928D-5BA10D21226F}" type="sibTrans" cxnId="{20BBB9C4-8E00-4F12-AF5A-1C3B2AF53451}">
      <dgm:prSet/>
      <dgm:spPr/>
      <dgm:t>
        <a:bodyPr/>
        <a:lstStyle/>
        <a:p>
          <a:endParaRPr lang="en-US"/>
        </a:p>
      </dgm:t>
    </dgm:pt>
    <dgm:pt modelId="{7EB0CB58-F970-4C4F-BB6C-46DEFF3CCCB1}">
      <dgm:prSet/>
      <dgm:spPr/>
      <dgm:t>
        <a:bodyPr/>
        <a:lstStyle/>
        <a:p>
          <a:r>
            <a:rPr lang="de-DE" b="1"/>
            <a:t>Welche Ressourcen erkennen Sie in der Lebensgeschichte von Frau Huber?</a:t>
          </a:r>
          <a:endParaRPr lang="en-US"/>
        </a:p>
      </dgm:t>
    </dgm:pt>
    <dgm:pt modelId="{E9CD7C1B-D287-48AB-94A6-6283668A1EFB}" type="parTrans" cxnId="{B7D483EB-2FA8-4453-A4CF-FAF5DD1AE89E}">
      <dgm:prSet/>
      <dgm:spPr/>
      <dgm:t>
        <a:bodyPr/>
        <a:lstStyle/>
        <a:p>
          <a:endParaRPr lang="en-US"/>
        </a:p>
      </dgm:t>
    </dgm:pt>
    <dgm:pt modelId="{4A12E27C-6982-49F3-B3F8-41B8C6D68654}" type="sibTrans" cxnId="{B7D483EB-2FA8-4453-A4CF-FAF5DD1AE89E}">
      <dgm:prSet/>
      <dgm:spPr/>
      <dgm:t>
        <a:bodyPr/>
        <a:lstStyle/>
        <a:p>
          <a:endParaRPr lang="en-US"/>
        </a:p>
      </dgm:t>
    </dgm:pt>
    <dgm:pt modelId="{37644037-5394-4D11-8F7E-EA7D8BCAE8D9}">
      <dgm:prSet/>
      <dgm:spPr/>
      <dgm:t>
        <a:bodyPr/>
        <a:lstStyle/>
        <a:p>
          <a:r>
            <a:rPr lang="de-DE" b="1"/>
            <a:t>Wie könnten sich die aktuellen Herausforderungen der Corona Pandemie auf die Inhalte der Beratung auswirken? </a:t>
          </a:r>
          <a:endParaRPr lang="en-US"/>
        </a:p>
      </dgm:t>
    </dgm:pt>
    <dgm:pt modelId="{D4070973-0C31-4730-B8E7-D0A020C47277}" type="parTrans" cxnId="{04637729-CEBE-4285-95C1-BD5261A15AF9}">
      <dgm:prSet/>
      <dgm:spPr/>
      <dgm:t>
        <a:bodyPr/>
        <a:lstStyle/>
        <a:p>
          <a:endParaRPr lang="en-US"/>
        </a:p>
      </dgm:t>
    </dgm:pt>
    <dgm:pt modelId="{CCA78466-2325-4694-BDCB-7C59CAC600B9}" type="sibTrans" cxnId="{04637729-CEBE-4285-95C1-BD5261A15AF9}">
      <dgm:prSet/>
      <dgm:spPr/>
      <dgm:t>
        <a:bodyPr/>
        <a:lstStyle/>
        <a:p>
          <a:endParaRPr lang="en-US"/>
        </a:p>
      </dgm:t>
    </dgm:pt>
    <dgm:pt modelId="{1B9A6594-BA5B-4169-800A-2CFADC483F00}" type="pres">
      <dgm:prSet presAssocID="{5257C6F3-2524-41D1-A594-5DC6BF32DB70}" presName="root" presStyleCnt="0">
        <dgm:presLayoutVars>
          <dgm:dir/>
          <dgm:resizeHandles val="exact"/>
        </dgm:presLayoutVars>
      </dgm:prSet>
      <dgm:spPr/>
    </dgm:pt>
    <dgm:pt modelId="{D2BD11D4-45BA-4978-8658-7902C548A7CD}" type="pres">
      <dgm:prSet presAssocID="{921D1528-79B0-42CF-AD37-EEB01191637E}" presName="compNode" presStyleCnt="0"/>
      <dgm:spPr/>
    </dgm:pt>
    <dgm:pt modelId="{28BD9C52-D2E1-4E31-92F3-C6546E6189CD}" type="pres">
      <dgm:prSet presAssocID="{921D1528-79B0-42CF-AD37-EEB01191637E}" presName="bgRect" presStyleLbl="bgShp" presStyleIdx="0" presStyleCnt="3"/>
      <dgm:spPr/>
    </dgm:pt>
    <dgm:pt modelId="{8FFA94A9-05A4-4F2A-9E4E-10EB47D030DE}" type="pres">
      <dgm:prSet presAssocID="{921D1528-79B0-42CF-AD37-EEB0119163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9BCD4C9-7F4A-4088-9F3C-536EED68C583}" type="pres">
      <dgm:prSet presAssocID="{921D1528-79B0-42CF-AD37-EEB01191637E}" presName="spaceRect" presStyleCnt="0"/>
      <dgm:spPr/>
    </dgm:pt>
    <dgm:pt modelId="{26030371-CCC8-4FC1-A587-D72B70086214}" type="pres">
      <dgm:prSet presAssocID="{921D1528-79B0-42CF-AD37-EEB01191637E}" presName="parTx" presStyleLbl="revTx" presStyleIdx="0" presStyleCnt="3">
        <dgm:presLayoutVars>
          <dgm:chMax val="0"/>
          <dgm:chPref val="0"/>
        </dgm:presLayoutVars>
      </dgm:prSet>
      <dgm:spPr/>
    </dgm:pt>
    <dgm:pt modelId="{FFD12AD0-10F4-4C42-B2FB-45B59B31351E}" type="pres">
      <dgm:prSet presAssocID="{7FF78929-D5AF-45ED-928D-5BA10D21226F}" presName="sibTrans" presStyleCnt="0"/>
      <dgm:spPr/>
    </dgm:pt>
    <dgm:pt modelId="{5E66C9B8-6AA7-4E95-9805-B0760D6D1945}" type="pres">
      <dgm:prSet presAssocID="{7EB0CB58-F970-4C4F-BB6C-46DEFF3CCCB1}" presName="compNode" presStyleCnt="0"/>
      <dgm:spPr/>
    </dgm:pt>
    <dgm:pt modelId="{95BFB913-6480-4199-AFAE-6313D13BDFB0}" type="pres">
      <dgm:prSet presAssocID="{7EB0CB58-F970-4C4F-BB6C-46DEFF3CCCB1}" presName="bgRect" presStyleLbl="bgShp" presStyleIdx="1" presStyleCnt="3"/>
      <dgm:spPr/>
    </dgm:pt>
    <dgm:pt modelId="{F9AB5E35-B16E-46C2-98A8-1FB2548E6F02}" type="pres">
      <dgm:prSet presAssocID="{7EB0CB58-F970-4C4F-BB6C-46DEFF3CCC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agen"/>
        </a:ext>
      </dgm:extLst>
    </dgm:pt>
    <dgm:pt modelId="{7296C907-E3AE-427D-8CAE-59B61462B788}" type="pres">
      <dgm:prSet presAssocID="{7EB0CB58-F970-4C4F-BB6C-46DEFF3CCCB1}" presName="spaceRect" presStyleCnt="0"/>
      <dgm:spPr/>
    </dgm:pt>
    <dgm:pt modelId="{42C0603F-BF8C-4D75-BB81-07DBCCFBE4EB}" type="pres">
      <dgm:prSet presAssocID="{7EB0CB58-F970-4C4F-BB6C-46DEFF3CCCB1}" presName="parTx" presStyleLbl="revTx" presStyleIdx="1" presStyleCnt="3">
        <dgm:presLayoutVars>
          <dgm:chMax val="0"/>
          <dgm:chPref val="0"/>
        </dgm:presLayoutVars>
      </dgm:prSet>
      <dgm:spPr/>
    </dgm:pt>
    <dgm:pt modelId="{9A26DF8A-433B-49C6-9E3B-4C98D24A86E0}" type="pres">
      <dgm:prSet presAssocID="{4A12E27C-6982-49F3-B3F8-41B8C6D68654}" presName="sibTrans" presStyleCnt="0"/>
      <dgm:spPr/>
    </dgm:pt>
    <dgm:pt modelId="{FC8D3A31-20C5-4E78-9DB2-9514BA256D1C}" type="pres">
      <dgm:prSet presAssocID="{37644037-5394-4D11-8F7E-EA7D8BCAE8D9}" presName="compNode" presStyleCnt="0"/>
      <dgm:spPr/>
    </dgm:pt>
    <dgm:pt modelId="{58268B79-AFB9-48BF-A5D4-0FE8418B3349}" type="pres">
      <dgm:prSet presAssocID="{37644037-5394-4D11-8F7E-EA7D8BCAE8D9}" presName="bgRect" presStyleLbl="bgShp" presStyleIdx="2" presStyleCnt="3"/>
      <dgm:spPr/>
    </dgm:pt>
    <dgm:pt modelId="{222FD7A6-923F-47F3-9C9B-68623BCE562F}" type="pres">
      <dgm:prSet presAssocID="{37644037-5394-4D11-8F7E-EA7D8BCAE8D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594B88B-3FC0-4FB3-BAC9-6661479E4A67}" type="pres">
      <dgm:prSet presAssocID="{37644037-5394-4D11-8F7E-EA7D8BCAE8D9}" presName="spaceRect" presStyleCnt="0"/>
      <dgm:spPr/>
    </dgm:pt>
    <dgm:pt modelId="{A6F48B30-C094-4E9A-8E75-C66FADF0B7F2}" type="pres">
      <dgm:prSet presAssocID="{37644037-5394-4D11-8F7E-EA7D8BCAE8D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4167212-7FB0-42E8-B39C-C5E164185149}" type="presOf" srcId="{5257C6F3-2524-41D1-A594-5DC6BF32DB70}" destId="{1B9A6594-BA5B-4169-800A-2CFADC483F00}" srcOrd="0" destOrd="0" presId="urn:microsoft.com/office/officeart/2018/2/layout/IconVerticalSolidList"/>
    <dgm:cxn modelId="{04637729-CEBE-4285-95C1-BD5261A15AF9}" srcId="{5257C6F3-2524-41D1-A594-5DC6BF32DB70}" destId="{37644037-5394-4D11-8F7E-EA7D8BCAE8D9}" srcOrd="2" destOrd="0" parTransId="{D4070973-0C31-4730-B8E7-D0A020C47277}" sibTransId="{CCA78466-2325-4694-BDCB-7C59CAC600B9}"/>
    <dgm:cxn modelId="{695CC082-9AAE-4306-AD72-B8467B9622DD}" type="presOf" srcId="{7EB0CB58-F970-4C4F-BB6C-46DEFF3CCCB1}" destId="{42C0603F-BF8C-4D75-BB81-07DBCCFBE4EB}" srcOrd="0" destOrd="0" presId="urn:microsoft.com/office/officeart/2018/2/layout/IconVerticalSolidList"/>
    <dgm:cxn modelId="{5920F094-B79B-4B97-8230-D63C3F5D7F09}" type="presOf" srcId="{37644037-5394-4D11-8F7E-EA7D8BCAE8D9}" destId="{A6F48B30-C094-4E9A-8E75-C66FADF0B7F2}" srcOrd="0" destOrd="0" presId="urn:microsoft.com/office/officeart/2018/2/layout/IconVerticalSolidList"/>
    <dgm:cxn modelId="{20BBB9C4-8E00-4F12-AF5A-1C3B2AF53451}" srcId="{5257C6F3-2524-41D1-A594-5DC6BF32DB70}" destId="{921D1528-79B0-42CF-AD37-EEB01191637E}" srcOrd="0" destOrd="0" parTransId="{184905A5-3F35-4928-A034-E997AFBC05E7}" sibTransId="{7FF78929-D5AF-45ED-928D-5BA10D21226F}"/>
    <dgm:cxn modelId="{B7D483EB-2FA8-4453-A4CF-FAF5DD1AE89E}" srcId="{5257C6F3-2524-41D1-A594-5DC6BF32DB70}" destId="{7EB0CB58-F970-4C4F-BB6C-46DEFF3CCCB1}" srcOrd="1" destOrd="0" parTransId="{E9CD7C1B-D287-48AB-94A6-6283668A1EFB}" sibTransId="{4A12E27C-6982-49F3-B3F8-41B8C6D68654}"/>
    <dgm:cxn modelId="{D1777FF5-9478-4881-961F-69282B711AE4}" type="presOf" srcId="{921D1528-79B0-42CF-AD37-EEB01191637E}" destId="{26030371-CCC8-4FC1-A587-D72B70086214}" srcOrd="0" destOrd="0" presId="urn:microsoft.com/office/officeart/2018/2/layout/IconVerticalSolidList"/>
    <dgm:cxn modelId="{B291F03C-7383-4BE9-AD16-DC9EE441E1CA}" type="presParOf" srcId="{1B9A6594-BA5B-4169-800A-2CFADC483F00}" destId="{D2BD11D4-45BA-4978-8658-7902C548A7CD}" srcOrd="0" destOrd="0" presId="urn:microsoft.com/office/officeart/2018/2/layout/IconVerticalSolidList"/>
    <dgm:cxn modelId="{0D5E6E15-9DD1-4230-97D3-0A58F98E09EC}" type="presParOf" srcId="{D2BD11D4-45BA-4978-8658-7902C548A7CD}" destId="{28BD9C52-D2E1-4E31-92F3-C6546E6189CD}" srcOrd="0" destOrd="0" presId="urn:microsoft.com/office/officeart/2018/2/layout/IconVerticalSolidList"/>
    <dgm:cxn modelId="{3D5292FE-43E3-448E-B126-B04BD87C8EB7}" type="presParOf" srcId="{D2BD11D4-45BA-4978-8658-7902C548A7CD}" destId="{8FFA94A9-05A4-4F2A-9E4E-10EB47D030DE}" srcOrd="1" destOrd="0" presId="urn:microsoft.com/office/officeart/2018/2/layout/IconVerticalSolidList"/>
    <dgm:cxn modelId="{D90EBD0C-BC28-4071-91EE-8C3D5B1197DB}" type="presParOf" srcId="{D2BD11D4-45BA-4978-8658-7902C548A7CD}" destId="{B9BCD4C9-7F4A-4088-9F3C-536EED68C583}" srcOrd="2" destOrd="0" presId="urn:microsoft.com/office/officeart/2018/2/layout/IconVerticalSolidList"/>
    <dgm:cxn modelId="{8E1E87C7-75E6-4459-B6B1-A8340E806F6B}" type="presParOf" srcId="{D2BD11D4-45BA-4978-8658-7902C548A7CD}" destId="{26030371-CCC8-4FC1-A587-D72B70086214}" srcOrd="3" destOrd="0" presId="urn:microsoft.com/office/officeart/2018/2/layout/IconVerticalSolidList"/>
    <dgm:cxn modelId="{1E053DE7-862B-4292-A9F3-F557EC9768B8}" type="presParOf" srcId="{1B9A6594-BA5B-4169-800A-2CFADC483F00}" destId="{FFD12AD0-10F4-4C42-B2FB-45B59B31351E}" srcOrd="1" destOrd="0" presId="urn:microsoft.com/office/officeart/2018/2/layout/IconVerticalSolidList"/>
    <dgm:cxn modelId="{C181F185-CB6D-4CAA-B981-8C71CB7C0CC2}" type="presParOf" srcId="{1B9A6594-BA5B-4169-800A-2CFADC483F00}" destId="{5E66C9B8-6AA7-4E95-9805-B0760D6D1945}" srcOrd="2" destOrd="0" presId="urn:microsoft.com/office/officeart/2018/2/layout/IconVerticalSolidList"/>
    <dgm:cxn modelId="{CCD57C08-277C-4F7D-91CF-A0F58C34158E}" type="presParOf" srcId="{5E66C9B8-6AA7-4E95-9805-B0760D6D1945}" destId="{95BFB913-6480-4199-AFAE-6313D13BDFB0}" srcOrd="0" destOrd="0" presId="urn:microsoft.com/office/officeart/2018/2/layout/IconVerticalSolidList"/>
    <dgm:cxn modelId="{D37DAE22-B24A-4460-AAA7-EC5842397680}" type="presParOf" srcId="{5E66C9B8-6AA7-4E95-9805-B0760D6D1945}" destId="{F9AB5E35-B16E-46C2-98A8-1FB2548E6F02}" srcOrd="1" destOrd="0" presId="urn:microsoft.com/office/officeart/2018/2/layout/IconVerticalSolidList"/>
    <dgm:cxn modelId="{165B8AFF-FE99-476D-83FD-B444151CFC81}" type="presParOf" srcId="{5E66C9B8-6AA7-4E95-9805-B0760D6D1945}" destId="{7296C907-E3AE-427D-8CAE-59B61462B788}" srcOrd="2" destOrd="0" presId="urn:microsoft.com/office/officeart/2018/2/layout/IconVerticalSolidList"/>
    <dgm:cxn modelId="{A4CDEC79-FB62-40CA-851A-8637555DDD29}" type="presParOf" srcId="{5E66C9B8-6AA7-4E95-9805-B0760D6D1945}" destId="{42C0603F-BF8C-4D75-BB81-07DBCCFBE4EB}" srcOrd="3" destOrd="0" presId="urn:microsoft.com/office/officeart/2018/2/layout/IconVerticalSolidList"/>
    <dgm:cxn modelId="{DF2A01F6-6069-43DB-831A-E2E90A0C4E1D}" type="presParOf" srcId="{1B9A6594-BA5B-4169-800A-2CFADC483F00}" destId="{9A26DF8A-433B-49C6-9E3B-4C98D24A86E0}" srcOrd="3" destOrd="0" presId="urn:microsoft.com/office/officeart/2018/2/layout/IconVerticalSolidList"/>
    <dgm:cxn modelId="{B6BE52B2-1FDF-4C4B-A8B0-97DB11A772B9}" type="presParOf" srcId="{1B9A6594-BA5B-4169-800A-2CFADC483F00}" destId="{FC8D3A31-20C5-4E78-9DB2-9514BA256D1C}" srcOrd="4" destOrd="0" presId="urn:microsoft.com/office/officeart/2018/2/layout/IconVerticalSolidList"/>
    <dgm:cxn modelId="{2369F186-9897-408F-A5E8-E3C4A58DE7AE}" type="presParOf" srcId="{FC8D3A31-20C5-4E78-9DB2-9514BA256D1C}" destId="{58268B79-AFB9-48BF-A5D4-0FE8418B3349}" srcOrd="0" destOrd="0" presId="urn:microsoft.com/office/officeart/2018/2/layout/IconVerticalSolidList"/>
    <dgm:cxn modelId="{B9BEAA65-D9C0-4096-B3FB-39E7B6387735}" type="presParOf" srcId="{FC8D3A31-20C5-4E78-9DB2-9514BA256D1C}" destId="{222FD7A6-923F-47F3-9C9B-68623BCE562F}" srcOrd="1" destOrd="0" presId="urn:microsoft.com/office/officeart/2018/2/layout/IconVerticalSolidList"/>
    <dgm:cxn modelId="{7EE4DAAF-ED84-4749-A071-321056348603}" type="presParOf" srcId="{FC8D3A31-20C5-4E78-9DB2-9514BA256D1C}" destId="{4594B88B-3FC0-4FB3-BAC9-6661479E4A67}" srcOrd="2" destOrd="0" presId="urn:microsoft.com/office/officeart/2018/2/layout/IconVerticalSolidList"/>
    <dgm:cxn modelId="{2E8462E5-8664-417F-9AED-97923CA9BB5E}" type="presParOf" srcId="{FC8D3A31-20C5-4E78-9DB2-9514BA256D1C}" destId="{A6F48B30-C094-4E9A-8E75-C66FADF0B7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3C2A75-EC94-4691-871D-24BF9B829A2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FF5EA6-4AA5-4FE8-B114-C7623DE89236}">
      <dgm:prSet/>
      <dgm:spPr/>
      <dgm:t>
        <a:bodyPr/>
        <a:lstStyle/>
        <a:p>
          <a:r>
            <a:rPr lang="de-DE" b="1"/>
            <a:t>Welche Personen und Institutionen würden Sie am Runden Tisch beteiligen?</a:t>
          </a:r>
          <a:endParaRPr lang="en-US"/>
        </a:p>
      </dgm:t>
    </dgm:pt>
    <dgm:pt modelId="{78BE7E73-76FD-455C-B9B8-A9A72113D64E}" type="parTrans" cxnId="{B0540085-5D6C-4A6A-A689-25611762851E}">
      <dgm:prSet/>
      <dgm:spPr/>
      <dgm:t>
        <a:bodyPr/>
        <a:lstStyle/>
        <a:p>
          <a:endParaRPr lang="en-US"/>
        </a:p>
      </dgm:t>
    </dgm:pt>
    <dgm:pt modelId="{AF53F01E-9AC7-46A4-B664-6FA775F3B4B3}" type="sibTrans" cxnId="{B0540085-5D6C-4A6A-A689-25611762851E}">
      <dgm:prSet/>
      <dgm:spPr/>
      <dgm:t>
        <a:bodyPr/>
        <a:lstStyle/>
        <a:p>
          <a:endParaRPr lang="en-US"/>
        </a:p>
      </dgm:t>
    </dgm:pt>
    <dgm:pt modelId="{2C18FC4B-6C49-41B6-BEA6-5E297440DA48}">
      <dgm:prSet/>
      <dgm:spPr/>
      <dgm:t>
        <a:bodyPr/>
        <a:lstStyle/>
        <a:p>
          <a:r>
            <a:rPr lang="de-DE" b="1"/>
            <a:t>Welche Themen würden Sie besprechen? Wie würden Sie diese priorisieren?</a:t>
          </a:r>
          <a:endParaRPr lang="en-US"/>
        </a:p>
      </dgm:t>
    </dgm:pt>
    <dgm:pt modelId="{014AD8F9-2FAC-4524-8FFB-0E4E21CD6478}" type="parTrans" cxnId="{693B6BFC-0979-42F6-AA98-4582DCCCC579}">
      <dgm:prSet/>
      <dgm:spPr/>
      <dgm:t>
        <a:bodyPr/>
        <a:lstStyle/>
        <a:p>
          <a:endParaRPr lang="en-US"/>
        </a:p>
      </dgm:t>
    </dgm:pt>
    <dgm:pt modelId="{798E3ACE-E650-4C48-A2F9-6645DE2AE217}" type="sibTrans" cxnId="{693B6BFC-0979-42F6-AA98-4582DCCCC579}">
      <dgm:prSet/>
      <dgm:spPr/>
      <dgm:t>
        <a:bodyPr/>
        <a:lstStyle/>
        <a:p>
          <a:endParaRPr lang="en-US"/>
        </a:p>
      </dgm:t>
    </dgm:pt>
    <dgm:pt modelId="{B971D6C2-629C-4EE7-B297-A7F451D62E98}">
      <dgm:prSet/>
      <dgm:spPr/>
      <dgm:t>
        <a:bodyPr/>
        <a:lstStyle/>
        <a:p>
          <a:r>
            <a:rPr lang="de-DE" b="1"/>
            <a:t>Welche Auftraggeber gibt es an die Soziale Arbeit?  </a:t>
          </a:r>
          <a:endParaRPr lang="en-US"/>
        </a:p>
      </dgm:t>
    </dgm:pt>
    <dgm:pt modelId="{F796DDDF-D710-4D4A-AFE7-DFF4760693B4}" type="parTrans" cxnId="{2D1A1A49-2489-4322-8165-68DD3C40D05F}">
      <dgm:prSet/>
      <dgm:spPr/>
      <dgm:t>
        <a:bodyPr/>
        <a:lstStyle/>
        <a:p>
          <a:endParaRPr lang="en-US"/>
        </a:p>
      </dgm:t>
    </dgm:pt>
    <dgm:pt modelId="{38872F40-78A3-4E9B-A950-194CA801C2EF}" type="sibTrans" cxnId="{2D1A1A49-2489-4322-8165-68DD3C40D05F}">
      <dgm:prSet/>
      <dgm:spPr/>
      <dgm:t>
        <a:bodyPr/>
        <a:lstStyle/>
        <a:p>
          <a:endParaRPr lang="en-US"/>
        </a:p>
      </dgm:t>
    </dgm:pt>
    <dgm:pt modelId="{37A9FC04-32FD-4397-8ED1-87508A3289D5}" type="pres">
      <dgm:prSet presAssocID="{843C2A75-EC94-4691-871D-24BF9B829A25}" presName="linear" presStyleCnt="0">
        <dgm:presLayoutVars>
          <dgm:animLvl val="lvl"/>
          <dgm:resizeHandles val="exact"/>
        </dgm:presLayoutVars>
      </dgm:prSet>
      <dgm:spPr/>
    </dgm:pt>
    <dgm:pt modelId="{4FB12091-60B3-46A3-8AB3-C1ABAD7A435F}" type="pres">
      <dgm:prSet presAssocID="{6BFF5EA6-4AA5-4FE8-B114-C7623DE892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E284A6-F2A0-481F-B6F5-1E8F0F81A312}" type="pres">
      <dgm:prSet presAssocID="{AF53F01E-9AC7-46A4-B664-6FA775F3B4B3}" presName="spacer" presStyleCnt="0"/>
      <dgm:spPr/>
    </dgm:pt>
    <dgm:pt modelId="{FB02A00C-662C-44F0-AED4-31296CE9B233}" type="pres">
      <dgm:prSet presAssocID="{2C18FC4B-6C49-41B6-BEA6-5E297440DA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38CE80-C8BE-413D-929E-F78B12417A32}" type="pres">
      <dgm:prSet presAssocID="{798E3ACE-E650-4C48-A2F9-6645DE2AE217}" presName="spacer" presStyleCnt="0"/>
      <dgm:spPr/>
    </dgm:pt>
    <dgm:pt modelId="{C20ECA55-0664-4994-8F7B-8FE5107AC798}" type="pres">
      <dgm:prSet presAssocID="{B971D6C2-629C-4EE7-B297-A7F451D62E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1A1A49-2489-4322-8165-68DD3C40D05F}" srcId="{843C2A75-EC94-4691-871D-24BF9B829A25}" destId="{B971D6C2-629C-4EE7-B297-A7F451D62E98}" srcOrd="2" destOrd="0" parTransId="{F796DDDF-D710-4D4A-AFE7-DFF4760693B4}" sibTransId="{38872F40-78A3-4E9B-A950-194CA801C2EF}"/>
    <dgm:cxn modelId="{9B3D9D6E-F923-4B16-A3DA-17F5A3C7D689}" type="presOf" srcId="{843C2A75-EC94-4691-871D-24BF9B829A25}" destId="{37A9FC04-32FD-4397-8ED1-87508A3289D5}" srcOrd="0" destOrd="0" presId="urn:microsoft.com/office/officeart/2005/8/layout/vList2"/>
    <dgm:cxn modelId="{B0540085-5D6C-4A6A-A689-25611762851E}" srcId="{843C2A75-EC94-4691-871D-24BF9B829A25}" destId="{6BFF5EA6-4AA5-4FE8-B114-C7623DE89236}" srcOrd="0" destOrd="0" parTransId="{78BE7E73-76FD-455C-B9B8-A9A72113D64E}" sibTransId="{AF53F01E-9AC7-46A4-B664-6FA775F3B4B3}"/>
    <dgm:cxn modelId="{005385AE-DD21-49B4-AAED-107E6E100532}" type="presOf" srcId="{B971D6C2-629C-4EE7-B297-A7F451D62E98}" destId="{C20ECA55-0664-4994-8F7B-8FE5107AC798}" srcOrd="0" destOrd="0" presId="urn:microsoft.com/office/officeart/2005/8/layout/vList2"/>
    <dgm:cxn modelId="{21B5D9B5-385F-4DF0-ACB4-AE13CF1A9669}" type="presOf" srcId="{6BFF5EA6-4AA5-4FE8-B114-C7623DE89236}" destId="{4FB12091-60B3-46A3-8AB3-C1ABAD7A435F}" srcOrd="0" destOrd="0" presId="urn:microsoft.com/office/officeart/2005/8/layout/vList2"/>
    <dgm:cxn modelId="{2E6FD9F3-DBFE-4726-A2D6-C1BCE8D9D0EE}" type="presOf" srcId="{2C18FC4B-6C49-41B6-BEA6-5E297440DA48}" destId="{FB02A00C-662C-44F0-AED4-31296CE9B233}" srcOrd="0" destOrd="0" presId="urn:microsoft.com/office/officeart/2005/8/layout/vList2"/>
    <dgm:cxn modelId="{693B6BFC-0979-42F6-AA98-4582DCCCC579}" srcId="{843C2A75-EC94-4691-871D-24BF9B829A25}" destId="{2C18FC4B-6C49-41B6-BEA6-5E297440DA48}" srcOrd="1" destOrd="0" parTransId="{014AD8F9-2FAC-4524-8FFB-0E4E21CD6478}" sibTransId="{798E3ACE-E650-4C48-A2F9-6645DE2AE217}"/>
    <dgm:cxn modelId="{A6B81DDC-0E42-48DF-A124-F6C1A731873A}" type="presParOf" srcId="{37A9FC04-32FD-4397-8ED1-87508A3289D5}" destId="{4FB12091-60B3-46A3-8AB3-C1ABAD7A435F}" srcOrd="0" destOrd="0" presId="urn:microsoft.com/office/officeart/2005/8/layout/vList2"/>
    <dgm:cxn modelId="{3C5D530F-01D0-4398-A922-31C2BF22C9CA}" type="presParOf" srcId="{37A9FC04-32FD-4397-8ED1-87508A3289D5}" destId="{CEE284A6-F2A0-481F-B6F5-1E8F0F81A312}" srcOrd="1" destOrd="0" presId="urn:microsoft.com/office/officeart/2005/8/layout/vList2"/>
    <dgm:cxn modelId="{22FA50E1-96FA-46DA-8723-702420820A8C}" type="presParOf" srcId="{37A9FC04-32FD-4397-8ED1-87508A3289D5}" destId="{FB02A00C-662C-44F0-AED4-31296CE9B233}" srcOrd="2" destOrd="0" presId="urn:microsoft.com/office/officeart/2005/8/layout/vList2"/>
    <dgm:cxn modelId="{A03B3A15-FB44-4A1C-A3F5-20FB4094E8C3}" type="presParOf" srcId="{37A9FC04-32FD-4397-8ED1-87508A3289D5}" destId="{8D38CE80-C8BE-413D-929E-F78B12417A32}" srcOrd="3" destOrd="0" presId="urn:microsoft.com/office/officeart/2005/8/layout/vList2"/>
    <dgm:cxn modelId="{528F116A-C037-4011-AA0B-94CA0C4C5AC4}" type="presParOf" srcId="{37A9FC04-32FD-4397-8ED1-87508A3289D5}" destId="{C20ECA55-0664-4994-8F7B-8FE5107AC7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C7826C-4DBF-4D3D-961D-40A452FCAA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5194C9-EB56-4ED1-97BF-99E74AE07B3D}">
      <dgm:prSet/>
      <dgm:spPr/>
      <dgm:t>
        <a:bodyPr/>
        <a:lstStyle/>
        <a:p>
          <a:r>
            <a:rPr lang="de-DE" dirty="0"/>
            <a:t>Aufbau und Struktur </a:t>
          </a:r>
          <a:endParaRPr lang="en-US" dirty="0"/>
        </a:p>
      </dgm:t>
    </dgm:pt>
    <dgm:pt modelId="{65D3BA24-D219-4776-A7E3-DA14785FD0E5}" type="parTrans" cxnId="{EE140A82-B9F9-4EDC-A4CA-9A9571F96DE4}">
      <dgm:prSet/>
      <dgm:spPr/>
      <dgm:t>
        <a:bodyPr/>
        <a:lstStyle/>
        <a:p>
          <a:endParaRPr lang="en-US"/>
        </a:p>
      </dgm:t>
    </dgm:pt>
    <dgm:pt modelId="{09B1D8E8-79E4-4268-9B98-3181BE9BC4D9}" type="sibTrans" cxnId="{EE140A82-B9F9-4EDC-A4CA-9A9571F96DE4}">
      <dgm:prSet/>
      <dgm:spPr/>
      <dgm:t>
        <a:bodyPr/>
        <a:lstStyle/>
        <a:p>
          <a:endParaRPr lang="en-US"/>
        </a:p>
      </dgm:t>
    </dgm:pt>
    <dgm:pt modelId="{92623498-6B4D-467B-8A43-3CE5E5F759BE}">
      <dgm:prSet/>
      <dgm:spPr/>
      <dgm:t>
        <a:bodyPr/>
        <a:lstStyle/>
        <a:p>
          <a:r>
            <a:rPr lang="de-DE"/>
            <a:t>Nachvollziehbarkeit der Fallbeschreibung und Fallauswahl</a:t>
          </a:r>
          <a:endParaRPr lang="en-US"/>
        </a:p>
      </dgm:t>
    </dgm:pt>
    <dgm:pt modelId="{67C36FCB-0198-4AF5-BF5B-570685DC70AC}" type="parTrans" cxnId="{43F7F802-3DF6-4C71-857B-C76A75930992}">
      <dgm:prSet/>
      <dgm:spPr/>
      <dgm:t>
        <a:bodyPr/>
        <a:lstStyle/>
        <a:p>
          <a:endParaRPr lang="en-US"/>
        </a:p>
      </dgm:t>
    </dgm:pt>
    <dgm:pt modelId="{DE59EFB5-F65D-4571-87CD-D8EC8F60E336}" type="sibTrans" cxnId="{43F7F802-3DF6-4C71-857B-C76A75930992}">
      <dgm:prSet/>
      <dgm:spPr/>
      <dgm:t>
        <a:bodyPr/>
        <a:lstStyle/>
        <a:p>
          <a:endParaRPr lang="en-US"/>
        </a:p>
      </dgm:t>
    </dgm:pt>
    <dgm:pt modelId="{ED4D7DE2-7A8D-48DD-A626-A92E7CC8923B}">
      <dgm:prSet/>
      <dgm:spPr/>
      <dgm:t>
        <a:bodyPr/>
        <a:lstStyle/>
        <a:p>
          <a:r>
            <a:rPr lang="de-DE"/>
            <a:t>Anwendung der Vorlesungsinhalte</a:t>
          </a:r>
          <a:endParaRPr lang="en-US"/>
        </a:p>
      </dgm:t>
    </dgm:pt>
    <dgm:pt modelId="{7AC5C75C-076D-4CBB-A4AB-A93586568E1E}" type="parTrans" cxnId="{8571ABFA-D183-4642-8B42-E65D9DB323B3}">
      <dgm:prSet/>
      <dgm:spPr/>
      <dgm:t>
        <a:bodyPr/>
        <a:lstStyle/>
        <a:p>
          <a:endParaRPr lang="en-US"/>
        </a:p>
      </dgm:t>
    </dgm:pt>
    <dgm:pt modelId="{577A82FB-BB52-42B7-9938-69BE0FBC850A}" type="sibTrans" cxnId="{8571ABFA-D183-4642-8B42-E65D9DB323B3}">
      <dgm:prSet/>
      <dgm:spPr/>
      <dgm:t>
        <a:bodyPr/>
        <a:lstStyle/>
        <a:p>
          <a:endParaRPr lang="en-US"/>
        </a:p>
      </dgm:t>
    </dgm:pt>
    <dgm:pt modelId="{ADB27BD1-6F71-43EB-A5AC-6CEC058515E9}">
      <dgm:prSet/>
      <dgm:spPr/>
      <dgm:t>
        <a:bodyPr/>
        <a:lstStyle/>
        <a:p>
          <a:r>
            <a:rPr lang="de-DE"/>
            <a:t>Bezug zur Sozialen Arbeit und gesundheitsökonomische Aspekte </a:t>
          </a:r>
          <a:endParaRPr lang="en-US"/>
        </a:p>
      </dgm:t>
    </dgm:pt>
    <dgm:pt modelId="{D8258195-23B5-4866-9413-19E4A40D206B}" type="parTrans" cxnId="{9EC58660-E1F4-40E1-BB47-B8B7511663A7}">
      <dgm:prSet/>
      <dgm:spPr/>
      <dgm:t>
        <a:bodyPr/>
        <a:lstStyle/>
        <a:p>
          <a:endParaRPr lang="en-US"/>
        </a:p>
      </dgm:t>
    </dgm:pt>
    <dgm:pt modelId="{08905FF0-784E-41A1-8219-3DB42FF6F2DE}" type="sibTrans" cxnId="{9EC58660-E1F4-40E1-BB47-B8B7511663A7}">
      <dgm:prSet/>
      <dgm:spPr/>
      <dgm:t>
        <a:bodyPr/>
        <a:lstStyle/>
        <a:p>
          <a:endParaRPr lang="en-US"/>
        </a:p>
      </dgm:t>
    </dgm:pt>
    <dgm:pt modelId="{EA044FF3-7368-40A5-8E68-D6FD72412506}">
      <dgm:prSet/>
      <dgm:spPr/>
      <dgm:t>
        <a:bodyPr/>
        <a:lstStyle/>
        <a:p>
          <a:r>
            <a:rPr lang="de-DE"/>
            <a:t>Qualität der Fallreflexion</a:t>
          </a:r>
          <a:endParaRPr lang="en-US"/>
        </a:p>
      </dgm:t>
    </dgm:pt>
    <dgm:pt modelId="{3800E390-6C0B-4F10-8D63-BB36E022542E}" type="parTrans" cxnId="{AAC4E2E0-4AF3-4192-B3B3-D452F7964E0A}">
      <dgm:prSet/>
      <dgm:spPr/>
      <dgm:t>
        <a:bodyPr/>
        <a:lstStyle/>
        <a:p>
          <a:endParaRPr lang="en-US"/>
        </a:p>
      </dgm:t>
    </dgm:pt>
    <dgm:pt modelId="{68B7C2BB-7952-409B-9AB7-18A95DB7CBA3}" type="sibTrans" cxnId="{AAC4E2E0-4AF3-4192-B3B3-D452F7964E0A}">
      <dgm:prSet/>
      <dgm:spPr/>
      <dgm:t>
        <a:bodyPr/>
        <a:lstStyle/>
        <a:p>
          <a:endParaRPr lang="en-US"/>
        </a:p>
      </dgm:t>
    </dgm:pt>
    <dgm:pt modelId="{5BA965AD-FC0A-4683-80C6-C7CF43EBF1AE}">
      <dgm:prSet/>
      <dgm:spPr/>
      <dgm:t>
        <a:bodyPr/>
        <a:lstStyle/>
        <a:p>
          <a:r>
            <a:rPr lang="de-DE"/>
            <a:t>Umgang mit Rückfragen </a:t>
          </a:r>
          <a:endParaRPr lang="en-US"/>
        </a:p>
      </dgm:t>
    </dgm:pt>
    <dgm:pt modelId="{54C8790A-33A6-442B-A898-A13870C8DE17}" type="parTrans" cxnId="{1C04E2EA-4E5D-4862-95F3-ED83A8EC71CD}">
      <dgm:prSet/>
      <dgm:spPr/>
      <dgm:t>
        <a:bodyPr/>
        <a:lstStyle/>
        <a:p>
          <a:endParaRPr lang="en-US"/>
        </a:p>
      </dgm:t>
    </dgm:pt>
    <dgm:pt modelId="{3FDF59FA-FB5C-440D-8F0A-8711C14121AD}" type="sibTrans" cxnId="{1C04E2EA-4E5D-4862-95F3-ED83A8EC71CD}">
      <dgm:prSet/>
      <dgm:spPr/>
      <dgm:t>
        <a:bodyPr/>
        <a:lstStyle/>
        <a:p>
          <a:endParaRPr lang="en-US"/>
        </a:p>
      </dgm:t>
    </dgm:pt>
    <dgm:pt modelId="{21889325-1227-4A69-87BF-7EE1F49D5F8F}" type="pres">
      <dgm:prSet presAssocID="{C2C7826C-4DBF-4D3D-961D-40A452FCAAA2}" presName="linear" presStyleCnt="0">
        <dgm:presLayoutVars>
          <dgm:animLvl val="lvl"/>
          <dgm:resizeHandles val="exact"/>
        </dgm:presLayoutVars>
      </dgm:prSet>
      <dgm:spPr/>
    </dgm:pt>
    <dgm:pt modelId="{C0B14951-8839-4EC0-8E54-7030D480313B}" type="pres">
      <dgm:prSet presAssocID="{0A5194C9-EB56-4ED1-97BF-99E74AE07B3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F6C4F9F-EF80-4513-8AD7-E5BC6D7B27C8}" type="pres">
      <dgm:prSet presAssocID="{09B1D8E8-79E4-4268-9B98-3181BE9BC4D9}" presName="spacer" presStyleCnt="0"/>
      <dgm:spPr/>
    </dgm:pt>
    <dgm:pt modelId="{1BEF7D98-9226-4AE3-9B05-6BDC87CECCE1}" type="pres">
      <dgm:prSet presAssocID="{92623498-6B4D-467B-8A43-3CE5E5F759B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30D1A49-92BC-4873-BAF7-EFAFFF17A509}" type="pres">
      <dgm:prSet presAssocID="{DE59EFB5-F65D-4571-87CD-D8EC8F60E336}" presName="spacer" presStyleCnt="0"/>
      <dgm:spPr/>
    </dgm:pt>
    <dgm:pt modelId="{0C729391-2360-43B4-9AEA-60E07743F271}" type="pres">
      <dgm:prSet presAssocID="{ED4D7DE2-7A8D-48DD-A626-A92E7CC8923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A866A35-11EF-4CAF-9D3C-8271DF41AF48}" type="pres">
      <dgm:prSet presAssocID="{577A82FB-BB52-42B7-9938-69BE0FBC850A}" presName="spacer" presStyleCnt="0"/>
      <dgm:spPr/>
    </dgm:pt>
    <dgm:pt modelId="{DAF20364-4DED-4A6E-8C99-E347A7548F1A}" type="pres">
      <dgm:prSet presAssocID="{ADB27BD1-6F71-43EB-A5AC-6CEC058515E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B030151-B276-4400-9BD2-51880255F3B5}" type="pres">
      <dgm:prSet presAssocID="{08905FF0-784E-41A1-8219-3DB42FF6F2DE}" presName="spacer" presStyleCnt="0"/>
      <dgm:spPr/>
    </dgm:pt>
    <dgm:pt modelId="{D82609A7-7402-4E03-AFB6-60E6BF474760}" type="pres">
      <dgm:prSet presAssocID="{EA044FF3-7368-40A5-8E68-D6FD724125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F043E5D-BF5D-417E-8096-40E153E39992}" type="pres">
      <dgm:prSet presAssocID="{68B7C2BB-7952-409B-9AB7-18A95DB7CBA3}" presName="spacer" presStyleCnt="0"/>
      <dgm:spPr/>
    </dgm:pt>
    <dgm:pt modelId="{9796AE4B-C009-43AF-98EE-172F3A499550}" type="pres">
      <dgm:prSet presAssocID="{5BA965AD-FC0A-4683-80C6-C7CF43EBF1A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3F7F802-3DF6-4C71-857B-C76A75930992}" srcId="{C2C7826C-4DBF-4D3D-961D-40A452FCAAA2}" destId="{92623498-6B4D-467B-8A43-3CE5E5F759BE}" srcOrd="1" destOrd="0" parTransId="{67C36FCB-0198-4AF5-BF5B-570685DC70AC}" sibTransId="{DE59EFB5-F65D-4571-87CD-D8EC8F60E336}"/>
    <dgm:cxn modelId="{9475291E-1E74-4509-B426-F3B564B504C4}" type="presOf" srcId="{0A5194C9-EB56-4ED1-97BF-99E74AE07B3D}" destId="{C0B14951-8839-4EC0-8E54-7030D480313B}" srcOrd="0" destOrd="0" presId="urn:microsoft.com/office/officeart/2005/8/layout/vList2"/>
    <dgm:cxn modelId="{E48AEB39-81B2-479B-AE13-BB5139F7BCA8}" type="presOf" srcId="{5BA965AD-FC0A-4683-80C6-C7CF43EBF1AE}" destId="{9796AE4B-C009-43AF-98EE-172F3A499550}" srcOrd="0" destOrd="0" presId="urn:microsoft.com/office/officeart/2005/8/layout/vList2"/>
    <dgm:cxn modelId="{9EC58660-E1F4-40E1-BB47-B8B7511663A7}" srcId="{C2C7826C-4DBF-4D3D-961D-40A452FCAAA2}" destId="{ADB27BD1-6F71-43EB-A5AC-6CEC058515E9}" srcOrd="3" destOrd="0" parTransId="{D8258195-23B5-4866-9413-19E4A40D206B}" sibTransId="{08905FF0-784E-41A1-8219-3DB42FF6F2DE}"/>
    <dgm:cxn modelId="{DED28846-9EF3-4C57-A20D-E3879EE3E2D3}" type="presOf" srcId="{92623498-6B4D-467B-8A43-3CE5E5F759BE}" destId="{1BEF7D98-9226-4AE3-9B05-6BDC87CECCE1}" srcOrd="0" destOrd="0" presId="urn:microsoft.com/office/officeart/2005/8/layout/vList2"/>
    <dgm:cxn modelId="{7BB38B55-4908-4530-BA65-3F0439BA3A07}" type="presOf" srcId="{ED4D7DE2-7A8D-48DD-A626-A92E7CC8923B}" destId="{0C729391-2360-43B4-9AEA-60E07743F271}" srcOrd="0" destOrd="0" presId="urn:microsoft.com/office/officeart/2005/8/layout/vList2"/>
    <dgm:cxn modelId="{EE140A82-B9F9-4EDC-A4CA-9A9571F96DE4}" srcId="{C2C7826C-4DBF-4D3D-961D-40A452FCAAA2}" destId="{0A5194C9-EB56-4ED1-97BF-99E74AE07B3D}" srcOrd="0" destOrd="0" parTransId="{65D3BA24-D219-4776-A7E3-DA14785FD0E5}" sibTransId="{09B1D8E8-79E4-4268-9B98-3181BE9BC4D9}"/>
    <dgm:cxn modelId="{8E23E491-B12D-42F6-87AA-CA55C57B755B}" type="presOf" srcId="{ADB27BD1-6F71-43EB-A5AC-6CEC058515E9}" destId="{DAF20364-4DED-4A6E-8C99-E347A7548F1A}" srcOrd="0" destOrd="0" presId="urn:microsoft.com/office/officeart/2005/8/layout/vList2"/>
    <dgm:cxn modelId="{0F9029AE-3AA1-4DA2-848E-BB7E82415CFF}" type="presOf" srcId="{EA044FF3-7368-40A5-8E68-D6FD72412506}" destId="{D82609A7-7402-4E03-AFB6-60E6BF474760}" srcOrd="0" destOrd="0" presId="urn:microsoft.com/office/officeart/2005/8/layout/vList2"/>
    <dgm:cxn modelId="{861780D7-575E-43B5-9AB7-F30F299CABD6}" type="presOf" srcId="{C2C7826C-4DBF-4D3D-961D-40A452FCAAA2}" destId="{21889325-1227-4A69-87BF-7EE1F49D5F8F}" srcOrd="0" destOrd="0" presId="urn:microsoft.com/office/officeart/2005/8/layout/vList2"/>
    <dgm:cxn modelId="{AAC4E2E0-4AF3-4192-B3B3-D452F7964E0A}" srcId="{C2C7826C-4DBF-4D3D-961D-40A452FCAAA2}" destId="{EA044FF3-7368-40A5-8E68-D6FD72412506}" srcOrd="4" destOrd="0" parTransId="{3800E390-6C0B-4F10-8D63-BB36E022542E}" sibTransId="{68B7C2BB-7952-409B-9AB7-18A95DB7CBA3}"/>
    <dgm:cxn modelId="{1C04E2EA-4E5D-4862-95F3-ED83A8EC71CD}" srcId="{C2C7826C-4DBF-4D3D-961D-40A452FCAAA2}" destId="{5BA965AD-FC0A-4683-80C6-C7CF43EBF1AE}" srcOrd="5" destOrd="0" parTransId="{54C8790A-33A6-442B-A898-A13870C8DE17}" sibTransId="{3FDF59FA-FB5C-440D-8F0A-8711C14121AD}"/>
    <dgm:cxn modelId="{8571ABFA-D183-4642-8B42-E65D9DB323B3}" srcId="{C2C7826C-4DBF-4D3D-961D-40A452FCAAA2}" destId="{ED4D7DE2-7A8D-48DD-A626-A92E7CC8923B}" srcOrd="2" destOrd="0" parTransId="{7AC5C75C-076D-4CBB-A4AB-A93586568E1E}" sibTransId="{577A82FB-BB52-42B7-9938-69BE0FBC850A}"/>
    <dgm:cxn modelId="{82337155-7931-4D9F-B216-A9E7BA2F046E}" type="presParOf" srcId="{21889325-1227-4A69-87BF-7EE1F49D5F8F}" destId="{C0B14951-8839-4EC0-8E54-7030D480313B}" srcOrd="0" destOrd="0" presId="urn:microsoft.com/office/officeart/2005/8/layout/vList2"/>
    <dgm:cxn modelId="{1E8ED718-83C5-4B3C-900D-781A48288B5A}" type="presParOf" srcId="{21889325-1227-4A69-87BF-7EE1F49D5F8F}" destId="{CF6C4F9F-EF80-4513-8AD7-E5BC6D7B27C8}" srcOrd="1" destOrd="0" presId="urn:microsoft.com/office/officeart/2005/8/layout/vList2"/>
    <dgm:cxn modelId="{BA4D3653-DFBE-45F4-AE62-592DCF889030}" type="presParOf" srcId="{21889325-1227-4A69-87BF-7EE1F49D5F8F}" destId="{1BEF7D98-9226-4AE3-9B05-6BDC87CECCE1}" srcOrd="2" destOrd="0" presId="urn:microsoft.com/office/officeart/2005/8/layout/vList2"/>
    <dgm:cxn modelId="{E074949F-98AA-46D2-871F-88AF5C340C44}" type="presParOf" srcId="{21889325-1227-4A69-87BF-7EE1F49D5F8F}" destId="{D30D1A49-92BC-4873-BAF7-EFAFFF17A509}" srcOrd="3" destOrd="0" presId="urn:microsoft.com/office/officeart/2005/8/layout/vList2"/>
    <dgm:cxn modelId="{098CF4E4-2E01-4A2E-8F49-40D4AE6A5C17}" type="presParOf" srcId="{21889325-1227-4A69-87BF-7EE1F49D5F8F}" destId="{0C729391-2360-43B4-9AEA-60E07743F271}" srcOrd="4" destOrd="0" presId="urn:microsoft.com/office/officeart/2005/8/layout/vList2"/>
    <dgm:cxn modelId="{AD36F215-B204-45A1-A8B7-0FB2127C9093}" type="presParOf" srcId="{21889325-1227-4A69-87BF-7EE1F49D5F8F}" destId="{6A866A35-11EF-4CAF-9D3C-8271DF41AF48}" srcOrd="5" destOrd="0" presId="urn:microsoft.com/office/officeart/2005/8/layout/vList2"/>
    <dgm:cxn modelId="{D9AF29A5-C041-41A9-B46A-751610B139BB}" type="presParOf" srcId="{21889325-1227-4A69-87BF-7EE1F49D5F8F}" destId="{DAF20364-4DED-4A6E-8C99-E347A7548F1A}" srcOrd="6" destOrd="0" presId="urn:microsoft.com/office/officeart/2005/8/layout/vList2"/>
    <dgm:cxn modelId="{06B7A8AD-F7C0-4A3D-897D-1F858F4FB19F}" type="presParOf" srcId="{21889325-1227-4A69-87BF-7EE1F49D5F8F}" destId="{4B030151-B276-4400-9BD2-51880255F3B5}" srcOrd="7" destOrd="0" presId="urn:microsoft.com/office/officeart/2005/8/layout/vList2"/>
    <dgm:cxn modelId="{634E302D-9BA7-4127-9221-6062DD9ACC69}" type="presParOf" srcId="{21889325-1227-4A69-87BF-7EE1F49D5F8F}" destId="{D82609A7-7402-4E03-AFB6-60E6BF474760}" srcOrd="8" destOrd="0" presId="urn:microsoft.com/office/officeart/2005/8/layout/vList2"/>
    <dgm:cxn modelId="{8C49CB91-41FF-4A9A-B782-D5E7E47B7AF8}" type="presParOf" srcId="{21889325-1227-4A69-87BF-7EE1F49D5F8F}" destId="{AF043E5D-BF5D-417E-8096-40E153E39992}" srcOrd="9" destOrd="0" presId="urn:microsoft.com/office/officeart/2005/8/layout/vList2"/>
    <dgm:cxn modelId="{691A8FCC-B186-4884-93F2-1488CEDF8B96}" type="presParOf" srcId="{21889325-1227-4A69-87BF-7EE1F49D5F8F}" destId="{9796AE4B-C009-43AF-98EE-172F3A49955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2C9AE-0A9D-422D-98CF-E8445E7918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B5181D2-E0CE-4D58-BBFC-2C96183C1BD2}">
      <dgm:prSet/>
      <dgm:spPr/>
      <dgm:t>
        <a:bodyPr/>
        <a:lstStyle/>
        <a:p>
          <a:pPr>
            <a:defRPr cap="all"/>
          </a:pPr>
          <a:r>
            <a:rPr lang="de-DE"/>
            <a:t>Gibt es Rückfragen zur letzten Vorlesung?</a:t>
          </a:r>
          <a:endParaRPr lang="en-US"/>
        </a:p>
      </dgm:t>
    </dgm:pt>
    <dgm:pt modelId="{ED230540-85C6-4ADB-B093-EBA7F67D6BFD}" type="parTrans" cxnId="{A5FED5BD-1982-46FC-A27D-C810758DE20D}">
      <dgm:prSet/>
      <dgm:spPr/>
      <dgm:t>
        <a:bodyPr/>
        <a:lstStyle/>
        <a:p>
          <a:endParaRPr lang="en-US"/>
        </a:p>
      </dgm:t>
    </dgm:pt>
    <dgm:pt modelId="{539E68A8-AEE0-457E-9686-8E2A7ACD278D}" type="sibTrans" cxnId="{A5FED5BD-1982-46FC-A27D-C810758DE20D}">
      <dgm:prSet/>
      <dgm:spPr/>
      <dgm:t>
        <a:bodyPr/>
        <a:lstStyle/>
        <a:p>
          <a:endParaRPr lang="en-US"/>
        </a:p>
      </dgm:t>
    </dgm:pt>
    <dgm:pt modelId="{761CBEFE-5B88-4F54-B5E0-7FB9C3C153C9}">
      <dgm:prSet/>
      <dgm:spPr/>
      <dgm:t>
        <a:bodyPr/>
        <a:lstStyle/>
        <a:p>
          <a:pPr>
            <a:defRPr cap="all"/>
          </a:pPr>
          <a:r>
            <a:rPr lang="de-DE"/>
            <a:t>Erwartungen an die heutige Vorlesung?</a:t>
          </a:r>
          <a:endParaRPr lang="en-US"/>
        </a:p>
      </dgm:t>
    </dgm:pt>
    <dgm:pt modelId="{1E23F855-D70A-49AA-BC02-833F8EFE1357}" type="parTrans" cxnId="{F2D7C981-6262-4674-9347-A739AE453516}">
      <dgm:prSet/>
      <dgm:spPr/>
      <dgm:t>
        <a:bodyPr/>
        <a:lstStyle/>
        <a:p>
          <a:endParaRPr lang="en-US"/>
        </a:p>
      </dgm:t>
    </dgm:pt>
    <dgm:pt modelId="{0E334655-B595-484F-A620-51B4FE4B4432}" type="sibTrans" cxnId="{F2D7C981-6262-4674-9347-A739AE453516}">
      <dgm:prSet/>
      <dgm:spPr/>
      <dgm:t>
        <a:bodyPr/>
        <a:lstStyle/>
        <a:p>
          <a:endParaRPr lang="en-US"/>
        </a:p>
      </dgm:t>
    </dgm:pt>
    <dgm:pt modelId="{A6708DAF-14A6-458C-9BCA-686EDAD5056D}" type="pres">
      <dgm:prSet presAssocID="{77D2C9AE-0A9D-422D-98CF-E8445E7918D8}" presName="root" presStyleCnt="0">
        <dgm:presLayoutVars>
          <dgm:dir/>
          <dgm:resizeHandles val="exact"/>
        </dgm:presLayoutVars>
      </dgm:prSet>
      <dgm:spPr/>
    </dgm:pt>
    <dgm:pt modelId="{63C08D58-A0BA-4672-9747-BCCE6DA15641}" type="pres">
      <dgm:prSet presAssocID="{5B5181D2-E0CE-4D58-BBFC-2C96183C1BD2}" presName="compNode" presStyleCnt="0"/>
      <dgm:spPr/>
    </dgm:pt>
    <dgm:pt modelId="{3AA2B683-CE8D-460F-8EA3-464C37038369}" type="pres">
      <dgm:prSet presAssocID="{5B5181D2-E0CE-4D58-BBFC-2C96183C1BD2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CFC8F1D-F123-4308-A5B8-707BB5C49BC2}" type="pres">
      <dgm:prSet presAssocID="{5B5181D2-E0CE-4D58-BBFC-2C96183C1B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tertitel"/>
        </a:ext>
      </dgm:extLst>
    </dgm:pt>
    <dgm:pt modelId="{558413A3-1753-40FB-B21E-5F328BB39767}" type="pres">
      <dgm:prSet presAssocID="{5B5181D2-E0CE-4D58-BBFC-2C96183C1BD2}" presName="spaceRect" presStyleCnt="0"/>
      <dgm:spPr/>
    </dgm:pt>
    <dgm:pt modelId="{7D88FD41-7461-4E84-B4C1-9A7F3D2C3A85}" type="pres">
      <dgm:prSet presAssocID="{5B5181D2-E0CE-4D58-BBFC-2C96183C1BD2}" presName="textRect" presStyleLbl="revTx" presStyleIdx="0" presStyleCnt="2">
        <dgm:presLayoutVars>
          <dgm:chMax val="1"/>
          <dgm:chPref val="1"/>
        </dgm:presLayoutVars>
      </dgm:prSet>
      <dgm:spPr/>
    </dgm:pt>
    <dgm:pt modelId="{048BF12C-1180-4165-A51F-86CE8789C8CA}" type="pres">
      <dgm:prSet presAssocID="{539E68A8-AEE0-457E-9686-8E2A7ACD278D}" presName="sibTrans" presStyleCnt="0"/>
      <dgm:spPr/>
    </dgm:pt>
    <dgm:pt modelId="{DD0339A3-7343-4A0B-98A0-8AE8EA9698B1}" type="pres">
      <dgm:prSet presAssocID="{761CBEFE-5B88-4F54-B5E0-7FB9C3C153C9}" presName="compNode" presStyleCnt="0"/>
      <dgm:spPr/>
    </dgm:pt>
    <dgm:pt modelId="{C84ACE0A-550A-41DB-BB2B-D1471D42EE7A}" type="pres">
      <dgm:prSet presAssocID="{761CBEFE-5B88-4F54-B5E0-7FB9C3C153C9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FE9C6B7-46BA-4FB7-9EC9-FFEC9FE3FEC6}" type="pres">
      <dgm:prSet presAssocID="{761CBEFE-5B88-4F54-B5E0-7FB9C3C153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97F76E98-FAF1-4C39-9713-0A4E1F57D09B}" type="pres">
      <dgm:prSet presAssocID="{761CBEFE-5B88-4F54-B5E0-7FB9C3C153C9}" presName="spaceRect" presStyleCnt="0"/>
      <dgm:spPr/>
    </dgm:pt>
    <dgm:pt modelId="{99D8CADF-FB3D-4F61-8AF3-0487D09BA9FA}" type="pres">
      <dgm:prSet presAssocID="{761CBEFE-5B88-4F54-B5E0-7FB9C3C153C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F2A4E12-0C47-4B3E-A563-F90AA7F7ADFB}" type="presOf" srcId="{761CBEFE-5B88-4F54-B5E0-7FB9C3C153C9}" destId="{99D8CADF-FB3D-4F61-8AF3-0487D09BA9FA}" srcOrd="0" destOrd="0" presId="urn:microsoft.com/office/officeart/2018/5/layout/IconLeafLabelList"/>
    <dgm:cxn modelId="{F2D7C981-6262-4674-9347-A739AE453516}" srcId="{77D2C9AE-0A9D-422D-98CF-E8445E7918D8}" destId="{761CBEFE-5B88-4F54-B5E0-7FB9C3C153C9}" srcOrd="1" destOrd="0" parTransId="{1E23F855-D70A-49AA-BC02-833F8EFE1357}" sibTransId="{0E334655-B595-484F-A620-51B4FE4B4432}"/>
    <dgm:cxn modelId="{FB1FF590-DD94-4C1B-A073-2D21A7B5C9AC}" type="presOf" srcId="{77D2C9AE-0A9D-422D-98CF-E8445E7918D8}" destId="{A6708DAF-14A6-458C-9BCA-686EDAD5056D}" srcOrd="0" destOrd="0" presId="urn:microsoft.com/office/officeart/2018/5/layout/IconLeafLabelList"/>
    <dgm:cxn modelId="{410B5B9E-C3C7-41EE-84D3-035E0B9000B3}" type="presOf" srcId="{5B5181D2-E0CE-4D58-BBFC-2C96183C1BD2}" destId="{7D88FD41-7461-4E84-B4C1-9A7F3D2C3A85}" srcOrd="0" destOrd="0" presId="urn:microsoft.com/office/officeart/2018/5/layout/IconLeafLabelList"/>
    <dgm:cxn modelId="{A5FED5BD-1982-46FC-A27D-C810758DE20D}" srcId="{77D2C9AE-0A9D-422D-98CF-E8445E7918D8}" destId="{5B5181D2-E0CE-4D58-BBFC-2C96183C1BD2}" srcOrd="0" destOrd="0" parTransId="{ED230540-85C6-4ADB-B093-EBA7F67D6BFD}" sibTransId="{539E68A8-AEE0-457E-9686-8E2A7ACD278D}"/>
    <dgm:cxn modelId="{E3726E60-F6E6-47FE-8D51-2EEF13F40732}" type="presParOf" srcId="{A6708DAF-14A6-458C-9BCA-686EDAD5056D}" destId="{63C08D58-A0BA-4672-9747-BCCE6DA15641}" srcOrd="0" destOrd="0" presId="urn:microsoft.com/office/officeart/2018/5/layout/IconLeafLabelList"/>
    <dgm:cxn modelId="{2511EA20-9CF1-43A8-90F7-B725685905CB}" type="presParOf" srcId="{63C08D58-A0BA-4672-9747-BCCE6DA15641}" destId="{3AA2B683-CE8D-460F-8EA3-464C37038369}" srcOrd="0" destOrd="0" presId="urn:microsoft.com/office/officeart/2018/5/layout/IconLeafLabelList"/>
    <dgm:cxn modelId="{BD73FF3E-987C-488D-82AE-A26A5529F0A3}" type="presParOf" srcId="{63C08D58-A0BA-4672-9747-BCCE6DA15641}" destId="{FCFC8F1D-F123-4308-A5B8-707BB5C49BC2}" srcOrd="1" destOrd="0" presId="urn:microsoft.com/office/officeart/2018/5/layout/IconLeafLabelList"/>
    <dgm:cxn modelId="{D31D2ED5-9C3C-42EF-AF02-586373930FA1}" type="presParOf" srcId="{63C08D58-A0BA-4672-9747-BCCE6DA15641}" destId="{558413A3-1753-40FB-B21E-5F328BB39767}" srcOrd="2" destOrd="0" presId="urn:microsoft.com/office/officeart/2018/5/layout/IconLeafLabelList"/>
    <dgm:cxn modelId="{33030C46-B678-4E2C-BACB-113A7E6AC93A}" type="presParOf" srcId="{63C08D58-A0BA-4672-9747-BCCE6DA15641}" destId="{7D88FD41-7461-4E84-B4C1-9A7F3D2C3A85}" srcOrd="3" destOrd="0" presId="urn:microsoft.com/office/officeart/2018/5/layout/IconLeafLabelList"/>
    <dgm:cxn modelId="{93B0341D-3B6C-4666-AFD1-EF62D97F4FFD}" type="presParOf" srcId="{A6708DAF-14A6-458C-9BCA-686EDAD5056D}" destId="{048BF12C-1180-4165-A51F-86CE8789C8CA}" srcOrd="1" destOrd="0" presId="urn:microsoft.com/office/officeart/2018/5/layout/IconLeafLabelList"/>
    <dgm:cxn modelId="{4DF8EED2-A044-45DB-95A5-AC637E47B4E6}" type="presParOf" srcId="{A6708DAF-14A6-458C-9BCA-686EDAD5056D}" destId="{DD0339A3-7343-4A0B-98A0-8AE8EA9698B1}" srcOrd="2" destOrd="0" presId="urn:microsoft.com/office/officeart/2018/5/layout/IconLeafLabelList"/>
    <dgm:cxn modelId="{199D807F-BD22-4588-91D8-B78C500A3AF8}" type="presParOf" srcId="{DD0339A3-7343-4A0B-98A0-8AE8EA9698B1}" destId="{C84ACE0A-550A-41DB-BB2B-D1471D42EE7A}" srcOrd="0" destOrd="0" presId="urn:microsoft.com/office/officeart/2018/5/layout/IconLeafLabelList"/>
    <dgm:cxn modelId="{07C9A6E5-3AF4-4631-92B5-FD380BBD59C5}" type="presParOf" srcId="{DD0339A3-7343-4A0B-98A0-8AE8EA9698B1}" destId="{4FE9C6B7-46BA-4FB7-9EC9-FFEC9FE3FEC6}" srcOrd="1" destOrd="0" presId="urn:microsoft.com/office/officeart/2018/5/layout/IconLeafLabelList"/>
    <dgm:cxn modelId="{AAE6CC79-CCCB-4F09-A657-56420721EF0A}" type="presParOf" srcId="{DD0339A3-7343-4A0B-98A0-8AE8EA9698B1}" destId="{97F76E98-FAF1-4C39-9713-0A4E1F57D09B}" srcOrd="2" destOrd="0" presId="urn:microsoft.com/office/officeart/2018/5/layout/IconLeafLabelList"/>
    <dgm:cxn modelId="{ECD52690-03E3-4C51-8756-628B68B7CD9D}" type="presParOf" srcId="{DD0339A3-7343-4A0B-98A0-8AE8EA9698B1}" destId="{99D8CADF-FB3D-4F61-8AF3-0487D09BA9F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C94F1-931F-43D9-AF5D-A61B64BAF3F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09CE64-9A1A-4C43-B680-AFD305EE0A56}">
      <dgm:prSet/>
      <dgm:spPr/>
      <dgm:t>
        <a:bodyPr/>
        <a:lstStyle/>
        <a:p>
          <a:r>
            <a:rPr lang="de-DE" dirty="0"/>
            <a:t>Situationsanalyse</a:t>
          </a:r>
          <a:endParaRPr lang="en-US" dirty="0"/>
        </a:p>
      </dgm:t>
    </dgm:pt>
    <dgm:pt modelId="{0434FCC2-0A87-4386-82AE-192540CB8211}" type="parTrans" cxnId="{B7BAE81E-9FC1-42FD-97C6-9E00A555BC86}">
      <dgm:prSet/>
      <dgm:spPr/>
      <dgm:t>
        <a:bodyPr/>
        <a:lstStyle/>
        <a:p>
          <a:endParaRPr lang="en-US"/>
        </a:p>
      </dgm:t>
    </dgm:pt>
    <dgm:pt modelId="{572D7466-A4D7-4922-9EBD-DB6213F9DA70}" type="sibTrans" cxnId="{B7BAE81E-9FC1-42FD-97C6-9E00A555BC86}">
      <dgm:prSet/>
      <dgm:spPr/>
      <dgm:t>
        <a:bodyPr/>
        <a:lstStyle/>
        <a:p>
          <a:endParaRPr lang="en-US"/>
        </a:p>
      </dgm:t>
    </dgm:pt>
    <dgm:pt modelId="{43BC1342-9B30-4C58-9A41-79FD401F5EA8}">
      <dgm:prSet/>
      <dgm:spPr/>
      <dgm:t>
        <a:bodyPr/>
        <a:lstStyle/>
        <a:p>
          <a:r>
            <a:rPr lang="de-DE"/>
            <a:t>Krisenintervention</a:t>
          </a:r>
          <a:endParaRPr lang="en-US"/>
        </a:p>
      </dgm:t>
    </dgm:pt>
    <dgm:pt modelId="{40745ADA-6A4E-4233-91AC-B02B43D12D11}" type="parTrans" cxnId="{B6B52688-7F2D-4550-BD11-14334EE60EA5}">
      <dgm:prSet/>
      <dgm:spPr/>
      <dgm:t>
        <a:bodyPr/>
        <a:lstStyle/>
        <a:p>
          <a:endParaRPr lang="en-US"/>
        </a:p>
      </dgm:t>
    </dgm:pt>
    <dgm:pt modelId="{94AEB8A8-7436-44E0-AC16-36070D6936A2}" type="sibTrans" cxnId="{B6B52688-7F2D-4550-BD11-14334EE60EA5}">
      <dgm:prSet/>
      <dgm:spPr/>
      <dgm:t>
        <a:bodyPr/>
        <a:lstStyle/>
        <a:p>
          <a:endParaRPr lang="en-US"/>
        </a:p>
      </dgm:t>
    </dgm:pt>
    <dgm:pt modelId="{8068AD2B-2095-4A6A-A6FD-1749329F7327}">
      <dgm:prSet/>
      <dgm:spPr/>
      <dgm:t>
        <a:bodyPr/>
        <a:lstStyle/>
        <a:p>
          <a:r>
            <a:rPr lang="de-DE"/>
            <a:t>Sozialberatung </a:t>
          </a:r>
          <a:endParaRPr lang="en-US"/>
        </a:p>
      </dgm:t>
    </dgm:pt>
    <dgm:pt modelId="{C2322395-9CDA-4A91-9FED-0F237F33906B}" type="parTrans" cxnId="{E4F8546B-58A9-493D-92DC-5A9A1B1409FB}">
      <dgm:prSet/>
      <dgm:spPr/>
      <dgm:t>
        <a:bodyPr/>
        <a:lstStyle/>
        <a:p>
          <a:endParaRPr lang="en-US"/>
        </a:p>
      </dgm:t>
    </dgm:pt>
    <dgm:pt modelId="{F1AB1303-E628-4B85-B15E-70E9E08C6FE0}" type="sibTrans" cxnId="{E4F8546B-58A9-493D-92DC-5A9A1B1409FB}">
      <dgm:prSet/>
      <dgm:spPr/>
      <dgm:t>
        <a:bodyPr/>
        <a:lstStyle/>
        <a:p>
          <a:endParaRPr lang="en-US"/>
        </a:p>
      </dgm:t>
    </dgm:pt>
    <dgm:pt modelId="{44CDFDA0-E108-492D-8310-8CE886E6B0B2}" type="pres">
      <dgm:prSet presAssocID="{D9BC94F1-931F-43D9-AF5D-A61B64BAF3FE}" presName="linear" presStyleCnt="0">
        <dgm:presLayoutVars>
          <dgm:dir/>
          <dgm:animLvl val="lvl"/>
          <dgm:resizeHandles val="exact"/>
        </dgm:presLayoutVars>
      </dgm:prSet>
      <dgm:spPr/>
    </dgm:pt>
    <dgm:pt modelId="{201D6659-DD82-49F0-9B53-E82BD4260843}" type="pres">
      <dgm:prSet presAssocID="{F509CE64-9A1A-4C43-B680-AFD305EE0A56}" presName="parentLin" presStyleCnt="0"/>
      <dgm:spPr/>
    </dgm:pt>
    <dgm:pt modelId="{79495388-EBAB-4C3B-8B70-88062252CE79}" type="pres">
      <dgm:prSet presAssocID="{F509CE64-9A1A-4C43-B680-AFD305EE0A56}" presName="parentLeftMargin" presStyleLbl="node1" presStyleIdx="0" presStyleCnt="3"/>
      <dgm:spPr/>
    </dgm:pt>
    <dgm:pt modelId="{6491D37A-DC9C-467F-A160-45A3119E5E34}" type="pres">
      <dgm:prSet presAssocID="{F509CE64-9A1A-4C43-B680-AFD305EE0A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05EE8F-A1FB-444A-AC21-C3B36C352BF5}" type="pres">
      <dgm:prSet presAssocID="{F509CE64-9A1A-4C43-B680-AFD305EE0A56}" presName="negativeSpace" presStyleCnt="0"/>
      <dgm:spPr/>
    </dgm:pt>
    <dgm:pt modelId="{29CE325F-C3F2-437E-BC04-9545288F9D6E}" type="pres">
      <dgm:prSet presAssocID="{F509CE64-9A1A-4C43-B680-AFD305EE0A56}" presName="childText" presStyleLbl="conFgAcc1" presStyleIdx="0" presStyleCnt="3">
        <dgm:presLayoutVars>
          <dgm:bulletEnabled val="1"/>
        </dgm:presLayoutVars>
      </dgm:prSet>
      <dgm:spPr/>
    </dgm:pt>
    <dgm:pt modelId="{2D25ADAD-09EF-4067-9EC2-356A607036AD}" type="pres">
      <dgm:prSet presAssocID="{572D7466-A4D7-4922-9EBD-DB6213F9DA70}" presName="spaceBetweenRectangles" presStyleCnt="0"/>
      <dgm:spPr/>
    </dgm:pt>
    <dgm:pt modelId="{C72B99A5-EC66-4FF8-BEBD-C893DBDAA7EE}" type="pres">
      <dgm:prSet presAssocID="{43BC1342-9B30-4C58-9A41-79FD401F5EA8}" presName="parentLin" presStyleCnt="0"/>
      <dgm:spPr/>
    </dgm:pt>
    <dgm:pt modelId="{BC3349AD-F222-49CA-A1C5-F78EE3E47961}" type="pres">
      <dgm:prSet presAssocID="{43BC1342-9B30-4C58-9A41-79FD401F5EA8}" presName="parentLeftMargin" presStyleLbl="node1" presStyleIdx="0" presStyleCnt="3"/>
      <dgm:spPr/>
    </dgm:pt>
    <dgm:pt modelId="{1FE9D0D7-B7BD-4C28-B910-DB71EF7C564A}" type="pres">
      <dgm:prSet presAssocID="{43BC1342-9B30-4C58-9A41-79FD401F5E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C306B7-5EAA-4B27-94A7-38F9A02F24E4}" type="pres">
      <dgm:prSet presAssocID="{43BC1342-9B30-4C58-9A41-79FD401F5EA8}" presName="negativeSpace" presStyleCnt="0"/>
      <dgm:spPr/>
    </dgm:pt>
    <dgm:pt modelId="{1E80D4BF-06B5-4D34-BB7E-64BBAE95982C}" type="pres">
      <dgm:prSet presAssocID="{43BC1342-9B30-4C58-9A41-79FD401F5EA8}" presName="childText" presStyleLbl="conFgAcc1" presStyleIdx="1" presStyleCnt="3">
        <dgm:presLayoutVars>
          <dgm:bulletEnabled val="1"/>
        </dgm:presLayoutVars>
      </dgm:prSet>
      <dgm:spPr/>
    </dgm:pt>
    <dgm:pt modelId="{707B9A68-772B-4DC6-A572-F033E6041BCE}" type="pres">
      <dgm:prSet presAssocID="{94AEB8A8-7436-44E0-AC16-36070D6936A2}" presName="spaceBetweenRectangles" presStyleCnt="0"/>
      <dgm:spPr/>
    </dgm:pt>
    <dgm:pt modelId="{C3EA3533-1DDB-4B16-9932-EA9B21C78F4F}" type="pres">
      <dgm:prSet presAssocID="{8068AD2B-2095-4A6A-A6FD-1749329F7327}" presName="parentLin" presStyleCnt="0"/>
      <dgm:spPr/>
    </dgm:pt>
    <dgm:pt modelId="{C60FA5B5-CF9C-4EEF-B90D-8CBD7D6123F6}" type="pres">
      <dgm:prSet presAssocID="{8068AD2B-2095-4A6A-A6FD-1749329F7327}" presName="parentLeftMargin" presStyleLbl="node1" presStyleIdx="1" presStyleCnt="3"/>
      <dgm:spPr/>
    </dgm:pt>
    <dgm:pt modelId="{F7079783-C17A-4240-B9F5-551DC0944DDE}" type="pres">
      <dgm:prSet presAssocID="{8068AD2B-2095-4A6A-A6FD-1749329F73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9F08FE-9B0C-4FF2-9DD8-AD85B3765605}" type="pres">
      <dgm:prSet presAssocID="{8068AD2B-2095-4A6A-A6FD-1749329F7327}" presName="negativeSpace" presStyleCnt="0"/>
      <dgm:spPr/>
    </dgm:pt>
    <dgm:pt modelId="{C6E19738-27CD-4931-9FC3-0EB1084E0CE5}" type="pres">
      <dgm:prSet presAssocID="{8068AD2B-2095-4A6A-A6FD-1749329F73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10D3C1B-3712-4A13-B92D-2611B397BC92}" type="presOf" srcId="{D9BC94F1-931F-43D9-AF5D-A61B64BAF3FE}" destId="{44CDFDA0-E108-492D-8310-8CE886E6B0B2}" srcOrd="0" destOrd="0" presId="urn:microsoft.com/office/officeart/2005/8/layout/list1"/>
    <dgm:cxn modelId="{B7BAE81E-9FC1-42FD-97C6-9E00A555BC86}" srcId="{D9BC94F1-931F-43D9-AF5D-A61B64BAF3FE}" destId="{F509CE64-9A1A-4C43-B680-AFD305EE0A56}" srcOrd="0" destOrd="0" parTransId="{0434FCC2-0A87-4386-82AE-192540CB8211}" sibTransId="{572D7466-A4D7-4922-9EBD-DB6213F9DA70}"/>
    <dgm:cxn modelId="{99F54340-0BCA-4256-9672-86008F441A41}" type="presOf" srcId="{43BC1342-9B30-4C58-9A41-79FD401F5EA8}" destId="{1FE9D0D7-B7BD-4C28-B910-DB71EF7C564A}" srcOrd="1" destOrd="0" presId="urn:microsoft.com/office/officeart/2005/8/layout/list1"/>
    <dgm:cxn modelId="{6F6F7C5C-B18B-42F9-AE41-2187AC9395AA}" type="presOf" srcId="{43BC1342-9B30-4C58-9A41-79FD401F5EA8}" destId="{BC3349AD-F222-49CA-A1C5-F78EE3E47961}" srcOrd="0" destOrd="0" presId="urn:microsoft.com/office/officeart/2005/8/layout/list1"/>
    <dgm:cxn modelId="{686C2D5D-008A-4EB6-99B9-FB1A898F65C8}" type="presOf" srcId="{8068AD2B-2095-4A6A-A6FD-1749329F7327}" destId="{C60FA5B5-CF9C-4EEF-B90D-8CBD7D6123F6}" srcOrd="0" destOrd="0" presId="urn:microsoft.com/office/officeart/2005/8/layout/list1"/>
    <dgm:cxn modelId="{E4F8546B-58A9-493D-92DC-5A9A1B1409FB}" srcId="{D9BC94F1-931F-43D9-AF5D-A61B64BAF3FE}" destId="{8068AD2B-2095-4A6A-A6FD-1749329F7327}" srcOrd="2" destOrd="0" parTransId="{C2322395-9CDA-4A91-9FED-0F237F33906B}" sibTransId="{F1AB1303-E628-4B85-B15E-70E9E08C6FE0}"/>
    <dgm:cxn modelId="{2E07497C-86F0-41AA-A9C9-A32741C30C4D}" type="presOf" srcId="{F509CE64-9A1A-4C43-B680-AFD305EE0A56}" destId="{79495388-EBAB-4C3B-8B70-88062252CE79}" srcOrd="0" destOrd="0" presId="urn:microsoft.com/office/officeart/2005/8/layout/list1"/>
    <dgm:cxn modelId="{B6B52688-7F2D-4550-BD11-14334EE60EA5}" srcId="{D9BC94F1-931F-43D9-AF5D-A61B64BAF3FE}" destId="{43BC1342-9B30-4C58-9A41-79FD401F5EA8}" srcOrd="1" destOrd="0" parTransId="{40745ADA-6A4E-4233-91AC-B02B43D12D11}" sibTransId="{94AEB8A8-7436-44E0-AC16-36070D6936A2}"/>
    <dgm:cxn modelId="{AC63DDAA-61F8-4C7D-9309-BF64B9AF8530}" type="presOf" srcId="{F509CE64-9A1A-4C43-B680-AFD305EE0A56}" destId="{6491D37A-DC9C-467F-A160-45A3119E5E34}" srcOrd="1" destOrd="0" presId="urn:microsoft.com/office/officeart/2005/8/layout/list1"/>
    <dgm:cxn modelId="{FA035AB3-57FC-4751-ACB4-68F1A188621F}" type="presOf" srcId="{8068AD2B-2095-4A6A-A6FD-1749329F7327}" destId="{F7079783-C17A-4240-B9F5-551DC0944DDE}" srcOrd="1" destOrd="0" presId="urn:microsoft.com/office/officeart/2005/8/layout/list1"/>
    <dgm:cxn modelId="{11E961A3-00FA-4AA1-9110-431FDB361D35}" type="presParOf" srcId="{44CDFDA0-E108-492D-8310-8CE886E6B0B2}" destId="{201D6659-DD82-49F0-9B53-E82BD4260843}" srcOrd="0" destOrd="0" presId="urn:microsoft.com/office/officeart/2005/8/layout/list1"/>
    <dgm:cxn modelId="{BC76E130-191C-4CFB-9C3D-90C65AE24E11}" type="presParOf" srcId="{201D6659-DD82-49F0-9B53-E82BD4260843}" destId="{79495388-EBAB-4C3B-8B70-88062252CE79}" srcOrd="0" destOrd="0" presId="urn:microsoft.com/office/officeart/2005/8/layout/list1"/>
    <dgm:cxn modelId="{8079EC79-90DB-4D55-89DF-94DC214788AD}" type="presParOf" srcId="{201D6659-DD82-49F0-9B53-E82BD4260843}" destId="{6491D37A-DC9C-467F-A160-45A3119E5E34}" srcOrd="1" destOrd="0" presId="urn:microsoft.com/office/officeart/2005/8/layout/list1"/>
    <dgm:cxn modelId="{AE653903-22FF-4FA1-99EB-A176D5918581}" type="presParOf" srcId="{44CDFDA0-E108-492D-8310-8CE886E6B0B2}" destId="{8E05EE8F-A1FB-444A-AC21-C3B36C352BF5}" srcOrd="1" destOrd="0" presId="urn:microsoft.com/office/officeart/2005/8/layout/list1"/>
    <dgm:cxn modelId="{00DE0BB4-3E40-4D9D-96DD-E19E07E98CDD}" type="presParOf" srcId="{44CDFDA0-E108-492D-8310-8CE886E6B0B2}" destId="{29CE325F-C3F2-437E-BC04-9545288F9D6E}" srcOrd="2" destOrd="0" presId="urn:microsoft.com/office/officeart/2005/8/layout/list1"/>
    <dgm:cxn modelId="{6E82EAC0-25ED-41FB-B11B-6F7F5397AFF1}" type="presParOf" srcId="{44CDFDA0-E108-492D-8310-8CE886E6B0B2}" destId="{2D25ADAD-09EF-4067-9EC2-356A607036AD}" srcOrd="3" destOrd="0" presId="urn:microsoft.com/office/officeart/2005/8/layout/list1"/>
    <dgm:cxn modelId="{8D3DD712-D876-42A1-BCA7-5B66852EE7AA}" type="presParOf" srcId="{44CDFDA0-E108-492D-8310-8CE886E6B0B2}" destId="{C72B99A5-EC66-4FF8-BEBD-C893DBDAA7EE}" srcOrd="4" destOrd="0" presId="urn:microsoft.com/office/officeart/2005/8/layout/list1"/>
    <dgm:cxn modelId="{1D89B8A7-A7CB-4F18-941E-BBD7261FFC24}" type="presParOf" srcId="{C72B99A5-EC66-4FF8-BEBD-C893DBDAA7EE}" destId="{BC3349AD-F222-49CA-A1C5-F78EE3E47961}" srcOrd="0" destOrd="0" presId="urn:microsoft.com/office/officeart/2005/8/layout/list1"/>
    <dgm:cxn modelId="{B536C373-8506-4D77-BC13-A416FC16B83B}" type="presParOf" srcId="{C72B99A5-EC66-4FF8-BEBD-C893DBDAA7EE}" destId="{1FE9D0D7-B7BD-4C28-B910-DB71EF7C564A}" srcOrd="1" destOrd="0" presId="urn:microsoft.com/office/officeart/2005/8/layout/list1"/>
    <dgm:cxn modelId="{CBBB5F6F-17B1-47A4-B260-F624883C46C0}" type="presParOf" srcId="{44CDFDA0-E108-492D-8310-8CE886E6B0B2}" destId="{9AC306B7-5EAA-4B27-94A7-38F9A02F24E4}" srcOrd="5" destOrd="0" presId="urn:microsoft.com/office/officeart/2005/8/layout/list1"/>
    <dgm:cxn modelId="{EF94ED26-883C-4D56-A954-34668CA1F8A1}" type="presParOf" srcId="{44CDFDA0-E108-492D-8310-8CE886E6B0B2}" destId="{1E80D4BF-06B5-4D34-BB7E-64BBAE95982C}" srcOrd="6" destOrd="0" presId="urn:microsoft.com/office/officeart/2005/8/layout/list1"/>
    <dgm:cxn modelId="{8C5F413A-59D1-45D2-B9B7-9B2D5F8EF55F}" type="presParOf" srcId="{44CDFDA0-E108-492D-8310-8CE886E6B0B2}" destId="{707B9A68-772B-4DC6-A572-F033E6041BCE}" srcOrd="7" destOrd="0" presId="urn:microsoft.com/office/officeart/2005/8/layout/list1"/>
    <dgm:cxn modelId="{79F3AE48-27A3-4B47-906A-D0F1ED2271C7}" type="presParOf" srcId="{44CDFDA0-E108-492D-8310-8CE886E6B0B2}" destId="{C3EA3533-1DDB-4B16-9932-EA9B21C78F4F}" srcOrd="8" destOrd="0" presId="urn:microsoft.com/office/officeart/2005/8/layout/list1"/>
    <dgm:cxn modelId="{B4BDC127-BC7D-48DB-9E5B-D9CBF1525784}" type="presParOf" srcId="{C3EA3533-1DDB-4B16-9932-EA9B21C78F4F}" destId="{C60FA5B5-CF9C-4EEF-B90D-8CBD7D6123F6}" srcOrd="0" destOrd="0" presId="urn:microsoft.com/office/officeart/2005/8/layout/list1"/>
    <dgm:cxn modelId="{4D0F27F7-5C5C-4D43-948A-A7B89A5C741F}" type="presParOf" srcId="{C3EA3533-1DDB-4B16-9932-EA9B21C78F4F}" destId="{F7079783-C17A-4240-B9F5-551DC0944DDE}" srcOrd="1" destOrd="0" presId="urn:microsoft.com/office/officeart/2005/8/layout/list1"/>
    <dgm:cxn modelId="{10057147-0467-41B1-B908-0E03A1FD9F90}" type="presParOf" srcId="{44CDFDA0-E108-492D-8310-8CE886E6B0B2}" destId="{699F08FE-9B0C-4FF2-9DD8-AD85B3765605}" srcOrd="9" destOrd="0" presId="urn:microsoft.com/office/officeart/2005/8/layout/list1"/>
    <dgm:cxn modelId="{F85697E1-FA9D-4C78-9213-DF35E345F43D}" type="presParOf" srcId="{44CDFDA0-E108-492D-8310-8CE886E6B0B2}" destId="{C6E19738-27CD-4931-9FC3-0EB1084E0C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7BDA8A-17EC-4B75-AAF6-94DC414A2B3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62C381-DC67-4D85-BC25-73C8B7D4CF95}">
      <dgm:prSet/>
      <dgm:spPr/>
      <dgm:t>
        <a:bodyPr/>
        <a:lstStyle/>
        <a:p>
          <a:r>
            <a:rPr lang="de-DE"/>
            <a:t>Sozialberatung</a:t>
          </a:r>
          <a:endParaRPr lang="en-US"/>
        </a:p>
      </dgm:t>
    </dgm:pt>
    <dgm:pt modelId="{2D3DF038-48AB-4A1A-B511-FB34A46FC3B7}" type="parTrans" cxnId="{78E7893B-A110-4BF0-B464-A5D894EB3EC0}">
      <dgm:prSet/>
      <dgm:spPr/>
      <dgm:t>
        <a:bodyPr/>
        <a:lstStyle/>
        <a:p>
          <a:endParaRPr lang="en-US"/>
        </a:p>
      </dgm:t>
    </dgm:pt>
    <dgm:pt modelId="{85D3A4B2-4461-4E11-B20C-AAE5DA3298FD}" type="sibTrans" cxnId="{78E7893B-A110-4BF0-B464-A5D894EB3EC0}">
      <dgm:prSet/>
      <dgm:spPr/>
      <dgm:t>
        <a:bodyPr/>
        <a:lstStyle/>
        <a:p>
          <a:endParaRPr lang="en-US"/>
        </a:p>
      </dgm:t>
    </dgm:pt>
    <dgm:pt modelId="{DF85DD1E-B520-4C8D-9F17-555A8B77E98D}">
      <dgm:prSet/>
      <dgm:spPr/>
      <dgm:t>
        <a:bodyPr/>
        <a:lstStyle/>
        <a:p>
          <a:r>
            <a:rPr lang="de-DE" dirty="0"/>
            <a:t>Lotsenfunktion</a:t>
          </a:r>
          <a:endParaRPr lang="en-US" dirty="0"/>
        </a:p>
      </dgm:t>
    </dgm:pt>
    <dgm:pt modelId="{ECFF6232-529D-475A-961B-F1DEE2D1DF74}" type="parTrans" cxnId="{837CF07A-0256-4E3B-916B-C5C055CB236F}">
      <dgm:prSet/>
      <dgm:spPr/>
      <dgm:t>
        <a:bodyPr/>
        <a:lstStyle/>
        <a:p>
          <a:endParaRPr lang="en-US"/>
        </a:p>
      </dgm:t>
    </dgm:pt>
    <dgm:pt modelId="{3D5DE4B4-DEE3-434C-B37B-C81984AFF5BC}" type="sibTrans" cxnId="{837CF07A-0256-4E3B-916B-C5C055CB236F}">
      <dgm:prSet/>
      <dgm:spPr/>
      <dgm:t>
        <a:bodyPr/>
        <a:lstStyle/>
        <a:p>
          <a:endParaRPr lang="en-US"/>
        </a:p>
      </dgm:t>
    </dgm:pt>
    <dgm:pt modelId="{03343754-02DA-45E5-8B18-1C73266B37A5}">
      <dgm:prSet/>
      <dgm:spPr/>
      <dgm:t>
        <a:bodyPr/>
        <a:lstStyle/>
        <a:p>
          <a:r>
            <a:rPr lang="de-DE"/>
            <a:t>Rehabilitation und Nachsorge </a:t>
          </a:r>
          <a:endParaRPr lang="en-US"/>
        </a:p>
      </dgm:t>
    </dgm:pt>
    <dgm:pt modelId="{F8E5FF44-2557-4038-A7BF-799EED94851B}" type="parTrans" cxnId="{20E2D23C-8073-41A5-93D6-65AA18E49D48}">
      <dgm:prSet/>
      <dgm:spPr/>
      <dgm:t>
        <a:bodyPr/>
        <a:lstStyle/>
        <a:p>
          <a:endParaRPr lang="en-US"/>
        </a:p>
      </dgm:t>
    </dgm:pt>
    <dgm:pt modelId="{0EA4D437-EEE9-4EBD-8D24-3D5DB835E27D}" type="sibTrans" cxnId="{20E2D23C-8073-41A5-93D6-65AA18E49D48}">
      <dgm:prSet/>
      <dgm:spPr/>
      <dgm:t>
        <a:bodyPr/>
        <a:lstStyle/>
        <a:p>
          <a:endParaRPr lang="en-US"/>
        </a:p>
      </dgm:t>
    </dgm:pt>
    <dgm:pt modelId="{3CC0E6AC-98F2-4B1E-B7EC-F008C647B3CC}" type="pres">
      <dgm:prSet presAssocID="{617BDA8A-17EC-4B75-AAF6-94DC414A2B31}" presName="linear" presStyleCnt="0">
        <dgm:presLayoutVars>
          <dgm:dir/>
          <dgm:animLvl val="lvl"/>
          <dgm:resizeHandles val="exact"/>
        </dgm:presLayoutVars>
      </dgm:prSet>
      <dgm:spPr/>
    </dgm:pt>
    <dgm:pt modelId="{052D8602-552B-49C5-9DE2-B012B0A15883}" type="pres">
      <dgm:prSet presAssocID="{9462C381-DC67-4D85-BC25-73C8B7D4CF95}" presName="parentLin" presStyleCnt="0"/>
      <dgm:spPr/>
    </dgm:pt>
    <dgm:pt modelId="{67F49269-F298-4372-888B-ED23BEBC962F}" type="pres">
      <dgm:prSet presAssocID="{9462C381-DC67-4D85-BC25-73C8B7D4CF95}" presName="parentLeftMargin" presStyleLbl="node1" presStyleIdx="0" presStyleCnt="3"/>
      <dgm:spPr/>
    </dgm:pt>
    <dgm:pt modelId="{10EDBB8E-C71A-4701-A7AD-E36A6C73E18D}" type="pres">
      <dgm:prSet presAssocID="{9462C381-DC67-4D85-BC25-73C8B7D4CF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31DF41-030E-4D01-B515-791376D0B43D}" type="pres">
      <dgm:prSet presAssocID="{9462C381-DC67-4D85-BC25-73C8B7D4CF95}" presName="negativeSpace" presStyleCnt="0"/>
      <dgm:spPr/>
    </dgm:pt>
    <dgm:pt modelId="{EED8A8AF-ABED-4275-9076-3EB2B6144D41}" type="pres">
      <dgm:prSet presAssocID="{9462C381-DC67-4D85-BC25-73C8B7D4CF95}" presName="childText" presStyleLbl="conFgAcc1" presStyleIdx="0" presStyleCnt="3">
        <dgm:presLayoutVars>
          <dgm:bulletEnabled val="1"/>
        </dgm:presLayoutVars>
      </dgm:prSet>
      <dgm:spPr/>
    </dgm:pt>
    <dgm:pt modelId="{542DCA36-4C81-44BD-8D2B-3FBE17499B91}" type="pres">
      <dgm:prSet presAssocID="{85D3A4B2-4461-4E11-B20C-AAE5DA3298FD}" presName="spaceBetweenRectangles" presStyleCnt="0"/>
      <dgm:spPr/>
    </dgm:pt>
    <dgm:pt modelId="{009B1C91-0B74-440D-A640-8276E1F625D9}" type="pres">
      <dgm:prSet presAssocID="{DF85DD1E-B520-4C8D-9F17-555A8B77E98D}" presName="parentLin" presStyleCnt="0"/>
      <dgm:spPr/>
    </dgm:pt>
    <dgm:pt modelId="{16666612-21AF-44A5-B468-A14987296A08}" type="pres">
      <dgm:prSet presAssocID="{DF85DD1E-B520-4C8D-9F17-555A8B77E98D}" presName="parentLeftMargin" presStyleLbl="node1" presStyleIdx="0" presStyleCnt="3"/>
      <dgm:spPr/>
    </dgm:pt>
    <dgm:pt modelId="{E576FFE7-019C-488F-9BB1-75EC351E44AC}" type="pres">
      <dgm:prSet presAssocID="{DF85DD1E-B520-4C8D-9F17-555A8B77E9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8FB118-AB45-4A6B-814D-4DAD9CD625B5}" type="pres">
      <dgm:prSet presAssocID="{DF85DD1E-B520-4C8D-9F17-555A8B77E98D}" presName="negativeSpace" presStyleCnt="0"/>
      <dgm:spPr/>
    </dgm:pt>
    <dgm:pt modelId="{93A3FCDD-C4F5-4365-955E-E0FE2DC27358}" type="pres">
      <dgm:prSet presAssocID="{DF85DD1E-B520-4C8D-9F17-555A8B77E98D}" presName="childText" presStyleLbl="conFgAcc1" presStyleIdx="1" presStyleCnt="3">
        <dgm:presLayoutVars>
          <dgm:bulletEnabled val="1"/>
        </dgm:presLayoutVars>
      </dgm:prSet>
      <dgm:spPr/>
    </dgm:pt>
    <dgm:pt modelId="{66CE66A1-7F6B-479E-A7DA-2CABB690A921}" type="pres">
      <dgm:prSet presAssocID="{3D5DE4B4-DEE3-434C-B37B-C81984AFF5BC}" presName="spaceBetweenRectangles" presStyleCnt="0"/>
      <dgm:spPr/>
    </dgm:pt>
    <dgm:pt modelId="{9C4A01AC-9271-42D1-93B3-7E192DF604A5}" type="pres">
      <dgm:prSet presAssocID="{03343754-02DA-45E5-8B18-1C73266B37A5}" presName="parentLin" presStyleCnt="0"/>
      <dgm:spPr/>
    </dgm:pt>
    <dgm:pt modelId="{DB59D31A-1117-4F6E-962D-6EFC014CC47D}" type="pres">
      <dgm:prSet presAssocID="{03343754-02DA-45E5-8B18-1C73266B37A5}" presName="parentLeftMargin" presStyleLbl="node1" presStyleIdx="1" presStyleCnt="3"/>
      <dgm:spPr/>
    </dgm:pt>
    <dgm:pt modelId="{C8883277-F333-4745-AAF5-82B779948AED}" type="pres">
      <dgm:prSet presAssocID="{03343754-02DA-45E5-8B18-1C73266B37A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9073BB9-8EE4-4EEB-AFEB-AB3DBF9B59C2}" type="pres">
      <dgm:prSet presAssocID="{03343754-02DA-45E5-8B18-1C73266B37A5}" presName="negativeSpace" presStyleCnt="0"/>
      <dgm:spPr/>
    </dgm:pt>
    <dgm:pt modelId="{B699B806-0683-4C1D-A6CF-A71F58773188}" type="pres">
      <dgm:prSet presAssocID="{03343754-02DA-45E5-8B18-1C73266B37A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EBE000-25DA-46F7-9C18-041D4D07EC36}" type="presOf" srcId="{DF85DD1E-B520-4C8D-9F17-555A8B77E98D}" destId="{16666612-21AF-44A5-B468-A14987296A08}" srcOrd="0" destOrd="0" presId="urn:microsoft.com/office/officeart/2005/8/layout/list1"/>
    <dgm:cxn modelId="{7A87FE0A-065C-4350-A447-9E36405C1FDD}" type="presOf" srcId="{03343754-02DA-45E5-8B18-1C73266B37A5}" destId="{DB59D31A-1117-4F6E-962D-6EFC014CC47D}" srcOrd="0" destOrd="0" presId="urn:microsoft.com/office/officeart/2005/8/layout/list1"/>
    <dgm:cxn modelId="{9BF53C21-8DBC-4F2A-845D-2716593E57EE}" type="presOf" srcId="{03343754-02DA-45E5-8B18-1C73266B37A5}" destId="{C8883277-F333-4745-AAF5-82B779948AED}" srcOrd="1" destOrd="0" presId="urn:microsoft.com/office/officeart/2005/8/layout/list1"/>
    <dgm:cxn modelId="{78E7893B-A110-4BF0-B464-A5D894EB3EC0}" srcId="{617BDA8A-17EC-4B75-AAF6-94DC414A2B31}" destId="{9462C381-DC67-4D85-BC25-73C8B7D4CF95}" srcOrd="0" destOrd="0" parTransId="{2D3DF038-48AB-4A1A-B511-FB34A46FC3B7}" sibTransId="{85D3A4B2-4461-4E11-B20C-AAE5DA3298FD}"/>
    <dgm:cxn modelId="{20E2D23C-8073-41A5-93D6-65AA18E49D48}" srcId="{617BDA8A-17EC-4B75-AAF6-94DC414A2B31}" destId="{03343754-02DA-45E5-8B18-1C73266B37A5}" srcOrd="2" destOrd="0" parTransId="{F8E5FF44-2557-4038-A7BF-799EED94851B}" sibTransId="{0EA4D437-EEE9-4EBD-8D24-3D5DB835E27D}"/>
    <dgm:cxn modelId="{F6AD5F4A-1334-413E-8F30-2111DC391AB4}" type="presOf" srcId="{9462C381-DC67-4D85-BC25-73C8B7D4CF95}" destId="{67F49269-F298-4372-888B-ED23BEBC962F}" srcOrd="0" destOrd="0" presId="urn:microsoft.com/office/officeart/2005/8/layout/list1"/>
    <dgm:cxn modelId="{837CF07A-0256-4E3B-916B-C5C055CB236F}" srcId="{617BDA8A-17EC-4B75-AAF6-94DC414A2B31}" destId="{DF85DD1E-B520-4C8D-9F17-555A8B77E98D}" srcOrd="1" destOrd="0" parTransId="{ECFF6232-529D-475A-961B-F1DEE2D1DF74}" sibTransId="{3D5DE4B4-DEE3-434C-B37B-C81984AFF5BC}"/>
    <dgm:cxn modelId="{10CF5D93-BB3F-4497-86B5-E6404B6261A0}" type="presOf" srcId="{9462C381-DC67-4D85-BC25-73C8B7D4CF95}" destId="{10EDBB8E-C71A-4701-A7AD-E36A6C73E18D}" srcOrd="1" destOrd="0" presId="urn:microsoft.com/office/officeart/2005/8/layout/list1"/>
    <dgm:cxn modelId="{61E484B7-E2BA-4E5A-B79F-77BFC5D3B122}" type="presOf" srcId="{DF85DD1E-B520-4C8D-9F17-555A8B77E98D}" destId="{E576FFE7-019C-488F-9BB1-75EC351E44AC}" srcOrd="1" destOrd="0" presId="urn:microsoft.com/office/officeart/2005/8/layout/list1"/>
    <dgm:cxn modelId="{B5E4C0C2-F41D-456B-B4EB-2B75C52CB762}" type="presOf" srcId="{617BDA8A-17EC-4B75-AAF6-94DC414A2B31}" destId="{3CC0E6AC-98F2-4B1E-B7EC-F008C647B3CC}" srcOrd="0" destOrd="0" presId="urn:microsoft.com/office/officeart/2005/8/layout/list1"/>
    <dgm:cxn modelId="{C155E50D-9ECA-4CF1-A38B-EB060D69C6BD}" type="presParOf" srcId="{3CC0E6AC-98F2-4B1E-B7EC-F008C647B3CC}" destId="{052D8602-552B-49C5-9DE2-B012B0A15883}" srcOrd="0" destOrd="0" presId="urn:microsoft.com/office/officeart/2005/8/layout/list1"/>
    <dgm:cxn modelId="{2E82E1CD-F928-4D88-B1D0-62605772D325}" type="presParOf" srcId="{052D8602-552B-49C5-9DE2-B012B0A15883}" destId="{67F49269-F298-4372-888B-ED23BEBC962F}" srcOrd="0" destOrd="0" presId="urn:microsoft.com/office/officeart/2005/8/layout/list1"/>
    <dgm:cxn modelId="{B15781CB-05ED-4450-A6C1-808A43600CE4}" type="presParOf" srcId="{052D8602-552B-49C5-9DE2-B012B0A15883}" destId="{10EDBB8E-C71A-4701-A7AD-E36A6C73E18D}" srcOrd="1" destOrd="0" presId="urn:microsoft.com/office/officeart/2005/8/layout/list1"/>
    <dgm:cxn modelId="{ACDE2E72-EEDC-4AFC-AD75-489001CF566C}" type="presParOf" srcId="{3CC0E6AC-98F2-4B1E-B7EC-F008C647B3CC}" destId="{8A31DF41-030E-4D01-B515-791376D0B43D}" srcOrd="1" destOrd="0" presId="urn:microsoft.com/office/officeart/2005/8/layout/list1"/>
    <dgm:cxn modelId="{748E759D-EB04-4B72-A2CF-88C508C57482}" type="presParOf" srcId="{3CC0E6AC-98F2-4B1E-B7EC-F008C647B3CC}" destId="{EED8A8AF-ABED-4275-9076-3EB2B6144D41}" srcOrd="2" destOrd="0" presId="urn:microsoft.com/office/officeart/2005/8/layout/list1"/>
    <dgm:cxn modelId="{4EDB39CA-BE6C-4294-87D4-424F6E7E43D7}" type="presParOf" srcId="{3CC0E6AC-98F2-4B1E-B7EC-F008C647B3CC}" destId="{542DCA36-4C81-44BD-8D2B-3FBE17499B91}" srcOrd="3" destOrd="0" presId="urn:microsoft.com/office/officeart/2005/8/layout/list1"/>
    <dgm:cxn modelId="{CD77D990-E7D3-4EF6-9807-9611733E64E7}" type="presParOf" srcId="{3CC0E6AC-98F2-4B1E-B7EC-F008C647B3CC}" destId="{009B1C91-0B74-440D-A640-8276E1F625D9}" srcOrd="4" destOrd="0" presId="urn:microsoft.com/office/officeart/2005/8/layout/list1"/>
    <dgm:cxn modelId="{9C1A81D1-3FCF-4DCC-BA0D-6BC84C2794BD}" type="presParOf" srcId="{009B1C91-0B74-440D-A640-8276E1F625D9}" destId="{16666612-21AF-44A5-B468-A14987296A08}" srcOrd="0" destOrd="0" presId="urn:microsoft.com/office/officeart/2005/8/layout/list1"/>
    <dgm:cxn modelId="{13CDA04A-7E16-4460-A0DF-5E425C42978C}" type="presParOf" srcId="{009B1C91-0B74-440D-A640-8276E1F625D9}" destId="{E576FFE7-019C-488F-9BB1-75EC351E44AC}" srcOrd="1" destOrd="0" presId="urn:microsoft.com/office/officeart/2005/8/layout/list1"/>
    <dgm:cxn modelId="{31BAADC8-ABDE-4523-996A-1084092E03DC}" type="presParOf" srcId="{3CC0E6AC-98F2-4B1E-B7EC-F008C647B3CC}" destId="{1D8FB118-AB45-4A6B-814D-4DAD9CD625B5}" srcOrd="5" destOrd="0" presId="urn:microsoft.com/office/officeart/2005/8/layout/list1"/>
    <dgm:cxn modelId="{2DCD18B0-6206-4157-A0BA-8AE3555D2187}" type="presParOf" srcId="{3CC0E6AC-98F2-4B1E-B7EC-F008C647B3CC}" destId="{93A3FCDD-C4F5-4365-955E-E0FE2DC27358}" srcOrd="6" destOrd="0" presId="urn:microsoft.com/office/officeart/2005/8/layout/list1"/>
    <dgm:cxn modelId="{9BAA5080-7703-497D-BEE3-E8B95F2C9721}" type="presParOf" srcId="{3CC0E6AC-98F2-4B1E-B7EC-F008C647B3CC}" destId="{66CE66A1-7F6B-479E-A7DA-2CABB690A921}" srcOrd="7" destOrd="0" presId="urn:microsoft.com/office/officeart/2005/8/layout/list1"/>
    <dgm:cxn modelId="{0BD568EA-7C10-4549-B242-B7B83F71D157}" type="presParOf" srcId="{3CC0E6AC-98F2-4B1E-B7EC-F008C647B3CC}" destId="{9C4A01AC-9271-42D1-93B3-7E192DF604A5}" srcOrd="8" destOrd="0" presId="urn:microsoft.com/office/officeart/2005/8/layout/list1"/>
    <dgm:cxn modelId="{E1C90421-6B8E-49B5-A9B2-E4DD113A6526}" type="presParOf" srcId="{9C4A01AC-9271-42D1-93B3-7E192DF604A5}" destId="{DB59D31A-1117-4F6E-962D-6EFC014CC47D}" srcOrd="0" destOrd="0" presId="urn:microsoft.com/office/officeart/2005/8/layout/list1"/>
    <dgm:cxn modelId="{B336E3C5-1475-4BF4-A1C9-D06D1E78B476}" type="presParOf" srcId="{9C4A01AC-9271-42D1-93B3-7E192DF604A5}" destId="{C8883277-F333-4745-AAF5-82B779948AED}" srcOrd="1" destOrd="0" presId="urn:microsoft.com/office/officeart/2005/8/layout/list1"/>
    <dgm:cxn modelId="{021F2710-D27E-4678-B6B3-BC0E4E95A665}" type="presParOf" srcId="{3CC0E6AC-98F2-4B1E-B7EC-F008C647B3CC}" destId="{19073BB9-8EE4-4EEB-AFEB-AB3DBF9B59C2}" srcOrd="9" destOrd="0" presId="urn:microsoft.com/office/officeart/2005/8/layout/list1"/>
    <dgm:cxn modelId="{24CA472F-409D-4CEC-BD18-C458E97227A5}" type="presParOf" srcId="{3CC0E6AC-98F2-4B1E-B7EC-F008C647B3CC}" destId="{B699B806-0683-4C1D-A6CF-A71F587731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7BDA8A-17EC-4B75-AAF6-94DC414A2B3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62C381-DC67-4D85-BC25-73C8B7D4CF95}">
      <dgm:prSet/>
      <dgm:spPr/>
      <dgm:t>
        <a:bodyPr/>
        <a:lstStyle/>
        <a:p>
          <a:r>
            <a:rPr lang="en-US" dirty="0" err="1"/>
            <a:t>Ressourcenorientierung</a:t>
          </a:r>
          <a:r>
            <a:rPr lang="en-US" dirty="0"/>
            <a:t> </a:t>
          </a:r>
        </a:p>
      </dgm:t>
    </dgm:pt>
    <dgm:pt modelId="{2D3DF038-48AB-4A1A-B511-FB34A46FC3B7}" type="parTrans" cxnId="{78E7893B-A110-4BF0-B464-A5D894EB3EC0}">
      <dgm:prSet/>
      <dgm:spPr/>
      <dgm:t>
        <a:bodyPr/>
        <a:lstStyle/>
        <a:p>
          <a:endParaRPr lang="en-US"/>
        </a:p>
      </dgm:t>
    </dgm:pt>
    <dgm:pt modelId="{85D3A4B2-4461-4E11-B20C-AAE5DA3298FD}" type="sibTrans" cxnId="{78E7893B-A110-4BF0-B464-A5D894EB3EC0}">
      <dgm:prSet/>
      <dgm:spPr/>
      <dgm:t>
        <a:bodyPr/>
        <a:lstStyle/>
        <a:p>
          <a:endParaRPr lang="en-US"/>
        </a:p>
      </dgm:t>
    </dgm:pt>
    <dgm:pt modelId="{DF85DD1E-B520-4C8D-9F17-555A8B77E98D}">
      <dgm:prSet/>
      <dgm:spPr/>
      <dgm:t>
        <a:bodyPr/>
        <a:lstStyle/>
        <a:p>
          <a:r>
            <a:rPr lang="en-US" dirty="0"/>
            <a:t>Empowerment </a:t>
          </a:r>
        </a:p>
      </dgm:t>
    </dgm:pt>
    <dgm:pt modelId="{ECFF6232-529D-475A-961B-F1DEE2D1DF74}" type="parTrans" cxnId="{837CF07A-0256-4E3B-916B-C5C055CB236F}">
      <dgm:prSet/>
      <dgm:spPr/>
      <dgm:t>
        <a:bodyPr/>
        <a:lstStyle/>
        <a:p>
          <a:endParaRPr lang="en-US"/>
        </a:p>
      </dgm:t>
    </dgm:pt>
    <dgm:pt modelId="{3D5DE4B4-DEE3-434C-B37B-C81984AFF5BC}" type="sibTrans" cxnId="{837CF07A-0256-4E3B-916B-C5C055CB236F}">
      <dgm:prSet/>
      <dgm:spPr/>
      <dgm:t>
        <a:bodyPr/>
        <a:lstStyle/>
        <a:p>
          <a:endParaRPr lang="en-US"/>
        </a:p>
      </dgm:t>
    </dgm:pt>
    <dgm:pt modelId="{03343754-02DA-45E5-8B18-1C73266B37A5}">
      <dgm:prSet/>
      <dgm:spPr/>
      <dgm:t>
        <a:bodyPr/>
        <a:lstStyle/>
        <a:p>
          <a:r>
            <a:rPr lang="de-DE" dirty="0"/>
            <a:t>Netzwerkarbeit </a:t>
          </a:r>
        </a:p>
      </dgm:t>
    </dgm:pt>
    <dgm:pt modelId="{F8E5FF44-2557-4038-A7BF-799EED94851B}" type="parTrans" cxnId="{20E2D23C-8073-41A5-93D6-65AA18E49D48}">
      <dgm:prSet/>
      <dgm:spPr/>
      <dgm:t>
        <a:bodyPr/>
        <a:lstStyle/>
        <a:p>
          <a:endParaRPr lang="en-US"/>
        </a:p>
      </dgm:t>
    </dgm:pt>
    <dgm:pt modelId="{0EA4D437-EEE9-4EBD-8D24-3D5DB835E27D}" type="sibTrans" cxnId="{20E2D23C-8073-41A5-93D6-65AA18E49D48}">
      <dgm:prSet/>
      <dgm:spPr/>
      <dgm:t>
        <a:bodyPr/>
        <a:lstStyle/>
        <a:p>
          <a:endParaRPr lang="en-US"/>
        </a:p>
      </dgm:t>
    </dgm:pt>
    <dgm:pt modelId="{3CC0E6AC-98F2-4B1E-B7EC-F008C647B3CC}" type="pres">
      <dgm:prSet presAssocID="{617BDA8A-17EC-4B75-AAF6-94DC414A2B31}" presName="linear" presStyleCnt="0">
        <dgm:presLayoutVars>
          <dgm:dir/>
          <dgm:animLvl val="lvl"/>
          <dgm:resizeHandles val="exact"/>
        </dgm:presLayoutVars>
      </dgm:prSet>
      <dgm:spPr/>
    </dgm:pt>
    <dgm:pt modelId="{052D8602-552B-49C5-9DE2-B012B0A15883}" type="pres">
      <dgm:prSet presAssocID="{9462C381-DC67-4D85-BC25-73C8B7D4CF95}" presName="parentLin" presStyleCnt="0"/>
      <dgm:spPr/>
    </dgm:pt>
    <dgm:pt modelId="{67F49269-F298-4372-888B-ED23BEBC962F}" type="pres">
      <dgm:prSet presAssocID="{9462C381-DC67-4D85-BC25-73C8B7D4CF95}" presName="parentLeftMargin" presStyleLbl="node1" presStyleIdx="0" presStyleCnt="3"/>
      <dgm:spPr/>
    </dgm:pt>
    <dgm:pt modelId="{10EDBB8E-C71A-4701-A7AD-E36A6C73E18D}" type="pres">
      <dgm:prSet presAssocID="{9462C381-DC67-4D85-BC25-73C8B7D4CF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31DF41-030E-4D01-B515-791376D0B43D}" type="pres">
      <dgm:prSet presAssocID="{9462C381-DC67-4D85-BC25-73C8B7D4CF95}" presName="negativeSpace" presStyleCnt="0"/>
      <dgm:spPr/>
    </dgm:pt>
    <dgm:pt modelId="{EED8A8AF-ABED-4275-9076-3EB2B6144D41}" type="pres">
      <dgm:prSet presAssocID="{9462C381-DC67-4D85-BC25-73C8B7D4CF95}" presName="childText" presStyleLbl="conFgAcc1" presStyleIdx="0" presStyleCnt="3">
        <dgm:presLayoutVars>
          <dgm:bulletEnabled val="1"/>
        </dgm:presLayoutVars>
      </dgm:prSet>
      <dgm:spPr/>
    </dgm:pt>
    <dgm:pt modelId="{542DCA36-4C81-44BD-8D2B-3FBE17499B91}" type="pres">
      <dgm:prSet presAssocID="{85D3A4B2-4461-4E11-B20C-AAE5DA3298FD}" presName="spaceBetweenRectangles" presStyleCnt="0"/>
      <dgm:spPr/>
    </dgm:pt>
    <dgm:pt modelId="{009B1C91-0B74-440D-A640-8276E1F625D9}" type="pres">
      <dgm:prSet presAssocID="{DF85DD1E-B520-4C8D-9F17-555A8B77E98D}" presName="parentLin" presStyleCnt="0"/>
      <dgm:spPr/>
    </dgm:pt>
    <dgm:pt modelId="{16666612-21AF-44A5-B468-A14987296A08}" type="pres">
      <dgm:prSet presAssocID="{DF85DD1E-B520-4C8D-9F17-555A8B77E98D}" presName="parentLeftMargin" presStyleLbl="node1" presStyleIdx="0" presStyleCnt="3"/>
      <dgm:spPr/>
    </dgm:pt>
    <dgm:pt modelId="{E576FFE7-019C-488F-9BB1-75EC351E44AC}" type="pres">
      <dgm:prSet presAssocID="{DF85DD1E-B520-4C8D-9F17-555A8B77E9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8FB118-AB45-4A6B-814D-4DAD9CD625B5}" type="pres">
      <dgm:prSet presAssocID="{DF85DD1E-B520-4C8D-9F17-555A8B77E98D}" presName="negativeSpace" presStyleCnt="0"/>
      <dgm:spPr/>
    </dgm:pt>
    <dgm:pt modelId="{93A3FCDD-C4F5-4365-955E-E0FE2DC27358}" type="pres">
      <dgm:prSet presAssocID="{DF85DD1E-B520-4C8D-9F17-555A8B77E98D}" presName="childText" presStyleLbl="conFgAcc1" presStyleIdx="1" presStyleCnt="3">
        <dgm:presLayoutVars>
          <dgm:bulletEnabled val="1"/>
        </dgm:presLayoutVars>
      </dgm:prSet>
      <dgm:spPr/>
    </dgm:pt>
    <dgm:pt modelId="{66CE66A1-7F6B-479E-A7DA-2CABB690A921}" type="pres">
      <dgm:prSet presAssocID="{3D5DE4B4-DEE3-434C-B37B-C81984AFF5BC}" presName="spaceBetweenRectangles" presStyleCnt="0"/>
      <dgm:spPr/>
    </dgm:pt>
    <dgm:pt modelId="{9C4A01AC-9271-42D1-93B3-7E192DF604A5}" type="pres">
      <dgm:prSet presAssocID="{03343754-02DA-45E5-8B18-1C73266B37A5}" presName="parentLin" presStyleCnt="0"/>
      <dgm:spPr/>
    </dgm:pt>
    <dgm:pt modelId="{DB59D31A-1117-4F6E-962D-6EFC014CC47D}" type="pres">
      <dgm:prSet presAssocID="{03343754-02DA-45E5-8B18-1C73266B37A5}" presName="parentLeftMargin" presStyleLbl="node1" presStyleIdx="1" presStyleCnt="3"/>
      <dgm:spPr/>
    </dgm:pt>
    <dgm:pt modelId="{C8883277-F333-4745-AAF5-82B779948AED}" type="pres">
      <dgm:prSet presAssocID="{03343754-02DA-45E5-8B18-1C73266B37A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9073BB9-8EE4-4EEB-AFEB-AB3DBF9B59C2}" type="pres">
      <dgm:prSet presAssocID="{03343754-02DA-45E5-8B18-1C73266B37A5}" presName="negativeSpace" presStyleCnt="0"/>
      <dgm:spPr/>
    </dgm:pt>
    <dgm:pt modelId="{B699B806-0683-4C1D-A6CF-A71F58773188}" type="pres">
      <dgm:prSet presAssocID="{03343754-02DA-45E5-8B18-1C73266B37A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EBE000-25DA-46F7-9C18-041D4D07EC36}" type="presOf" srcId="{DF85DD1E-B520-4C8D-9F17-555A8B77E98D}" destId="{16666612-21AF-44A5-B468-A14987296A08}" srcOrd="0" destOrd="0" presId="urn:microsoft.com/office/officeart/2005/8/layout/list1"/>
    <dgm:cxn modelId="{7A87FE0A-065C-4350-A447-9E36405C1FDD}" type="presOf" srcId="{03343754-02DA-45E5-8B18-1C73266B37A5}" destId="{DB59D31A-1117-4F6E-962D-6EFC014CC47D}" srcOrd="0" destOrd="0" presId="urn:microsoft.com/office/officeart/2005/8/layout/list1"/>
    <dgm:cxn modelId="{9BF53C21-8DBC-4F2A-845D-2716593E57EE}" type="presOf" srcId="{03343754-02DA-45E5-8B18-1C73266B37A5}" destId="{C8883277-F333-4745-AAF5-82B779948AED}" srcOrd="1" destOrd="0" presId="urn:microsoft.com/office/officeart/2005/8/layout/list1"/>
    <dgm:cxn modelId="{78E7893B-A110-4BF0-B464-A5D894EB3EC0}" srcId="{617BDA8A-17EC-4B75-AAF6-94DC414A2B31}" destId="{9462C381-DC67-4D85-BC25-73C8B7D4CF95}" srcOrd="0" destOrd="0" parTransId="{2D3DF038-48AB-4A1A-B511-FB34A46FC3B7}" sibTransId="{85D3A4B2-4461-4E11-B20C-AAE5DA3298FD}"/>
    <dgm:cxn modelId="{20E2D23C-8073-41A5-93D6-65AA18E49D48}" srcId="{617BDA8A-17EC-4B75-AAF6-94DC414A2B31}" destId="{03343754-02DA-45E5-8B18-1C73266B37A5}" srcOrd="2" destOrd="0" parTransId="{F8E5FF44-2557-4038-A7BF-799EED94851B}" sibTransId="{0EA4D437-EEE9-4EBD-8D24-3D5DB835E27D}"/>
    <dgm:cxn modelId="{F6AD5F4A-1334-413E-8F30-2111DC391AB4}" type="presOf" srcId="{9462C381-DC67-4D85-BC25-73C8B7D4CF95}" destId="{67F49269-F298-4372-888B-ED23BEBC962F}" srcOrd="0" destOrd="0" presId="urn:microsoft.com/office/officeart/2005/8/layout/list1"/>
    <dgm:cxn modelId="{837CF07A-0256-4E3B-916B-C5C055CB236F}" srcId="{617BDA8A-17EC-4B75-AAF6-94DC414A2B31}" destId="{DF85DD1E-B520-4C8D-9F17-555A8B77E98D}" srcOrd="1" destOrd="0" parTransId="{ECFF6232-529D-475A-961B-F1DEE2D1DF74}" sibTransId="{3D5DE4B4-DEE3-434C-B37B-C81984AFF5BC}"/>
    <dgm:cxn modelId="{10CF5D93-BB3F-4497-86B5-E6404B6261A0}" type="presOf" srcId="{9462C381-DC67-4D85-BC25-73C8B7D4CF95}" destId="{10EDBB8E-C71A-4701-A7AD-E36A6C73E18D}" srcOrd="1" destOrd="0" presId="urn:microsoft.com/office/officeart/2005/8/layout/list1"/>
    <dgm:cxn modelId="{61E484B7-E2BA-4E5A-B79F-77BFC5D3B122}" type="presOf" srcId="{DF85DD1E-B520-4C8D-9F17-555A8B77E98D}" destId="{E576FFE7-019C-488F-9BB1-75EC351E44AC}" srcOrd="1" destOrd="0" presId="urn:microsoft.com/office/officeart/2005/8/layout/list1"/>
    <dgm:cxn modelId="{B5E4C0C2-F41D-456B-B4EB-2B75C52CB762}" type="presOf" srcId="{617BDA8A-17EC-4B75-AAF6-94DC414A2B31}" destId="{3CC0E6AC-98F2-4B1E-B7EC-F008C647B3CC}" srcOrd="0" destOrd="0" presId="urn:microsoft.com/office/officeart/2005/8/layout/list1"/>
    <dgm:cxn modelId="{C155E50D-9ECA-4CF1-A38B-EB060D69C6BD}" type="presParOf" srcId="{3CC0E6AC-98F2-4B1E-B7EC-F008C647B3CC}" destId="{052D8602-552B-49C5-9DE2-B012B0A15883}" srcOrd="0" destOrd="0" presId="urn:microsoft.com/office/officeart/2005/8/layout/list1"/>
    <dgm:cxn modelId="{2E82E1CD-F928-4D88-B1D0-62605772D325}" type="presParOf" srcId="{052D8602-552B-49C5-9DE2-B012B0A15883}" destId="{67F49269-F298-4372-888B-ED23BEBC962F}" srcOrd="0" destOrd="0" presId="urn:microsoft.com/office/officeart/2005/8/layout/list1"/>
    <dgm:cxn modelId="{B15781CB-05ED-4450-A6C1-808A43600CE4}" type="presParOf" srcId="{052D8602-552B-49C5-9DE2-B012B0A15883}" destId="{10EDBB8E-C71A-4701-A7AD-E36A6C73E18D}" srcOrd="1" destOrd="0" presId="urn:microsoft.com/office/officeart/2005/8/layout/list1"/>
    <dgm:cxn modelId="{ACDE2E72-EEDC-4AFC-AD75-489001CF566C}" type="presParOf" srcId="{3CC0E6AC-98F2-4B1E-B7EC-F008C647B3CC}" destId="{8A31DF41-030E-4D01-B515-791376D0B43D}" srcOrd="1" destOrd="0" presId="urn:microsoft.com/office/officeart/2005/8/layout/list1"/>
    <dgm:cxn modelId="{748E759D-EB04-4B72-A2CF-88C508C57482}" type="presParOf" srcId="{3CC0E6AC-98F2-4B1E-B7EC-F008C647B3CC}" destId="{EED8A8AF-ABED-4275-9076-3EB2B6144D41}" srcOrd="2" destOrd="0" presId="urn:microsoft.com/office/officeart/2005/8/layout/list1"/>
    <dgm:cxn modelId="{4EDB39CA-BE6C-4294-87D4-424F6E7E43D7}" type="presParOf" srcId="{3CC0E6AC-98F2-4B1E-B7EC-F008C647B3CC}" destId="{542DCA36-4C81-44BD-8D2B-3FBE17499B91}" srcOrd="3" destOrd="0" presId="urn:microsoft.com/office/officeart/2005/8/layout/list1"/>
    <dgm:cxn modelId="{CD77D990-E7D3-4EF6-9807-9611733E64E7}" type="presParOf" srcId="{3CC0E6AC-98F2-4B1E-B7EC-F008C647B3CC}" destId="{009B1C91-0B74-440D-A640-8276E1F625D9}" srcOrd="4" destOrd="0" presId="urn:microsoft.com/office/officeart/2005/8/layout/list1"/>
    <dgm:cxn modelId="{9C1A81D1-3FCF-4DCC-BA0D-6BC84C2794BD}" type="presParOf" srcId="{009B1C91-0B74-440D-A640-8276E1F625D9}" destId="{16666612-21AF-44A5-B468-A14987296A08}" srcOrd="0" destOrd="0" presId="urn:microsoft.com/office/officeart/2005/8/layout/list1"/>
    <dgm:cxn modelId="{13CDA04A-7E16-4460-A0DF-5E425C42978C}" type="presParOf" srcId="{009B1C91-0B74-440D-A640-8276E1F625D9}" destId="{E576FFE7-019C-488F-9BB1-75EC351E44AC}" srcOrd="1" destOrd="0" presId="urn:microsoft.com/office/officeart/2005/8/layout/list1"/>
    <dgm:cxn modelId="{31BAADC8-ABDE-4523-996A-1084092E03DC}" type="presParOf" srcId="{3CC0E6AC-98F2-4B1E-B7EC-F008C647B3CC}" destId="{1D8FB118-AB45-4A6B-814D-4DAD9CD625B5}" srcOrd="5" destOrd="0" presId="urn:microsoft.com/office/officeart/2005/8/layout/list1"/>
    <dgm:cxn modelId="{2DCD18B0-6206-4157-A0BA-8AE3555D2187}" type="presParOf" srcId="{3CC0E6AC-98F2-4B1E-B7EC-F008C647B3CC}" destId="{93A3FCDD-C4F5-4365-955E-E0FE2DC27358}" srcOrd="6" destOrd="0" presId="urn:microsoft.com/office/officeart/2005/8/layout/list1"/>
    <dgm:cxn modelId="{9BAA5080-7703-497D-BEE3-E8B95F2C9721}" type="presParOf" srcId="{3CC0E6AC-98F2-4B1E-B7EC-F008C647B3CC}" destId="{66CE66A1-7F6B-479E-A7DA-2CABB690A921}" srcOrd="7" destOrd="0" presId="urn:microsoft.com/office/officeart/2005/8/layout/list1"/>
    <dgm:cxn modelId="{0BD568EA-7C10-4549-B242-B7B83F71D157}" type="presParOf" srcId="{3CC0E6AC-98F2-4B1E-B7EC-F008C647B3CC}" destId="{9C4A01AC-9271-42D1-93B3-7E192DF604A5}" srcOrd="8" destOrd="0" presId="urn:microsoft.com/office/officeart/2005/8/layout/list1"/>
    <dgm:cxn modelId="{E1C90421-6B8E-49B5-A9B2-E4DD113A6526}" type="presParOf" srcId="{9C4A01AC-9271-42D1-93B3-7E192DF604A5}" destId="{DB59D31A-1117-4F6E-962D-6EFC014CC47D}" srcOrd="0" destOrd="0" presId="urn:microsoft.com/office/officeart/2005/8/layout/list1"/>
    <dgm:cxn modelId="{B336E3C5-1475-4BF4-A1C9-D06D1E78B476}" type="presParOf" srcId="{9C4A01AC-9271-42D1-93B3-7E192DF604A5}" destId="{C8883277-F333-4745-AAF5-82B779948AED}" srcOrd="1" destOrd="0" presId="urn:microsoft.com/office/officeart/2005/8/layout/list1"/>
    <dgm:cxn modelId="{021F2710-D27E-4678-B6B3-BC0E4E95A665}" type="presParOf" srcId="{3CC0E6AC-98F2-4B1E-B7EC-F008C647B3CC}" destId="{19073BB9-8EE4-4EEB-AFEB-AB3DBF9B59C2}" srcOrd="9" destOrd="0" presId="urn:microsoft.com/office/officeart/2005/8/layout/list1"/>
    <dgm:cxn modelId="{24CA472F-409D-4CEC-BD18-C458E97227A5}" type="presParOf" srcId="{3CC0E6AC-98F2-4B1E-B7EC-F008C647B3CC}" destId="{B699B806-0683-4C1D-A6CF-A71F587731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768555-AC33-4326-847E-DDCC4F6E356F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9B02EA4-5BE4-4D62-9E1A-920DD7E1B44F}">
      <dgm:prSet/>
      <dgm:spPr/>
      <dgm:t>
        <a:bodyPr/>
        <a:lstStyle/>
        <a:p>
          <a:r>
            <a:rPr lang="de-DE" b="1"/>
            <a:t>Lebensweltorientierung !!!</a:t>
          </a:r>
          <a:endParaRPr lang="en-US"/>
        </a:p>
      </dgm:t>
    </dgm:pt>
    <dgm:pt modelId="{ABD3AAF4-AE75-4109-B8FE-1E23DD18951B}" type="parTrans" cxnId="{4D5EDC1C-FF0D-4D71-8956-EBFBEFCC88E8}">
      <dgm:prSet/>
      <dgm:spPr/>
      <dgm:t>
        <a:bodyPr/>
        <a:lstStyle/>
        <a:p>
          <a:endParaRPr lang="en-US"/>
        </a:p>
      </dgm:t>
    </dgm:pt>
    <dgm:pt modelId="{BABD28EB-718B-476D-B653-4F729CCBCE1C}" type="sibTrans" cxnId="{4D5EDC1C-FF0D-4D71-8956-EBFBEFCC88E8}">
      <dgm:prSet/>
      <dgm:spPr/>
      <dgm:t>
        <a:bodyPr/>
        <a:lstStyle/>
        <a:p>
          <a:endParaRPr lang="en-US"/>
        </a:p>
      </dgm:t>
    </dgm:pt>
    <dgm:pt modelId="{BF5B02E5-1ED4-43F9-8C4F-031ADF7893D8}">
      <dgm:prSet/>
      <dgm:spPr/>
      <dgm:t>
        <a:bodyPr/>
        <a:lstStyle/>
        <a:p>
          <a:r>
            <a:rPr lang="de-DE"/>
            <a:t>(bisheriger Alltag, eigene Ressourcen, eigene Alltagsgestaltung, individuelle Bedürfnisse, Selbstbestimmung) </a:t>
          </a:r>
          <a:endParaRPr lang="en-US"/>
        </a:p>
      </dgm:t>
    </dgm:pt>
    <dgm:pt modelId="{BCA171ED-BCD4-457E-B0A9-C0CF9AD50162}" type="parTrans" cxnId="{1060E267-7D9A-45D2-9000-4933E20C35CD}">
      <dgm:prSet/>
      <dgm:spPr/>
      <dgm:t>
        <a:bodyPr/>
        <a:lstStyle/>
        <a:p>
          <a:endParaRPr lang="en-US"/>
        </a:p>
      </dgm:t>
    </dgm:pt>
    <dgm:pt modelId="{1A64E53F-09F4-4DE6-A17E-5AC7E045C815}" type="sibTrans" cxnId="{1060E267-7D9A-45D2-9000-4933E20C35CD}">
      <dgm:prSet/>
      <dgm:spPr/>
      <dgm:t>
        <a:bodyPr/>
        <a:lstStyle/>
        <a:p>
          <a:endParaRPr lang="en-US"/>
        </a:p>
      </dgm:t>
    </dgm:pt>
    <dgm:pt modelId="{45DCFE75-72E6-4A71-AB41-9137FD27192A}" type="pres">
      <dgm:prSet presAssocID="{C4768555-AC33-4326-847E-DDCC4F6E356F}" presName="Name0" presStyleCnt="0">
        <dgm:presLayoutVars>
          <dgm:dir/>
          <dgm:animLvl val="lvl"/>
          <dgm:resizeHandles val="exact"/>
        </dgm:presLayoutVars>
      </dgm:prSet>
      <dgm:spPr/>
    </dgm:pt>
    <dgm:pt modelId="{8030B6C9-0EB0-4FE9-BA81-D7F73D60AFBC}" type="pres">
      <dgm:prSet presAssocID="{BF5B02E5-1ED4-43F9-8C4F-031ADF7893D8}" presName="boxAndChildren" presStyleCnt="0"/>
      <dgm:spPr/>
    </dgm:pt>
    <dgm:pt modelId="{6CEFF5DD-6D4A-4BE5-879B-23B4AE0B4B02}" type="pres">
      <dgm:prSet presAssocID="{BF5B02E5-1ED4-43F9-8C4F-031ADF7893D8}" presName="parentTextBox" presStyleLbl="node1" presStyleIdx="0" presStyleCnt="2"/>
      <dgm:spPr/>
    </dgm:pt>
    <dgm:pt modelId="{4FE31427-541A-427A-8988-7C25BF3D1ABF}" type="pres">
      <dgm:prSet presAssocID="{BABD28EB-718B-476D-B653-4F729CCBCE1C}" presName="sp" presStyleCnt="0"/>
      <dgm:spPr/>
    </dgm:pt>
    <dgm:pt modelId="{5B287032-146D-4836-946F-5DCF69D268FD}" type="pres">
      <dgm:prSet presAssocID="{69B02EA4-5BE4-4D62-9E1A-920DD7E1B44F}" presName="arrowAndChildren" presStyleCnt="0"/>
      <dgm:spPr/>
    </dgm:pt>
    <dgm:pt modelId="{DD51BE7D-3A9D-41FA-85FD-AD23A0AFA81C}" type="pres">
      <dgm:prSet presAssocID="{69B02EA4-5BE4-4D62-9E1A-920DD7E1B44F}" presName="parentTextArrow" presStyleLbl="node1" presStyleIdx="1" presStyleCnt="2"/>
      <dgm:spPr/>
    </dgm:pt>
  </dgm:ptLst>
  <dgm:cxnLst>
    <dgm:cxn modelId="{DDF4451C-684F-43CE-92EB-A79AEDBB0C2F}" type="presOf" srcId="{C4768555-AC33-4326-847E-DDCC4F6E356F}" destId="{45DCFE75-72E6-4A71-AB41-9137FD27192A}" srcOrd="0" destOrd="0" presId="urn:microsoft.com/office/officeart/2005/8/layout/process4"/>
    <dgm:cxn modelId="{4D5EDC1C-FF0D-4D71-8956-EBFBEFCC88E8}" srcId="{C4768555-AC33-4326-847E-DDCC4F6E356F}" destId="{69B02EA4-5BE4-4D62-9E1A-920DD7E1B44F}" srcOrd="0" destOrd="0" parTransId="{ABD3AAF4-AE75-4109-B8FE-1E23DD18951B}" sibTransId="{BABD28EB-718B-476D-B653-4F729CCBCE1C}"/>
    <dgm:cxn modelId="{1060E267-7D9A-45D2-9000-4933E20C35CD}" srcId="{C4768555-AC33-4326-847E-DDCC4F6E356F}" destId="{BF5B02E5-1ED4-43F9-8C4F-031ADF7893D8}" srcOrd="1" destOrd="0" parTransId="{BCA171ED-BCD4-457E-B0A9-C0CF9AD50162}" sibTransId="{1A64E53F-09F4-4DE6-A17E-5AC7E045C815}"/>
    <dgm:cxn modelId="{A61FD584-BB08-4F6F-80AF-4D1DFEC26E99}" type="presOf" srcId="{BF5B02E5-1ED4-43F9-8C4F-031ADF7893D8}" destId="{6CEFF5DD-6D4A-4BE5-879B-23B4AE0B4B02}" srcOrd="0" destOrd="0" presId="urn:microsoft.com/office/officeart/2005/8/layout/process4"/>
    <dgm:cxn modelId="{62A1BE87-AD52-4ADE-A464-0F03B899DF90}" type="presOf" srcId="{69B02EA4-5BE4-4D62-9E1A-920DD7E1B44F}" destId="{DD51BE7D-3A9D-41FA-85FD-AD23A0AFA81C}" srcOrd="0" destOrd="0" presId="urn:microsoft.com/office/officeart/2005/8/layout/process4"/>
    <dgm:cxn modelId="{276388B7-86F0-46E2-85EA-D23B06066313}" type="presParOf" srcId="{45DCFE75-72E6-4A71-AB41-9137FD27192A}" destId="{8030B6C9-0EB0-4FE9-BA81-D7F73D60AFBC}" srcOrd="0" destOrd="0" presId="urn:microsoft.com/office/officeart/2005/8/layout/process4"/>
    <dgm:cxn modelId="{0B83B525-A539-4299-9095-EE4D8CB8F729}" type="presParOf" srcId="{8030B6C9-0EB0-4FE9-BA81-D7F73D60AFBC}" destId="{6CEFF5DD-6D4A-4BE5-879B-23B4AE0B4B02}" srcOrd="0" destOrd="0" presId="urn:microsoft.com/office/officeart/2005/8/layout/process4"/>
    <dgm:cxn modelId="{FE38A767-BE43-4104-A4FE-34D271081DCB}" type="presParOf" srcId="{45DCFE75-72E6-4A71-AB41-9137FD27192A}" destId="{4FE31427-541A-427A-8988-7C25BF3D1ABF}" srcOrd="1" destOrd="0" presId="urn:microsoft.com/office/officeart/2005/8/layout/process4"/>
    <dgm:cxn modelId="{E4CC55AC-B862-4FEC-B341-80D85A5B70F3}" type="presParOf" srcId="{45DCFE75-72E6-4A71-AB41-9137FD27192A}" destId="{5B287032-146D-4836-946F-5DCF69D268FD}" srcOrd="2" destOrd="0" presId="urn:microsoft.com/office/officeart/2005/8/layout/process4"/>
    <dgm:cxn modelId="{E9CEBEE8-0A64-4B50-B0F3-7D8B1346F67C}" type="presParOf" srcId="{5B287032-146D-4836-946F-5DCF69D268FD}" destId="{DD51BE7D-3A9D-41FA-85FD-AD23A0AFA8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F1575-B7B3-4EEE-B607-73CC4F1BFE9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2C899A8-3282-4FF3-8B22-C22774C44BC9}">
      <dgm:prSet/>
      <dgm:spPr/>
      <dgm:t>
        <a:bodyPr/>
        <a:lstStyle/>
        <a:p>
          <a:pPr>
            <a:defRPr cap="all"/>
          </a:pPr>
          <a:r>
            <a:rPr lang="de-DE" b="1"/>
            <a:t>Zeit: </a:t>
          </a:r>
          <a:r>
            <a:rPr lang="de-DE"/>
            <a:t>berücksichtigt Lebensphasen, Lebenslauf, Perspektiven und Zukunft, Bewältigungsaufgaben der jeweiligen Gegenwart </a:t>
          </a:r>
          <a:endParaRPr lang="en-US"/>
        </a:p>
      </dgm:t>
    </dgm:pt>
    <dgm:pt modelId="{638BEE01-6096-4011-A347-23DD3498BA5E}" type="parTrans" cxnId="{A891F386-AE9A-42DA-B527-88C67BDFC6BD}">
      <dgm:prSet/>
      <dgm:spPr/>
      <dgm:t>
        <a:bodyPr/>
        <a:lstStyle/>
        <a:p>
          <a:endParaRPr lang="en-US"/>
        </a:p>
      </dgm:t>
    </dgm:pt>
    <dgm:pt modelId="{4E250375-C391-46A4-8DF2-83B043B6E1D7}" type="sibTrans" cxnId="{A891F386-AE9A-42DA-B527-88C67BDFC6BD}">
      <dgm:prSet/>
      <dgm:spPr/>
      <dgm:t>
        <a:bodyPr/>
        <a:lstStyle/>
        <a:p>
          <a:endParaRPr lang="en-US"/>
        </a:p>
      </dgm:t>
    </dgm:pt>
    <dgm:pt modelId="{9AC47179-DDC8-4535-8FD2-92C58D338980}">
      <dgm:prSet/>
      <dgm:spPr/>
      <dgm:t>
        <a:bodyPr/>
        <a:lstStyle/>
        <a:p>
          <a:pPr>
            <a:defRPr cap="all"/>
          </a:pPr>
          <a:r>
            <a:rPr lang="de-DE" b="1"/>
            <a:t>Raum: </a:t>
          </a:r>
          <a:r>
            <a:rPr lang="de-DE"/>
            <a:t>erfahrener Raum, Milieu, Infrastruktur und Sozialraum</a:t>
          </a:r>
          <a:endParaRPr lang="en-US"/>
        </a:p>
      </dgm:t>
    </dgm:pt>
    <dgm:pt modelId="{75DE73CA-C275-479E-943B-830BA0159181}" type="parTrans" cxnId="{F38D59BD-7F94-422D-B356-09B00AD4FDFA}">
      <dgm:prSet/>
      <dgm:spPr/>
      <dgm:t>
        <a:bodyPr/>
        <a:lstStyle/>
        <a:p>
          <a:endParaRPr lang="en-US"/>
        </a:p>
      </dgm:t>
    </dgm:pt>
    <dgm:pt modelId="{0C506846-11C1-4F58-BC92-2DAAC11A3986}" type="sibTrans" cxnId="{F38D59BD-7F94-422D-B356-09B00AD4FDFA}">
      <dgm:prSet/>
      <dgm:spPr/>
      <dgm:t>
        <a:bodyPr/>
        <a:lstStyle/>
        <a:p>
          <a:endParaRPr lang="en-US"/>
        </a:p>
      </dgm:t>
    </dgm:pt>
    <dgm:pt modelId="{8BFC04A1-3B14-4571-B60F-0D4BCEC05555}">
      <dgm:prSet/>
      <dgm:spPr/>
      <dgm:t>
        <a:bodyPr/>
        <a:lstStyle/>
        <a:p>
          <a:pPr>
            <a:defRPr cap="all"/>
          </a:pPr>
          <a:r>
            <a:rPr lang="de-DE" b="1"/>
            <a:t>Soziale Beziehung: </a:t>
          </a:r>
          <a:r>
            <a:rPr lang="de-DE"/>
            <a:t>Ressourcen und Spannungen der sozialen Bezüge, soziales Geflecht an Beziehungen </a:t>
          </a:r>
          <a:endParaRPr lang="en-US"/>
        </a:p>
      </dgm:t>
    </dgm:pt>
    <dgm:pt modelId="{0A273A8F-963D-482E-8AC0-78359C36CE86}" type="parTrans" cxnId="{61655428-8424-417B-9E4C-E0E2F8383BC4}">
      <dgm:prSet/>
      <dgm:spPr/>
      <dgm:t>
        <a:bodyPr/>
        <a:lstStyle/>
        <a:p>
          <a:endParaRPr lang="en-US"/>
        </a:p>
      </dgm:t>
    </dgm:pt>
    <dgm:pt modelId="{736994FE-2536-488A-895E-896A9FFD1CE8}" type="sibTrans" cxnId="{61655428-8424-417B-9E4C-E0E2F8383BC4}">
      <dgm:prSet/>
      <dgm:spPr/>
      <dgm:t>
        <a:bodyPr/>
        <a:lstStyle/>
        <a:p>
          <a:endParaRPr lang="en-US"/>
        </a:p>
      </dgm:t>
    </dgm:pt>
    <dgm:pt modelId="{EF876E64-C653-4B6A-8004-10F76280D054}">
      <dgm:prSet/>
      <dgm:spPr/>
      <dgm:t>
        <a:bodyPr/>
        <a:lstStyle/>
        <a:p>
          <a:pPr>
            <a:defRPr cap="all"/>
          </a:pPr>
          <a:r>
            <a:rPr lang="de-DE" b="1"/>
            <a:t>Hilfe zur Selbsthilfe: </a:t>
          </a:r>
          <a:r>
            <a:rPr lang="de-DE"/>
            <a:t>Hilfebedürftiger selbst, Selbsthilfe, Empowerment, Identitätsarbeit</a:t>
          </a:r>
          <a:endParaRPr lang="en-US"/>
        </a:p>
      </dgm:t>
    </dgm:pt>
    <dgm:pt modelId="{1723489F-6B25-4860-B43C-70440A773931}" type="parTrans" cxnId="{348B17C8-F1D5-4355-A4E0-AC34BB5A5B18}">
      <dgm:prSet/>
      <dgm:spPr/>
      <dgm:t>
        <a:bodyPr/>
        <a:lstStyle/>
        <a:p>
          <a:endParaRPr lang="en-US"/>
        </a:p>
      </dgm:t>
    </dgm:pt>
    <dgm:pt modelId="{DD411DF9-556A-44A6-A19C-5A33A822BD5B}" type="sibTrans" cxnId="{348B17C8-F1D5-4355-A4E0-AC34BB5A5B18}">
      <dgm:prSet/>
      <dgm:spPr/>
      <dgm:t>
        <a:bodyPr/>
        <a:lstStyle/>
        <a:p>
          <a:endParaRPr lang="en-US"/>
        </a:p>
      </dgm:t>
    </dgm:pt>
    <dgm:pt modelId="{7A541522-9729-418A-A57A-DD326D383084}">
      <dgm:prSet/>
      <dgm:spPr/>
      <dgm:t>
        <a:bodyPr/>
        <a:lstStyle/>
        <a:p>
          <a:pPr>
            <a:defRPr cap="all"/>
          </a:pPr>
          <a:r>
            <a:rPr lang="de-DE" b="1"/>
            <a:t>Gesellschaftliche Bedingungen: </a:t>
          </a:r>
          <a:r>
            <a:rPr lang="de-DE"/>
            <a:t>Sozialraum und politisches Geschehen</a:t>
          </a:r>
          <a:endParaRPr lang="en-US"/>
        </a:p>
      </dgm:t>
    </dgm:pt>
    <dgm:pt modelId="{23ED98CD-2197-4A8F-85CC-50C53E3B1084}" type="parTrans" cxnId="{B439AF52-ED46-4436-965C-8D0E3703CF83}">
      <dgm:prSet/>
      <dgm:spPr/>
      <dgm:t>
        <a:bodyPr/>
        <a:lstStyle/>
        <a:p>
          <a:endParaRPr lang="en-US"/>
        </a:p>
      </dgm:t>
    </dgm:pt>
    <dgm:pt modelId="{14900B3D-4238-491F-873E-B72E8CF1E8DB}" type="sibTrans" cxnId="{B439AF52-ED46-4436-965C-8D0E3703CF83}">
      <dgm:prSet/>
      <dgm:spPr/>
      <dgm:t>
        <a:bodyPr/>
        <a:lstStyle/>
        <a:p>
          <a:endParaRPr lang="en-US"/>
        </a:p>
      </dgm:t>
    </dgm:pt>
    <dgm:pt modelId="{07FA2712-33A4-41C0-A5AC-392C608FA22C}" type="pres">
      <dgm:prSet presAssocID="{0EEF1575-B7B3-4EEE-B607-73CC4F1BFE9F}" presName="root" presStyleCnt="0">
        <dgm:presLayoutVars>
          <dgm:dir/>
          <dgm:resizeHandles val="exact"/>
        </dgm:presLayoutVars>
      </dgm:prSet>
      <dgm:spPr/>
    </dgm:pt>
    <dgm:pt modelId="{4FE71D6D-DFEB-4530-8807-17BBD48F3BE4}" type="pres">
      <dgm:prSet presAssocID="{82C899A8-3282-4FF3-8B22-C22774C44BC9}" presName="compNode" presStyleCnt="0"/>
      <dgm:spPr/>
    </dgm:pt>
    <dgm:pt modelId="{5D070BF1-FBEE-4249-A6B0-FB0CBC91F385}" type="pres">
      <dgm:prSet presAssocID="{82C899A8-3282-4FF3-8B22-C22774C44BC9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F42F051-397F-4D8E-B250-B66ADBEBFEEC}" type="pres">
      <dgm:prSet presAssocID="{82C899A8-3282-4FF3-8B22-C22774C44B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65B8DE3-E3B3-45E0-AE21-2EF5A445BF00}" type="pres">
      <dgm:prSet presAssocID="{82C899A8-3282-4FF3-8B22-C22774C44BC9}" presName="spaceRect" presStyleCnt="0"/>
      <dgm:spPr/>
    </dgm:pt>
    <dgm:pt modelId="{CCAABEE2-D4E0-4607-BCF9-D6A252777EDC}" type="pres">
      <dgm:prSet presAssocID="{82C899A8-3282-4FF3-8B22-C22774C44BC9}" presName="textRect" presStyleLbl="revTx" presStyleIdx="0" presStyleCnt="5">
        <dgm:presLayoutVars>
          <dgm:chMax val="1"/>
          <dgm:chPref val="1"/>
        </dgm:presLayoutVars>
      </dgm:prSet>
      <dgm:spPr/>
    </dgm:pt>
    <dgm:pt modelId="{591BBE3F-E23E-449D-A927-AEACC3D88A2F}" type="pres">
      <dgm:prSet presAssocID="{4E250375-C391-46A4-8DF2-83B043B6E1D7}" presName="sibTrans" presStyleCnt="0"/>
      <dgm:spPr/>
    </dgm:pt>
    <dgm:pt modelId="{74542FBA-F804-4F0F-A4E3-23F8E8021EA2}" type="pres">
      <dgm:prSet presAssocID="{9AC47179-DDC8-4535-8FD2-92C58D338980}" presName="compNode" presStyleCnt="0"/>
      <dgm:spPr/>
    </dgm:pt>
    <dgm:pt modelId="{DBBC3539-0F3E-4D0B-B9AC-A91C6F640F0E}" type="pres">
      <dgm:prSet presAssocID="{9AC47179-DDC8-4535-8FD2-92C58D338980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D12C89F-9E35-4413-B2A7-C0CFD072A25B}" type="pres">
      <dgm:prSet presAssocID="{9AC47179-DDC8-4535-8FD2-92C58D33898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0709077-87F3-4509-B02B-2993A545C9E5}" type="pres">
      <dgm:prSet presAssocID="{9AC47179-DDC8-4535-8FD2-92C58D338980}" presName="spaceRect" presStyleCnt="0"/>
      <dgm:spPr/>
    </dgm:pt>
    <dgm:pt modelId="{9CBFB17E-0A2A-4755-B87B-512DD5A391C5}" type="pres">
      <dgm:prSet presAssocID="{9AC47179-DDC8-4535-8FD2-92C58D338980}" presName="textRect" presStyleLbl="revTx" presStyleIdx="1" presStyleCnt="5">
        <dgm:presLayoutVars>
          <dgm:chMax val="1"/>
          <dgm:chPref val="1"/>
        </dgm:presLayoutVars>
      </dgm:prSet>
      <dgm:spPr/>
    </dgm:pt>
    <dgm:pt modelId="{670D9E72-56A9-4ADA-A999-E07DCDDB366A}" type="pres">
      <dgm:prSet presAssocID="{0C506846-11C1-4F58-BC92-2DAAC11A3986}" presName="sibTrans" presStyleCnt="0"/>
      <dgm:spPr/>
    </dgm:pt>
    <dgm:pt modelId="{39CD04A0-1510-40E7-8061-556BBBEDF358}" type="pres">
      <dgm:prSet presAssocID="{8BFC04A1-3B14-4571-B60F-0D4BCEC05555}" presName="compNode" presStyleCnt="0"/>
      <dgm:spPr/>
    </dgm:pt>
    <dgm:pt modelId="{43751307-4C6F-4F52-A58B-3B1BE318B49B}" type="pres">
      <dgm:prSet presAssocID="{8BFC04A1-3B14-4571-B60F-0D4BCEC05555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F05E438-371D-40A9-AD13-B584E339AA8C}" type="pres">
      <dgm:prSet presAssocID="{8BFC04A1-3B14-4571-B60F-0D4BCEC0555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B5C1FE17-C7A9-4B12-93F3-F0EDD26CC0A2}" type="pres">
      <dgm:prSet presAssocID="{8BFC04A1-3B14-4571-B60F-0D4BCEC05555}" presName="spaceRect" presStyleCnt="0"/>
      <dgm:spPr/>
    </dgm:pt>
    <dgm:pt modelId="{208C5942-E1EC-41AB-B8C0-38BEB08A1B6B}" type="pres">
      <dgm:prSet presAssocID="{8BFC04A1-3B14-4571-B60F-0D4BCEC05555}" presName="textRect" presStyleLbl="revTx" presStyleIdx="2" presStyleCnt="5">
        <dgm:presLayoutVars>
          <dgm:chMax val="1"/>
          <dgm:chPref val="1"/>
        </dgm:presLayoutVars>
      </dgm:prSet>
      <dgm:spPr/>
    </dgm:pt>
    <dgm:pt modelId="{6413383B-2BE6-4B0F-AE81-533F630FE894}" type="pres">
      <dgm:prSet presAssocID="{736994FE-2536-488A-895E-896A9FFD1CE8}" presName="sibTrans" presStyleCnt="0"/>
      <dgm:spPr/>
    </dgm:pt>
    <dgm:pt modelId="{EDFB00D8-83A5-4E67-9EFE-CBB1DB575556}" type="pres">
      <dgm:prSet presAssocID="{EF876E64-C653-4B6A-8004-10F76280D054}" presName="compNode" presStyleCnt="0"/>
      <dgm:spPr/>
    </dgm:pt>
    <dgm:pt modelId="{B912192F-26C0-4ECE-B61B-67FF62CCBD92}" type="pres">
      <dgm:prSet presAssocID="{EF876E64-C653-4B6A-8004-10F76280D054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E9C277D-5223-4206-8169-017EB7065B14}" type="pres">
      <dgm:prSet presAssocID="{EF876E64-C653-4B6A-8004-10F76280D0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52DE4441-DD46-4CF1-8FC8-1C6D3AE471F0}" type="pres">
      <dgm:prSet presAssocID="{EF876E64-C653-4B6A-8004-10F76280D054}" presName="spaceRect" presStyleCnt="0"/>
      <dgm:spPr/>
    </dgm:pt>
    <dgm:pt modelId="{136164C0-3132-4EAC-A406-E61F238B145D}" type="pres">
      <dgm:prSet presAssocID="{EF876E64-C653-4B6A-8004-10F76280D054}" presName="textRect" presStyleLbl="revTx" presStyleIdx="3" presStyleCnt="5">
        <dgm:presLayoutVars>
          <dgm:chMax val="1"/>
          <dgm:chPref val="1"/>
        </dgm:presLayoutVars>
      </dgm:prSet>
      <dgm:spPr/>
    </dgm:pt>
    <dgm:pt modelId="{8A5D220F-EBF6-4EA8-8F94-B764AED09DAF}" type="pres">
      <dgm:prSet presAssocID="{DD411DF9-556A-44A6-A19C-5A33A822BD5B}" presName="sibTrans" presStyleCnt="0"/>
      <dgm:spPr/>
    </dgm:pt>
    <dgm:pt modelId="{B82A8888-5560-467B-808A-F11ADB8A7B7F}" type="pres">
      <dgm:prSet presAssocID="{7A541522-9729-418A-A57A-DD326D383084}" presName="compNode" presStyleCnt="0"/>
      <dgm:spPr/>
    </dgm:pt>
    <dgm:pt modelId="{E44799D5-0F98-442E-AD19-4A43BD2EB179}" type="pres">
      <dgm:prSet presAssocID="{7A541522-9729-418A-A57A-DD326D383084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F61D5A2-084A-4C58-A7A1-0052D19E545F}" type="pres">
      <dgm:prSet presAssocID="{7A541522-9729-418A-A57A-DD326D38308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282F24F-B350-41F0-B81C-ACABF90E90CD}" type="pres">
      <dgm:prSet presAssocID="{7A541522-9729-418A-A57A-DD326D383084}" presName="spaceRect" presStyleCnt="0"/>
      <dgm:spPr/>
    </dgm:pt>
    <dgm:pt modelId="{1FAAADF1-5D4E-4E07-B28E-41C00DFF2F1B}" type="pres">
      <dgm:prSet presAssocID="{7A541522-9729-418A-A57A-DD326D38308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082881A-0973-43F4-9D1C-2EC46BE79CA4}" type="presOf" srcId="{9AC47179-DDC8-4535-8FD2-92C58D338980}" destId="{9CBFB17E-0A2A-4755-B87B-512DD5A391C5}" srcOrd="0" destOrd="0" presId="urn:microsoft.com/office/officeart/2018/5/layout/IconLeafLabelList"/>
    <dgm:cxn modelId="{FAE0FE23-98F6-4703-B2D6-49FEAE2CDC66}" type="presOf" srcId="{82C899A8-3282-4FF3-8B22-C22774C44BC9}" destId="{CCAABEE2-D4E0-4607-BCF9-D6A252777EDC}" srcOrd="0" destOrd="0" presId="urn:microsoft.com/office/officeart/2018/5/layout/IconLeafLabelList"/>
    <dgm:cxn modelId="{2D93D826-5C57-4E0C-AFD5-D378EE048DAB}" type="presOf" srcId="{7A541522-9729-418A-A57A-DD326D383084}" destId="{1FAAADF1-5D4E-4E07-B28E-41C00DFF2F1B}" srcOrd="0" destOrd="0" presId="urn:microsoft.com/office/officeart/2018/5/layout/IconLeafLabelList"/>
    <dgm:cxn modelId="{61655428-8424-417B-9E4C-E0E2F8383BC4}" srcId="{0EEF1575-B7B3-4EEE-B607-73CC4F1BFE9F}" destId="{8BFC04A1-3B14-4571-B60F-0D4BCEC05555}" srcOrd="2" destOrd="0" parTransId="{0A273A8F-963D-482E-8AC0-78359C36CE86}" sibTransId="{736994FE-2536-488A-895E-896A9FFD1CE8}"/>
    <dgm:cxn modelId="{B439AF52-ED46-4436-965C-8D0E3703CF83}" srcId="{0EEF1575-B7B3-4EEE-B607-73CC4F1BFE9F}" destId="{7A541522-9729-418A-A57A-DD326D383084}" srcOrd="4" destOrd="0" parTransId="{23ED98CD-2197-4A8F-85CC-50C53E3B1084}" sibTransId="{14900B3D-4238-491F-873E-B72E8CF1E8DB}"/>
    <dgm:cxn modelId="{25F6BC5A-D159-4805-916B-33E5B01948D5}" type="presOf" srcId="{0EEF1575-B7B3-4EEE-B607-73CC4F1BFE9F}" destId="{07FA2712-33A4-41C0-A5AC-392C608FA22C}" srcOrd="0" destOrd="0" presId="urn:microsoft.com/office/officeart/2018/5/layout/IconLeafLabelList"/>
    <dgm:cxn modelId="{A891F386-AE9A-42DA-B527-88C67BDFC6BD}" srcId="{0EEF1575-B7B3-4EEE-B607-73CC4F1BFE9F}" destId="{82C899A8-3282-4FF3-8B22-C22774C44BC9}" srcOrd="0" destOrd="0" parTransId="{638BEE01-6096-4011-A347-23DD3498BA5E}" sibTransId="{4E250375-C391-46A4-8DF2-83B043B6E1D7}"/>
    <dgm:cxn modelId="{347D5A94-D39B-43EA-AF45-AD4824ABBA6B}" type="presOf" srcId="{EF876E64-C653-4B6A-8004-10F76280D054}" destId="{136164C0-3132-4EAC-A406-E61F238B145D}" srcOrd="0" destOrd="0" presId="urn:microsoft.com/office/officeart/2018/5/layout/IconLeafLabelList"/>
    <dgm:cxn modelId="{F38D59BD-7F94-422D-B356-09B00AD4FDFA}" srcId="{0EEF1575-B7B3-4EEE-B607-73CC4F1BFE9F}" destId="{9AC47179-DDC8-4535-8FD2-92C58D338980}" srcOrd="1" destOrd="0" parTransId="{75DE73CA-C275-479E-943B-830BA0159181}" sibTransId="{0C506846-11C1-4F58-BC92-2DAAC11A3986}"/>
    <dgm:cxn modelId="{348B17C8-F1D5-4355-A4E0-AC34BB5A5B18}" srcId="{0EEF1575-B7B3-4EEE-B607-73CC4F1BFE9F}" destId="{EF876E64-C653-4B6A-8004-10F76280D054}" srcOrd="3" destOrd="0" parTransId="{1723489F-6B25-4860-B43C-70440A773931}" sibTransId="{DD411DF9-556A-44A6-A19C-5A33A822BD5B}"/>
    <dgm:cxn modelId="{B97F24D7-E986-40FD-BB7B-34F21D2DAC50}" type="presOf" srcId="{8BFC04A1-3B14-4571-B60F-0D4BCEC05555}" destId="{208C5942-E1EC-41AB-B8C0-38BEB08A1B6B}" srcOrd="0" destOrd="0" presId="urn:microsoft.com/office/officeart/2018/5/layout/IconLeafLabelList"/>
    <dgm:cxn modelId="{28EC26CE-0038-472A-BB6A-15BA7CA90092}" type="presParOf" srcId="{07FA2712-33A4-41C0-A5AC-392C608FA22C}" destId="{4FE71D6D-DFEB-4530-8807-17BBD48F3BE4}" srcOrd="0" destOrd="0" presId="urn:microsoft.com/office/officeart/2018/5/layout/IconLeafLabelList"/>
    <dgm:cxn modelId="{F19F4F18-B74A-4E90-B7FC-9EB55EB13EB6}" type="presParOf" srcId="{4FE71D6D-DFEB-4530-8807-17BBD48F3BE4}" destId="{5D070BF1-FBEE-4249-A6B0-FB0CBC91F385}" srcOrd="0" destOrd="0" presId="urn:microsoft.com/office/officeart/2018/5/layout/IconLeafLabelList"/>
    <dgm:cxn modelId="{0F35D552-2933-44D3-80AA-29EC66D84EDA}" type="presParOf" srcId="{4FE71D6D-DFEB-4530-8807-17BBD48F3BE4}" destId="{9F42F051-397F-4D8E-B250-B66ADBEBFEEC}" srcOrd="1" destOrd="0" presId="urn:microsoft.com/office/officeart/2018/5/layout/IconLeafLabelList"/>
    <dgm:cxn modelId="{EA5DA2D5-80FD-4377-8E6E-BB732DAEFC87}" type="presParOf" srcId="{4FE71D6D-DFEB-4530-8807-17BBD48F3BE4}" destId="{665B8DE3-E3B3-45E0-AE21-2EF5A445BF00}" srcOrd="2" destOrd="0" presId="urn:microsoft.com/office/officeart/2018/5/layout/IconLeafLabelList"/>
    <dgm:cxn modelId="{70B6E59B-E282-450A-8F90-6D034A7BDCA9}" type="presParOf" srcId="{4FE71D6D-DFEB-4530-8807-17BBD48F3BE4}" destId="{CCAABEE2-D4E0-4607-BCF9-D6A252777EDC}" srcOrd="3" destOrd="0" presId="urn:microsoft.com/office/officeart/2018/5/layout/IconLeafLabelList"/>
    <dgm:cxn modelId="{812AC1CA-A523-4FCD-85DA-4A9C891D63A7}" type="presParOf" srcId="{07FA2712-33A4-41C0-A5AC-392C608FA22C}" destId="{591BBE3F-E23E-449D-A927-AEACC3D88A2F}" srcOrd="1" destOrd="0" presId="urn:microsoft.com/office/officeart/2018/5/layout/IconLeafLabelList"/>
    <dgm:cxn modelId="{AD5A58F2-80BB-47F9-97AF-3CF8E46252B7}" type="presParOf" srcId="{07FA2712-33A4-41C0-A5AC-392C608FA22C}" destId="{74542FBA-F804-4F0F-A4E3-23F8E8021EA2}" srcOrd="2" destOrd="0" presId="urn:microsoft.com/office/officeart/2018/5/layout/IconLeafLabelList"/>
    <dgm:cxn modelId="{2A075F62-75AC-48B5-8788-68B65B5CCCED}" type="presParOf" srcId="{74542FBA-F804-4F0F-A4E3-23F8E8021EA2}" destId="{DBBC3539-0F3E-4D0B-B9AC-A91C6F640F0E}" srcOrd="0" destOrd="0" presId="urn:microsoft.com/office/officeart/2018/5/layout/IconLeafLabelList"/>
    <dgm:cxn modelId="{D6C92E2F-9F2D-4B6A-ACBB-D21A5FDB2375}" type="presParOf" srcId="{74542FBA-F804-4F0F-A4E3-23F8E8021EA2}" destId="{1D12C89F-9E35-4413-B2A7-C0CFD072A25B}" srcOrd="1" destOrd="0" presId="urn:microsoft.com/office/officeart/2018/5/layout/IconLeafLabelList"/>
    <dgm:cxn modelId="{7BB0E511-794A-4B05-8345-2DBD0E7DC563}" type="presParOf" srcId="{74542FBA-F804-4F0F-A4E3-23F8E8021EA2}" destId="{60709077-87F3-4509-B02B-2993A545C9E5}" srcOrd="2" destOrd="0" presId="urn:microsoft.com/office/officeart/2018/5/layout/IconLeafLabelList"/>
    <dgm:cxn modelId="{4BE92107-CCF3-4641-A6A8-7BB49E417B08}" type="presParOf" srcId="{74542FBA-F804-4F0F-A4E3-23F8E8021EA2}" destId="{9CBFB17E-0A2A-4755-B87B-512DD5A391C5}" srcOrd="3" destOrd="0" presId="urn:microsoft.com/office/officeart/2018/5/layout/IconLeafLabelList"/>
    <dgm:cxn modelId="{B5F08782-239B-4596-8052-F02A7AB5AF5D}" type="presParOf" srcId="{07FA2712-33A4-41C0-A5AC-392C608FA22C}" destId="{670D9E72-56A9-4ADA-A999-E07DCDDB366A}" srcOrd="3" destOrd="0" presId="urn:microsoft.com/office/officeart/2018/5/layout/IconLeafLabelList"/>
    <dgm:cxn modelId="{E7FD37F1-9805-4851-931E-A389ADB9FD94}" type="presParOf" srcId="{07FA2712-33A4-41C0-A5AC-392C608FA22C}" destId="{39CD04A0-1510-40E7-8061-556BBBEDF358}" srcOrd="4" destOrd="0" presId="urn:microsoft.com/office/officeart/2018/5/layout/IconLeafLabelList"/>
    <dgm:cxn modelId="{45F670D7-7BDB-4AD6-960C-C646E71A876D}" type="presParOf" srcId="{39CD04A0-1510-40E7-8061-556BBBEDF358}" destId="{43751307-4C6F-4F52-A58B-3B1BE318B49B}" srcOrd="0" destOrd="0" presId="urn:microsoft.com/office/officeart/2018/5/layout/IconLeafLabelList"/>
    <dgm:cxn modelId="{8821D6C7-72A2-4C79-9F70-94E6CD13F219}" type="presParOf" srcId="{39CD04A0-1510-40E7-8061-556BBBEDF358}" destId="{4F05E438-371D-40A9-AD13-B584E339AA8C}" srcOrd="1" destOrd="0" presId="urn:microsoft.com/office/officeart/2018/5/layout/IconLeafLabelList"/>
    <dgm:cxn modelId="{6DE2197A-7F76-479B-A0CD-58C4FDBC195F}" type="presParOf" srcId="{39CD04A0-1510-40E7-8061-556BBBEDF358}" destId="{B5C1FE17-C7A9-4B12-93F3-F0EDD26CC0A2}" srcOrd="2" destOrd="0" presId="urn:microsoft.com/office/officeart/2018/5/layout/IconLeafLabelList"/>
    <dgm:cxn modelId="{22F73134-91FC-4B39-BF5E-CF0894CF974A}" type="presParOf" srcId="{39CD04A0-1510-40E7-8061-556BBBEDF358}" destId="{208C5942-E1EC-41AB-B8C0-38BEB08A1B6B}" srcOrd="3" destOrd="0" presId="urn:microsoft.com/office/officeart/2018/5/layout/IconLeafLabelList"/>
    <dgm:cxn modelId="{37DADC5B-0A2A-4412-AAA5-CB21E8F730B7}" type="presParOf" srcId="{07FA2712-33A4-41C0-A5AC-392C608FA22C}" destId="{6413383B-2BE6-4B0F-AE81-533F630FE894}" srcOrd="5" destOrd="0" presId="urn:microsoft.com/office/officeart/2018/5/layout/IconLeafLabelList"/>
    <dgm:cxn modelId="{4B519FB1-E979-41CC-B562-28DFDA9FFCD1}" type="presParOf" srcId="{07FA2712-33A4-41C0-A5AC-392C608FA22C}" destId="{EDFB00D8-83A5-4E67-9EFE-CBB1DB575556}" srcOrd="6" destOrd="0" presId="urn:microsoft.com/office/officeart/2018/5/layout/IconLeafLabelList"/>
    <dgm:cxn modelId="{C54F3213-17BA-4E61-88AF-23DD12959F47}" type="presParOf" srcId="{EDFB00D8-83A5-4E67-9EFE-CBB1DB575556}" destId="{B912192F-26C0-4ECE-B61B-67FF62CCBD92}" srcOrd="0" destOrd="0" presId="urn:microsoft.com/office/officeart/2018/5/layout/IconLeafLabelList"/>
    <dgm:cxn modelId="{16881281-DD1B-4C75-BAA7-F246F8B820D2}" type="presParOf" srcId="{EDFB00D8-83A5-4E67-9EFE-CBB1DB575556}" destId="{2E9C277D-5223-4206-8169-017EB7065B14}" srcOrd="1" destOrd="0" presId="urn:microsoft.com/office/officeart/2018/5/layout/IconLeafLabelList"/>
    <dgm:cxn modelId="{B0295138-22B9-489B-A3BD-AF4C746F36F3}" type="presParOf" srcId="{EDFB00D8-83A5-4E67-9EFE-CBB1DB575556}" destId="{52DE4441-DD46-4CF1-8FC8-1C6D3AE471F0}" srcOrd="2" destOrd="0" presId="urn:microsoft.com/office/officeart/2018/5/layout/IconLeafLabelList"/>
    <dgm:cxn modelId="{DDD5EE76-8110-4AD3-9B95-1F73C22253A6}" type="presParOf" srcId="{EDFB00D8-83A5-4E67-9EFE-CBB1DB575556}" destId="{136164C0-3132-4EAC-A406-E61F238B145D}" srcOrd="3" destOrd="0" presId="urn:microsoft.com/office/officeart/2018/5/layout/IconLeafLabelList"/>
    <dgm:cxn modelId="{9A4B0F39-F165-4E96-B02E-18A6C354B161}" type="presParOf" srcId="{07FA2712-33A4-41C0-A5AC-392C608FA22C}" destId="{8A5D220F-EBF6-4EA8-8F94-B764AED09DAF}" srcOrd="7" destOrd="0" presId="urn:microsoft.com/office/officeart/2018/5/layout/IconLeafLabelList"/>
    <dgm:cxn modelId="{2CD36E9E-1149-4625-A35B-A2705AB4EF9E}" type="presParOf" srcId="{07FA2712-33A4-41C0-A5AC-392C608FA22C}" destId="{B82A8888-5560-467B-808A-F11ADB8A7B7F}" srcOrd="8" destOrd="0" presId="urn:microsoft.com/office/officeart/2018/5/layout/IconLeafLabelList"/>
    <dgm:cxn modelId="{583DFB55-8FD3-4F50-9932-35D474D31B98}" type="presParOf" srcId="{B82A8888-5560-467B-808A-F11ADB8A7B7F}" destId="{E44799D5-0F98-442E-AD19-4A43BD2EB179}" srcOrd="0" destOrd="0" presId="urn:microsoft.com/office/officeart/2018/5/layout/IconLeafLabelList"/>
    <dgm:cxn modelId="{7FB6C9F9-F7D8-421F-B5E3-8CF08E0E7EA3}" type="presParOf" srcId="{B82A8888-5560-467B-808A-F11ADB8A7B7F}" destId="{CF61D5A2-084A-4C58-A7A1-0052D19E545F}" srcOrd="1" destOrd="0" presId="urn:microsoft.com/office/officeart/2018/5/layout/IconLeafLabelList"/>
    <dgm:cxn modelId="{ACBEB123-8390-4312-BC64-AFE4523B39FC}" type="presParOf" srcId="{B82A8888-5560-467B-808A-F11ADB8A7B7F}" destId="{B282F24F-B350-41F0-B81C-ACABF90E90CD}" srcOrd="2" destOrd="0" presId="urn:microsoft.com/office/officeart/2018/5/layout/IconLeafLabelList"/>
    <dgm:cxn modelId="{9DDC24E1-C038-469E-9721-7F1ABF21EEAF}" type="presParOf" srcId="{B82A8888-5560-467B-808A-F11ADB8A7B7F}" destId="{1FAAADF1-5D4E-4E07-B28E-41C00DFF2F1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B9E1CB-D07E-4CFA-A3D7-407933BD2F7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542BD6-7FB3-491F-BED3-E2341B9A0C79}">
      <dgm:prSet/>
      <dgm:spPr/>
      <dgm:t>
        <a:bodyPr/>
        <a:lstStyle/>
        <a:p>
          <a:r>
            <a:rPr lang="de-DE" b="1"/>
            <a:t>Prävention: </a:t>
          </a:r>
          <a:r>
            <a:rPr lang="de-DE"/>
            <a:t>Herstellung und Stabilisierung Infrastruktur und allgemeine Kompetenzen, vorausschauend und rechtzeitig</a:t>
          </a:r>
          <a:endParaRPr lang="en-US" dirty="0"/>
        </a:p>
      </dgm:t>
    </dgm:pt>
    <dgm:pt modelId="{3B436A07-A4A0-459A-9B52-8B89F66A31B7}" type="parTrans" cxnId="{B66D5040-0648-4218-9FA5-5EFDDEBD2384}">
      <dgm:prSet/>
      <dgm:spPr/>
      <dgm:t>
        <a:bodyPr/>
        <a:lstStyle/>
        <a:p>
          <a:endParaRPr lang="en-US"/>
        </a:p>
      </dgm:t>
    </dgm:pt>
    <dgm:pt modelId="{F55713F1-5D85-457F-94DF-56408DAED82B}" type="sibTrans" cxnId="{B66D5040-0648-4218-9FA5-5EFDDEBD2384}">
      <dgm:prSet/>
      <dgm:spPr/>
      <dgm:t>
        <a:bodyPr/>
        <a:lstStyle/>
        <a:p>
          <a:endParaRPr lang="en-US"/>
        </a:p>
      </dgm:t>
    </dgm:pt>
    <dgm:pt modelId="{9D1E0EEE-0D29-4A52-A383-C2829CB18AA4}">
      <dgm:prSet/>
      <dgm:spPr/>
      <dgm:t>
        <a:bodyPr/>
        <a:lstStyle/>
        <a:p>
          <a:r>
            <a:rPr lang="de-DE" b="1"/>
            <a:t>Dezentralisierung, Regionalisierung, Vernetzung: </a:t>
          </a:r>
          <a:r>
            <a:rPr lang="de-DE"/>
            <a:t>Präsenz der Hilfen vor Ort, lokale und regionale Angebote, Kooperation </a:t>
          </a:r>
          <a:endParaRPr lang="en-US"/>
        </a:p>
      </dgm:t>
    </dgm:pt>
    <dgm:pt modelId="{9D50292E-B27A-479F-A45D-7391C913E5E1}" type="parTrans" cxnId="{8B36D8B7-597B-4564-9B55-3C463E6C5F44}">
      <dgm:prSet/>
      <dgm:spPr/>
      <dgm:t>
        <a:bodyPr/>
        <a:lstStyle/>
        <a:p>
          <a:endParaRPr lang="en-US"/>
        </a:p>
      </dgm:t>
    </dgm:pt>
    <dgm:pt modelId="{EE479B55-A473-4DB7-81B6-05FCC2E73FC8}" type="sibTrans" cxnId="{8B36D8B7-597B-4564-9B55-3C463E6C5F44}">
      <dgm:prSet/>
      <dgm:spPr/>
      <dgm:t>
        <a:bodyPr/>
        <a:lstStyle/>
        <a:p>
          <a:endParaRPr lang="en-US"/>
        </a:p>
      </dgm:t>
    </dgm:pt>
    <dgm:pt modelId="{96FFE9C4-2E89-46B6-AAC1-29EFA59118C7}">
      <dgm:prSet/>
      <dgm:spPr/>
      <dgm:t>
        <a:bodyPr/>
        <a:lstStyle/>
        <a:p>
          <a:r>
            <a:rPr lang="de-DE" b="1"/>
            <a:t>Alltagsnähe</a:t>
          </a:r>
          <a:r>
            <a:rPr lang="de-DE"/>
            <a:t>: Anpassung an Lebenswelt der Adressat*Innen, schnelle Erreichbarkeit, Niedrigschwelligkeit, Ganzheitlichkeit </a:t>
          </a:r>
          <a:endParaRPr lang="en-US"/>
        </a:p>
      </dgm:t>
    </dgm:pt>
    <dgm:pt modelId="{335F1D82-4FC0-4710-A7A9-FEB83C407AA8}" type="parTrans" cxnId="{63D3CCA2-FB6D-43B1-8554-6236E4F82900}">
      <dgm:prSet/>
      <dgm:spPr/>
      <dgm:t>
        <a:bodyPr/>
        <a:lstStyle/>
        <a:p>
          <a:endParaRPr lang="en-US"/>
        </a:p>
      </dgm:t>
    </dgm:pt>
    <dgm:pt modelId="{FEB0972E-6391-4FF1-9D7E-002272EC84A6}" type="sibTrans" cxnId="{63D3CCA2-FB6D-43B1-8554-6236E4F82900}">
      <dgm:prSet/>
      <dgm:spPr/>
      <dgm:t>
        <a:bodyPr/>
        <a:lstStyle/>
        <a:p>
          <a:endParaRPr lang="en-US"/>
        </a:p>
      </dgm:t>
    </dgm:pt>
    <dgm:pt modelId="{90FAF844-A57D-4EC4-A025-95B015207A3E}">
      <dgm:prSet/>
      <dgm:spPr/>
      <dgm:t>
        <a:bodyPr/>
        <a:lstStyle/>
        <a:p>
          <a:r>
            <a:rPr lang="de-DE" b="1"/>
            <a:t>Integration: </a:t>
          </a:r>
          <a:r>
            <a:rPr lang="de-DE"/>
            <a:t>Lebenswelten ohne Ausgrenzung, Unterschiede anerkennen und respektieren </a:t>
          </a:r>
          <a:endParaRPr lang="en-US"/>
        </a:p>
      </dgm:t>
    </dgm:pt>
    <dgm:pt modelId="{91FD3497-723A-436D-B327-09B6C13471EA}" type="parTrans" cxnId="{C7DCB546-F0BC-403C-A8D8-666949A0845F}">
      <dgm:prSet/>
      <dgm:spPr/>
      <dgm:t>
        <a:bodyPr/>
        <a:lstStyle/>
        <a:p>
          <a:endParaRPr lang="en-US"/>
        </a:p>
      </dgm:t>
    </dgm:pt>
    <dgm:pt modelId="{B5B3BD2F-0DB6-41D4-9DFB-090956E4AE0B}" type="sibTrans" cxnId="{C7DCB546-F0BC-403C-A8D8-666949A0845F}">
      <dgm:prSet/>
      <dgm:spPr/>
      <dgm:t>
        <a:bodyPr/>
        <a:lstStyle/>
        <a:p>
          <a:endParaRPr lang="en-US"/>
        </a:p>
      </dgm:t>
    </dgm:pt>
    <dgm:pt modelId="{FDE92C00-649E-44A1-BA74-FCE1ED31E23B}">
      <dgm:prSet/>
      <dgm:spPr/>
      <dgm:t>
        <a:bodyPr/>
        <a:lstStyle/>
        <a:p>
          <a:r>
            <a:rPr lang="de-DE" b="1"/>
            <a:t>Partizipation: </a:t>
          </a:r>
          <a:r>
            <a:rPr lang="de-DE"/>
            <a:t>Vielzahl an Beteiligungs- und Mitbestimmungsmöglichkeiten</a:t>
          </a:r>
          <a:endParaRPr lang="en-US"/>
        </a:p>
      </dgm:t>
    </dgm:pt>
    <dgm:pt modelId="{4AA43370-0DD5-4562-B606-A5A00628872F}" type="parTrans" cxnId="{2E96B776-4E55-46F9-AA49-53EC125D0207}">
      <dgm:prSet/>
      <dgm:spPr/>
      <dgm:t>
        <a:bodyPr/>
        <a:lstStyle/>
        <a:p>
          <a:endParaRPr lang="en-US"/>
        </a:p>
      </dgm:t>
    </dgm:pt>
    <dgm:pt modelId="{105CD8F3-5773-4441-A25D-599D27F73987}" type="sibTrans" cxnId="{2E96B776-4E55-46F9-AA49-53EC125D0207}">
      <dgm:prSet/>
      <dgm:spPr/>
      <dgm:t>
        <a:bodyPr/>
        <a:lstStyle/>
        <a:p>
          <a:endParaRPr lang="en-US"/>
        </a:p>
      </dgm:t>
    </dgm:pt>
    <dgm:pt modelId="{9C6C3332-BCBE-499F-AB56-2E18C0F0FD03}" type="pres">
      <dgm:prSet presAssocID="{9BB9E1CB-D07E-4CFA-A3D7-407933BD2F7E}" presName="linear" presStyleCnt="0">
        <dgm:presLayoutVars>
          <dgm:animLvl val="lvl"/>
          <dgm:resizeHandles val="exact"/>
        </dgm:presLayoutVars>
      </dgm:prSet>
      <dgm:spPr/>
    </dgm:pt>
    <dgm:pt modelId="{DDC8B2F2-33D1-453B-AED9-859D4E7F4213}" type="pres">
      <dgm:prSet presAssocID="{FF542BD6-7FB3-491F-BED3-E2341B9A0C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5D9F21-00A6-4B23-A043-560332500709}" type="pres">
      <dgm:prSet presAssocID="{F55713F1-5D85-457F-94DF-56408DAED82B}" presName="spacer" presStyleCnt="0"/>
      <dgm:spPr/>
    </dgm:pt>
    <dgm:pt modelId="{E0A16215-4673-4A43-8A8B-D95939EA328D}" type="pres">
      <dgm:prSet presAssocID="{9D1E0EEE-0D29-4A52-A383-C2829CB18AA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0D7196-477D-4DE6-818C-E3D844286570}" type="pres">
      <dgm:prSet presAssocID="{EE479B55-A473-4DB7-81B6-05FCC2E73FC8}" presName="spacer" presStyleCnt="0"/>
      <dgm:spPr/>
    </dgm:pt>
    <dgm:pt modelId="{2122D5F5-D9C5-4042-AB36-3BD7FEE0C04D}" type="pres">
      <dgm:prSet presAssocID="{96FFE9C4-2E89-46B6-AAC1-29EFA59118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FA399F-A0AD-4E51-BA5D-D3555F1756D6}" type="pres">
      <dgm:prSet presAssocID="{FEB0972E-6391-4FF1-9D7E-002272EC84A6}" presName="spacer" presStyleCnt="0"/>
      <dgm:spPr/>
    </dgm:pt>
    <dgm:pt modelId="{A1291E70-290D-4263-BEC9-DABE046CAED0}" type="pres">
      <dgm:prSet presAssocID="{90FAF844-A57D-4EC4-A025-95B015207A3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19058E-BF41-4500-B43B-BB132DCD0F1A}" type="pres">
      <dgm:prSet presAssocID="{B5B3BD2F-0DB6-41D4-9DFB-090956E4AE0B}" presName="spacer" presStyleCnt="0"/>
      <dgm:spPr/>
    </dgm:pt>
    <dgm:pt modelId="{31ED8D94-DB30-4A98-9B65-1AEDE453BECE}" type="pres">
      <dgm:prSet presAssocID="{FDE92C00-649E-44A1-BA74-FCE1ED31E2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6D5040-0648-4218-9FA5-5EFDDEBD2384}" srcId="{9BB9E1CB-D07E-4CFA-A3D7-407933BD2F7E}" destId="{FF542BD6-7FB3-491F-BED3-E2341B9A0C79}" srcOrd="0" destOrd="0" parTransId="{3B436A07-A4A0-459A-9B52-8B89F66A31B7}" sibTransId="{F55713F1-5D85-457F-94DF-56408DAED82B}"/>
    <dgm:cxn modelId="{33D32B43-D825-4091-A1AC-5D4DBD1577FE}" type="presOf" srcId="{FDE92C00-649E-44A1-BA74-FCE1ED31E23B}" destId="{31ED8D94-DB30-4A98-9B65-1AEDE453BECE}" srcOrd="0" destOrd="0" presId="urn:microsoft.com/office/officeart/2005/8/layout/vList2"/>
    <dgm:cxn modelId="{C7DCB546-F0BC-403C-A8D8-666949A0845F}" srcId="{9BB9E1CB-D07E-4CFA-A3D7-407933BD2F7E}" destId="{90FAF844-A57D-4EC4-A025-95B015207A3E}" srcOrd="3" destOrd="0" parTransId="{91FD3497-723A-436D-B327-09B6C13471EA}" sibTransId="{B5B3BD2F-0DB6-41D4-9DFB-090956E4AE0B}"/>
    <dgm:cxn modelId="{FF588C71-7FEB-4094-BBAD-68A0CBE2596D}" type="presOf" srcId="{9D1E0EEE-0D29-4A52-A383-C2829CB18AA4}" destId="{E0A16215-4673-4A43-8A8B-D95939EA328D}" srcOrd="0" destOrd="0" presId="urn:microsoft.com/office/officeart/2005/8/layout/vList2"/>
    <dgm:cxn modelId="{2E96B776-4E55-46F9-AA49-53EC125D0207}" srcId="{9BB9E1CB-D07E-4CFA-A3D7-407933BD2F7E}" destId="{FDE92C00-649E-44A1-BA74-FCE1ED31E23B}" srcOrd="4" destOrd="0" parTransId="{4AA43370-0DD5-4562-B606-A5A00628872F}" sibTransId="{105CD8F3-5773-4441-A25D-599D27F73987}"/>
    <dgm:cxn modelId="{14928259-3846-4F2F-AEB1-C3EDBBE3BCAB}" type="presOf" srcId="{96FFE9C4-2E89-46B6-AAC1-29EFA59118C7}" destId="{2122D5F5-D9C5-4042-AB36-3BD7FEE0C04D}" srcOrd="0" destOrd="0" presId="urn:microsoft.com/office/officeart/2005/8/layout/vList2"/>
    <dgm:cxn modelId="{A97A7696-8A5C-4C3C-BE87-93ECED299C28}" type="presOf" srcId="{90FAF844-A57D-4EC4-A025-95B015207A3E}" destId="{A1291E70-290D-4263-BEC9-DABE046CAED0}" srcOrd="0" destOrd="0" presId="urn:microsoft.com/office/officeart/2005/8/layout/vList2"/>
    <dgm:cxn modelId="{63D3CCA2-FB6D-43B1-8554-6236E4F82900}" srcId="{9BB9E1CB-D07E-4CFA-A3D7-407933BD2F7E}" destId="{96FFE9C4-2E89-46B6-AAC1-29EFA59118C7}" srcOrd="2" destOrd="0" parTransId="{335F1D82-4FC0-4710-A7A9-FEB83C407AA8}" sibTransId="{FEB0972E-6391-4FF1-9D7E-002272EC84A6}"/>
    <dgm:cxn modelId="{8B36D8B7-597B-4564-9B55-3C463E6C5F44}" srcId="{9BB9E1CB-D07E-4CFA-A3D7-407933BD2F7E}" destId="{9D1E0EEE-0D29-4A52-A383-C2829CB18AA4}" srcOrd="1" destOrd="0" parTransId="{9D50292E-B27A-479F-A45D-7391C913E5E1}" sibTransId="{EE479B55-A473-4DB7-81B6-05FCC2E73FC8}"/>
    <dgm:cxn modelId="{CBFB5EDD-5F2C-469B-92B1-E3D4BBAF7AA5}" type="presOf" srcId="{FF542BD6-7FB3-491F-BED3-E2341B9A0C79}" destId="{DDC8B2F2-33D1-453B-AED9-859D4E7F4213}" srcOrd="0" destOrd="0" presId="urn:microsoft.com/office/officeart/2005/8/layout/vList2"/>
    <dgm:cxn modelId="{CD0BA2F5-B117-414F-9D4C-385D29AE7990}" type="presOf" srcId="{9BB9E1CB-D07E-4CFA-A3D7-407933BD2F7E}" destId="{9C6C3332-BCBE-499F-AB56-2E18C0F0FD03}" srcOrd="0" destOrd="0" presId="urn:microsoft.com/office/officeart/2005/8/layout/vList2"/>
    <dgm:cxn modelId="{2D4C9A79-9378-4604-A9CE-B11DA01F3724}" type="presParOf" srcId="{9C6C3332-BCBE-499F-AB56-2E18C0F0FD03}" destId="{DDC8B2F2-33D1-453B-AED9-859D4E7F4213}" srcOrd="0" destOrd="0" presId="urn:microsoft.com/office/officeart/2005/8/layout/vList2"/>
    <dgm:cxn modelId="{74E0E55C-6ED6-4E04-9AFC-7186B855BBE5}" type="presParOf" srcId="{9C6C3332-BCBE-499F-AB56-2E18C0F0FD03}" destId="{845D9F21-00A6-4B23-A043-560332500709}" srcOrd="1" destOrd="0" presId="urn:microsoft.com/office/officeart/2005/8/layout/vList2"/>
    <dgm:cxn modelId="{A3312B38-036A-4EA3-B613-B411A703B2E2}" type="presParOf" srcId="{9C6C3332-BCBE-499F-AB56-2E18C0F0FD03}" destId="{E0A16215-4673-4A43-8A8B-D95939EA328D}" srcOrd="2" destOrd="0" presId="urn:microsoft.com/office/officeart/2005/8/layout/vList2"/>
    <dgm:cxn modelId="{1E7FF350-C7F7-4D04-B119-FC4F088FE998}" type="presParOf" srcId="{9C6C3332-BCBE-499F-AB56-2E18C0F0FD03}" destId="{BC0D7196-477D-4DE6-818C-E3D844286570}" srcOrd="3" destOrd="0" presId="urn:microsoft.com/office/officeart/2005/8/layout/vList2"/>
    <dgm:cxn modelId="{F7284022-8664-49F2-89E2-C1D6380434D4}" type="presParOf" srcId="{9C6C3332-BCBE-499F-AB56-2E18C0F0FD03}" destId="{2122D5F5-D9C5-4042-AB36-3BD7FEE0C04D}" srcOrd="4" destOrd="0" presId="urn:microsoft.com/office/officeart/2005/8/layout/vList2"/>
    <dgm:cxn modelId="{168E19AB-2797-4F44-BA9D-A0DF5FF1DE81}" type="presParOf" srcId="{9C6C3332-BCBE-499F-AB56-2E18C0F0FD03}" destId="{F3FA399F-A0AD-4E51-BA5D-D3555F1756D6}" srcOrd="5" destOrd="0" presId="urn:microsoft.com/office/officeart/2005/8/layout/vList2"/>
    <dgm:cxn modelId="{027C81B7-1EF4-4E8F-BE8E-016B81611F5C}" type="presParOf" srcId="{9C6C3332-BCBE-499F-AB56-2E18C0F0FD03}" destId="{A1291E70-290D-4263-BEC9-DABE046CAED0}" srcOrd="6" destOrd="0" presId="urn:microsoft.com/office/officeart/2005/8/layout/vList2"/>
    <dgm:cxn modelId="{49197725-16D3-49D4-AA90-27212E75542A}" type="presParOf" srcId="{9C6C3332-BCBE-499F-AB56-2E18C0F0FD03}" destId="{1319058E-BF41-4500-B43B-BB132DCD0F1A}" srcOrd="7" destOrd="0" presId="urn:microsoft.com/office/officeart/2005/8/layout/vList2"/>
    <dgm:cxn modelId="{C4B34093-5C24-4EC7-AD4F-2E39509249A2}" type="presParOf" srcId="{9C6C3332-BCBE-499F-AB56-2E18C0F0FD03}" destId="{31ED8D94-DB30-4A98-9B65-1AEDE453BE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1E9D0F-4E50-48AA-97A4-C466C944A1B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0B6F290-3D72-4E51-A7AC-8566CA4FC057}">
      <dgm:prSet/>
      <dgm:spPr/>
      <dgm:t>
        <a:bodyPr/>
        <a:lstStyle/>
        <a:p>
          <a:r>
            <a:rPr lang="de-DE"/>
            <a:t>Fall 2: Herr Otto, Suchterkrankung </a:t>
          </a:r>
          <a:endParaRPr lang="en-US"/>
        </a:p>
      </dgm:t>
    </dgm:pt>
    <dgm:pt modelId="{0E7F5BE7-ABF6-4358-BAB2-CE839887788C}" type="parTrans" cxnId="{F3CD7BC8-849D-48B6-84D6-EEC8B55C68BA}">
      <dgm:prSet/>
      <dgm:spPr/>
      <dgm:t>
        <a:bodyPr/>
        <a:lstStyle/>
        <a:p>
          <a:endParaRPr lang="en-US"/>
        </a:p>
      </dgm:t>
    </dgm:pt>
    <dgm:pt modelId="{3F806A3E-B7FB-4315-AC05-4536FB2451A2}" type="sibTrans" cxnId="{F3CD7BC8-849D-48B6-84D6-EEC8B55C68BA}">
      <dgm:prSet/>
      <dgm:spPr/>
      <dgm:t>
        <a:bodyPr/>
        <a:lstStyle/>
        <a:p>
          <a:endParaRPr lang="en-US"/>
        </a:p>
      </dgm:t>
    </dgm:pt>
    <dgm:pt modelId="{BBDAD0B7-27C0-4285-93AF-6247746A4F69}">
      <dgm:prSet/>
      <dgm:spPr/>
      <dgm:t>
        <a:bodyPr/>
        <a:lstStyle/>
        <a:p>
          <a:r>
            <a:rPr lang="de-DE"/>
            <a:t>Fall 3: Frau Huber, Mammakarzinom</a:t>
          </a:r>
          <a:endParaRPr lang="en-US"/>
        </a:p>
      </dgm:t>
    </dgm:pt>
    <dgm:pt modelId="{DEE4010D-3DE4-4F4D-89F5-B9ACC2BCDD3F}" type="parTrans" cxnId="{9622EE28-E248-433B-AB3E-92796C9742A0}">
      <dgm:prSet/>
      <dgm:spPr/>
      <dgm:t>
        <a:bodyPr/>
        <a:lstStyle/>
        <a:p>
          <a:endParaRPr lang="en-US"/>
        </a:p>
      </dgm:t>
    </dgm:pt>
    <dgm:pt modelId="{9D8AB98B-6B41-4C56-BFC1-EF93A2341CD7}" type="sibTrans" cxnId="{9622EE28-E248-433B-AB3E-92796C9742A0}">
      <dgm:prSet/>
      <dgm:spPr/>
      <dgm:t>
        <a:bodyPr/>
        <a:lstStyle/>
        <a:p>
          <a:endParaRPr lang="en-US"/>
        </a:p>
      </dgm:t>
    </dgm:pt>
    <dgm:pt modelId="{C65F3815-C33B-4D3B-8170-4D0C49F734F2}">
      <dgm:prSet/>
      <dgm:spPr/>
      <dgm:t>
        <a:bodyPr/>
        <a:lstStyle/>
        <a:p>
          <a:r>
            <a:rPr lang="de-DE"/>
            <a:t>Fall 4: Daniel, Erkrankung im Kindesalter  </a:t>
          </a:r>
          <a:endParaRPr lang="en-US"/>
        </a:p>
      </dgm:t>
    </dgm:pt>
    <dgm:pt modelId="{FB839887-29A2-4C6F-9028-C8E7344FD78A}" type="parTrans" cxnId="{708F6158-67D3-4BC6-A044-05EA802FC13D}">
      <dgm:prSet/>
      <dgm:spPr/>
      <dgm:t>
        <a:bodyPr/>
        <a:lstStyle/>
        <a:p>
          <a:endParaRPr lang="en-US"/>
        </a:p>
      </dgm:t>
    </dgm:pt>
    <dgm:pt modelId="{A90E0EED-299C-42B9-A313-F4F3F7366CFA}" type="sibTrans" cxnId="{708F6158-67D3-4BC6-A044-05EA802FC13D}">
      <dgm:prSet/>
      <dgm:spPr/>
      <dgm:t>
        <a:bodyPr/>
        <a:lstStyle/>
        <a:p>
          <a:endParaRPr lang="en-US"/>
        </a:p>
      </dgm:t>
    </dgm:pt>
    <dgm:pt modelId="{AFE2AFC3-F56D-45B9-A613-47E9D8BA78A7}" type="pres">
      <dgm:prSet presAssocID="{D31E9D0F-4E50-48AA-97A4-C466C944A1B1}" presName="vert0" presStyleCnt="0">
        <dgm:presLayoutVars>
          <dgm:dir/>
          <dgm:animOne val="branch"/>
          <dgm:animLvl val="lvl"/>
        </dgm:presLayoutVars>
      </dgm:prSet>
      <dgm:spPr/>
    </dgm:pt>
    <dgm:pt modelId="{72A87713-97C4-4764-BD50-AC94778791E8}" type="pres">
      <dgm:prSet presAssocID="{A0B6F290-3D72-4E51-A7AC-8566CA4FC057}" presName="thickLine" presStyleLbl="alignNode1" presStyleIdx="0" presStyleCnt="3"/>
      <dgm:spPr/>
    </dgm:pt>
    <dgm:pt modelId="{E6C23198-B4AC-491E-8F23-8AC77B381DF5}" type="pres">
      <dgm:prSet presAssocID="{A0B6F290-3D72-4E51-A7AC-8566CA4FC057}" presName="horz1" presStyleCnt="0"/>
      <dgm:spPr/>
    </dgm:pt>
    <dgm:pt modelId="{6977B151-82F3-4D99-8127-A53238CBA69C}" type="pres">
      <dgm:prSet presAssocID="{A0B6F290-3D72-4E51-A7AC-8566CA4FC057}" presName="tx1" presStyleLbl="revTx" presStyleIdx="0" presStyleCnt="3"/>
      <dgm:spPr/>
    </dgm:pt>
    <dgm:pt modelId="{9C3EAAA1-B552-4F59-B520-6A541CD7940F}" type="pres">
      <dgm:prSet presAssocID="{A0B6F290-3D72-4E51-A7AC-8566CA4FC057}" presName="vert1" presStyleCnt="0"/>
      <dgm:spPr/>
    </dgm:pt>
    <dgm:pt modelId="{0354B951-791F-43DD-9B89-74599D70C615}" type="pres">
      <dgm:prSet presAssocID="{BBDAD0B7-27C0-4285-93AF-6247746A4F69}" presName="thickLine" presStyleLbl="alignNode1" presStyleIdx="1" presStyleCnt="3"/>
      <dgm:spPr/>
    </dgm:pt>
    <dgm:pt modelId="{9C0977EB-DCE7-4D8D-B694-5B68E5C04A46}" type="pres">
      <dgm:prSet presAssocID="{BBDAD0B7-27C0-4285-93AF-6247746A4F69}" presName="horz1" presStyleCnt="0"/>
      <dgm:spPr/>
    </dgm:pt>
    <dgm:pt modelId="{B0A51E5A-F765-44BB-BE0B-2E6BE8CCE9FD}" type="pres">
      <dgm:prSet presAssocID="{BBDAD0B7-27C0-4285-93AF-6247746A4F69}" presName="tx1" presStyleLbl="revTx" presStyleIdx="1" presStyleCnt="3"/>
      <dgm:spPr/>
    </dgm:pt>
    <dgm:pt modelId="{2C713FF0-43AD-4719-A1B6-705C76EEBA72}" type="pres">
      <dgm:prSet presAssocID="{BBDAD0B7-27C0-4285-93AF-6247746A4F69}" presName="vert1" presStyleCnt="0"/>
      <dgm:spPr/>
    </dgm:pt>
    <dgm:pt modelId="{BFD6F2DE-A89A-4E6D-B066-57748655B165}" type="pres">
      <dgm:prSet presAssocID="{C65F3815-C33B-4D3B-8170-4D0C49F734F2}" presName="thickLine" presStyleLbl="alignNode1" presStyleIdx="2" presStyleCnt="3"/>
      <dgm:spPr/>
    </dgm:pt>
    <dgm:pt modelId="{28DDB90A-4B6D-48E7-B9C4-CFB15C305331}" type="pres">
      <dgm:prSet presAssocID="{C65F3815-C33B-4D3B-8170-4D0C49F734F2}" presName="horz1" presStyleCnt="0"/>
      <dgm:spPr/>
    </dgm:pt>
    <dgm:pt modelId="{EB180E9F-FEB7-4A3F-A1AF-73AC68DA4235}" type="pres">
      <dgm:prSet presAssocID="{C65F3815-C33B-4D3B-8170-4D0C49F734F2}" presName="tx1" presStyleLbl="revTx" presStyleIdx="2" presStyleCnt="3"/>
      <dgm:spPr/>
    </dgm:pt>
    <dgm:pt modelId="{099D3EF6-2C83-4C48-AFB1-C48FCDBAAF33}" type="pres">
      <dgm:prSet presAssocID="{C65F3815-C33B-4D3B-8170-4D0C49F734F2}" presName="vert1" presStyleCnt="0"/>
      <dgm:spPr/>
    </dgm:pt>
  </dgm:ptLst>
  <dgm:cxnLst>
    <dgm:cxn modelId="{9622EE28-E248-433B-AB3E-92796C9742A0}" srcId="{D31E9D0F-4E50-48AA-97A4-C466C944A1B1}" destId="{BBDAD0B7-27C0-4285-93AF-6247746A4F69}" srcOrd="1" destOrd="0" parTransId="{DEE4010D-3DE4-4F4D-89F5-B9ACC2BCDD3F}" sibTransId="{9D8AB98B-6B41-4C56-BFC1-EF93A2341CD7}"/>
    <dgm:cxn modelId="{708F6158-67D3-4BC6-A044-05EA802FC13D}" srcId="{D31E9D0F-4E50-48AA-97A4-C466C944A1B1}" destId="{C65F3815-C33B-4D3B-8170-4D0C49F734F2}" srcOrd="2" destOrd="0" parTransId="{FB839887-29A2-4C6F-9028-C8E7344FD78A}" sibTransId="{A90E0EED-299C-42B9-A313-F4F3F7366CFA}"/>
    <dgm:cxn modelId="{422D6759-E288-40B5-8C22-BD302B57EC00}" type="presOf" srcId="{BBDAD0B7-27C0-4285-93AF-6247746A4F69}" destId="{B0A51E5A-F765-44BB-BE0B-2E6BE8CCE9FD}" srcOrd="0" destOrd="0" presId="urn:microsoft.com/office/officeart/2008/layout/LinedList"/>
    <dgm:cxn modelId="{CF95DF97-F31C-4583-8762-B6041556EAB6}" type="presOf" srcId="{A0B6F290-3D72-4E51-A7AC-8566CA4FC057}" destId="{6977B151-82F3-4D99-8127-A53238CBA69C}" srcOrd="0" destOrd="0" presId="urn:microsoft.com/office/officeart/2008/layout/LinedList"/>
    <dgm:cxn modelId="{F3CD7BC8-849D-48B6-84D6-EEC8B55C68BA}" srcId="{D31E9D0F-4E50-48AA-97A4-C466C944A1B1}" destId="{A0B6F290-3D72-4E51-A7AC-8566CA4FC057}" srcOrd="0" destOrd="0" parTransId="{0E7F5BE7-ABF6-4358-BAB2-CE839887788C}" sibTransId="{3F806A3E-B7FB-4315-AC05-4536FB2451A2}"/>
    <dgm:cxn modelId="{95EE7FE4-61A4-4CCC-AB69-CE3F38887617}" type="presOf" srcId="{D31E9D0F-4E50-48AA-97A4-C466C944A1B1}" destId="{AFE2AFC3-F56D-45B9-A613-47E9D8BA78A7}" srcOrd="0" destOrd="0" presId="urn:microsoft.com/office/officeart/2008/layout/LinedList"/>
    <dgm:cxn modelId="{48C40EF3-9978-4356-9CCB-69D113EE5B7F}" type="presOf" srcId="{C65F3815-C33B-4D3B-8170-4D0C49F734F2}" destId="{EB180E9F-FEB7-4A3F-A1AF-73AC68DA4235}" srcOrd="0" destOrd="0" presId="urn:microsoft.com/office/officeart/2008/layout/LinedList"/>
    <dgm:cxn modelId="{9918C5BE-332A-4CD9-987A-B828F5B1C403}" type="presParOf" srcId="{AFE2AFC3-F56D-45B9-A613-47E9D8BA78A7}" destId="{72A87713-97C4-4764-BD50-AC94778791E8}" srcOrd="0" destOrd="0" presId="urn:microsoft.com/office/officeart/2008/layout/LinedList"/>
    <dgm:cxn modelId="{6B72B5E1-4825-4A42-B1A0-7E078DFE6F11}" type="presParOf" srcId="{AFE2AFC3-F56D-45B9-A613-47E9D8BA78A7}" destId="{E6C23198-B4AC-491E-8F23-8AC77B381DF5}" srcOrd="1" destOrd="0" presId="urn:microsoft.com/office/officeart/2008/layout/LinedList"/>
    <dgm:cxn modelId="{404876AC-9A36-4868-BCBA-74F0D3AD0CDB}" type="presParOf" srcId="{E6C23198-B4AC-491E-8F23-8AC77B381DF5}" destId="{6977B151-82F3-4D99-8127-A53238CBA69C}" srcOrd="0" destOrd="0" presId="urn:microsoft.com/office/officeart/2008/layout/LinedList"/>
    <dgm:cxn modelId="{E000E428-A963-4726-9AD1-8E4E34B6FA7C}" type="presParOf" srcId="{E6C23198-B4AC-491E-8F23-8AC77B381DF5}" destId="{9C3EAAA1-B552-4F59-B520-6A541CD7940F}" srcOrd="1" destOrd="0" presId="urn:microsoft.com/office/officeart/2008/layout/LinedList"/>
    <dgm:cxn modelId="{EF1D910C-6DAC-4ED7-9A72-0E811456CDCB}" type="presParOf" srcId="{AFE2AFC3-F56D-45B9-A613-47E9D8BA78A7}" destId="{0354B951-791F-43DD-9B89-74599D70C615}" srcOrd="2" destOrd="0" presId="urn:microsoft.com/office/officeart/2008/layout/LinedList"/>
    <dgm:cxn modelId="{9C149DEB-7770-44A1-A346-659799058906}" type="presParOf" srcId="{AFE2AFC3-F56D-45B9-A613-47E9D8BA78A7}" destId="{9C0977EB-DCE7-4D8D-B694-5B68E5C04A46}" srcOrd="3" destOrd="0" presId="urn:microsoft.com/office/officeart/2008/layout/LinedList"/>
    <dgm:cxn modelId="{B26EE3B5-E6FE-4ABE-A13C-9E2273DE099B}" type="presParOf" srcId="{9C0977EB-DCE7-4D8D-B694-5B68E5C04A46}" destId="{B0A51E5A-F765-44BB-BE0B-2E6BE8CCE9FD}" srcOrd="0" destOrd="0" presId="urn:microsoft.com/office/officeart/2008/layout/LinedList"/>
    <dgm:cxn modelId="{8E9A6388-ABB5-46D9-B7C9-7141746BACDE}" type="presParOf" srcId="{9C0977EB-DCE7-4D8D-B694-5B68E5C04A46}" destId="{2C713FF0-43AD-4719-A1B6-705C76EEBA72}" srcOrd="1" destOrd="0" presId="urn:microsoft.com/office/officeart/2008/layout/LinedList"/>
    <dgm:cxn modelId="{C44F367A-59E8-401F-993C-89D931D057AC}" type="presParOf" srcId="{AFE2AFC3-F56D-45B9-A613-47E9D8BA78A7}" destId="{BFD6F2DE-A89A-4E6D-B066-57748655B165}" srcOrd="4" destOrd="0" presId="urn:microsoft.com/office/officeart/2008/layout/LinedList"/>
    <dgm:cxn modelId="{8AF4625E-D465-406A-8039-2482B264C110}" type="presParOf" srcId="{AFE2AFC3-F56D-45B9-A613-47E9D8BA78A7}" destId="{28DDB90A-4B6D-48E7-B9C4-CFB15C305331}" srcOrd="5" destOrd="0" presId="urn:microsoft.com/office/officeart/2008/layout/LinedList"/>
    <dgm:cxn modelId="{95CD6D6E-375F-46AC-BF05-9B93AFBDCC13}" type="presParOf" srcId="{28DDB90A-4B6D-48E7-B9C4-CFB15C305331}" destId="{EB180E9F-FEB7-4A3F-A1AF-73AC68DA4235}" srcOrd="0" destOrd="0" presId="urn:microsoft.com/office/officeart/2008/layout/LinedList"/>
    <dgm:cxn modelId="{5413E4BC-2B96-45DD-B445-C8108B511D9A}" type="presParOf" srcId="{28DDB90A-4B6D-48E7-B9C4-CFB15C305331}" destId="{099D3EF6-2C83-4C48-AFB1-C48FCDBAAF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831FF-9977-424E-84C0-CC80866CD42A}">
      <dsp:nvSpPr>
        <dsp:cNvPr id="0" name=""/>
        <dsp:cNvSpPr/>
      </dsp:nvSpPr>
      <dsp:spPr>
        <a:xfrm>
          <a:off x="0" y="0"/>
          <a:ext cx="6920301" cy="657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Follow Up 26.10.2023</a:t>
          </a:r>
          <a:endParaRPr lang="en-US" sz="2200" kern="1200" dirty="0"/>
        </a:p>
      </dsp:txBody>
      <dsp:txXfrm>
        <a:off x="19264" y="19264"/>
        <a:ext cx="6133628" cy="619181"/>
      </dsp:txXfrm>
    </dsp:sp>
    <dsp:sp modelId="{21F5249A-0EB5-474E-A6D1-B2852CF93C82}">
      <dsp:nvSpPr>
        <dsp:cNvPr id="0" name=""/>
        <dsp:cNvSpPr/>
      </dsp:nvSpPr>
      <dsp:spPr>
        <a:xfrm>
          <a:off x="516775" y="749057"/>
          <a:ext cx="6920301" cy="657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20674"/>
                <a:satOff val="1055"/>
                <a:lumOff val="1471"/>
                <a:alphaOff val="0"/>
                <a:tint val="96000"/>
                <a:lumMod val="104000"/>
              </a:schemeClr>
            </a:gs>
            <a:gs pos="100000">
              <a:schemeClr val="accent2">
                <a:hueOff val="-220674"/>
                <a:satOff val="1055"/>
                <a:lumOff val="147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Lebensweltorientierte Soziale Arbeit </a:t>
          </a:r>
          <a:endParaRPr lang="en-US" sz="2200" kern="1200"/>
        </a:p>
      </dsp:txBody>
      <dsp:txXfrm>
        <a:off x="536039" y="768321"/>
        <a:ext cx="5937486" cy="619181"/>
      </dsp:txXfrm>
    </dsp:sp>
    <dsp:sp modelId="{8F16A82E-8408-41A2-BA3B-134136DAC49B}">
      <dsp:nvSpPr>
        <dsp:cNvPr id="0" name=""/>
        <dsp:cNvSpPr/>
      </dsp:nvSpPr>
      <dsp:spPr>
        <a:xfrm>
          <a:off x="1033551" y="1498115"/>
          <a:ext cx="6920301" cy="657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Methoden aus der Praxis: </a:t>
          </a:r>
          <a:r>
            <a:rPr lang="de-DE" sz="2200" kern="1200"/>
            <a:t>Kommunikation </a:t>
          </a:r>
          <a:endParaRPr lang="en-US" sz="2200" kern="1200" dirty="0"/>
        </a:p>
      </dsp:txBody>
      <dsp:txXfrm>
        <a:off x="1052815" y="1517379"/>
        <a:ext cx="5937486" cy="619181"/>
      </dsp:txXfrm>
    </dsp:sp>
    <dsp:sp modelId="{0B7E8864-7E83-4737-BA33-B231276E0CFB}">
      <dsp:nvSpPr>
        <dsp:cNvPr id="0" name=""/>
        <dsp:cNvSpPr/>
      </dsp:nvSpPr>
      <dsp:spPr>
        <a:xfrm>
          <a:off x="1550327" y="2247173"/>
          <a:ext cx="6920301" cy="657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62022"/>
                <a:satOff val="3164"/>
                <a:lumOff val="4412"/>
                <a:alphaOff val="0"/>
                <a:tint val="96000"/>
                <a:lumMod val="104000"/>
              </a:schemeClr>
            </a:gs>
            <a:gs pos="100000">
              <a:schemeClr val="accent2">
                <a:hueOff val="-662022"/>
                <a:satOff val="3164"/>
                <a:lumOff val="4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Konkretisierung anhand von Fallbeispielen</a:t>
          </a:r>
          <a:endParaRPr lang="en-US" sz="2200" kern="1200" dirty="0"/>
        </a:p>
      </dsp:txBody>
      <dsp:txXfrm>
        <a:off x="1569591" y="2266437"/>
        <a:ext cx="5937486" cy="619181"/>
      </dsp:txXfrm>
    </dsp:sp>
    <dsp:sp modelId="{C75DA1EC-DA82-4D84-9E40-8F2D84E704EE}">
      <dsp:nvSpPr>
        <dsp:cNvPr id="0" name=""/>
        <dsp:cNvSpPr/>
      </dsp:nvSpPr>
      <dsp:spPr>
        <a:xfrm>
          <a:off x="2067102" y="2996231"/>
          <a:ext cx="6920301" cy="657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Austausch zur Prüfungsleistung </a:t>
          </a:r>
          <a:endParaRPr lang="en-US" sz="2200" kern="1200"/>
        </a:p>
      </dsp:txBody>
      <dsp:txXfrm>
        <a:off x="2086366" y="3015495"/>
        <a:ext cx="5937486" cy="619181"/>
      </dsp:txXfrm>
    </dsp:sp>
    <dsp:sp modelId="{5F9D78AF-B9AD-49AB-B031-A29BE94963C2}">
      <dsp:nvSpPr>
        <dsp:cNvPr id="0" name=""/>
        <dsp:cNvSpPr/>
      </dsp:nvSpPr>
      <dsp:spPr>
        <a:xfrm>
          <a:off x="6492789" y="480493"/>
          <a:ext cx="427511" cy="427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588979" y="480493"/>
        <a:ext cx="235131" cy="321702"/>
      </dsp:txXfrm>
    </dsp:sp>
    <dsp:sp modelId="{F1CB2219-E575-4391-A166-E15D6AF763AF}">
      <dsp:nvSpPr>
        <dsp:cNvPr id="0" name=""/>
        <dsp:cNvSpPr/>
      </dsp:nvSpPr>
      <dsp:spPr>
        <a:xfrm>
          <a:off x="7009565" y="1229551"/>
          <a:ext cx="427511" cy="427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98147"/>
            <a:satOff val="4656"/>
            <a:lumOff val="512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398147"/>
              <a:satOff val="4656"/>
              <a:lumOff val="51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105755" y="1229551"/>
        <a:ext cx="235131" cy="321702"/>
      </dsp:txXfrm>
    </dsp:sp>
    <dsp:sp modelId="{8250355A-5172-4963-9F2E-51C32723DC95}">
      <dsp:nvSpPr>
        <dsp:cNvPr id="0" name=""/>
        <dsp:cNvSpPr/>
      </dsp:nvSpPr>
      <dsp:spPr>
        <a:xfrm>
          <a:off x="7526341" y="1967647"/>
          <a:ext cx="427511" cy="427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96293"/>
            <a:satOff val="9313"/>
            <a:lumOff val="1023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796293"/>
              <a:satOff val="9313"/>
              <a:lumOff val="10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622531" y="1967647"/>
        <a:ext cx="235131" cy="321702"/>
      </dsp:txXfrm>
    </dsp:sp>
    <dsp:sp modelId="{0C2559C9-D8CA-4348-9FC5-180F2507DD18}">
      <dsp:nvSpPr>
        <dsp:cNvPr id="0" name=""/>
        <dsp:cNvSpPr/>
      </dsp:nvSpPr>
      <dsp:spPr>
        <a:xfrm>
          <a:off x="8043117" y="2724013"/>
          <a:ext cx="427511" cy="427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39307" y="2724013"/>
        <a:ext cx="235131" cy="3217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87DB7-181E-4EB3-B838-24917F235E11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A8455-8F4A-454F-A609-814E02CA30E5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0B706-2145-439D-BA20-0DDC712079D7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/>
            <a:t>Wie gehen Sie vor?</a:t>
          </a:r>
          <a:endParaRPr lang="en-US" sz="2500" kern="1200"/>
        </a:p>
      </dsp:txBody>
      <dsp:txXfrm>
        <a:off x="1736952" y="642"/>
        <a:ext cx="5095259" cy="1503855"/>
      </dsp:txXfrm>
    </dsp:sp>
    <dsp:sp modelId="{B04F851A-B076-42F6-9B04-FCE13CBC2128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5F76F-365D-431B-AD86-E9787AB24F32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F6589-F88F-469D-B72C-CD5917FD317D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/>
            <a:t>Wo können Elemente der Sozialen Arbeit eingesetzt werden? </a:t>
          </a:r>
          <a:endParaRPr lang="en-US" sz="2500" kern="1200"/>
        </a:p>
      </dsp:txBody>
      <dsp:txXfrm>
        <a:off x="1736952" y="1880461"/>
        <a:ext cx="5095259" cy="1503855"/>
      </dsp:txXfrm>
    </dsp:sp>
    <dsp:sp modelId="{0F3F6B70-798F-4911-8B41-42B19DF4C8DE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92F1B-2134-45A9-9C06-3C9375307495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BF0FF-732E-45D4-B2B0-F5D51CA3A631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 dirty="0"/>
            <a:t>Welche (ethischen) Schwierigkeiten erkennen Sie bei dieser Thematik?</a:t>
          </a:r>
          <a:endParaRPr lang="en-US" sz="2500" kern="1200" dirty="0"/>
        </a:p>
      </dsp:txBody>
      <dsp:txXfrm>
        <a:off x="1736952" y="3760280"/>
        <a:ext cx="5095259" cy="15038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D9C52-D2E1-4E31-92F3-C6546E6189CD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A94A9-05A4-4F2A-9E4E-10EB47D030DE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30371-CCC8-4FC1-A587-D72B70086214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Welche Themen könnten in der Beratung relevant werden?</a:t>
          </a:r>
          <a:endParaRPr lang="en-US" sz="2100" kern="1200"/>
        </a:p>
      </dsp:txBody>
      <dsp:txXfrm>
        <a:off x="1736952" y="642"/>
        <a:ext cx="5095259" cy="1503855"/>
      </dsp:txXfrm>
    </dsp:sp>
    <dsp:sp modelId="{95BFB913-6480-4199-AFAE-6313D13BDFB0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B5E35-B16E-46C2-98A8-1FB2548E6F02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0603F-BF8C-4D75-BB81-07DBCCFBE4EB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Welche Ressourcen erkennen Sie in der Lebensgeschichte von Frau Huber?</a:t>
          </a:r>
          <a:endParaRPr lang="en-US" sz="2100" kern="1200"/>
        </a:p>
      </dsp:txBody>
      <dsp:txXfrm>
        <a:off x="1736952" y="1880461"/>
        <a:ext cx="5095259" cy="1503855"/>
      </dsp:txXfrm>
    </dsp:sp>
    <dsp:sp modelId="{58268B79-AFB9-48BF-A5D4-0FE8418B3349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FD7A6-923F-47F3-9C9B-68623BCE562F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48B30-C094-4E9A-8E75-C66FADF0B7F2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Wie könnten sich die aktuellen Herausforderungen der Corona Pandemie auf die Inhalte der Beratung auswirken? </a:t>
          </a:r>
          <a:endParaRPr lang="en-US" sz="2100" kern="1200"/>
        </a:p>
      </dsp:txBody>
      <dsp:txXfrm>
        <a:off x="1736952" y="3760280"/>
        <a:ext cx="5095259" cy="15038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12091-60B3-46A3-8AB3-C1ABAD7A435F}">
      <dsp:nvSpPr>
        <dsp:cNvPr id="0" name=""/>
        <dsp:cNvSpPr/>
      </dsp:nvSpPr>
      <dsp:spPr>
        <a:xfrm>
          <a:off x="0" y="18789"/>
          <a:ext cx="6832212" cy="1684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1" kern="1200"/>
            <a:t>Welche Personen und Institutionen würden Sie am Runden Tisch beteiligen?</a:t>
          </a:r>
          <a:endParaRPr lang="en-US" sz="3000" kern="1200"/>
        </a:p>
      </dsp:txBody>
      <dsp:txXfrm>
        <a:off x="82245" y="101034"/>
        <a:ext cx="6667722" cy="1520310"/>
      </dsp:txXfrm>
    </dsp:sp>
    <dsp:sp modelId="{FB02A00C-662C-44F0-AED4-31296CE9B233}">
      <dsp:nvSpPr>
        <dsp:cNvPr id="0" name=""/>
        <dsp:cNvSpPr/>
      </dsp:nvSpPr>
      <dsp:spPr>
        <a:xfrm>
          <a:off x="0" y="1789989"/>
          <a:ext cx="6832212" cy="1684800"/>
        </a:xfrm>
        <a:prstGeom prst="roundRect">
          <a:avLst/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1" kern="1200"/>
            <a:t>Welche Themen würden Sie besprechen? Wie würden Sie diese priorisieren?</a:t>
          </a:r>
          <a:endParaRPr lang="en-US" sz="3000" kern="1200"/>
        </a:p>
      </dsp:txBody>
      <dsp:txXfrm>
        <a:off x="82245" y="1872234"/>
        <a:ext cx="6667722" cy="1520310"/>
      </dsp:txXfrm>
    </dsp:sp>
    <dsp:sp modelId="{C20ECA55-0664-4994-8F7B-8FE5107AC798}">
      <dsp:nvSpPr>
        <dsp:cNvPr id="0" name=""/>
        <dsp:cNvSpPr/>
      </dsp:nvSpPr>
      <dsp:spPr>
        <a:xfrm>
          <a:off x="0" y="3561189"/>
          <a:ext cx="6832212" cy="1684800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1" kern="1200"/>
            <a:t>Welche Auftraggeber gibt es an die Soziale Arbeit?  </a:t>
          </a:r>
          <a:endParaRPr lang="en-US" sz="3000" kern="1200"/>
        </a:p>
      </dsp:txBody>
      <dsp:txXfrm>
        <a:off x="82245" y="3643434"/>
        <a:ext cx="6667722" cy="15203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4951-8839-4EC0-8E54-7030D480313B}">
      <dsp:nvSpPr>
        <dsp:cNvPr id="0" name=""/>
        <dsp:cNvSpPr/>
      </dsp:nvSpPr>
      <dsp:spPr>
        <a:xfrm>
          <a:off x="0" y="85560"/>
          <a:ext cx="8987404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Aufbau und Struktur </a:t>
          </a:r>
          <a:endParaRPr lang="en-US" sz="2200" kern="1200" dirty="0"/>
        </a:p>
      </dsp:txBody>
      <dsp:txXfrm>
        <a:off x="25759" y="111319"/>
        <a:ext cx="8935886" cy="476152"/>
      </dsp:txXfrm>
    </dsp:sp>
    <dsp:sp modelId="{1BEF7D98-9226-4AE3-9B05-6BDC87CECCE1}">
      <dsp:nvSpPr>
        <dsp:cNvPr id="0" name=""/>
        <dsp:cNvSpPr/>
      </dsp:nvSpPr>
      <dsp:spPr>
        <a:xfrm>
          <a:off x="0" y="676590"/>
          <a:ext cx="8987404" cy="527670"/>
        </a:xfrm>
        <a:prstGeom prst="roundRect">
          <a:avLst/>
        </a:prstGeom>
        <a:solidFill>
          <a:schemeClr val="accent2">
            <a:hueOff val="-176539"/>
            <a:satOff val="844"/>
            <a:lumOff val="1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Nachvollziehbarkeit der Fallbeschreibung und Fallauswahl</a:t>
          </a:r>
          <a:endParaRPr lang="en-US" sz="2200" kern="1200"/>
        </a:p>
      </dsp:txBody>
      <dsp:txXfrm>
        <a:off x="25759" y="702349"/>
        <a:ext cx="8935886" cy="476152"/>
      </dsp:txXfrm>
    </dsp:sp>
    <dsp:sp modelId="{0C729391-2360-43B4-9AEA-60E07743F271}">
      <dsp:nvSpPr>
        <dsp:cNvPr id="0" name=""/>
        <dsp:cNvSpPr/>
      </dsp:nvSpPr>
      <dsp:spPr>
        <a:xfrm>
          <a:off x="0" y="1267620"/>
          <a:ext cx="8987404" cy="527670"/>
        </a:xfrm>
        <a:prstGeom prst="roundRect">
          <a:avLst/>
        </a:prstGeom>
        <a:solidFill>
          <a:schemeClr val="accent2">
            <a:hueOff val="-353078"/>
            <a:satOff val="1687"/>
            <a:lumOff val="235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Anwendung der Vorlesungsinhalte</a:t>
          </a:r>
          <a:endParaRPr lang="en-US" sz="2200" kern="1200"/>
        </a:p>
      </dsp:txBody>
      <dsp:txXfrm>
        <a:off x="25759" y="1293379"/>
        <a:ext cx="8935886" cy="476152"/>
      </dsp:txXfrm>
    </dsp:sp>
    <dsp:sp modelId="{DAF20364-4DED-4A6E-8C99-E347A7548F1A}">
      <dsp:nvSpPr>
        <dsp:cNvPr id="0" name=""/>
        <dsp:cNvSpPr/>
      </dsp:nvSpPr>
      <dsp:spPr>
        <a:xfrm>
          <a:off x="0" y="1858650"/>
          <a:ext cx="8987404" cy="527670"/>
        </a:xfrm>
        <a:prstGeom prst="roundRect">
          <a:avLst/>
        </a:prstGeom>
        <a:solidFill>
          <a:schemeClr val="accent2">
            <a:hueOff val="-529618"/>
            <a:satOff val="2531"/>
            <a:lumOff val="35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Bezug zur Sozialen Arbeit und gesundheitsökonomische Aspekte </a:t>
          </a:r>
          <a:endParaRPr lang="en-US" sz="2200" kern="1200"/>
        </a:p>
      </dsp:txBody>
      <dsp:txXfrm>
        <a:off x="25759" y="1884409"/>
        <a:ext cx="8935886" cy="476152"/>
      </dsp:txXfrm>
    </dsp:sp>
    <dsp:sp modelId="{D82609A7-7402-4E03-AFB6-60E6BF474760}">
      <dsp:nvSpPr>
        <dsp:cNvPr id="0" name=""/>
        <dsp:cNvSpPr/>
      </dsp:nvSpPr>
      <dsp:spPr>
        <a:xfrm>
          <a:off x="0" y="2449680"/>
          <a:ext cx="8987404" cy="527670"/>
        </a:xfrm>
        <a:prstGeom prst="roundRect">
          <a:avLst/>
        </a:prstGeom>
        <a:solidFill>
          <a:schemeClr val="accent2">
            <a:hueOff val="-706157"/>
            <a:satOff val="3374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Qualität der Fallreflexion</a:t>
          </a:r>
          <a:endParaRPr lang="en-US" sz="2200" kern="1200"/>
        </a:p>
      </dsp:txBody>
      <dsp:txXfrm>
        <a:off x="25759" y="2475439"/>
        <a:ext cx="8935886" cy="476152"/>
      </dsp:txXfrm>
    </dsp:sp>
    <dsp:sp modelId="{9796AE4B-C009-43AF-98EE-172F3A499550}">
      <dsp:nvSpPr>
        <dsp:cNvPr id="0" name=""/>
        <dsp:cNvSpPr/>
      </dsp:nvSpPr>
      <dsp:spPr>
        <a:xfrm>
          <a:off x="0" y="3040710"/>
          <a:ext cx="8987404" cy="527670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Umgang mit Rückfragen </a:t>
          </a:r>
          <a:endParaRPr lang="en-US" sz="2200" kern="1200"/>
        </a:p>
      </dsp:txBody>
      <dsp:txXfrm>
        <a:off x="25759" y="3066469"/>
        <a:ext cx="8935886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2B683-CE8D-460F-8EA3-464C37038369}">
      <dsp:nvSpPr>
        <dsp:cNvPr id="0" name=""/>
        <dsp:cNvSpPr/>
      </dsp:nvSpPr>
      <dsp:spPr>
        <a:xfrm>
          <a:off x="1280701" y="26970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C8F1D-F123-4308-A5B8-707BB5C49BC2}">
      <dsp:nvSpPr>
        <dsp:cNvPr id="0" name=""/>
        <dsp:cNvSpPr/>
      </dsp:nvSpPr>
      <dsp:spPr>
        <a:xfrm>
          <a:off x="1748702" y="49497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8FD41-7461-4E84-B4C1-9A7F3D2C3A85}">
      <dsp:nvSpPr>
        <dsp:cNvPr id="0" name=""/>
        <dsp:cNvSpPr/>
      </dsp:nvSpPr>
      <dsp:spPr>
        <a:xfrm>
          <a:off x="578701" y="290697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200" kern="1200"/>
            <a:t>Gibt es Rückfragen zur letzten Vorlesung?</a:t>
          </a:r>
          <a:endParaRPr lang="en-US" sz="2200" kern="1200"/>
        </a:p>
      </dsp:txBody>
      <dsp:txXfrm>
        <a:off x="578701" y="2906970"/>
        <a:ext cx="3600000" cy="720000"/>
      </dsp:txXfrm>
    </dsp:sp>
    <dsp:sp modelId="{C84ACE0A-550A-41DB-BB2B-D1471D42EE7A}">
      <dsp:nvSpPr>
        <dsp:cNvPr id="0" name=""/>
        <dsp:cNvSpPr/>
      </dsp:nvSpPr>
      <dsp:spPr>
        <a:xfrm>
          <a:off x="5510701" y="26970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9C6B7-46BA-4FB7-9EC9-FFEC9FE3FEC6}">
      <dsp:nvSpPr>
        <dsp:cNvPr id="0" name=""/>
        <dsp:cNvSpPr/>
      </dsp:nvSpPr>
      <dsp:spPr>
        <a:xfrm>
          <a:off x="5978701" y="49497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8CADF-FB3D-4F61-8AF3-0487D09BA9FA}">
      <dsp:nvSpPr>
        <dsp:cNvPr id="0" name=""/>
        <dsp:cNvSpPr/>
      </dsp:nvSpPr>
      <dsp:spPr>
        <a:xfrm>
          <a:off x="4808701" y="290697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200" kern="1200"/>
            <a:t>Erwartungen an die heutige Vorlesung?</a:t>
          </a:r>
          <a:endParaRPr lang="en-US" sz="2200" kern="1200"/>
        </a:p>
      </dsp:txBody>
      <dsp:txXfrm>
        <a:off x="4808701" y="2906970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E325F-C3F2-437E-BC04-9545288F9D6E}">
      <dsp:nvSpPr>
        <dsp:cNvPr id="0" name=""/>
        <dsp:cNvSpPr/>
      </dsp:nvSpPr>
      <dsp:spPr>
        <a:xfrm>
          <a:off x="0" y="374131"/>
          <a:ext cx="601027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1D37A-DC9C-467F-A160-45A3119E5E34}">
      <dsp:nvSpPr>
        <dsp:cNvPr id="0" name=""/>
        <dsp:cNvSpPr/>
      </dsp:nvSpPr>
      <dsp:spPr>
        <a:xfrm>
          <a:off x="300513" y="5131"/>
          <a:ext cx="4207191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22" tIns="0" rIns="15902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Situationsanalyse</a:t>
          </a:r>
          <a:endParaRPr lang="en-US" sz="2500" kern="1200" dirty="0"/>
        </a:p>
      </dsp:txBody>
      <dsp:txXfrm>
        <a:off x="336539" y="41157"/>
        <a:ext cx="4135139" cy="665948"/>
      </dsp:txXfrm>
    </dsp:sp>
    <dsp:sp modelId="{1E80D4BF-06B5-4D34-BB7E-64BBAE95982C}">
      <dsp:nvSpPr>
        <dsp:cNvPr id="0" name=""/>
        <dsp:cNvSpPr/>
      </dsp:nvSpPr>
      <dsp:spPr>
        <a:xfrm>
          <a:off x="0" y="1508131"/>
          <a:ext cx="601027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D0D7-B7BD-4C28-B910-DB71EF7C564A}">
      <dsp:nvSpPr>
        <dsp:cNvPr id="0" name=""/>
        <dsp:cNvSpPr/>
      </dsp:nvSpPr>
      <dsp:spPr>
        <a:xfrm>
          <a:off x="300513" y="1139131"/>
          <a:ext cx="4207191" cy="738000"/>
        </a:xfrm>
        <a:prstGeom prst="roundRect">
          <a:avLst/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22" tIns="0" rIns="15902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Krisenintervention</a:t>
          </a:r>
          <a:endParaRPr lang="en-US" sz="2500" kern="1200"/>
        </a:p>
      </dsp:txBody>
      <dsp:txXfrm>
        <a:off x="336539" y="1175157"/>
        <a:ext cx="4135139" cy="665948"/>
      </dsp:txXfrm>
    </dsp:sp>
    <dsp:sp modelId="{C6E19738-27CD-4931-9FC3-0EB1084E0CE5}">
      <dsp:nvSpPr>
        <dsp:cNvPr id="0" name=""/>
        <dsp:cNvSpPr/>
      </dsp:nvSpPr>
      <dsp:spPr>
        <a:xfrm>
          <a:off x="0" y="2642131"/>
          <a:ext cx="601027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79783-C17A-4240-B9F5-551DC0944DDE}">
      <dsp:nvSpPr>
        <dsp:cNvPr id="0" name=""/>
        <dsp:cNvSpPr/>
      </dsp:nvSpPr>
      <dsp:spPr>
        <a:xfrm>
          <a:off x="300513" y="2273131"/>
          <a:ext cx="4207191" cy="738000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022" tIns="0" rIns="15902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Sozialberatung </a:t>
          </a:r>
          <a:endParaRPr lang="en-US" sz="2500" kern="1200"/>
        </a:p>
      </dsp:txBody>
      <dsp:txXfrm>
        <a:off x="336539" y="2309157"/>
        <a:ext cx="4135139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8A8AF-ABED-4275-9076-3EB2B6144D41}">
      <dsp:nvSpPr>
        <dsp:cNvPr id="0" name=""/>
        <dsp:cNvSpPr/>
      </dsp:nvSpPr>
      <dsp:spPr>
        <a:xfrm>
          <a:off x="0" y="1834047"/>
          <a:ext cx="68322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DBB8E-C71A-4701-A7AD-E36A6C73E18D}">
      <dsp:nvSpPr>
        <dsp:cNvPr id="0" name=""/>
        <dsp:cNvSpPr/>
      </dsp:nvSpPr>
      <dsp:spPr>
        <a:xfrm>
          <a:off x="341610" y="1494567"/>
          <a:ext cx="4782548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/>
            <a:t>Sozialberatung</a:t>
          </a:r>
          <a:endParaRPr lang="en-US" sz="2300" kern="1200"/>
        </a:p>
      </dsp:txBody>
      <dsp:txXfrm>
        <a:off x="374754" y="1527711"/>
        <a:ext cx="4716260" cy="612672"/>
      </dsp:txXfrm>
    </dsp:sp>
    <dsp:sp modelId="{93A3FCDD-C4F5-4365-955E-E0FE2DC27358}">
      <dsp:nvSpPr>
        <dsp:cNvPr id="0" name=""/>
        <dsp:cNvSpPr/>
      </dsp:nvSpPr>
      <dsp:spPr>
        <a:xfrm>
          <a:off x="0" y="2877327"/>
          <a:ext cx="68322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6FFE7-019C-488F-9BB1-75EC351E44AC}">
      <dsp:nvSpPr>
        <dsp:cNvPr id="0" name=""/>
        <dsp:cNvSpPr/>
      </dsp:nvSpPr>
      <dsp:spPr>
        <a:xfrm>
          <a:off x="341610" y="2537848"/>
          <a:ext cx="4782548" cy="678960"/>
        </a:xfrm>
        <a:prstGeom prst="roundRect">
          <a:avLst/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Lotsenfunktion</a:t>
          </a:r>
          <a:endParaRPr lang="en-US" sz="2300" kern="1200" dirty="0"/>
        </a:p>
      </dsp:txBody>
      <dsp:txXfrm>
        <a:off x="374754" y="2570992"/>
        <a:ext cx="4716260" cy="612672"/>
      </dsp:txXfrm>
    </dsp:sp>
    <dsp:sp modelId="{B699B806-0683-4C1D-A6CF-A71F58773188}">
      <dsp:nvSpPr>
        <dsp:cNvPr id="0" name=""/>
        <dsp:cNvSpPr/>
      </dsp:nvSpPr>
      <dsp:spPr>
        <a:xfrm>
          <a:off x="0" y="3920608"/>
          <a:ext cx="683221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83277-F333-4745-AAF5-82B779948AED}">
      <dsp:nvSpPr>
        <dsp:cNvPr id="0" name=""/>
        <dsp:cNvSpPr/>
      </dsp:nvSpPr>
      <dsp:spPr>
        <a:xfrm>
          <a:off x="341610" y="3581128"/>
          <a:ext cx="4782548" cy="678960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/>
            <a:t>Rehabilitation und Nachsorge </a:t>
          </a:r>
          <a:endParaRPr lang="en-US" sz="2300" kern="1200"/>
        </a:p>
      </dsp:txBody>
      <dsp:txXfrm>
        <a:off x="374754" y="3614272"/>
        <a:ext cx="4716260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8A8AF-ABED-4275-9076-3EB2B6144D41}">
      <dsp:nvSpPr>
        <dsp:cNvPr id="0" name=""/>
        <dsp:cNvSpPr/>
      </dsp:nvSpPr>
      <dsp:spPr>
        <a:xfrm>
          <a:off x="0" y="411356"/>
          <a:ext cx="68322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DBB8E-C71A-4701-A7AD-E36A6C73E18D}">
      <dsp:nvSpPr>
        <dsp:cNvPr id="0" name=""/>
        <dsp:cNvSpPr/>
      </dsp:nvSpPr>
      <dsp:spPr>
        <a:xfrm>
          <a:off x="341610" y="57116"/>
          <a:ext cx="4782548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Ressourcenorientierung</a:t>
          </a:r>
          <a:r>
            <a:rPr lang="en-US" sz="2400" kern="1200" dirty="0"/>
            <a:t> </a:t>
          </a:r>
        </a:p>
      </dsp:txBody>
      <dsp:txXfrm>
        <a:off x="376195" y="91701"/>
        <a:ext cx="4713378" cy="639310"/>
      </dsp:txXfrm>
    </dsp:sp>
    <dsp:sp modelId="{93A3FCDD-C4F5-4365-955E-E0FE2DC27358}">
      <dsp:nvSpPr>
        <dsp:cNvPr id="0" name=""/>
        <dsp:cNvSpPr/>
      </dsp:nvSpPr>
      <dsp:spPr>
        <a:xfrm>
          <a:off x="0" y="1499996"/>
          <a:ext cx="68322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6FFE7-019C-488F-9BB1-75EC351E44AC}">
      <dsp:nvSpPr>
        <dsp:cNvPr id="0" name=""/>
        <dsp:cNvSpPr/>
      </dsp:nvSpPr>
      <dsp:spPr>
        <a:xfrm>
          <a:off x="341610" y="1145756"/>
          <a:ext cx="4782548" cy="708480"/>
        </a:xfrm>
        <a:prstGeom prst="roundRect">
          <a:avLst/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Empowerment </a:t>
          </a:r>
        </a:p>
      </dsp:txBody>
      <dsp:txXfrm>
        <a:off x="376195" y="1180341"/>
        <a:ext cx="4713378" cy="639310"/>
      </dsp:txXfrm>
    </dsp:sp>
    <dsp:sp modelId="{B699B806-0683-4C1D-A6CF-A71F58773188}">
      <dsp:nvSpPr>
        <dsp:cNvPr id="0" name=""/>
        <dsp:cNvSpPr/>
      </dsp:nvSpPr>
      <dsp:spPr>
        <a:xfrm>
          <a:off x="0" y="2588636"/>
          <a:ext cx="68322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83277-F333-4745-AAF5-82B779948AED}">
      <dsp:nvSpPr>
        <dsp:cNvPr id="0" name=""/>
        <dsp:cNvSpPr/>
      </dsp:nvSpPr>
      <dsp:spPr>
        <a:xfrm>
          <a:off x="341610" y="2234396"/>
          <a:ext cx="4782548" cy="708480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Netzwerkarbeit </a:t>
          </a:r>
        </a:p>
      </dsp:txBody>
      <dsp:txXfrm>
        <a:off x="376195" y="2268981"/>
        <a:ext cx="4713378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FF5DD-6D4A-4BE5-879B-23B4AE0B4B02}">
      <dsp:nvSpPr>
        <dsp:cNvPr id="0" name=""/>
        <dsp:cNvSpPr/>
      </dsp:nvSpPr>
      <dsp:spPr>
        <a:xfrm>
          <a:off x="0" y="2205346"/>
          <a:ext cx="8987404" cy="14469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(bisheriger Alltag, eigene Ressourcen, eigene Alltagsgestaltung, individuelle Bedürfnisse, Selbstbestimmung) </a:t>
          </a:r>
          <a:endParaRPr lang="en-US" sz="2500" kern="1200"/>
        </a:p>
      </dsp:txBody>
      <dsp:txXfrm>
        <a:off x="0" y="2205346"/>
        <a:ext cx="8987404" cy="1446946"/>
      </dsp:txXfrm>
    </dsp:sp>
    <dsp:sp modelId="{DD51BE7D-3A9D-41FA-85FD-AD23A0AFA81C}">
      <dsp:nvSpPr>
        <dsp:cNvPr id="0" name=""/>
        <dsp:cNvSpPr/>
      </dsp:nvSpPr>
      <dsp:spPr>
        <a:xfrm rot="10800000">
          <a:off x="0" y="1647"/>
          <a:ext cx="8987404" cy="222540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/>
            <a:t>Lebensweltorientierung !!!</a:t>
          </a:r>
          <a:endParaRPr lang="en-US" sz="2500" kern="1200"/>
        </a:p>
      </dsp:txBody>
      <dsp:txXfrm rot="10800000">
        <a:off x="0" y="1647"/>
        <a:ext cx="8987404" cy="1446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70BF1-FBEE-4249-A6B0-FB0CBC91F385}">
      <dsp:nvSpPr>
        <dsp:cNvPr id="0" name=""/>
        <dsp:cNvSpPr/>
      </dsp:nvSpPr>
      <dsp:spPr>
        <a:xfrm>
          <a:off x="353892" y="22099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2F051-397F-4D8E-B250-B66ADBEBFEEC}">
      <dsp:nvSpPr>
        <dsp:cNvPr id="0" name=""/>
        <dsp:cNvSpPr/>
      </dsp:nvSpPr>
      <dsp:spPr>
        <a:xfrm>
          <a:off x="587892" y="45499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BEE2-D4E0-4607-BCF9-D6A252777EDC}">
      <dsp:nvSpPr>
        <dsp:cNvPr id="0" name=""/>
        <dsp:cNvSpPr/>
      </dsp:nvSpPr>
      <dsp:spPr>
        <a:xfrm>
          <a:off x="2892" y="1660998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b="1" kern="1200"/>
            <a:t>Zeit: </a:t>
          </a:r>
          <a:r>
            <a:rPr lang="de-DE" sz="1100" kern="1200"/>
            <a:t>berücksichtigt Lebensphasen, Lebenslauf, Perspektiven und Zukunft, Bewältigungsaufgaben der jeweiligen Gegenwart </a:t>
          </a:r>
          <a:endParaRPr lang="en-US" sz="1100" kern="1200"/>
        </a:p>
      </dsp:txBody>
      <dsp:txXfrm>
        <a:off x="2892" y="1660998"/>
        <a:ext cx="1800000" cy="1080000"/>
      </dsp:txXfrm>
    </dsp:sp>
    <dsp:sp modelId="{DBBC3539-0F3E-4D0B-B9AC-A91C6F640F0E}">
      <dsp:nvSpPr>
        <dsp:cNvPr id="0" name=""/>
        <dsp:cNvSpPr/>
      </dsp:nvSpPr>
      <dsp:spPr>
        <a:xfrm>
          <a:off x="2468892" y="22099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2C89F-9E35-4413-B2A7-C0CFD072A25B}">
      <dsp:nvSpPr>
        <dsp:cNvPr id="0" name=""/>
        <dsp:cNvSpPr/>
      </dsp:nvSpPr>
      <dsp:spPr>
        <a:xfrm>
          <a:off x="2702892" y="45499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FB17E-0A2A-4755-B87B-512DD5A391C5}">
      <dsp:nvSpPr>
        <dsp:cNvPr id="0" name=""/>
        <dsp:cNvSpPr/>
      </dsp:nvSpPr>
      <dsp:spPr>
        <a:xfrm>
          <a:off x="2117892" y="1660998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b="1" kern="1200"/>
            <a:t>Raum: </a:t>
          </a:r>
          <a:r>
            <a:rPr lang="de-DE" sz="1100" kern="1200"/>
            <a:t>erfahrener Raum, Milieu, Infrastruktur und Sozialraum</a:t>
          </a:r>
          <a:endParaRPr lang="en-US" sz="1100" kern="1200"/>
        </a:p>
      </dsp:txBody>
      <dsp:txXfrm>
        <a:off x="2117892" y="1660998"/>
        <a:ext cx="1800000" cy="1080000"/>
      </dsp:txXfrm>
    </dsp:sp>
    <dsp:sp modelId="{43751307-4C6F-4F52-A58B-3B1BE318B49B}">
      <dsp:nvSpPr>
        <dsp:cNvPr id="0" name=""/>
        <dsp:cNvSpPr/>
      </dsp:nvSpPr>
      <dsp:spPr>
        <a:xfrm>
          <a:off x="4583893" y="22099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5E438-371D-40A9-AD13-B584E339AA8C}">
      <dsp:nvSpPr>
        <dsp:cNvPr id="0" name=""/>
        <dsp:cNvSpPr/>
      </dsp:nvSpPr>
      <dsp:spPr>
        <a:xfrm>
          <a:off x="4817893" y="45499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C5942-E1EC-41AB-B8C0-38BEB08A1B6B}">
      <dsp:nvSpPr>
        <dsp:cNvPr id="0" name=""/>
        <dsp:cNvSpPr/>
      </dsp:nvSpPr>
      <dsp:spPr>
        <a:xfrm>
          <a:off x="4232893" y="1660998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b="1" kern="1200"/>
            <a:t>Soziale Beziehung: </a:t>
          </a:r>
          <a:r>
            <a:rPr lang="de-DE" sz="1100" kern="1200"/>
            <a:t>Ressourcen und Spannungen der sozialen Bezüge, soziales Geflecht an Beziehungen </a:t>
          </a:r>
          <a:endParaRPr lang="en-US" sz="1100" kern="1200"/>
        </a:p>
      </dsp:txBody>
      <dsp:txXfrm>
        <a:off x="4232893" y="1660998"/>
        <a:ext cx="1800000" cy="1080000"/>
      </dsp:txXfrm>
    </dsp:sp>
    <dsp:sp modelId="{B912192F-26C0-4ECE-B61B-67FF62CCBD92}">
      <dsp:nvSpPr>
        <dsp:cNvPr id="0" name=""/>
        <dsp:cNvSpPr/>
      </dsp:nvSpPr>
      <dsp:spPr>
        <a:xfrm>
          <a:off x="6698893" y="22099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C277D-5223-4206-8169-017EB7065B14}">
      <dsp:nvSpPr>
        <dsp:cNvPr id="0" name=""/>
        <dsp:cNvSpPr/>
      </dsp:nvSpPr>
      <dsp:spPr>
        <a:xfrm>
          <a:off x="6932893" y="45499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164C0-3132-4EAC-A406-E61F238B145D}">
      <dsp:nvSpPr>
        <dsp:cNvPr id="0" name=""/>
        <dsp:cNvSpPr/>
      </dsp:nvSpPr>
      <dsp:spPr>
        <a:xfrm>
          <a:off x="6347893" y="1660998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b="1" kern="1200"/>
            <a:t>Hilfe zur Selbsthilfe: </a:t>
          </a:r>
          <a:r>
            <a:rPr lang="de-DE" sz="1100" kern="1200"/>
            <a:t>Hilfebedürftiger selbst, Selbsthilfe, Empowerment, Identitätsarbeit</a:t>
          </a:r>
          <a:endParaRPr lang="en-US" sz="1100" kern="1200"/>
        </a:p>
      </dsp:txBody>
      <dsp:txXfrm>
        <a:off x="6347893" y="1660998"/>
        <a:ext cx="1800000" cy="1080000"/>
      </dsp:txXfrm>
    </dsp:sp>
    <dsp:sp modelId="{E44799D5-0F98-442E-AD19-4A43BD2EB179}">
      <dsp:nvSpPr>
        <dsp:cNvPr id="0" name=""/>
        <dsp:cNvSpPr/>
      </dsp:nvSpPr>
      <dsp:spPr>
        <a:xfrm>
          <a:off x="8813893" y="22099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1D5A2-084A-4C58-A7A1-0052D19E545F}">
      <dsp:nvSpPr>
        <dsp:cNvPr id="0" name=""/>
        <dsp:cNvSpPr/>
      </dsp:nvSpPr>
      <dsp:spPr>
        <a:xfrm>
          <a:off x="9047893" y="45499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AADF1-5D4E-4E07-B28E-41C00DFF2F1B}">
      <dsp:nvSpPr>
        <dsp:cNvPr id="0" name=""/>
        <dsp:cNvSpPr/>
      </dsp:nvSpPr>
      <dsp:spPr>
        <a:xfrm>
          <a:off x="8462893" y="1660998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100" b="1" kern="1200"/>
            <a:t>Gesellschaftliche Bedingungen: </a:t>
          </a:r>
          <a:r>
            <a:rPr lang="de-DE" sz="1100" kern="1200"/>
            <a:t>Sozialraum und politisches Geschehen</a:t>
          </a:r>
          <a:endParaRPr lang="en-US" sz="1100" kern="1200"/>
        </a:p>
      </dsp:txBody>
      <dsp:txXfrm>
        <a:off x="8462893" y="1660998"/>
        <a:ext cx="1800000" cy="108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8B2F2-33D1-453B-AED9-859D4E7F4213}">
      <dsp:nvSpPr>
        <dsp:cNvPr id="0" name=""/>
        <dsp:cNvSpPr/>
      </dsp:nvSpPr>
      <dsp:spPr>
        <a:xfrm>
          <a:off x="0" y="11381"/>
          <a:ext cx="6832212" cy="1006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/>
            <a:t>Prävention: </a:t>
          </a:r>
          <a:r>
            <a:rPr lang="de-DE" sz="1800" kern="1200"/>
            <a:t>Herstellung und Stabilisierung Infrastruktur und allgemeine Kompetenzen, vorausschauend und rechtzeitig</a:t>
          </a:r>
          <a:endParaRPr lang="en-US" sz="1800" kern="1200" dirty="0"/>
        </a:p>
      </dsp:txBody>
      <dsp:txXfrm>
        <a:off x="49154" y="60535"/>
        <a:ext cx="6733904" cy="908623"/>
      </dsp:txXfrm>
    </dsp:sp>
    <dsp:sp modelId="{E0A16215-4673-4A43-8A8B-D95939EA328D}">
      <dsp:nvSpPr>
        <dsp:cNvPr id="0" name=""/>
        <dsp:cNvSpPr/>
      </dsp:nvSpPr>
      <dsp:spPr>
        <a:xfrm>
          <a:off x="0" y="1070152"/>
          <a:ext cx="6832212" cy="1006931"/>
        </a:xfrm>
        <a:prstGeom prst="roundRect">
          <a:avLst/>
        </a:prstGeom>
        <a:gradFill rotWithShape="0">
          <a:gsLst>
            <a:gs pos="0">
              <a:schemeClr val="accent2">
                <a:hueOff val="-220674"/>
                <a:satOff val="1055"/>
                <a:lumOff val="1471"/>
                <a:alphaOff val="0"/>
                <a:tint val="96000"/>
                <a:lumMod val="104000"/>
              </a:schemeClr>
            </a:gs>
            <a:gs pos="100000">
              <a:schemeClr val="accent2">
                <a:hueOff val="-220674"/>
                <a:satOff val="1055"/>
                <a:lumOff val="147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/>
            <a:t>Dezentralisierung, Regionalisierung, Vernetzung: </a:t>
          </a:r>
          <a:r>
            <a:rPr lang="de-DE" sz="1800" kern="1200"/>
            <a:t>Präsenz der Hilfen vor Ort, lokale und regionale Angebote, Kooperation </a:t>
          </a:r>
          <a:endParaRPr lang="en-US" sz="1800" kern="1200"/>
        </a:p>
      </dsp:txBody>
      <dsp:txXfrm>
        <a:off x="49154" y="1119306"/>
        <a:ext cx="6733904" cy="908623"/>
      </dsp:txXfrm>
    </dsp:sp>
    <dsp:sp modelId="{2122D5F5-D9C5-4042-AB36-3BD7FEE0C04D}">
      <dsp:nvSpPr>
        <dsp:cNvPr id="0" name=""/>
        <dsp:cNvSpPr/>
      </dsp:nvSpPr>
      <dsp:spPr>
        <a:xfrm>
          <a:off x="0" y="2128923"/>
          <a:ext cx="6832212" cy="1006931"/>
        </a:xfrm>
        <a:prstGeom prst="roundRect">
          <a:avLst/>
        </a:prstGeom>
        <a:gradFill rotWithShape="0">
          <a:gsLst>
            <a:gs pos="0">
              <a:schemeClr val="accent2">
                <a:hueOff val="-441348"/>
                <a:satOff val="2109"/>
                <a:lumOff val="2941"/>
                <a:alphaOff val="0"/>
                <a:tint val="96000"/>
                <a:lumMod val="104000"/>
              </a:schemeClr>
            </a:gs>
            <a:gs pos="100000">
              <a:schemeClr val="accent2">
                <a:hueOff val="-441348"/>
                <a:satOff val="2109"/>
                <a:lumOff val="294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/>
            <a:t>Alltagsnähe</a:t>
          </a:r>
          <a:r>
            <a:rPr lang="de-DE" sz="1800" kern="1200"/>
            <a:t>: Anpassung an Lebenswelt der Adressat*Innen, schnelle Erreichbarkeit, Niedrigschwelligkeit, Ganzheitlichkeit </a:t>
          </a:r>
          <a:endParaRPr lang="en-US" sz="1800" kern="1200"/>
        </a:p>
      </dsp:txBody>
      <dsp:txXfrm>
        <a:off x="49154" y="2178077"/>
        <a:ext cx="6733904" cy="908623"/>
      </dsp:txXfrm>
    </dsp:sp>
    <dsp:sp modelId="{A1291E70-290D-4263-BEC9-DABE046CAED0}">
      <dsp:nvSpPr>
        <dsp:cNvPr id="0" name=""/>
        <dsp:cNvSpPr/>
      </dsp:nvSpPr>
      <dsp:spPr>
        <a:xfrm>
          <a:off x="0" y="3187695"/>
          <a:ext cx="6832212" cy="1006931"/>
        </a:xfrm>
        <a:prstGeom prst="roundRect">
          <a:avLst/>
        </a:prstGeom>
        <a:gradFill rotWithShape="0">
          <a:gsLst>
            <a:gs pos="0">
              <a:schemeClr val="accent2">
                <a:hueOff val="-662022"/>
                <a:satOff val="3164"/>
                <a:lumOff val="4412"/>
                <a:alphaOff val="0"/>
                <a:tint val="96000"/>
                <a:lumMod val="104000"/>
              </a:schemeClr>
            </a:gs>
            <a:gs pos="100000">
              <a:schemeClr val="accent2">
                <a:hueOff val="-662022"/>
                <a:satOff val="3164"/>
                <a:lumOff val="4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/>
            <a:t>Integration: </a:t>
          </a:r>
          <a:r>
            <a:rPr lang="de-DE" sz="1800" kern="1200"/>
            <a:t>Lebenswelten ohne Ausgrenzung, Unterschiede anerkennen und respektieren </a:t>
          </a:r>
          <a:endParaRPr lang="en-US" sz="1800" kern="1200"/>
        </a:p>
      </dsp:txBody>
      <dsp:txXfrm>
        <a:off x="49154" y="3236849"/>
        <a:ext cx="6733904" cy="908623"/>
      </dsp:txXfrm>
    </dsp:sp>
    <dsp:sp modelId="{31ED8D94-DB30-4A98-9B65-1AEDE453BECE}">
      <dsp:nvSpPr>
        <dsp:cNvPr id="0" name=""/>
        <dsp:cNvSpPr/>
      </dsp:nvSpPr>
      <dsp:spPr>
        <a:xfrm>
          <a:off x="0" y="4246466"/>
          <a:ext cx="6832212" cy="1006931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tint val="96000"/>
                <a:lumMod val="104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/>
            <a:t>Partizipation: </a:t>
          </a:r>
          <a:r>
            <a:rPr lang="de-DE" sz="1800" kern="1200"/>
            <a:t>Vielzahl an Beteiligungs- und Mitbestimmungsmöglichkeiten</a:t>
          </a:r>
          <a:endParaRPr lang="en-US" sz="1800" kern="1200"/>
        </a:p>
      </dsp:txBody>
      <dsp:txXfrm>
        <a:off x="49154" y="4295620"/>
        <a:ext cx="6733904" cy="9086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87713-97C4-4764-BD50-AC94778791E8}">
      <dsp:nvSpPr>
        <dsp:cNvPr id="0" name=""/>
        <dsp:cNvSpPr/>
      </dsp:nvSpPr>
      <dsp:spPr>
        <a:xfrm>
          <a:off x="0" y="1784"/>
          <a:ext cx="89874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7B151-82F3-4D99-8127-A53238CBA69C}">
      <dsp:nvSpPr>
        <dsp:cNvPr id="0" name=""/>
        <dsp:cNvSpPr/>
      </dsp:nvSpPr>
      <dsp:spPr>
        <a:xfrm>
          <a:off x="0" y="1784"/>
          <a:ext cx="8987404" cy="121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Fall 2: Herr Otto, Suchterkrankung </a:t>
          </a:r>
          <a:endParaRPr lang="en-US" sz="3600" kern="1200"/>
        </a:p>
      </dsp:txBody>
      <dsp:txXfrm>
        <a:off x="0" y="1784"/>
        <a:ext cx="8987404" cy="1216790"/>
      </dsp:txXfrm>
    </dsp:sp>
    <dsp:sp modelId="{0354B951-791F-43DD-9B89-74599D70C615}">
      <dsp:nvSpPr>
        <dsp:cNvPr id="0" name=""/>
        <dsp:cNvSpPr/>
      </dsp:nvSpPr>
      <dsp:spPr>
        <a:xfrm>
          <a:off x="0" y="1218575"/>
          <a:ext cx="89874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51E5A-F765-44BB-BE0B-2E6BE8CCE9FD}">
      <dsp:nvSpPr>
        <dsp:cNvPr id="0" name=""/>
        <dsp:cNvSpPr/>
      </dsp:nvSpPr>
      <dsp:spPr>
        <a:xfrm>
          <a:off x="0" y="1218575"/>
          <a:ext cx="8987404" cy="121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Fall 3: Frau Huber, Mammakarzinom</a:t>
          </a:r>
          <a:endParaRPr lang="en-US" sz="3600" kern="1200"/>
        </a:p>
      </dsp:txBody>
      <dsp:txXfrm>
        <a:off x="0" y="1218575"/>
        <a:ext cx="8987404" cy="1216790"/>
      </dsp:txXfrm>
    </dsp:sp>
    <dsp:sp modelId="{BFD6F2DE-A89A-4E6D-B066-57748655B165}">
      <dsp:nvSpPr>
        <dsp:cNvPr id="0" name=""/>
        <dsp:cNvSpPr/>
      </dsp:nvSpPr>
      <dsp:spPr>
        <a:xfrm>
          <a:off x="0" y="2435365"/>
          <a:ext cx="89874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E9F-FEB7-4A3F-A1AF-73AC68DA4235}">
      <dsp:nvSpPr>
        <dsp:cNvPr id="0" name=""/>
        <dsp:cNvSpPr/>
      </dsp:nvSpPr>
      <dsp:spPr>
        <a:xfrm>
          <a:off x="0" y="2435365"/>
          <a:ext cx="8987404" cy="121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/>
            <a:t>Fall 4: Daniel, Erkrankung im Kindesalter  </a:t>
          </a:r>
          <a:endParaRPr lang="en-US" sz="3600" kern="1200"/>
        </a:p>
      </dsp:txBody>
      <dsp:txXfrm>
        <a:off x="0" y="2435365"/>
        <a:ext cx="8987404" cy="121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153D5-F27B-4C4A-B8B7-8BEE13EAD4A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A6FAC-7692-4957-A690-DD8B31AB4E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8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1F48-714C-423E-ADD6-A0E2DB46B7BA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D169-8C0E-4A5F-B761-E17CF6C31DC6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39D3-5D13-45B9-A8AD-6DA496EEF4CC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5EE-7EC3-4F65-8388-F4173CAE9324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71FE-D8A3-42F8-8E43-6420CF4D689B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3582-772F-4D87-8FD6-37F236167EDB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BB40-91D2-41C0-8205-E95F5EF21D8B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EBE4-F618-4E6B-A30C-EF121A5FCF2D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7EBC-44F1-4D54-802A-3D20CA8F0F0F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D62-D561-4035-A850-59982D66C4A4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3156-1994-403C-A2C9-5430F55E8D24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9239-45CF-4931-95B6-AD616304D0C9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7F0A-F1A6-4E92-BA27-C8DB277C8B69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0D3D-8593-43BE-9456-BCF47884CE43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AF06-4ACA-443D-B0B3-1AE733A8540C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61BA-A54B-4CB7-BAB5-32F80A589584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F5E4-3DE1-4DA9-A783-4A942343E968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VT1_GJfEPT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Soziale Arbeit im Gesundheitswesen</a:t>
            </a:r>
            <a:br>
              <a:rPr lang="de-DE" dirty="0"/>
            </a:br>
            <a:r>
              <a:rPr lang="de-DE" dirty="0"/>
              <a:t>09.11.2023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Sabrina Rapp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6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C0662-6642-4727-9EB8-0407E3C0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Handlungsansätze Sozialer Arbeit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ED3DF0-B38F-45DC-93C6-132BA32A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9079DACA-43B8-4D12-93A2-D67DA0262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703139"/>
              </p:ext>
            </p:extLst>
          </p:nvPr>
        </p:nvGraphicFramePr>
        <p:xfrm>
          <a:off x="4716816" y="450911"/>
          <a:ext cx="6832212" cy="599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65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C0662-6642-4727-9EB8-0407E3C0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Handlungsansätze Sozialer Arbeit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ED3DF0-B38F-45DC-93C6-132BA32A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9079DACA-43B8-4D12-93A2-D67DA0262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895917"/>
              </p:ext>
            </p:extLst>
          </p:nvPr>
        </p:nvGraphicFramePr>
        <p:xfrm>
          <a:off x="4629482" y="1925782"/>
          <a:ext cx="6832212" cy="325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29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Pfeil nach rechts 4"/>
          <p:cNvSpPr/>
          <p:nvPr/>
        </p:nvSpPr>
        <p:spPr>
          <a:xfrm>
            <a:off x="1409252" y="3184263"/>
            <a:ext cx="10106118" cy="763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r Verbinder 6"/>
          <p:cNvCxnSpPr/>
          <p:nvPr/>
        </p:nvCxnSpPr>
        <p:spPr>
          <a:xfrm flipH="1" flipV="1">
            <a:off x="1764255" y="2291379"/>
            <a:ext cx="10757" cy="1097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 flipV="1">
            <a:off x="3379695" y="3743660"/>
            <a:ext cx="10757" cy="1097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 flipV="1">
            <a:off x="7091084" y="2291379"/>
            <a:ext cx="10757" cy="1097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H="1" flipV="1">
            <a:off x="10135497" y="3743660"/>
            <a:ext cx="10757" cy="1097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204857" y="1521772"/>
            <a:ext cx="217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23.07.2020 Wohnungsbrand 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597" y="4963780"/>
            <a:ext cx="253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17.08.2020 Beratungsgespräch Pflegeberatung 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6229574" y="1537473"/>
            <a:ext cx="217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28.09.2020 </a:t>
            </a:r>
          </a:p>
          <a:p>
            <a:r>
              <a:rPr lang="de-DE" dirty="0"/>
              <a:t>Einzug Pflegheim  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9501692" y="4963780"/>
            <a:ext cx="21748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09.11.2020 </a:t>
            </a:r>
          </a:p>
          <a:p>
            <a:r>
              <a:rPr lang="de-DE" sz="4400" b="1" dirty="0"/>
              <a:t> ???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4473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1901B5-54FD-4B44-A07E-D651282D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405D71-C37E-449D-A61C-11064F76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C97661C-87C2-4FD2-AE84-0FA740CF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90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FEFD3B74-0F1D-4495-A19B-D3EA550AB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776983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57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0371AF-65B7-60B9-7574-E16CA39A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A6A9FB-CF03-DCC8-599B-5F89E927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606" y="0"/>
            <a:ext cx="13600038" cy="69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de-DE" dirty="0"/>
              <a:t>Lebensweltorientierte Soziale Arbeit </a:t>
            </a:r>
            <a:br>
              <a:rPr lang="de-DE" dirty="0"/>
            </a:b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500"/>
              <a:t>Zielsetzungen </a:t>
            </a:r>
          </a:p>
          <a:p>
            <a:pPr>
              <a:lnSpc>
                <a:spcPct val="90000"/>
              </a:lnSpc>
            </a:pPr>
            <a:r>
              <a:rPr lang="de-DE" sz="1500"/>
              <a:t>Orientiert sich an Adressat*Innen, ihren Lebensverhältnissen, Lebensschwierigkeiten und individuellen Ressourcen</a:t>
            </a:r>
          </a:p>
          <a:p>
            <a:pPr>
              <a:lnSpc>
                <a:spcPct val="90000"/>
              </a:lnSpc>
            </a:pPr>
            <a:r>
              <a:rPr lang="de-DE" sz="1500"/>
              <a:t>Subjektbezogene und gesellschaftliche Rahmenbedingungen werden berücksichtigt</a:t>
            </a:r>
          </a:p>
          <a:p>
            <a:pPr>
              <a:lnSpc>
                <a:spcPct val="90000"/>
              </a:lnSpc>
            </a:pPr>
            <a:r>
              <a:rPr lang="de-DE" sz="1500"/>
              <a:t>Stärkung Lebensräume und soziale Bezüge der Klient*Innen</a:t>
            </a:r>
          </a:p>
          <a:p>
            <a:pPr>
              <a:lnSpc>
                <a:spcPct val="90000"/>
              </a:lnSpc>
            </a:pPr>
            <a:r>
              <a:rPr lang="de-DE" sz="1500"/>
              <a:t>Ressourcen, Selbsthilfemöglichkeiten und Gestaltungsräume </a:t>
            </a:r>
          </a:p>
          <a:p>
            <a:pPr>
              <a:lnSpc>
                <a:spcPct val="90000"/>
              </a:lnSpc>
            </a:pPr>
            <a:r>
              <a:rPr lang="de-DE" sz="1500"/>
              <a:t>Bearbeitet Probleme dort wo sie entstehen, nämlich in der Komplexität des Alltags</a:t>
            </a:r>
          </a:p>
          <a:p>
            <a:pPr>
              <a:lnSpc>
                <a:spcPct val="90000"/>
              </a:lnSpc>
            </a:pPr>
            <a:r>
              <a:rPr lang="de-DE" sz="1500"/>
              <a:t>Agiert zwischen Personen, Sachaufgaben und Beziehungen</a:t>
            </a:r>
            <a:r>
              <a:rPr lang="en-US" sz="1500"/>
              <a:t> </a:t>
            </a:r>
            <a:endParaRPr lang="de-DE" sz="1500"/>
          </a:p>
        </p:txBody>
      </p:sp>
      <p:pic>
        <p:nvPicPr>
          <p:cNvPr id="8" name="Graphic 7" descr="Volltreffer">
            <a:extLst>
              <a:ext uri="{FF2B5EF4-FFF2-40B4-BE49-F238E27FC236}">
                <a16:creationId xmlns:a16="http://schemas.microsoft.com/office/drawing/2014/main" id="{FA7AA56D-FFB6-49F0-8CB6-0774DBB63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1452" y="2561913"/>
            <a:ext cx="2873159" cy="28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Lebensweltorientierte Soziale Arbeit </a:t>
            </a:r>
            <a:br>
              <a:rPr lang="de-DE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Begriffsbestimmungen</a:t>
            </a:r>
            <a:endParaRPr lang="de-DE" dirty="0"/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Alltag: </a:t>
            </a:r>
            <a:r>
              <a:rPr lang="de-DE" dirty="0"/>
              <a:t>ausgezeichnete Wirklichkeit, anwendungsbezogenes Handeln, alltägliche Handlungsmuster und Sicherheiten, Alltagswissen, Routinen</a:t>
            </a: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Alltäglichkeit: </a:t>
            </a:r>
            <a:r>
              <a:rPr lang="de-DE" dirty="0"/>
              <a:t>Handlungs- und </a:t>
            </a:r>
            <a:r>
              <a:rPr lang="de-DE" dirty="0" err="1"/>
              <a:t>Verstehensmuster</a:t>
            </a:r>
            <a:r>
              <a:rPr lang="de-DE" dirty="0"/>
              <a:t> in Kombination mit gesellschaftlichen, ökonomischen und politischen Strukturen</a:t>
            </a: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Alltagswelten: </a:t>
            </a:r>
            <a:r>
              <a:rPr lang="de-DE" dirty="0"/>
              <a:t>unterschiedliche Lebenslagen und Lebensfelder</a:t>
            </a:r>
          </a:p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Lebenswelten: </a:t>
            </a:r>
            <a:r>
              <a:rPr lang="de-DE" dirty="0"/>
              <a:t>verschiedene institutionelle Arrangements, in denen alltäglich gehandelt wird, bestimmt durch gesellschaftliche Strukturen und soziale Verhältnisse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9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bg1"/>
                </a:solidFill>
              </a:rPr>
              <a:t>Dimensionen Lebensweltorientierter Sozialen Arbeit </a:t>
            </a:r>
            <a:br>
              <a:rPr lang="de-DE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900"/>
          </a:p>
        </p:txBody>
      </p:sp>
      <p:graphicFrame>
        <p:nvGraphicFramePr>
          <p:cNvPr id="30" name="Inhaltsplatzhalter 2">
            <a:extLst>
              <a:ext uri="{FF2B5EF4-FFF2-40B4-BE49-F238E27FC236}">
                <a16:creationId xmlns:a16="http://schemas.microsoft.com/office/drawing/2014/main" id="{2D6E43B6-4850-47DC-A43D-F36C4592C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931097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52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0627" y="2325239"/>
            <a:ext cx="2454052" cy="3029344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Lebenswelt-orientierte Soziale Arbeit </a:t>
            </a:r>
            <a:br>
              <a:rPr lang="de-DE" sz="2000" b="1" dirty="0">
                <a:solidFill>
                  <a:schemeClr val="bg1"/>
                </a:solidFill>
              </a:rPr>
            </a:b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Struktur und Handlungs-maximen</a:t>
            </a:r>
            <a:br>
              <a:rPr lang="de-DE" sz="20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11D6CE4A-3DF1-4B93-97DF-E1BF715CE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20877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8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Lebensweltorientierung </a:t>
            </a:r>
            <a:br>
              <a:rPr lang="de-DE" dirty="0"/>
            </a:br>
            <a:r>
              <a:rPr lang="de-DE" dirty="0"/>
              <a:t>Kleine Zusammenfassung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Videobeitrag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u="sng" dirty="0">
                <a:hlinkClick r:id="rId2"/>
              </a:rPr>
              <a:t>https://www.youtube.com/watch?v=VT1_GJfEPT4</a:t>
            </a: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37" y="3791175"/>
            <a:ext cx="2739614" cy="27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7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1901B5-54FD-4B44-A07E-D651282D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de-DE" b="1" dirty="0"/>
              <a:t>Heutige Agenda 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05D71-C37E-449D-A61C-11064F76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6C97661C-87C2-4FD2-AE84-0FA740CF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62A34A4B-D827-4C1F-A96E-CDC291582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692202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77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A45303F1-AF94-4311-B5EF-A9C5F6D1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/>
              <a:t>Lebensweltorientierte Soziale Arbeit </a:t>
            </a:r>
            <a:br>
              <a:rPr lang="de-DE" sz="2800"/>
            </a:br>
            <a:endParaRPr lang="en-US" sz="280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310D98-E16D-4AA1-8834-28F2202C0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500"/>
              <a:t>Fazit Lebensweltorientierung</a:t>
            </a:r>
          </a:p>
          <a:p>
            <a:pPr>
              <a:lnSpc>
                <a:spcPct val="90000"/>
              </a:lnSpc>
            </a:pPr>
            <a:r>
              <a:rPr lang="de-DE" sz="1500"/>
              <a:t>Nachhaltige Soziale Arbeit</a:t>
            </a:r>
          </a:p>
          <a:p>
            <a:pPr>
              <a:lnSpc>
                <a:spcPct val="90000"/>
              </a:lnSpc>
            </a:pPr>
            <a:r>
              <a:rPr lang="de-DE" sz="1500"/>
              <a:t>Integration der Alltagswelten und Sozialräume in Lösungsfindung</a:t>
            </a:r>
          </a:p>
          <a:p>
            <a:pPr>
              <a:lnSpc>
                <a:spcPct val="90000"/>
              </a:lnSpc>
            </a:pPr>
            <a:r>
              <a:rPr lang="de-DE" sz="1500"/>
              <a:t>Handlungsfähigkeit durch gelingenden Alltag</a:t>
            </a:r>
          </a:p>
          <a:p>
            <a:pPr>
              <a:lnSpc>
                <a:spcPct val="90000"/>
              </a:lnSpc>
            </a:pPr>
            <a:r>
              <a:rPr lang="de-DE" sz="1500"/>
              <a:t>Eigene Kompetenz und Handlungsfähigkeit durch Erfahrung</a:t>
            </a:r>
          </a:p>
          <a:p>
            <a:pPr>
              <a:lnSpc>
                <a:spcPct val="90000"/>
              </a:lnSpc>
            </a:pPr>
            <a:r>
              <a:rPr lang="de-DE" sz="1500"/>
              <a:t>Institutionskritisch</a:t>
            </a:r>
          </a:p>
          <a:p>
            <a:pPr>
              <a:lnSpc>
                <a:spcPct val="90000"/>
              </a:lnSpc>
            </a:pPr>
            <a:r>
              <a:rPr lang="de-DE" sz="1500"/>
              <a:t>Professionskritisch </a:t>
            </a:r>
          </a:p>
          <a:p>
            <a:pPr>
              <a:lnSpc>
                <a:spcPct val="90000"/>
              </a:lnSpc>
            </a:pPr>
            <a:r>
              <a:rPr lang="de-DE" sz="1500"/>
              <a:t>Positive Sichtweise und aufrichtiger Respekt und Offenheit an den Lebenswirklichkeiten der Adressat*Innen </a:t>
            </a:r>
          </a:p>
          <a:p>
            <a:pPr>
              <a:lnSpc>
                <a:spcPct val="90000"/>
              </a:lnSpc>
            </a:pPr>
            <a:r>
              <a:rPr lang="de-DE" sz="1500"/>
              <a:t>Haltung und Denkweise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19" name="Graphic 7" descr="Head with Gears">
            <a:extLst>
              <a:ext uri="{FF2B5EF4-FFF2-40B4-BE49-F238E27FC236}">
                <a16:creationId xmlns:a16="http://schemas.microsoft.com/office/drawing/2014/main" id="{BB747E62-A461-4935-B165-7ADB4E456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2088" y="1278252"/>
            <a:ext cx="3981455" cy="3981455"/>
          </a:xfrm>
          <a:prstGeom prst="rect">
            <a:avLst/>
          </a:prstGeom>
        </p:spPr>
      </p:pic>
      <p:sp>
        <p:nvSpPr>
          <p:cNvPr id="20" name="Freeform 10">
            <a:extLst>
              <a:ext uri="{FF2B5EF4-FFF2-40B4-BE49-F238E27FC236}">
                <a16:creationId xmlns:a16="http://schemas.microsoft.com/office/drawing/2014/main" id="{5B65E675-687B-4B31-9CB4-880C46205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789535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9971"/>
            <a:ext cx="12274475" cy="818298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80329" y="5120640"/>
            <a:ext cx="700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>
                <a:solidFill>
                  <a:srgbClr val="0070C0"/>
                </a:solidFill>
              </a:rPr>
              <a:t>15 </a:t>
            </a:r>
            <a:r>
              <a:rPr lang="de-DE" sz="3600" dirty="0">
                <a:solidFill>
                  <a:srgbClr val="0070C0"/>
                </a:solidFill>
              </a:rPr>
              <a:t>Minuten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38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de-DE"/>
              <a:t>Fallbeispiele </a:t>
            </a:r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90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1A032D72-4D17-4325-B99D-974439DE8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734448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73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0627" y="2824004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</a:rPr>
              <a:t>Fallbesprechung Fallbeispiel 2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Herr Otto, Suchterkrankung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0A29DC34-C119-43A1-9E75-826763E86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21652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04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893" y="2837860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</a:rPr>
              <a:t>Fallbesprechung Fallbeispiel 3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Frau Huber, Mammakarzinom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3BAB1473-621A-4F79-BFB0-50BA8AF59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638240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795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893" y="2643886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200" b="1" dirty="0">
                <a:solidFill>
                  <a:schemeClr val="bg1"/>
                </a:solidFill>
              </a:rPr>
              <a:t>Fallbesprechung Fallbeispiel 4</a:t>
            </a:r>
            <a:br>
              <a:rPr lang="de-DE" sz="2200" b="1" dirty="0">
                <a:solidFill>
                  <a:schemeClr val="bg1"/>
                </a:solidFill>
              </a:rPr>
            </a:br>
            <a:r>
              <a:rPr lang="de-DE" sz="2200" b="1" dirty="0">
                <a:solidFill>
                  <a:schemeClr val="bg1"/>
                </a:solidFill>
              </a:rPr>
              <a:t>Daniel, Erkrankung im Kindesalter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Inhaltsplatzhalter 2">
            <a:extLst>
              <a:ext uri="{FF2B5EF4-FFF2-40B4-BE49-F238E27FC236}">
                <a16:creationId xmlns:a16="http://schemas.microsoft.com/office/drawing/2014/main" id="{66A3666C-81DA-4FB3-B1CB-4C25EB616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645501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26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Fragen und Wünsche zur Wiederholung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Gibt es Rückfragen zu den behandelten Themen 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2664229"/>
            <a:ext cx="3457892" cy="38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86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de-DE" dirty="0"/>
              <a:t>Austausch zur Prüfungsleistung</a:t>
            </a:r>
            <a:br>
              <a:rPr lang="de-DE" dirty="0"/>
            </a:br>
            <a:r>
              <a:rPr lang="de-DE" dirty="0"/>
              <a:t>Anforderungen und Kriterien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sz="190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C85BD75-4966-4620-A42A-A35FF7AAB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095338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065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87F26-0486-4336-B20A-1B9D9944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Email sabrina.muench789@gmail.com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81EA4C-A547-4A0D-9546-7A3F1DD57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Handout und Präsentation bis zum </a:t>
            </a:r>
          </a:p>
          <a:p>
            <a:r>
              <a:rPr lang="de-DE" b="1" dirty="0"/>
              <a:t>Vortag der Prüfung per Email </a:t>
            </a:r>
            <a:r>
              <a:rPr lang="de-DE" dirty="0"/>
              <a:t>einreichen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22DADB-CA74-4EF3-A416-D744BEAF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9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1901B5-54FD-4B44-A07E-D651282D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de-DE"/>
              <a:t>Follow Up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405D71-C37E-449D-A61C-11064F76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6C97661C-87C2-4FD2-AE84-0FA740CF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33E84A8B-F742-40AA-9195-1968D98DC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900145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86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Kurze Zusammenfassung 26.10.2023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960609" y="1745480"/>
            <a:ext cx="4109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Aktuelle Herausforderungen im Gesundheitswesen 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 rot="10800000" flipH="1" flipV="1">
            <a:off x="3143084" y="3599826"/>
            <a:ext cx="6474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Klient: Compliance, Schweregrad der Erkrankung</a:t>
            </a:r>
          </a:p>
          <a:p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Umfeld: Demografie, Gesundheitsversorgung, Fortschritte in Medizin und Gesundheitswesen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Politik: gesetzliche Regelungen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Struktur: Fachkräfte, Digitalisierung, Ungleichheit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Kurze Zusammenfassung 26.10.2023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528508" y="1593028"/>
            <a:ext cx="5238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Sektorenübergreifende Versorgung und </a:t>
            </a:r>
            <a:r>
              <a:rPr lang="de-DE" sz="2800" dirty="0" err="1"/>
              <a:t>Entlassungsmangement</a:t>
            </a:r>
            <a:r>
              <a:rPr lang="de-DE" sz="2800" dirty="0"/>
              <a:t> 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 rot="10800000" flipH="1" flipV="1">
            <a:off x="3087444" y="3269043"/>
            <a:ext cx="6474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Rechtliche Grundlagen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Zielsetzungen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Themen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Aufgaben der Sozialen Arbeit im Krankenhaus / Rehabilitationsklinik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Ebenen des Entlassungsmanagements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9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Fallbesprechung Fallbeispiel 1</a:t>
            </a:r>
            <a:br>
              <a:rPr lang="de-DE" dirty="0"/>
            </a:br>
            <a:r>
              <a:rPr lang="de-DE" sz="3100" dirty="0"/>
              <a:t>Frau Maier, sektorenübergreifende Versorgung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84320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Wie gehen Sie vor?</a:t>
            </a:r>
          </a:p>
          <a:p>
            <a:pPr marL="0" indent="0">
              <a:buNone/>
            </a:pPr>
            <a:r>
              <a:rPr lang="de-DE" sz="1600" dirty="0"/>
              <a:t>Persönliches Gespräch mit Betroffenen suchen, relevante Stellen im Klinikum einbinden, Situation mit Klientin analysieren, Wünsche klären, ambulante Angebote und Wohnumfeld prüfen, Pflegeantrag stellen </a:t>
            </a:r>
            <a:endParaRPr lang="en-US" sz="1600" dirty="0"/>
          </a:p>
          <a:p>
            <a:r>
              <a:rPr lang="de-DE" b="1" dirty="0"/>
              <a:t>Wo begegnen Ihnen die Mandate der Sozialen Arbeit?</a:t>
            </a:r>
          </a:p>
          <a:p>
            <a:pPr marL="0" indent="0">
              <a:buNone/>
            </a:pPr>
            <a:r>
              <a:rPr lang="de-DE" sz="1600" dirty="0"/>
              <a:t>Auftrag Klientin: Versorgung zu Hause, Bedürfnisse klären, Überforderung vermeiden</a:t>
            </a:r>
          </a:p>
          <a:p>
            <a:pPr marL="0" indent="0">
              <a:buNone/>
            </a:pPr>
            <a:r>
              <a:rPr lang="de-DE" sz="1600" dirty="0"/>
              <a:t>Auftrag Klinik / Oberarzt: Entlassung in drei Tagen </a:t>
            </a:r>
          </a:p>
          <a:p>
            <a:pPr marL="0" indent="0">
              <a:buNone/>
            </a:pPr>
            <a:r>
              <a:rPr lang="de-DE" sz="1600" dirty="0"/>
              <a:t>Auftrag Staat: Folgekosten und Drehtüreffekte vermeiden, stabile Versorgung</a:t>
            </a:r>
            <a:endParaRPr lang="en-US" sz="1600" dirty="0"/>
          </a:p>
          <a:p>
            <a:r>
              <a:rPr lang="de-DE" b="1" dirty="0"/>
              <a:t>Welche weiteren Stellen können Sie in die Versorgung mit integrieren? </a:t>
            </a:r>
            <a:endParaRPr lang="en-US" dirty="0"/>
          </a:p>
          <a:p>
            <a:pPr marL="0" indent="0">
              <a:buNone/>
            </a:pPr>
            <a:r>
              <a:rPr lang="de-DE" sz="1600" dirty="0"/>
              <a:t>Essen auf Rädern, Hausarzt, ambulanter Pflegedienst, Nachbarschaftshilfe, Pflegeleistungen über Pflegekasse prüfen, Pflegeberatung einbinden, </a:t>
            </a:r>
            <a:r>
              <a:rPr lang="de-DE" sz="1600" dirty="0" err="1"/>
              <a:t>Wohnumfeldberatung</a:t>
            </a:r>
            <a:r>
              <a:rPr lang="de-DE" sz="1600" dirty="0"/>
              <a:t>, langfristige Optionen besprechen (bspw. betreutes Wohnen oder Pflegeheim) 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0" r="-2" b="21322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FEFFFF"/>
                </a:solidFill>
              </a:rPr>
              <a:t>Haben</a:t>
            </a:r>
            <a:r>
              <a:rPr lang="en-US" sz="3200" dirty="0">
                <a:solidFill>
                  <a:srgbClr val="FEFFFF"/>
                </a:solidFill>
              </a:rPr>
              <a:t> Sie </a:t>
            </a:r>
            <a:r>
              <a:rPr lang="en-US" sz="3200" dirty="0" err="1">
                <a:solidFill>
                  <a:srgbClr val="FEFFFF"/>
                </a:solidFill>
              </a:rPr>
              <a:t>Rückfragen</a:t>
            </a:r>
            <a:r>
              <a:rPr lang="en-US" sz="3200" dirty="0">
                <a:solidFill>
                  <a:srgbClr val="FEFFFF"/>
                </a:solidFill>
              </a:rPr>
              <a:t> 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38542" y="982516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1BFC95-9DC5-42A5-A21C-1DE3B38B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2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Pfeil nach rechts 4"/>
          <p:cNvSpPr/>
          <p:nvPr/>
        </p:nvSpPr>
        <p:spPr>
          <a:xfrm>
            <a:off x="1409252" y="3184263"/>
            <a:ext cx="10106118" cy="763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r Verbinder 6"/>
          <p:cNvCxnSpPr/>
          <p:nvPr/>
        </p:nvCxnSpPr>
        <p:spPr>
          <a:xfrm flipH="1" flipV="1">
            <a:off x="1764255" y="2291379"/>
            <a:ext cx="10757" cy="1097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 flipV="1">
            <a:off x="3379695" y="3743660"/>
            <a:ext cx="10757" cy="1097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204857" y="1521772"/>
            <a:ext cx="217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23.07.2020 Wohnungsbrand 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2540597" y="4963780"/>
            <a:ext cx="253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17.08.2020 Beratungsgespräch Pflegeberatung </a:t>
            </a:r>
            <a:endParaRPr lang="en-US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5CB61417-CA11-4A43-AF99-46B8307EB3AA}"/>
              </a:ext>
            </a:extLst>
          </p:cNvPr>
          <p:cNvSpPr/>
          <p:nvPr/>
        </p:nvSpPr>
        <p:spPr>
          <a:xfrm>
            <a:off x="8298873" y="281854"/>
            <a:ext cx="2881745" cy="13769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Fallbeispiel </a:t>
            </a:r>
          </a:p>
          <a:p>
            <a:pPr algn="ctr"/>
            <a:r>
              <a:rPr lang="de-DE" dirty="0"/>
              <a:t>Herr G. </a:t>
            </a:r>
          </a:p>
        </p:txBody>
      </p:sp>
    </p:spTree>
    <p:extLst>
      <p:ext uri="{BB962C8B-B14F-4D97-AF65-F5344CB8AC3E}">
        <p14:creationId xmlns:p14="http://schemas.microsoft.com/office/powerpoint/2010/main" val="31734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365D9B-6069-4D54-92D4-8ADE3FE2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Handlungsansätze Sozialer Arbeit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B28A9B-E7C5-43CE-B748-9BE9A33C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65737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0B2D224D-0E5C-4825-8DBA-8464FA686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112311"/>
              </p:ext>
            </p:extLst>
          </p:nvPr>
        </p:nvGraphicFramePr>
        <p:xfrm>
          <a:off x="4795736" y="1814946"/>
          <a:ext cx="6010274" cy="32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279944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Breitbild</PresentationFormat>
  <Paragraphs>162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Fetzen</vt:lpstr>
      <vt:lpstr>Soziale Arbeit im Gesundheitswesen 09.11.2023</vt:lpstr>
      <vt:lpstr>Heutige Agenda </vt:lpstr>
      <vt:lpstr>Follow Up</vt:lpstr>
      <vt:lpstr>Kurze Zusammenfassung 26.10.2023</vt:lpstr>
      <vt:lpstr>Kurze Zusammenfassung 26.10.2023</vt:lpstr>
      <vt:lpstr>Fallbesprechung Fallbeispiel 1 Frau Maier, sektorenübergreifende Versorgung </vt:lpstr>
      <vt:lpstr>Haben Sie Rückfragen ?</vt:lpstr>
      <vt:lpstr>PowerPoint-Präsentation</vt:lpstr>
      <vt:lpstr>Handlungsansätze Sozialer Arbeit </vt:lpstr>
      <vt:lpstr>Handlungsansätze Sozialer Arbeit </vt:lpstr>
      <vt:lpstr>Handlungsansätze Sozialer Arbeit </vt:lpstr>
      <vt:lpstr>PowerPoint-Präsentation</vt:lpstr>
      <vt:lpstr>PowerPoint-Präsentation</vt:lpstr>
      <vt:lpstr>PowerPoint-Präsentation</vt:lpstr>
      <vt:lpstr>Lebensweltorientierte Soziale Arbeit  </vt:lpstr>
      <vt:lpstr>Lebensweltorientierte Soziale Arbeit  </vt:lpstr>
      <vt:lpstr>Dimensionen Lebensweltorientierter Sozialen Arbeit  </vt:lpstr>
      <vt:lpstr>Lebenswelt-orientierte Soziale Arbeit   Struktur und Handlungs-maximen </vt:lpstr>
      <vt:lpstr>Lebensweltorientierung  Kleine Zusammenfassung </vt:lpstr>
      <vt:lpstr>Lebensweltorientierte Soziale Arbeit  </vt:lpstr>
      <vt:lpstr>PowerPoint-Präsentation</vt:lpstr>
      <vt:lpstr>Fallbeispiele </vt:lpstr>
      <vt:lpstr>Fallbesprechung Fallbeispiel 2 Herr Otto, Suchterkrankung </vt:lpstr>
      <vt:lpstr>Fallbesprechung Fallbeispiel 3 Frau Huber, Mammakarzinom</vt:lpstr>
      <vt:lpstr>Fallbesprechung Fallbeispiel 4 Daniel, Erkrankung im Kindesalter </vt:lpstr>
      <vt:lpstr>Offene Fragen und Wünsche zur Wiederholung </vt:lpstr>
      <vt:lpstr>Austausch zur Prüfungsleistung Anforderungen und Kriterien </vt:lpstr>
      <vt:lpstr>Email sabrina.muench789@gmail.com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Soziale Arbeit im Gesundheitswesen 26.11.2021</dc:title>
  <dc:creator>Münch, Sabrina [BW]</dc:creator>
  <cp:lastModifiedBy>Rapp, Sabrina [BW]</cp:lastModifiedBy>
  <cp:revision>12</cp:revision>
  <dcterms:created xsi:type="dcterms:W3CDTF">2021-11-25T07:13:47Z</dcterms:created>
  <dcterms:modified xsi:type="dcterms:W3CDTF">2023-11-08T12:48:23Z</dcterms:modified>
</cp:coreProperties>
</file>