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67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FD7D-4F4C-44AC-97F0-A91B7C619354}" type="datetimeFigureOut">
              <a:rPr lang="de-DE" smtClean="0"/>
              <a:t>24.06.2021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3F40-82EA-49D0-ACCD-3A5A20B1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35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FD7D-4F4C-44AC-97F0-A91B7C619354}" type="datetimeFigureOut">
              <a:rPr lang="de-DE" smtClean="0"/>
              <a:t>24.06.2021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3F40-82EA-49D0-ACCD-3A5A20B1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13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FD7D-4F4C-44AC-97F0-A91B7C619354}" type="datetimeFigureOut">
              <a:rPr lang="de-DE" smtClean="0"/>
              <a:t>24.06.2021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3F40-82EA-49D0-ACCD-3A5A20B1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369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FD7D-4F4C-44AC-97F0-A91B7C619354}" type="datetimeFigureOut">
              <a:rPr lang="de-DE" smtClean="0"/>
              <a:t>24.06.2021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3F40-82EA-49D0-ACCD-3A5A20B1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56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FD7D-4F4C-44AC-97F0-A91B7C619354}" type="datetimeFigureOut">
              <a:rPr lang="de-DE" smtClean="0"/>
              <a:t>24.06.2021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3F40-82EA-49D0-ACCD-3A5A20B1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17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FD7D-4F4C-44AC-97F0-A91B7C619354}" type="datetimeFigureOut">
              <a:rPr lang="de-DE" smtClean="0"/>
              <a:t>24.06.2021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3F40-82EA-49D0-ACCD-3A5A20B1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135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FD7D-4F4C-44AC-97F0-A91B7C619354}" type="datetimeFigureOut">
              <a:rPr lang="de-DE" smtClean="0"/>
              <a:t>24.06.2021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3F40-82EA-49D0-ACCD-3A5A20B1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800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FD7D-4F4C-44AC-97F0-A91B7C619354}" type="datetimeFigureOut">
              <a:rPr lang="de-DE" smtClean="0"/>
              <a:t>24.06.2021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3F40-82EA-49D0-ACCD-3A5A20B1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97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FD7D-4F4C-44AC-97F0-A91B7C619354}" type="datetimeFigureOut">
              <a:rPr lang="de-DE" smtClean="0"/>
              <a:t>24.06.2021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3F40-82EA-49D0-ACCD-3A5A20B1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335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FD7D-4F4C-44AC-97F0-A91B7C619354}" type="datetimeFigureOut">
              <a:rPr lang="de-DE" smtClean="0"/>
              <a:t>24.06.2021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3F40-82EA-49D0-ACCD-3A5A20B1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912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FD7D-4F4C-44AC-97F0-A91B7C619354}" type="datetimeFigureOut">
              <a:rPr lang="de-DE" smtClean="0"/>
              <a:t>24.06.2021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3F40-82EA-49D0-ACCD-3A5A20B1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696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7FD7D-4F4C-44AC-97F0-A91B7C619354}" type="datetimeFigureOut">
              <a:rPr lang="de-DE" smtClean="0"/>
              <a:t>24.06.2021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23F40-82EA-49D0-ACCD-3A5A20B1FA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12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87668" y="632023"/>
            <a:ext cx="70778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Abgabe Team-CD Reading Club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Inhalt: Präsentationen / Protokolle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bzw. Zusammenfassungen 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CD-Etikett ausfüllen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Alternative:</a:t>
            </a: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USB-Stick &amp; ausgefülltes Etikett</a:t>
            </a: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 Couvert abgeben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5433646" y="1562100"/>
            <a:ext cx="4320000" cy="432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9" name="Gruppieren 8"/>
          <p:cNvGrpSpPr/>
          <p:nvPr/>
        </p:nvGrpSpPr>
        <p:grpSpPr>
          <a:xfrm>
            <a:off x="5648122" y="1745813"/>
            <a:ext cx="3868817" cy="763658"/>
            <a:chOff x="5648122" y="1745813"/>
            <a:chExt cx="3868817" cy="763658"/>
          </a:xfrm>
        </p:grpSpPr>
        <p:pic>
          <p:nvPicPr>
            <p:cNvPr id="6" name="Grafik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44152" y="1745813"/>
              <a:ext cx="2072787" cy="763658"/>
            </a:xfrm>
            <a:prstGeom prst="rect">
              <a:avLst/>
            </a:prstGeom>
          </p:spPr>
        </p:pic>
        <p:sp>
          <p:nvSpPr>
            <p:cNvPr id="7" name="Textfeld 6"/>
            <p:cNvSpPr txBox="1"/>
            <p:nvPr/>
          </p:nvSpPr>
          <p:spPr>
            <a:xfrm>
              <a:off x="5648122" y="1916635"/>
              <a:ext cx="1643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Reading</a:t>
              </a:r>
              <a:r>
                <a:rPr lang="de-DE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Club</a:t>
              </a:r>
            </a:p>
          </p:txBody>
        </p:sp>
      </p:grpSp>
      <p:sp>
        <p:nvSpPr>
          <p:cNvPr id="8" name="Textfeld 7"/>
          <p:cNvSpPr txBox="1"/>
          <p:nvPr/>
        </p:nvSpPr>
        <p:spPr>
          <a:xfrm>
            <a:off x="5648122" y="2976930"/>
            <a:ext cx="2996077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Team; „Sonnenschein“</a:t>
            </a:r>
          </a:p>
          <a:p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Name 1		Matrikel-Nr.: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Name 2		Matrikel-Nr.: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Name 3		Matrikel-Nr.: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Zeitraum: </a:t>
            </a:r>
            <a:r>
              <a:rPr lang="de-DE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Beginn / Abgabe</a:t>
            </a:r>
          </a:p>
        </p:txBody>
      </p:sp>
    </p:spTree>
    <p:extLst>
      <p:ext uri="{BB962C8B-B14F-4D97-AF65-F5344CB8AC3E}">
        <p14:creationId xmlns:p14="http://schemas.microsoft.com/office/powerpoint/2010/main" val="141524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Breitbild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niederm</dc:creator>
  <cp:lastModifiedBy>niederm</cp:lastModifiedBy>
  <cp:revision>1</cp:revision>
  <dcterms:created xsi:type="dcterms:W3CDTF">2021-06-24T06:20:21Z</dcterms:created>
  <dcterms:modified xsi:type="dcterms:W3CDTF">2021-06-24T06:20:40Z</dcterms:modified>
</cp:coreProperties>
</file>