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4"/>
  </p:notesMasterIdLst>
  <p:sldIdLst>
    <p:sldId id="285" r:id="rId2"/>
    <p:sldId id="334" r:id="rId3"/>
    <p:sldId id="350" r:id="rId4"/>
    <p:sldId id="348" r:id="rId5"/>
    <p:sldId id="349" r:id="rId6"/>
    <p:sldId id="351" r:id="rId7"/>
    <p:sldId id="335" r:id="rId8"/>
    <p:sldId id="336" r:id="rId9"/>
    <p:sldId id="337" r:id="rId10"/>
    <p:sldId id="338" r:id="rId11"/>
    <p:sldId id="339" r:id="rId12"/>
    <p:sldId id="340" r:id="rId13"/>
    <p:sldId id="342" r:id="rId14"/>
    <p:sldId id="341" r:id="rId15"/>
    <p:sldId id="343" r:id="rId16"/>
    <p:sldId id="257" r:id="rId17"/>
    <p:sldId id="258" r:id="rId18"/>
    <p:sldId id="259" r:id="rId19"/>
    <p:sldId id="260" r:id="rId20"/>
    <p:sldId id="344" r:id="rId21"/>
    <p:sldId id="352" r:id="rId22"/>
    <p:sldId id="355" r:id="rId23"/>
    <p:sldId id="353" r:id="rId24"/>
    <p:sldId id="354" r:id="rId25"/>
    <p:sldId id="356" r:id="rId26"/>
    <p:sldId id="357" r:id="rId27"/>
    <p:sldId id="358" r:id="rId28"/>
    <p:sldId id="360" r:id="rId29"/>
    <p:sldId id="359" r:id="rId30"/>
    <p:sldId id="361" r:id="rId31"/>
    <p:sldId id="362" r:id="rId32"/>
    <p:sldId id="269" r:id="rId33"/>
  </p:sldIdLst>
  <p:sldSz cx="9144000" cy="5715000" type="screen16x10"/>
  <p:notesSz cx="6858000" cy="9144000"/>
  <p:defaultTextStyle>
    <a:defPPr>
      <a:defRPr lang="de-DE"/>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7DD4"/>
    <a:srgbClr val="00A9CE"/>
    <a:srgbClr val="B4B4B4"/>
    <a:srgbClr val="878786"/>
    <a:srgbClr val="E0E0E0"/>
    <a:srgbClr val="F0F0F0"/>
    <a:srgbClr val="EFF4F5"/>
    <a:srgbClr val="05C3DE"/>
    <a:srgbClr val="F0ECF1"/>
    <a:srgbClr val="663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9171" autoAdjust="0"/>
  </p:normalViewPr>
  <p:slideViewPr>
    <p:cSldViewPr snapToGrid="0" snapToObjects="1">
      <p:cViewPr varScale="1">
        <p:scale>
          <a:sx n="108" d="100"/>
          <a:sy n="108" d="100"/>
        </p:scale>
        <p:origin x="1704" y="102"/>
      </p:cViewPr>
      <p:guideLst/>
    </p:cSldViewPr>
  </p:slideViewPr>
  <p:outlineViewPr>
    <p:cViewPr>
      <p:scale>
        <a:sx n="33" d="100"/>
        <a:sy n="33" d="100"/>
      </p:scale>
      <p:origin x="0" y="-1036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6" d="100"/>
          <a:sy n="146" d="100"/>
        </p:scale>
        <p:origin x="396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Geplanter Umsatz</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Jahr 1</c:v>
                </c:pt>
                <c:pt idx="1">
                  <c:v>Jahr 2</c:v>
                </c:pt>
                <c:pt idx="2">
                  <c:v>Jahr 3</c:v>
                </c:pt>
              </c:strCache>
            </c:strRef>
          </c:cat>
          <c:val>
            <c:numRef>
              <c:f>Tabelle1!$B$2:$B$4</c:f>
              <c:numCache>
                <c:formatCode>"€"#,##0_);[Red]\("€"#,##0\)</c:formatCode>
                <c:ptCount val="3"/>
                <c:pt idx="0">
                  <c:v>1233350</c:v>
                </c:pt>
                <c:pt idx="1">
                  <c:v>2960040</c:v>
                </c:pt>
                <c:pt idx="2">
                  <c:v>4933400</c:v>
                </c:pt>
              </c:numCache>
            </c:numRef>
          </c:val>
          <c:extLst>
            <c:ext xmlns:c16="http://schemas.microsoft.com/office/drawing/2014/chart" uri="{C3380CC4-5D6E-409C-BE32-E72D297353CC}">
              <c16:uniqueId val="{00000000-0398-4963-BCBA-1EC199B5F46B}"/>
            </c:ext>
          </c:extLst>
        </c:ser>
        <c:dLbls>
          <c:showLegendKey val="0"/>
          <c:showVal val="0"/>
          <c:showCatName val="0"/>
          <c:showSerName val="0"/>
          <c:showPercent val="0"/>
          <c:showBubbleSize val="0"/>
        </c:dLbls>
        <c:gapWidth val="219"/>
        <c:overlap val="-27"/>
        <c:axId val="1685429439"/>
        <c:axId val="1894662383"/>
      </c:barChart>
      <c:catAx>
        <c:axId val="1685429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894662383"/>
        <c:crosses val="autoZero"/>
        <c:auto val="1"/>
        <c:lblAlgn val="ctr"/>
        <c:lblOffset val="100"/>
        <c:noMultiLvlLbl val="0"/>
      </c:catAx>
      <c:valAx>
        <c:axId val="189466238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6854294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Durchschnittskosten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Jahr 1</c:v>
                </c:pt>
                <c:pt idx="1">
                  <c:v>Jahr 2</c:v>
                </c:pt>
                <c:pt idx="2">
                  <c:v>Jahr 3</c:v>
                </c:pt>
              </c:strCache>
            </c:strRef>
          </c:cat>
          <c:val>
            <c:numRef>
              <c:f>Tabelle1!$B$2:$B$4</c:f>
              <c:numCache>
                <c:formatCode>"€"#,##0_);[Red]\("€"#,##0\)</c:formatCode>
                <c:ptCount val="3"/>
                <c:pt idx="0">
                  <c:v>863350</c:v>
                </c:pt>
                <c:pt idx="1">
                  <c:v>2072040</c:v>
                </c:pt>
                <c:pt idx="2">
                  <c:v>3453400</c:v>
                </c:pt>
              </c:numCache>
            </c:numRef>
          </c:val>
          <c:extLst>
            <c:ext xmlns:c16="http://schemas.microsoft.com/office/drawing/2014/chart" uri="{C3380CC4-5D6E-409C-BE32-E72D297353CC}">
              <c16:uniqueId val="{00000000-1860-4D73-902E-9D262BA55513}"/>
            </c:ext>
          </c:extLst>
        </c:ser>
        <c:dLbls>
          <c:showLegendKey val="0"/>
          <c:showVal val="0"/>
          <c:showCatName val="0"/>
          <c:showSerName val="0"/>
          <c:showPercent val="0"/>
          <c:showBubbleSize val="0"/>
        </c:dLbls>
        <c:gapWidth val="219"/>
        <c:overlap val="-27"/>
        <c:axId val="1895572271"/>
        <c:axId val="1895212063"/>
      </c:barChart>
      <c:catAx>
        <c:axId val="1895572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895212063"/>
        <c:crosses val="autoZero"/>
        <c:auto val="1"/>
        <c:lblAlgn val="ctr"/>
        <c:lblOffset val="100"/>
        <c:noMultiLvlLbl val="0"/>
      </c:catAx>
      <c:valAx>
        <c:axId val="189521206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895572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Umsatzerlöse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Tabelle1!$A$2:$A$4</c:f>
              <c:strCache>
                <c:ptCount val="3"/>
                <c:pt idx="0">
                  <c:v>Jahr 1</c:v>
                </c:pt>
                <c:pt idx="1">
                  <c:v>Jahr 2</c:v>
                </c:pt>
                <c:pt idx="2">
                  <c:v>Jahr 3</c:v>
                </c:pt>
              </c:strCache>
            </c:strRef>
          </c:cat>
          <c:val>
            <c:numRef>
              <c:f>Tabelle1!$B$2:$B$4</c:f>
              <c:numCache>
                <c:formatCode>#,##0</c:formatCode>
                <c:ptCount val="3"/>
                <c:pt idx="0">
                  <c:v>1233350</c:v>
                </c:pt>
                <c:pt idx="1">
                  <c:v>2960040</c:v>
                </c:pt>
                <c:pt idx="2">
                  <c:v>4933400</c:v>
                </c:pt>
              </c:numCache>
            </c:numRef>
          </c:val>
          <c:extLst>
            <c:ext xmlns:c16="http://schemas.microsoft.com/office/drawing/2014/chart" uri="{C3380CC4-5D6E-409C-BE32-E72D297353CC}">
              <c16:uniqueId val="{00000000-4393-4B5A-A9F2-389C8AC181CF}"/>
            </c:ext>
          </c:extLst>
        </c:ser>
        <c:ser>
          <c:idx val="1"/>
          <c:order val="1"/>
          <c:tx>
            <c:strRef>
              <c:f>Tabelle1!$C$1</c:f>
              <c:strCache>
                <c:ptCount val="1"/>
                <c:pt idx="0">
                  <c:v>Aufwendungen</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Tabelle1!$A$2:$A$4</c:f>
              <c:strCache>
                <c:ptCount val="3"/>
                <c:pt idx="0">
                  <c:v>Jahr 1</c:v>
                </c:pt>
                <c:pt idx="1">
                  <c:v>Jahr 2</c:v>
                </c:pt>
                <c:pt idx="2">
                  <c:v>Jahr 3</c:v>
                </c:pt>
              </c:strCache>
            </c:strRef>
          </c:cat>
          <c:val>
            <c:numRef>
              <c:f>Tabelle1!$C$2:$C$4</c:f>
              <c:numCache>
                <c:formatCode>#,##0</c:formatCode>
                <c:ptCount val="3"/>
                <c:pt idx="0">
                  <c:v>1172850</c:v>
                </c:pt>
                <c:pt idx="1">
                  <c:v>2372040</c:v>
                </c:pt>
                <c:pt idx="2">
                  <c:v>3753400</c:v>
                </c:pt>
              </c:numCache>
            </c:numRef>
          </c:val>
          <c:extLst>
            <c:ext xmlns:c16="http://schemas.microsoft.com/office/drawing/2014/chart" uri="{C3380CC4-5D6E-409C-BE32-E72D297353CC}">
              <c16:uniqueId val="{00000001-4393-4B5A-A9F2-389C8AC181CF}"/>
            </c:ext>
          </c:extLst>
        </c:ser>
        <c:ser>
          <c:idx val="2"/>
          <c:order val="2"/>
          <c:tx>
            <c:strRef>
              <c:f>Tabelle1!$D$1</c:f>
              <c:strCache>
                <c:ptCount val="1"/>
                <c:pt idx="0">
                  <c:v>Gewinn</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Tabelle1!$A$2:$A$4</c:f>
              <c:strCache>
                <c:ptCount val="3"/>
                <c:pt idx="0">
                  <c:v>Jahr 1</c:v>
                </c:pt>
                <c:pt idx="1">
                  <c:v>Jahr 2</c:v>
                </c:pt>
                <c:pt idx="2">
                  <c:v>Jahr 3</c:v>
                </c:pt>
              </c:strCache>
            </c:strRef>
          </c:cat>
          <c:val>
            <c:numRef>
              <c:f>Tabelle1!$D$2:$D$4</c:f>
              <c:numCache>
                <c:formatCode>#,##0</c:formatCode>
                <c:ptCount val="3"/>
                <c:pt idx="0">
                  <c:v>60500</c:v>
                </c:pt>
                <c:pt idx="1">
                  <c:v>588000</c:v>
                </c:pt>
                <c:pt idx="2">
                  <c:v>1180000</c:v>
                </c:pt>
              </c:numCache>
            </c:numRef>
          </c:val>
          <c:extLst>
            <c:ext xmlns:c16="http://schemas.microsoft.com/office/drawing/2014/chart" uri="{C3380CC4-5D6E-409C-BE32-E72D297353CC}">
              <c16:uniqueId val="{00000002-4393-4B5A-A9F2-389C8AC181CF}"/>
            </c:ext>
          </c:extLst>
        </c:ser>
        <c:dLbls>
          <c:dLblPos val="outEnd"/>
          <c:showLegendKey val="0"/>
          <c:showVal val="1"/>
          <c:showCatName val="0"/>
          <c:showSerName val="0"/>
          <c:showPercent val="0"/>
          <c:showBubbleSize val="0"/>
        </c:dLbls>
        <c:gapWidth val="444"/>
        <c:overlap val="-90"/>
        <c:axId val="1894640831"/>
        <c:axId val="1895198335"/>
      </c:barChart>
      <c:catAx>
        <c:axId val="18946408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de-DE"/>
          </a:p>
        </c:txPr>
        <c:crossAx val="1895198335"/>
        <c:crosses val="autoZero"/>
        <c:auto val="1"/>
        <c:lblAlgn val="ctr"/>
        <c:lblOffset val="100"/>
        <c:noMultiLvlLbl val="0"/>
      </c:catAx>
      <c:valAx>
        <c:axId val="1895198335"/>
        <c:scaling>
          <c:orientation val="minMax"/>
        </c:scaling>
        <c:delete val="1"/>
        <c:axPos val="l"/>
        <c:numFmt formatCode="#,##0" sourceLinked="1"/>
        <c:majorTickMark val="none"/>
        <c:minorTickMark val="none"/>
        <c:tickLblPos val="nextTo"/>
        <c:crossAx val="18946408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BA572-8CEA-6843-9D3D-725D31E7C214}" type="datetimeFigureOut">
              <a:rPr lang="de-DE" smtClean="0"/>
              <a:t>13.12.2022</a:t>
            </a:fld>
            <a:endParaRPr lang="de-DE"/>
          </a:p>
        </p:txBody>
      </p:sp>
      <p:sp>
        <p:nvSpPr>
          <p:cNvPr id="4" name="Folienbildplatzhalt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5FA31-16AA-8C47-8738-8EA4110A0670}" type="slidenum">
              <a:rPr lang="de-DE" smtClean="0"/>
              <a:t>‹Nr.›</a:t>
            </a:fld>
            <a:endParaRPr lang="de-DE"/>
          </a:p>
        </p:txBody>
      </p:sp>
    </p:spTree>
    <p:extLst>
      <p:ext uri="{BB962C8B-B14F-4D97-AF65-F5344CB8AC3E}">
        <p14:creationId xmlns:p14="http://schemas.microsoft.com/office/powerpoint/2010/main" val="52992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C95FA31-16AA-8C47-8738-8EA4110A0670}" type="slidenum">
              <a:rPr lang="de-DE" smtClean="0"/>
              <a:t>1</a:t>
            </a:fld>
            <a:endParaRPr lang="de-DE"/>
          </a:p>
        </p:txBody>
      </p:sp>
    </p:spTree>
    <p:extLst>
      <p:ext uri="{BB962C8B-B14F-4D97-AF65-F5344CB8AC3E}">
        <p14:creationId xmlns:p14="http://schemas.microsoft.com/office/powerpoint/2010/main" val="2434811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C95FA31-16AA-8C47-8738-8EA4110A0670}" type="slidenum">
              <a:rPr lang="de-DE" smtClean="0"/>
              <a:t>3</a:t>
            </a:fld>
            <a:endParaRPr lang="de-DE"/>
          </a:p>
        </p:txBody>
      </p:sp>
    </p:spTree>
    <p:extLst>
      <p:ext uri="{BB962C8B-B14F-4D97-AF65-F5344CB8AC3E}">
        <p14:creationId xmlns:p14="http://schemas.microsoft.com/office/powerpoint/2010/main" val="514685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5C95FA31-16AA-8C47-8738-8EA4110A0670}" type="slidenum">
              <a:rPr lang="de-DE" smtClean="0"/>
              <a:t>4</a:t>
            </a:fld>
            <a:endParaRPr lang="de-DE"/>
          </a:p>
        </p:txBody>
      </p:sp>
    </p:spTree>
    <p:extLst>
      <p:ext uri="{BB962C8B-B14F-4D97-AF65-F5344CB8AC3E}">
        <p14:creationId xmlns:p14="http://schemas.microsoft.com/office/powerpoint/2010/main" val="767083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5C95FA31-16AA-8C47-8738-8EA4110A0670}" type="slidenum">
              <a:rPr lang="de-DE" smtClean="0"/>
              <a:t>5</a:t>
            </a:fld>
            <a:endParaRPr lang="de-DE"/>
          </a:p>
        </p:txBody>
      </p:sp>
    </p:spTree>
    <p:extLst>
      <p:ext uri="{BB962C8B-B14F-4D97-AF65-F5344CB8AC3E}">
        <p14:creationId xmlns:p14="http://schemas.microsoft.com/office/powerpoint/2010/main" val="1984818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C95FA31-16AA-8C47-8738-8EA4110A0670}" type="slidenum">
              <a:rPr lang="de-DE" smtClean="0"/>
              <a:t>6</a:t>
            </a:fld>
            <a:endParaRPr lang="de-DE"/>
          </a:p>
        </p:txBody>
      </p:sp>
    </p:spTree>
    <p:extLst>
      <p:ext uri="{BB962C8B-B14F-4D97-AF65-F5344CB8AC3E}">
        <p14:creationId xmlns:p14="http://schemas.microsoft.com/office/powerpoint/2010/main" val="544093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15</a:t>
            </a:fld>
            <a:endParaRPr lang="de-DE"/>
          </a:p>
        </p:txBody>
      </p:sp>
    </p:spTree>
    <p:extLst>
      <p:ext uri="{BB962C8B-B14F-4D97-AF65-F5344CB8AC3E}">
        <p14:creationId xmlns:p14="http://schemas.microsoft.com/office/powerpoint/2010/main" val="1722406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C95FA31-16AA-8C47-8738-8EA4110A0670}" type="slidenum">
              <a:rPr lang="de-DE" smtClean="0"/>
              <a:t>21</a:t>
            </a:fld>
            <a:endParaRPr lang="de-DE"/>
          </a:p>
        </p:txBody>
      </p:sp>
    </p:spTree>
    <p:extLst>
      <p:ext uri="{BB962C8B-B14F-4D97-AF65-F5344CB8AC3E}">
        <p14:creationId xmlns:p14="http://schemas.microsoft.com/office/powerpoint/2010/main" val="1634249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6638B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40278" y="1828296"/>
            <a:ext cx="6858000" cy="813304"/>
          </a:xfrm>
        </p:spPr>
        <p:txBody>
          <a:bodyPr lIns="0" tIns="0" rIns="0" bIns="0" anchor="b" anchorCtr="0">
            <a:noAutofit/>
          </a:bodyPr>
          <a:lstStyle>
            <a:lvl1pPr algn="l">
              <a:defRPr sz="3200" b="1" i="0" cap="all" baseline="0">
                <a:solidFill>
                  <a:schemeClr val="bg1"/>
                </a:solidFill>
                <a:latin typeface="Barlow Semi Condensed" pitchFamily="2" charset="77"/>
                <a:cs typeface="Arial Black" panose="020B0604020202020204" pitchFamily="34" charset="0"/>
              </a:defRPr>
            </a:lvl1pPr>
          </a:lstStyle>
          <a:p>
            <a:r>
              <a:rPr lang="de-DE" dirty="0"/>
              <a:t>MASTERTITELFORMAT</a:t>
            </a:r>
            <a:br>
              <a:rPr lang="de-DE" dirty="0"/>
            </a:br>
            <a:r>
              <a:rPr lang="de-DE" dirty="0"/>
              <a:t>bearbeiten </a:t>
            </a:r>
            <a:endParaRPr lang="en-US" dirty="0"/>
          </a:p>
        </p:txBody>
      </p:sp>
      <p:sp>
        <p:nvSpPr>
          <p:cNvPr id="3" name="Subtitle 2"/>
          <p:cNvSpPr>
            <a:spLocks noGrp="1"/>
          </p:cNvSpPr>
          <p:nvPr>
            <p:ph type="subTitle" idx="1"/>
          </p:nvPr>
        </p:nvSpPr>
        <p:spPr>
          <a:xfrm>
            <a:off x="1240278" y="4319081"/>
            <a:ext cx="6858000" cy="869410"/>
          </a:xfrm>
          <a:prstGeom prst="rect">
            <a:avLst/>
          </a:prstGeom>
        </p:spPr>
        <p:txBody>
          <a:bodyPr lIns="0" tIns="0" rIns="0" bIns="0">
            <a:noAutofit/>
          </a:bodyPr>
          <a:lstStyle>
            <a:lvl1pPr marL="0" indent="0" algn="l">
              <a:buNone/>
              <a:defRPr sz="1600" b="0" i="0">
                <a:solidFill>
                  <a:schemeClr val="bg1"/>
                </a:solidFill>
                <a:latin typeface="Barlow Semi Condensed"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Master-Untertitelformat bearbeiten</a:t>
            </a:r>
          </a:p>
        </p:txBody>
      </p:sp>
      <p:pic>
        <p:nvPicPr>
          <p:cNvPr id="8" name="Grafik 7">
            <a:extLst>
              <a:ext uri="{FF2B5EF4-FFF2-40B4-BE49-F238E27FC236}">
                <a16:creationId xmlns:a16="http://schemas.microsoft.com/office/drawing/2014/main" id="{660895BC-27F4-D64B-91B6-A003EF8D7649}"/>
              </a:ext>
            </a:extLst>
          </p:cNvPr>
          <p:cNvPicPr>
            <a:picLocks noChangeAspect="1"/>
          </p:cNvPicPr>
          <p:nvPr userDrawn="1"/>
        </p:nvPicPr>
        <p:blipFill>
          <a:blip r:embed="rId2"/>
          <a:stretch>
            <a:fillRect/>
          </a:stretch>
        </p:blipFill>
        <p:spPr>
          <a:xfrm>
            <a:off x="398834" y="394078"/>
            <a:ext cx="2295727" cy="762145"/>
          </a:xfrm>
          <a:prstGeom prst="rect">
            <a:avLst/>
          </a:prstGeom>
        </p:spPr>
      </p:pic>
      <p:sp>
        <p:nvSpPr>
          <p:cNvPr id="13" name="Textplatzhalter 12">
            <a:extLst>
              <a:ext uri="{FF2B5EF4-FFF2-40B4-BE49-F238E27FC236}">
                <a16:creationId xmlns:a16="http://schemas.microsoft.com/office/drawing/2014/main" id="{88C0232A-5536-1447-B4DE-993668622288}"/>
              </a:ext>
            </a:extLst>
          </p:cNvPr>
          <p:cNvSpPr>
            <a:spLocks noGrp="1"/>
          </p:cNvSpPr>
          <p:nvPr>
            <p:ph type="body" sz="quarter" idx="10" hasCustomPrompt="1"/>
          </p:nvPr>
        </p:nvSpPr>
        <p:spPr>
          <a:xfrm>
            <a:off x="1240278" y="2742122"/>
            <a:ext cx="6858000" cy="845077"/>
          </a:xfrm>
        </p:spPr>
        <p:txBody>
          <a:bodyPr>
            <a:noAutofit/>
          </a:bodyPr>
          <a:lstStyle>
            <a:lvl1pPr marL="0" indent="0">
              <a:lnSpc>
                <a:spcPts val="3200"/>
              </a:lnSpc>
              <a:spcBef>
                <a:spcPts val="0"/>
              </a:spcBef>
              <a:buNone/>
              <a:defRPr sz="3200" b="0" i="0" cap="all" normalizeH="0" baseline="0">
                <a:solidFill>
                  <a:schemeClr val="bg1"/>
                </a:solidFill>
                <a:latin typeface="Barlow Semi Condensed" pitchFamily="2" charset="77"/>
              </a:defRPr>
            </a:lvl1pPr>
          </a:lstStyle>
          <a:p>
            <a:r>
              <a:rPr lang="de-DE" dirty="0"/>
              <a:t>MASTERTEXTFORMAT </a:t>
            </a:r>
            <a:br>
              <a:rPr lang="de-DE" dirty="0"/>
            </a:br>
            <a:r>
              <a:rPr lang="de-DE" dirty="0"/>
              <a:t>BEARBEITEN</a:t>
            </a:r>
          </a:p>
        </p:txBody>
      </p:sp>
      <p:grpSp>
        <p:nvGrpSpPr>
          <p:cNvPr id="6" name="Group 3">
            <a:extLst>
              <a:ext uri="{FF2B5EF4-FFF2-40B4-BE49-F238E27FC236}">
                <a16:creationId xmlns:a16="http://schemas.microsoft.com/office/drawing/2014/main" id="{7031814C-72BE-7C4D-A339-01CF8C45F333}"/>
              </a:ext>
            </a:extLst>
          </p:cNvPr>
          <p:cNvGrpSpPr>
            <a:grpSpLocks/>
          </p:cNvGrpSpPr>
          <p:nvPr userDrawn="1"/>
        </p:nvGrpSpPr>
        <p:grpSpPr bwMode="auto">
          <a:xfrm>
            <a:off x="3887569" y="179635"/>
            <a:ext cx="5008433" cy="5322187"/>
            <a:chOff x="2134" y="2246"/>
            <a:chExt cx="862" cy="916"/>
          </a:xfrm>
          <a:solidFill>
            <a:schemeClr val="tx1">
              <a:alpha val="10000"/>
            </a:schemeClr>
          </a:solidFill>
        </p:grpSpPr>
        <p:sp>
          <p:nvSpPr>
            <p:cNvPr id="7" name="Freeform 4">
              <a:extLst>
                <a:ext uri="{FF2B5EF4-FFF2-40B4-BE49-F238E27FC236}">
                  <a16:creationId xmlns:a16="http://schemas.microsoft.com/office/drawing/2014/main" id="{A0607325-D713-3C4C-8C5B-D99726B43DFE}"/>
                </a:ext>
              </a:extLst>
            </p:cNvPr>
            <p:cNvSpPr>
              <a:spLocks noChangeArrowheads="1"/>
            </p:cNvSpPr>
            <p:nvPr/>
          </p:nvSpPr>
          <p:spPr bwMode="auto">
            <a:xfrm>
              <a:off x="2132" y="2245"/>
              <a:ext cx="865" cy="918"/>
            </a:xfrm>
            <a:custGeom>
              <a:avLst/>
              <a:gdLst>
                <a:gd name="T0" fmla="*/ 3498 w 3817"/>
                <a:gd name="T1" fmla="*/ 455 h 4052"/>
                <a:gd name="T2" fmla="*/ 3469 w 3817"/>
                <a:gd name="T3" fmla="*/ 706 h 4052"/>
                <a:gd name="T4" fmla="*/ 2731 w 3817"/>
                <a:gd name="T5" fmla="*/ 799 h 4052"/>
                <a:gd name="T6" fmla="*/ 2916 w 3817"/>
                <a:gd name="T7" fmla="*/ 534 h 4052"/>
                <a:gd name="T8" fmla="*/ 2385 w 3817"/>
                <a:gd name="T9" fmla="*/ 479 h 4052"/>
                <a:gd name="T10" fmla="*/ 2588 w 3817"/>
                <a:gd name="T11" fmla="*/ 309 h 4052"/>
                <a:gd name="T12" fmla="*/ 2654 w 3817"/>
                <a:gd name="T13" fmla="*/ 375 h 4052"/>
                <a:gd name="T14" fmla="*/ 2972 w 3817"/>
                <a:gd name="T15" fmla="*/ 238 h 4052"/>
                <a:gd name="T16" fmla="*/ 2945 w 3817"/>
                <a:gd name="T17" fmla="*/ 8 h 4052"/>
                <a:gd name="T18" fmla="*/ 1888 w 3817"/>
                <a:gd name="T19" fmla="*/ 63 h 4052"/>
                <a:gd name="T20" fmla="*/ 1653 w 3817"/>
                <a:gd name="T21" fmla="*/ 106 h 4052"/>
                <a:gd name="T22" fmla="*/ 1515 w 3817"/>
                <a:gd name="T23" fmla="*/ 693 h 4052"/>
                <a:gd name="T24" fmla="*/ 1727 w 3817"/>
                <a:gd name="T25" fmla="*/ 2094 h 4052"/>
                <a:gd name="T26" fmla="*/ 1013 w 3817"/>
                <a:gd name="T27" fmla="*/ 1857 h 4052"/>
                <a:gd name="T28" fmla="*/ 1013 w 3817"/>
                <a:gd name="T29" fmla="*/ 957 h 4052"/>
                <a:gd name="T30" fmla="*/ 11 w 3817"/>
                <a:gd name="T31" fmla="*/ 928 h 4052"/>
                <a:gd name="T32" fmla="*/ 230 w 3817"/>
                <a:gd name="T33" fmla="*/ 1351 h 4052"/>
                <a:gd name="T34" fmla="*/ 301 w 3817"/>
                <a:gd name="T35" fmla="*/ 1166 h 4052"/>
                <a:gd name="T36" fmla="*/ 497 w 3817"/>
                <a:gd name="T37" fmla="*/ 674 h 4052"/>
                <a:gd name="T38" fmla="*/ 801 w 3817"/>
                <a:gd name="T39" fmla="*/ 1857 h 4052"/>
                <a:gd name="T40" fmla="*/ 1143 w 3817"/>
                <a:gd name="T41" fmla="*/ 3077 h 4052"/>
                <a:gd name="T42" fmla="*/ 1341 w 3817"/>
                <a:gd name="T43" fmla="*/ 4024 h 4052"/>
                <a:gd name="T44" fmla="*/ 1992 w 3817"/>
                <a:gd name="T45" fmla="*/ 4051 h 4052"/>
                <a:gd name="T46" fmla="*/ 2018 w 3817"/>
                <a:gd name="T47" fmla="*/ 3971 h 4052"/>
                <a:gd name="T48" fmla="*/ 1627 w 3817"/>
                <a:gd name="T49" fmla="*/ 3733 h 4052"/>
                <a:gd name="T50" fmla="*/ 1465 w 3817"/>
                <a:gd name="T51" fmla="*/ 3495 h 4052"/>
                <a:gd name="T52" fmla="*/ 1941 w 3817"/>
                <a:gd name="T53" fmla="*/ 3072 h 4052"/>
                <a:gd name="T54" fmla="*/ 2125 w 3817"/>
                <a:gd name="T55" fmla="*/ 3495 h 4052"/>
                <a:gd name="T56" fmla="*/ 2676 w 3817"/>
                <a:gd name="T57" fmla="*/ 4051 h 4052"/>
                <a:gd name="T58" fmla="*/ 3260 w 3817"/>
                <a:gd name="T59" fmla="*/ 4024 h 4052"/>
                <a:gd name="T60" fmla="*/ 3022 w 3817"/>
                <a:gd name="T61" fmla="*/ 3733 h 4052"/>
                <a:gd name="T62" fmla="*/ 2768 w 3817"/>
                <a:gd name="T63" fmla="*/ 3712 h 4052"/>
                <a:gd name="T64" fmla="*/ 2810 w 3817"/>
                <a:gd name="T65" fmla="*/ 3178 h 4052"/>
                <a:gd name="T66" fmla="*/ 2861 w 3817"/>
                <a:gd name="T67" fmla="*/ 2234 h 4052"/>
                <a:gd name="T68" fmla="*/ 3784 w 3817"/>
                <a:gd name="T69" fmla="*/ 2080 h 4052"/>
                <a:gd name="T70" fmla="*/ 3816 w 3817"/>
                <a:gd name="T71" fmla="*/ 1460 h 4052"/>
                <a:gd name="T72" fmla="*/ 3736 w 3817"/>
                <a:gd name="T73" fmla="*/ 1433 h 4052"/>
                <a:gd name="T74" fmla="*/ 3498 w 3817"/>
                <a:gd name="T75" fmla="*/ 1777 h 4052"/>
                <a:gd name="T76" fmla="*/ 3112 w 3817"/>
                <a:gd name="T77" fmla="*/ 1804 h 4052"/>
                <a:gd name="T78" fmla="*/ 3154 w 3817"/>
                <a:gd name="T79" fmla="*/ 1539 h 4052"/>
                <a:gd name="T80" fmla="*/ 3816 w 3817"/>
                <a:gd name="T81" fmla="*/ 857 h 4052"/>
                <a:gd name="T82" fmla="*/ 3789 w 3817"/>
                <a:gd name="T83" fmla="*/ 217 h 4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7" h="4052">
                  <a:moveTo>
                    <a:pt x="3736" y="217"/>
                  </a:moveTo>
                  <a:cubicBezTo>
                    <a:pt x="3604" y="217"/>
                    <a:pt x="3498" y="322"/>
                    <a:pt x="3498" y="455"/>
                  </a:cubicBezTo>
                  <a:cubicBezTo>
                    <a:pt x="3498" y="523"/>
                    <a:pt x="3498" y="590"/>
                    <a:pt x="3498" y="658"/>
                  </a:cubicBezTo>
                  <a:cubicBezTo>
                    <a:pt x="3498" y="680"/>
                    <a:pt x="3488" y="698"/>
                    <a:pt x="3469" y="706"/>
                  </a:cubicBezTo>
                  <a:cubicBezTo>
                    <a:pt x="3289" y="792"/>
                    <a:pt x="3108" y="878"/>
                    <a:pt x="2927" y="965"/>
                  </a:cubicBezTo>
                  <a:cubicBezTo>
                    <a:pt x="2826" y="851"/>
                    <a:pt x="2797" y="854"/>
                    <a:pt x="2731" y="799"/>
                  </a:cubicBezTo>
                  <a:cubicBezTo>
                    <a:pt x="2834" y="799"/>
                    <a:pt x="2916" y="717"/>
                    <a:pt x="2916" y="613"/>
                  </a:cubicBezTo>
                  <a:cubicBezTo>
                    <a:pt x="2916" y="587"/>
                    <a:pt x="2916" y="560"/>
                    <a:pt x="2916" y="534"/>
                  </a:cubicBezTo>
                  <a:cubicBezTo>
                    <a:pt x="2775" y="534"/>
                    <a:pt x="2634" y="534"/>
                    <a:pt x="2493" y="534"/>
                  </a:cubicBezTo>
                  <a:cubicBezTo>
                    <a:pt x="2453" y="534"/>
                    <a:pt x="2411" y="516"/>
                    <a:pt x="2385" y="479"/>
                  </a:cubicBezTo>
                  <a:cubicBezTo>
                    <a:pt x="2353" y="436"/>
                    <a:pt x="2353" y="375"/>
                    <a:pt x="2382" y="330"/>
                  </a:cubicBezTo>
                  <a:cubicBezTo>
                    <a:pt x="2430" y="256"/>
                    <a:pt x="2530" y="251"/>
                    <a:pt x="2588" y="309"/>
                  </a:cubicBezTo>
                  <a:cubicBezTo>
                    <a:pt x="2610" y="331"/>
                    <a:pt x="2632" y="353"/>
                    <a:pt x="2654" y="375"/>
                  </a:cubicBezTo>
                  <a:lnTo>
                    <a:pt x="2654" y="375"/>
                  </a:lnTo>
                  <a:cubicBezTo>
                    <a:pt x="2691" y="412"/>
                    <a:pt x="2742" y="434"/>
                    <a:pt x="2800" y="428"/>
                  </a:cubicBezTo>
                  <a:cubicBezTo>
                    <a:pt x="2898" y="420"/>
                    <a:pt x="2972" y="336"/>
                    <a:pt x="2972" y="238"/>
                  </a:cubicBezTo>
                  <a:cubicBezTo>
                    <a:pt x="2972" y="170"/>
                    <a:pt x="2972" y="102"/>
                    <a:pt x="2972" y="34"/>
                  </a:cubicBezTo>
                  <a:cubicBezTo>
                    <a:pt x="2972" y="18"/>
                    <a:pt x="2961" y="8"/>
                    <a:pt x="2945" y="8"/>
                  </a:cubicBezTo>
                  <a:cubicBezTo>
                    <a:pt x="2689" y="8"/>
                    <a:pt x="2433" y="8"/>
                    <a:pt x="2176" y="8"/>
                  </a:cubicBezTo>
                  <a:cubicBezTo>
                    <a:pt x="2081" y="8"/>
                    <a:pt x="1981" y="26"/>
                    <a:pt x="1888" y="63"/>
                  </a:cubicBezTo>
                  <a:cubicBezTo>
                    <a:pt x="1862" y="24"/>
                    <a:pt x="1812" y="0"/>
                    <a:pt x="1759" y="8"/>
                  </a:cubicBezTo>
                  <a:cubicBezTo>
                    <a:pt x="1709" y="16"/>
                    <a:pt x="1664" y="55"/>
                    <a:pt x="1653" y="106"/>
                  </a:cubicBezTo>
                  <a:cubicBezTo>
                    <a:pt x="1642" y="145"/>
                    <a:pt x="1650" y="180"/>
                    <a:pt x="1669" y="209"/>
                  </a:cubicBezTo>
                  <a:cubicBezTo>
                    <a:pt x="1563" y="320"/>
                    <a:pt x="1497" y="479"/>
                    <a:pt x="1515" y="693"/>
                  </a:cubicBezTo>
                  <a:cubicBezTo>
                    <a:pt x="1550" y="1084"/>
                    <a:pt x="1783" y="1365"/>
                    <a:pt x="1833" y="1618"/>
                  </a:cubicBezTo>
                  <a:cubicBezTo>
                    <a:pt x="1854" y="1724"/>
                    <a:pt x="1865" y="1915"/>
                    <a:pt x="1727" y="2094"/>
                  </a:cubicBezTo>
                  <a:cubicBezTo>
                    <a:pt x="1616" y="2239"/>
                    <a:pt x="1465" y="2316"/>
                    <a:pt x="1362" y="2353"/>
                  </a:cubicBezTo>
                  <a:cubicBezTo>
                    <a:pt x="1158" y="2279"/>
                    <a:pt x="1013" y="2083"/>
                    <a:pt x="1013" y="1857"/>
                  </a:cubicBezTo>
                  <a:cubicBezTo>
                    <a:pt x="1013" y="1557"/>
                    <a:pt x="1013" y="1257"/>
                    <a:pt x="1013" y="957"/>
                  </a:cubicBezTo>
                  <a:lnTo>
                    <a:pt x="1013" y="957"/>
                  </a:lnTo>
                  <a:cubicBezTo>
                    <a:pt x="1008" y="674"/>
                    <a:pt x="770" y="447"/>
                    <a:pt x="481" y="463"/>
                  </a:cubicBezTo>
                  <a:cubicBezTo>
                    <a:pt x="233" y="476"/>
                    <a:pt x="26" y="680"/>
                    <a:pt x="11" y="928"/>
                  </a:cubicBezTo>
                  <a:cubicBezTo>
                    <a:pt x="0" y="1076"/>
                    <a:pt x="53" y="1216"/>
                    <a:pt x="156" y="1320"/>
                  </a:cubicBezTo>
                  <a:cubicBezTo>
                    <a:pt x="177" y="1341"/>
                    <a:pt x="203" y="1351"/>
                    <a:pt x="230" y="1351"/>
                  </a:cubicBezTo>
                  <a:cubicBezTo>
                    <a:pt x="256" y="1351"/>
                    <a:pt x="283" y="1341"/>
                    <a:pt x="301" y="1322"/>
                  </a:cubicBezTo>
                  <a:cubicBezTo>
                    <a:pt x="346" y="1280"/>
                    <a:pt x="344" y="1211"/>
                    <a:pt x="301" y="1166"/>
                  </a:cubicBezTo>
                  <a:cubicBezTo>
                    <a:pt x="243" y="1105"/>
                    <a:pt x="212" y="1023"/>
                    <a:pt x="220" y="936"/>
                  </a:cubicBezTo>
                  <a:cubicBezTo>
                    <a:pt x="233" y="793"/>
                    <a:pt x="354" y="680"/>
                    <a:pt x="497" y="674"/>
                  </a:cubicBezTo>
                  <a:cubicBezTo>
                    <a:pt x="664" y="666"/>
                    <a:pt x="801" y="801"/>
                    <a:pt x="801" y="965"/>
                  </a:cubicBezTo>
                  <a:cubicBezTo>
                    <a:pt x="801" y="1262"/>
                    <a:pt x="801" y="1559"/>
                    <a:pt x="801" y="1857"/>
                  </a:cubicBezTo>
                  <a:cubicBezTo>
                    <a:pt x="801" y="2160"/>
                    <a:pt x="987" y="2424"/>
                    <a:pt x="1251" y="2535"/>
                  </a:cubicBezTo>
                  <a:cubicBezTo>
                    <a:pt x="1248" y="2712"/>
                    <a:pt x="1232" y="2972"/>
                    <a:pt x="1143" y="3077"/>
                  </a:cubicBezTo>
                  <a:cubicBezTo>
                    <a:pt x="1037" y="3199"/>
                    <a:pt x="985" y="3180"/>
                    <a:pt x="907" y="3231"/>
                  </a:cubicBezTo>
                  <a:cubicBezTo>
                    <a:pt x="1051" y="3495"/>
                    <a:pt x="1196" y="3760"/>
                    <a:pt x="1341" y="4024"/>
                  </a:cubicBezTo>
                  <a:cubicBezTo>
                    <a:pt x="1352" y="4040"/>
                    <a:pt x="1367" y="4051"/>
                    <a:pt x="1389" y="4051"/>
                  </a:cubicBezTo>
                  <a:cubicBezTo>
                    <a:pt x="1590" y="4051"/>
                    <a:pt x="1791" y="4051"/>
                    <a:pt x="1992" y="4051"/>
                  </a:cubicBezTo>
                  <a:cubicBezTo>
                    <a:pt x="2007" y="4051"/>
                    <a:pt x="2018" y="4040"/>
                    <a:pt x="2018" y="4024"/>
                  </a:cubicBezTo>
                  <a:cubicBezTo>
                    <a:pt x="2018" y="4006"/>
                    <a:pt x="2018" y="3989"/>
                    <a:pt x="2018" y="3971"/>
                  </a:cubicBezTo>
                  <a:cubicBezTo>
                    <a:pt x="2018" y="3839"/>
                    <a:pt x="1912" y="3733"/>
                    <a:pt x="1780" y="3733"/>
                  </a:cubicBezTo>
                  <a:cubicBezTo>
                    <a:pt x="1729" y="3733"/>
                    <a:pt x="1678" y="3733"/>
                    <a:pt x="1627" y="3733"/>
                  </a:cubicBezTo>
                  <a:cubicBezTo>
                    <a:pt x="1608" y="3733"/>
                    <a:pt x="1590" y="3723"/>
                    <a:pt x="1582" y="3707"/>
                  </a:cubicBezTo>
                  <a:cubicBezTo>
                    <a:pt x="1543" y="3636"/>
                    <a:pt x="1504" y="3566"/>
                    <a:pt x="1465" y="3495"/>
                  </a:cubicBezTo>
                  <a:cubicBezTo>
                    <a:pt x="1571" y="3451"/>
                    <a:pt x="1658" y="3466"/>
                    <a:pt x="1783" y="3363"/>
                  </a:cubicBezTo>
                  <a:cubicBezTo>
                    <a:pt x="1907" y="3260"/>
                    <a:pt x="1888" y="3169"/>
                    <a:pt x="1941" y="3072"/>
                  </a:cubicBezTo>
                  <a:cubicBezTo>
                    <a:pt x="2032" y="3162"/>
                    <a:pt x="2205" y="3210"/>
                    <a:pt x="2213" y="3342"/>
                  </a:cubicBezTo>
                  <a:cubicBezTo>
                    <a:pt x="2218" y="3448"/>
                    <a:pt x="2155" y="3444"/>
                    <a:pt x="2125" y="3495"/>
                  </a:cubicBezTo>
                  <a:cubicBezTo>
                    <a:pt x="2297" y="3675"/>
                    <a:pt x="2468" y="3855"/>
                    <a:pt x="2639" y="4035"/>
                  </a:cubicBezTo>
                  <a:cubicBezTo>
                    <a:pt x="2649" y="4045"/>
                    <a:pt x="2662" y="4051"/>
                    <a:pt x="2676" y="4051"/>
                  </a:cubicBezTo>
                  <a:cubicBezTo>
                    <a:pt x="2862" y="4051"/>
                    <a:pt x="3048" y="4051"/>
                    <a:pt x="3234" y="4051"/>
                  </a:cubicBezTo>
                  <a:cubicBezTo>
                    <a:pt x="3250" y="4051"/>
                    <a:pt x="3260" y="4040"/>
                    <a:pt x="3260" y="4024"/>
                  </a:cubicBezTo>
                  <a:cubicBezTo>
                    <a:pt x="3260" y="4006"/>
                    <a:pt x="3260" y="3989"/>
                    <a:pt x="3260" y="3971"/>
                  </a:cubicBezTo>
                  <a:cubicBezTo>
                    <a:pt x="3260" y="3839"/>
                    <a:pt x="3154" y="3733"/>
                    <a:pt x="3022" y="3733"/>
                  </a:cubicBezTo>
                  <a:cubicBezTo>
                    <a:pt x="2952" y="3733"/>
                    <a:pt x="2881" y="3733"/>
                    <a:pt x="2810" y="3733"/>
                  </a:cubicBezTo>
                  <a:cubicBezTo>
                    <a:pt x="2795" y="3733"/>
                    <a:pt x="2776" y="3725"/>
                    <a:pt x="2768" y="3712"/>
                  </a:cubicBezTo>
                  <a:cubicBezTo>
                    <a:pt x="2730" y="3657"/>
                    <a:pt x="2691" y="3603"/>
                    <a:pt x="2652" y="3548"/>
                  </a:cubicBezTo>
                  <a:cubicBezTo>
                    <a:pt x="2705" y="3425"/>
                    <a:pt x="2810" y="3390"/>
                    <a:pt x="2810" y="3178"/>
                  </a:cubicBezTo>
                  <a:cubicBezTo>
                    <a:pt x="2810" y="2993"/>
                    <a:pt x="2599" y="2790"/>
                    <a:pt x="2493" y="2596"/>
                  </a:cubicBezTo>
                  <a:cubicBezTo>
                    <a:pt x="2616" y="2476"/>
                    <a:pt x="2686" y="2451"/>
                    <a:pt x="2861" y="2234"/>
                  </a:cubicBezTo>
                  <a:cubicBezTo>
                    <a:pt x="2906" y="2293"/>
                    <a:pt x="2951" y="2352"/>
                    <a:pt x="2996" y="2411"/>
                  </a:cubicBezTo>
                  <a:cubicBezTo>
                    <a:pt x="3259" y="2301"/>
                    <a:pt x="3521" y="2191"/>
                    <a:pt x="3784" y="2080"/>
                  </a:cubicBezTo>
                  <a:cubicBezTo>
                    <a:pt x="3802" y="2072"/>
                    <a:pt x="3816" y="2054"/>
                    <a:pt x="3816" y="2033"/>
                  </a:cubicBezTo>
                  <a:cubicBezTo>
                    <a:pt x="3816" y="1842"/>
                    <a:pt x="3816" y="1651"/>
                    <a:pt x="3816" y="1460"/>
                  </a:cubicBezTo>
                  <a:cubicBezTo>
                    <a:pt x="3816" y="1444"/>
                    <a:pt x="3805" y="1433"/>
                    <a:pt x="3789" y="1433"/>
                  </a:cubicBezTo>
                  <a:cubicBezTo>
                    <a:pt x="3771" y="1433"/>
                    <a:pt x="3754" y="1433"/>
                    <a:pt x="3736" y="1433"/>
                  </a:cubicBezTo>
                  <a:cubicBezTo>
                    <a:pt x="3604" y="1433"/>
                    <a:pt x="3498" y="1539"/>
                    <a:pt x="3498" y="1671"/>
                  </a:cubicBezTo>
                  <a:cubicBezTo>
                    <a:pt x="3498" y="1706"/>
                    <a:pt x="3498" y="1741"/>
                    <a:pt x="3498" y="1777"/>
                  </a:cubicBezTo>
                  <a:cubicBezTo>
                    <a:pt x="3498" y="1793"/>
                    <a:pt x="3488" y="1804"/>
                    <a:pt x="3472" y="1804"/>
                  </a:cubicBezTo>
                  <a:cubicBezTo>
                    <a:pt x="3352" y="1804"/>
                    <a:pt x="3232" y="1804"/>
                    <a:pt x="3112" y="1804"/>
                  </a:cubicBezTo>
                  <a:cubicBezTo>
                    <a:pt x="3138" y="1727"/>
                    <a:pt x="3154" y="1645"/>
                    <a:pt x="3154" y="1566"/>
                  </a:cubicBezTo>
                  <a:cubicBezTo>
                    <a:pt x="3154" y="1558"/>
                    <a:pt x="3154" y="1547"/>
                    <a:pt x="3154" y="1539"/>
                  </a:cubicBezTo>
                  <a:cubicBezTo>
                    <a:pt x="3370" y="1324"/>
                    <a:pt x="3585" y="1109"/>
                    <a:pt x="3800" y="894"/>
                  </a:cubicBezTo>
                  <a:cubicBezTo>
                    <a:pt x="3810" y="883"/>
                    <a:pt x="3816" y="870"/>
                    <a:pt x="3816" y="857"/>
                  </a:cubicBezTo>
                  <a:cubicBezTo>
                    <a:pt x="3816" y="652"/>
                    <a:pt x="3816" y="448"/>
                    <a:pt x="3816" y="243"/>
                  </a:cubicBezTo>
                  <a:cubicBezTo>
                    <a:pt x="3816" y="227"/>
                    <a:pt x="3805" y="217"/>
                    <a:pt x="3789" y="217"/>
                  </a:cubicBezTo>
                  <a:cubicBezTo>
                    <a:pt x="3771" y="217"/>
                    <a:pt x="3754" y="217"/>
                    <a:pt x="3736" y="217"/>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245838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rei Spalten Text">
    <p:spTree>
      <p:nvGrpSpPr>
        <p:cNvPr id="1" name=""/>
        <p:cNvGrpSpPr/>
        <p:nvPr/>
      </p:nvGrpSpPr>
      <p:grpSpPr>
        <a:xfrm>
          <a:off x="0" y="0"/>
          <a:ext cx="0" cy="0"/>
          <a:chOff x="0" y="0"/>
          <a:chExt cx="0" cy="0"/>
        </a:xfrm>
      </p:grpSpPr>
      <p:sp>
        <p:nvSpPr>
          <p:cNvPr id="17" name="Textfeld 16">
            <a:extLst>
              <a:ext uri="{FF2B5EF4-FFF2-40B4-BE49-F238E27FC236}">
                <a16:creationId xmlns:a16="http://schemas.microsoft.com/office/drawing/2014/main" id="{0FAA9A49-E53B-9F45-A63F-D36104B21F20}"/>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18" name="Title 1">
            <a:extLst>
              <a:ext uri="{FF2B5EF4-FFF2-40B4-BE49-F238E27FC236}">
                <a16:creationId xmlns:a16="http://schemas.microsoft.com/office/drawing/2014/main" id="{40AFA5C0-4BCD-B44B-8AC9-379277A3D1F8}"/>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21" name="Textplatzhalter 3">
            <a:extLst>
              <a:ext uri="{FF2B5EF4-FFF2-40B4-BE49-F238E27FC236}">
                <a16:creationId xmlns:a16="http://schemas.microsoft.com/office/drawing/2014/main" id="{B6FC8D8A-9B57-4341-BD7B-D1505C3CC411}"/>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3" name="Textplatzhalter 2">
            <a:extLst>
              <a:ext uri="{FF2B5EF4-FFF2-40B4-BE49-F238E27FC236}">
                <a16:creationId xmlns:a16="http://schemas.microsoft.com/office/drawing/2014/main" id="{3A87B1D2-7BB0-614D-82BE-58E3B41D6D28}"/>
              </a:ext>
            </a:extLst>
          </p:cNvPr>
          <p:cNvSpPr>
            <a:spLocks noGrp="1"/>
          </p:cNvSpPr>
          <p:nvPr>
            <p:ph type="body" sz="quarter" idx="20"/>
          </p:nvPr>
        </p:nvSpPr>
        <p:spPr>
          <a:xfrm>
            <a:off x="628650" y="1520825"/>
            <a:ext cx="2447925" cy="362743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2">
            <a:extLst>
              <a:ext uri="{FF2B5EF4-FFF2-40B4-BE49-F238E27FC236}">
                <a16:creationId xmlns:a16="http://schemas.microsoft.com/office/drawing/2014/main" id="{FA18FE9D-72F8-F04C-90EF-76D1DD2A6240}"/>
              </a:ext>
            </a:extLst>
          </p:cNvPr>
          <p:cNvSpPr>
            <a:spLocks noGrp="1"/>
          </p:cNvSpPr>
          <p:nvPr>
            <p:ph type="body" sz="quarter" idx="21"/>
          </p:nvPr>
        </p:nvSpPr>
        <p:spPr>
          <a:xfrm>
            <a:off x="6067425" y="1520825"/>
            <a:ext cx="2447925" cy="362743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platzhalter 2">
            <a:extLst>
              <a:ext uri="{FF2B5EF4-FFF2-40B4-BE49-F238E27FC236}">
                <a16:creationId xmlns:a16="http://schemas.microsoft.com/office/drawing/2014/main" id="{4999EF65-6029-6344-9B3A-20BA1B1CF4C3}"/>
              </a:ext>
            </a:extLst>
          </p:cNvPr>
          <p:cNvSpPr>
            <a:spLocks noGrp="1"/>
          </p:cNvSpPr>
          <p:nvPr>
            <p:ph type="body" sz="quarter" idx="22"/>
          </p:nvPr>
        </p:nvSpPr>
        <p:spPr>
          <a:xfrm>
            <a:off x="3348037" y="1520825"/>
            <a:ext cx="2447925" cy="362743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Date Placeholder 3">
            <a:extLst>
              <a:ext uri="{FF2B5EF4-FFF2-40B4-BE49-F238E27FC236}">
                <a16:creationId xmlns:a16="http://schemas.microsoft.com/office/drawing/2014/main" id="{F6F94FBC-18DB-2E40-8997-6E5BA93B5C81}"/>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noProof="0"/>
              <a:t>13.12.2022</a:t>
            </a:r>
          </a:p>
        </p:txBody>
      </p:sp>
      <p:sp>
        <p:nvSpPr>
          <p:cNvPr id="13" name="Footer Placeholder 4">
            <a:extLst>
              <a:ext uri="{FF2B5EF4-FFF2-40B4-BE49-F238E27FC236}">
                <a16:creationId xmlns:a16="http://schemas.microsoft.com/office/drawing/2014/main" id="{C1CDA1E2-E9F3-2A4E-A7F3-199EFBEEC17E}"/>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a:t>eParcel Team</a:t>
            </a:r>
            <a:endParaRPr lang="de-DE" dirty="0"/>
          </a:p>
        </p:txBody>
      </p:sp>
      <p:sp>
        <p:nvSpPr>
          <p:cNvPr id="15" name="Slide Number Placeholder 5">
            <a:extLst>
              <a:ext uri="{FF2B5EF4-FFF2-40B4-BE49-F238E27FC236}">
                <a16:creationId xmlns:a16="http://schemas.microsoft.com/office/drawing/2014/main" id="{25679563-FA50-7449-8E99-1191529B2897}"/>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362437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mit Text link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81EAE5E-546E-BE42-B03F-6636056276D9}"/>
              </a:ext>
            </a:extLst>
          </p:cNvPr>
          <p:cNvSpPr>
            <a:spLocks noGrp="1"/>
          </p:cNvSpPr>
          <p:nvPr>
            <p:ph type="title" hasCustomPrompt="1"/>
          </p:nvPr>
        </p:nvSpPr>
        <p:spPr>
          <a:xfrm>
            <a:off x="628651"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3" name="Textplatzhalter 2">
            <a:extLst>
              <a:ext uri="{FF2B5EF4-FFF2-40B4-BE49-F238E27FC236}">
                <a16:creationId xmlns:a16="http://schemas.microsoft.com/office/drawing/2014/main" id="{75033685-0E3F-BA4C-A6D9-57BF7D32D7A3}"/>
              </a:ext>
            </a:extLst>
          </p:cNvPr>
          <p:cNvSpPr>
            <a:spLocks noGrp="1"/>
          </p:cNvSpPr>
          <p:nvPr>
            <p:ph type="body" sz="quarter" idx="11"/>
          </p:nvPr>
        </p:nvSpPr>
        <p:spPr>
          <a:xfrm>
            <a:off x="628651"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4">
            <a:extLst>
              <a:ext uri="{FF2B5EF4-FFF2-40B4-BE49-F238E27FC236}">
                <a16:creationId xmlns:a16="http://schemas.microsoft.com/office/drawing/2014/main" id="{D90935FC-4787-4240-9D02-E6353D9B4E29}"/>
              </a:ext>
            </a:extLst>
          </p:cNvPr>
          <p:cNvSpPr>
            <a:spLocks noGrp="1"/>
          </p:cNvSpPr>
          <p:nvPr>
            <p:ph sz="quarter" idx="12"/>
          </p:nvPr>
        </p:nvSpPr>
        <p:spPr>
          <a:xfrm>
            <a:off x="4572000" y="6263"/>
            <a:ext cx="4572000" cy="5715000"/>
          </a:xfrm>
        </p:spPr>
        <p:txBody>
          <a:bodyPr anchor="ctr"/>
          <a:lstStyle>
            <a:lvl1pPr marL="0" indent="0" algn="ctr">
              <a:buNone/>
              <a:defRPr>
                <a:solidFill>
                  <a:schemeClr val="bg1">
                    <a:lumMod val="75000"/>
                  </a:schemeClr>
                </a:solidFill>
              </a:defRPr>
            </a:lvl1pPr>
          </a:lstStyle>
          <a:p>
            <a:endParaRPr lang="de-DE" dirty="0"/>
          </a:p>
        </p:txBody>
      </p:sp>
      <p:sp>
        <p:nvSpPr>
          <p:cNvPr id="11" name="Date Placeholder 3">
            <a:extLst>
              <a:ext uri="{FF2B5EF4-FFF2-40B4-BE49-F238E27FC236}">
                <a16:creationId xmlns:a16="http://schemas.microsoft.com/office/drawing/2014/main" id="{2D464146-553A-BA40-A7D0-E5BAE1042D63}"/>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noProof="0"/>
              <a:t>13.12.2022</a:t>
            </a:r>
          </a:p>
        </p:txBody>
      </p:sp>
      <p:sp>
        <p:nvSpPr>
          <p:cNvPr id="12" name="Footer Placeholder 4">
            <a:extLst>
              <a:ext uri="{FF2B5EF4-FFF2-40B4-BE49-F238E27FC236}">
                <a16:creationId xmlns:a16="http://schemas.microsoft.com/office/drawing/2014/main" id="{186D3D8A-128B-9E43-AC2A-0192EBB76910}"/>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a:t>eParcel Team</a:t>
            </a:r>
            <a:endParaRPr lang="de-DE" dirty="0"/>
          </a:p>
        </p:txBody>
      </p:sp>
      <p:sp>
        <p:nvSpPr>
          <p:cNvPr id="13" name="Slide Number Placeholder 5">
            <a:extLst>
              <a:ext uri="{FF2B5EF4-FFF2-40B4-BE49-F238E27FC236}">
                <a16:creationId xmlns:a16="http://schemas.microsoft.com/office/drawing/2014/main" id="{FA7AEDBC-696E-A642-961D-616EF98BAF7A}"/>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3988972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mit Text recht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81EAE5E-546E-BE42-B03F-6636056276D9}"/>
              </a:ext>
            </a:extLst>
          </p:cNvPr>
          <p:cNvSpPr>
            <a:spLocks noGrp="1"/>
          </p:cNvSpPr>
          <p:nvPr>
            <p:ph type="title" hasCustomPrompt="1"/>
          </p:nvPr>
        </p:nvSpPr>
        <p:spPr>
          <a:xfrm>
            <a:off x="4809994"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3" name="Textplatzhalter 2">
            <a:extLst>
              <a:ext uri="{FF2B5EF4-FFF2-40B4-BE49-F238E27FC236}">
                <a16:creationId xmlns:a16="http://schemas.microsoft.com/office/drawing/2014/main" id="{75033685-0E3F-BA4C-A6D9-57BF7D32D7A3}"/>
              </a:ext>
            </a:extLst>
          </p:cNvPr>
          <p:cNvSpPr>
            <a:spLocks noGrp="1"/>
          </p:cNvSpPr>
          <p:nvPr>
            <p:ph type="body" sz="quarter" idx="11"/>
          </p:nvPr>
        </p:nvSpPr>
        <p:spPr>
          <a:xfrm>
            <a:off x="4809994"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4">
            <a:extLst>
              <a:ext uri="{FF2B5EF4-FFF2-40B4-BE49-F238E27FC236}">
                <a16:creationId xmlns:a16="http://schemas.microsoft.com/office/drawing/2014/main" id="{D90935FC-4787-4240-9D02-E6353D9B4E29}"/>
              </a:ext>
            </a:extLst>
          </p:cNvPr>
          <p:cNvSpPr>
            <a:spLocks noGrp="1"/>
          </p:cNvSpPr>
          <p:nvPr>
            <p:ph sz="quarter" idx="12"/>
          </p:nvPr>
        </p:nvSpPr>
        <p:spPr>
          <a:xfrm>
            <a:off x="0" y="6263"/>
            <a:ext cx="4572000" cy="5715000"/>
          </a:xfrm>
        </p:spPr>
        <p:txBody>
          <a:bodyPr anchor="ctr"/>
          <a:lstStyle>
            <a:lvl1pPr marL="0" indent="0" algn="ctr">
              <a:buNone/>
              <a:defRPr>
                <a:solidFill>
                  <a:schemeClr val="bg1">
                    <a:lumMod val="75000"/>
                  </a:schemeClr>
                </a:solidFill>
              </a:defRPr>
            </a:lvl1pPr>
          </a:lstStyle>
          <a:p>
            <a:endParaRPr lang="de-DE" dirty="0"/>
          </a:p>
        </p:txBody>
      </p:sp>
      <p:sp>
        <p:nvSpPr>
          <p:cNvPr id="9" name="Date Placeholder 3">
            <a:extLst>
              <a:ext uri="{FF2B5EF4-FFF2-40B4-BE49-F238E27FC236}">
                <a16:creationId xmlns:a16="http://schemas.microsoft.com/office/drawing/2014/main" id="{BCC31FE4-4367-C449-B399-94995AD64065}"/>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noProof="0"/>
              <a:t>13.12.2022</a:t>
            </a:r>
          </a:p>
        </p:txBody>
      </p:sp>
      <p:sp>
        <p:nvSpPr>
          <p:cNvPr id="11" name="Footer Placeholder 4">
            <a:extLst>
              <a:ext uri="{FF2B5EF4-FFF2-40B4-BE49-F238E27FC236}">
                <a16:creationId xmlns:a16="http://schemas.microsoft.com/office/drawing/2014/main" id="{CB18D2E3-D134-F744-A10C-4FBEE929F9A0}"/>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a:t>eParcel Team</a:t>
            </a:r>
            <a:endParaRPr lang="de-DE" dirty="0"/>
          </a:p>
        </p:txBody>
      </p:sp>
      <p:sp>
        <p:nvSpPr>
          <p:cNvPr id="12" name="Slide Number Placeholder 5">
            <a:extLst>
              <a:ext uri="{FF2B5EF4-FFF2-40B4-BE49-F238E27FC236}">
                <a16:creationId xmlns:a16="http://schemas.microsoft.com/office/drawing/2014/main" id="{0A892C71-87F3-B947-A0F3-F389D8724CA4}"/>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3632151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mit Text rechts">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6E13C48D-2752-F14E-AB76-42613FAD429B}"/>
              </a:ext>
            </a:extLst>
          </p:cNvPr>
          <p:cNvSpPr>
            <a:spLocks noGrp="1"/>
          </p:cNvSpPr>
          <p:nvPr>
            <p:ph sz="quarter" idx="12"/>
          </p:nvPr>
        </p:nvSpPr>
        <p:spPr>
          <a:xfrm>
            <a:off x="2329" y="0"/>
            <a:ext cx="4572000" cy="2822575"/>
          </a:xfrm>
        </p:spPr>
        <p:txBody>
          <a:bodyPr anchor="ctr"/>
          <a:lstStyle>
            <a:lvl1pPr marL="0" indent="0" algn="ctr">
              <a:buNone/>
              <a:defRPr>
                <a:solidFill>
                  <a:schemeClr val="bg1">
                    <a:lumMod val="75000"/>
                  </a:schemeClr>
                </a:solidFill>
              </a:defRPr>
            </a:lvl1pPr>
          </a:lstStyle>
          <a:p>
            <a:endParaRPr lang="de-DE" dirty="0"/>
          </a:p>
        </p:txBody>
      </p:sp>
      <p:sp>
        <p:nvSpPr>
          <p:cNvPr id="8" name="Inhaltsplatzhalter 3">
            <a:extLst>
              <a:ext uri="{FF2B5EF4-FFF2-40B4-BE49-F238E27FC236}">
                <a16:creationId xmlns:a16="http://schemas.microsoft.com/office/drawing/2014/main" id="{14582361-B104-754C-A1D2-3F91382CAEEF}"/>
              </a:ext>
            </a:extLst>
          </p:cNvPr>
          <p:cNvSpPr>
            <a:spLocks noGrp="1"/>
          </p:cNvSpPr>
          <p:nvPr>
            <p:ph sz="quarter" idx="13"/>
          </p:nvPr>
        </p:nvSpPr>
        <p:spPr>
          <a:xfrm>
            <a:off x="2329" y="2892425"/>
            <a:ext cx="4572000" cy="2822575"/>
          </a:xfrm>
        </p:spPr>
        <p:txBody>
          <a:bodyPr anchor="ctr"/>
          <a:lstStyle>
            <a:lvl1pPr marL="0" indent="0" algn="ctr">
              <a:buNone/>
              <a:defRPr>
                <a:solidFill>
                  <a:schemeClr val="bg1">
                    <a:lumMod val="75000"/>
                  </a:schemeClr>
                </a:solidFill>
              </a:defRPr>
            </a:lvl1pPr>
          </a:lstStyle>
          <a:p>
            <a:endParaRPr lang="de-DE" dirty="0"/>
          </a:p>
        </p:txBody>
      </p:sp>
      <p:sp>
        <p:nvSpPr>
          <p:cNvPr id="10" name="Title 1">
            <a:extLst>
              <a:ext uri="{FF2B5EF4-FFF2-40B4-BE49-F238E27FC236}">
                <a16:creationId xmlns:a16="http://schemas.microsoft.com/office/drawing/2014/main" id="{92713B91-A4E3-E348-90A3-BC81D49E53D0}"/>
              </a:ext>
            </a:extLst>
          </p:cNvPr>
          <p:cNvSpPr>
            <a:spLocks noGrp="1"/>
          </p:cNvSpPr>
          <p:nvPr>
            <p:ph type="title" hasCustomPrompt="1"/>
          </p:nvPr>
        </p:nvSpPr>
        <p:spPr>
          <a:xfrm>
            <a:off x="4809994"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11" name="Textplatzhalter 2">
            <a:extLst>
              <a:ext uri="{FF2B5EF4-FFF2-40B4-BE49-F238E27FC236}">
                <a16:creationId xmlns:a16="http://schemas.microsoft.com/office/drawing/2014/main" id="{39B2822F-8F7F-B946-B2A9-27435D6104E9}"/>
              </a:ext>
            </a:extLst>
          </p:cNvPr>
          <p:cNvSpPr>
            <a:spLocks noGrp="1"/>
          </p:cNvSpPr>
          <p:nvPr>
            <p:ph type="body" sz="quarter" idx="11"/>
          </p:nvPr>
        </p:nvSpPr>
        <p:spPr>
          <a:xfrm>
            <a:off x="4809994"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Date Placeholder 3">
            <a:extLst>
              <a:ext uri="{FF2B5EF4-FFF2-40B4-BE49-F238E27FC236}">
                <a16:creationId xmlns:a16="http://schemas.microsoft.com/office/drawing/2014/main" id="{5AC1A6C8-3E60-A84E-AA7B-B10D214088B8}"/>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noProof="0"/>
              <a:t>13.12.2022</a:t>
            </a:r>
          </a:p>
        </p:txBody>
      </p:sp>
      <p:sp>
        <p:nvSpPr>
          <p:cNvPr id="13" name="Footer Placeholder 4">
            <a:extLst>
              <a:ext uri="{FF2B5EF4-FFF2-40B4-BE49-F238E27FC236}">
                <a16:creationId xmlns:a16="http://schemas.microsoft.com/office/drawing/2014/main" id="{838DA171-9368-0248-A718-BEEED5B92D17}"/>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a:t>eParcel Team</a:t>
            </a:r>
            <a:endParaRPr lang="de-DE" dirty="0"/>
          </a:p>
        </p:txBody>
      </p:sp>
      <p:sp>
        <p:nvSpPr>
          <p:cNvPr id="14" name="Slide Number Placeholder 5">
            <a:extLst>
              <a:ext uri="{FF2B5EF4-FFF2-40B4-BE49-F238E27FC236}">
                <a16:creationId xmlns:a16="http://schemas.microsoft.com/office/drawing/2014/main" id="{6A965F81-5E9E-D04E-9BAF-F76E75E8E949}"/>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92167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mit Text links">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6E13C48D-2752-F14E-AB76-42613FAD429B}"/>
              </a:ext>
            </a:extLst>
          </p:cNvPr>
          <p:cNvSpPr>
            <a:spLocks noGrp="1"/>
          </p:cNvSpPr>
          <p:nvPr>
            <p:ph sz="quarter" idx="12"/>
          </p:nvPr>
        </p:nvSpPr>
        <p:spPr>
          <a:xfrm>
            <a:off x="4572000" y="0"/>
            <a:ext cx="4572000" cy="2822575"/>
          </a:xfrm>
        </p:spPr>
        <p:txBody>
          <a:bodyPr anchor="ctr"/>
          <a:lstStyle>
            <a:lvl1pPr marL="0" indent="0" algn="ctr">
              <a:buNone/>
              <a:defRPr>
                <a:solidFill>
                  <a:schemeClr val="bg1">
                    <a:lumMod val="75000"/>
                  </a:schemeClr>
                </a:solidFill>
              </a:defRPr>
            </a:lvl1pPr>
          </a:lstStyle>
          <a:p>
            <a:endParaRPr lang="de-DE" dirty="0"/>
          </a:p>
        </p:txBody>
      </p:sp>
      <p:sp>
        <p:nvSpPr>
          <p:cNvPr id="8" name="Inhaltsplatzhalter 3">
            <a:extLst>
              <a:ext uri="{FF2B5EF4-FFF2-40B4-BE49-F238E27FC236}">
                <a16:creationId xmlns:a16="http://schemas.microsoft.com/office/drawing/2014/main" id="{14582361-B104-754C-A1D2-3F91382CAEEF}"/>
              </a:ext>
            </a:extLst>
          </p:cNvPr>
          <p:cNvSpPr>
            <a:spLocks noGrp="1"/>
          </p:cNvSpPr>
          <p:nvPr>
            <p:ph sz="quarter" idx="13"/>
          </p:nvPr>
        </p:nvSpPr>
        <p:spPr>
          <a:xfrm>
            <a:off x="4572000" y="2892425"/>
            <a:ext cx="4572000" cy="2822575"/>
          </a:xfrm>
        </p:spPr>
        <p:txBody>
          <a:bodyPr anchor="ctr"/>
          <a:lstStyle>
            <a:lvl1pPr marL="0" indent="0" algn="ctr">
              <a:buNone/>
              <a:defRPr>
                <a:solidFill>
                  <a:schemeClr val="bg1">
                    <a:lumMod val="75000"/>
                  </a:schemeClr>
                </a:solidFill>
              </a:defRPr>
            </a:lvl1pPr>
          </a:lstStyle>
          <a:p>
            <a:endParaRPr lang="de-DE" dirty="0"/>
          </a:p>
        </p:txBody>
      </p:sp>
      <p:sp>
        <p:nvSpPr>
          <p:cNvPr id="6" name="Title 1">
            <a:extLst>
              <a:ext uri="{FF2B5EF4-FFF2-40B4-BE49-F238E27FC236}">
                <a16:creationId xmlns:a16="http://schemas.microsoft.com/office/drawing/2014/main" id="{16A01A84-079B-384E-9152-6284EC77D325}"/>
              </a:ext>
            </a:extLst>
          </p:cNvPr>
          <p:cNvSpPr>
            <a:spLocks noGrp="1"/>
          </p:cNvSpPr>
          <p:nvPr>
            <p:ph type="title" hasCustomPrompt="1"/>
          </p:nvPr>
        </p:nvSpPr>
        <p:spPr>
          <a:xfrm>
            <a:off x="628651"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7" name="Textplatzhalter 2">
            <a:extLst>
              <a:ext uri="{FF2B5EF4-FFF2-40B4-BE49-F238E27FC236}">
                <a16:creationId xmlns:a16="http://schemas.microsoft.com/office/drawing/2014/main" id="{C9E3FAB0-8211-1B43-B2CF-1E201B5A950C}"/>
              </a:ext>
            </a:extLst>
          </p:cNvPr>
          <p:cNvSpPr>
            <a:spLocks noGrp="1"/>
          </p:cNvSpPr>
          <p:nvPr>
            <p:ph type="body" sz="quarter" idx="11"/>
          </p:nvPr>
        </p:nvSpPr>
        <p:spPr>
          <a:xfrm>
            <a:off x="628651"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Date Placeholder 3">
            <a:extLst>
              <a:ext uri="{FF2B5EF4-FFF2-40B4-BE49-F238E27FC236}">
                <a16:creationId xmlns:a16="http://schemas.microsoft.com/office/drawing/2014/main" id="{995CC0E1-7876-0244-BDC1-57EC31D8042B}"/>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noProof="0"/>
              <a:t>13.12.2022</a:t>
            </a:r>
          </a:p>
        </p:txBody>
      </p:sp>
      <p:sp>
        <p:nvSpPr>
          <p:cNvPr id="14" name="Footer Placeholder 4">
            <a:extLst>
              <a:ext uri="{FF2B5EF4-FFF2-40B4-BE49-F238E27FC236}">
                <a16:creationId xmlns:a16="http://schemas.microsoft.com/office/drawing/2014/main" id="{5498D651-5110-9344-8577-1244F6A69429}"/>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a:t>eParcel Team</a:t>
            </a:r>
            <a:endParaRPr lang="de-DE" dirty="0"/>
          </a:p>
        </p:txBody>
      </p:sp>
      <p:sp>
        <p:nvSpPr>
          <p:cNvPr id="15" name="Slide Number Placeholder 5">
            <a:extLst>
              <a:ext uri="{FF2B5EF4-FFF2-40B4-BE49-F238E27FC236}">
                <a16:creationId xmlns:a16="http://schemas.microsoft.com/office/drawing/2014/main" id="{D3FBCC8E-6EB5-2C45-9F74-270F597C3B82}"/>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4252773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er Bilder mit Text links">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F755E2EB-02C3-2546-93A2-73443535981B}"/>
              </a:ext>
            </a:extLst>
          </p:cNvPr>
          <p:cNvSpPr>
            <a:spLocks noGrp="1"/>
          </p:cNvSpPr>
          <p:nvPr>
            <p:ph type="pic" idx="19" hasCustomPrompt="1"/>
          </p:nvPr>
        </p:nvSpPr>
        <p:spPr>
          <a:xfrm>
            <a:off x="4565512" y="0"/>
            <a:ext cx="2253600" cy="2822901"/>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3" name="Picture Placeholder 2">
            <a:extLst>
              <a:ext uri="{FF2B5EF4-FFF2-40B4-BE49-F238E27FC236}">
                <a16:creationId xmlns:a16="http://schemas.microsoft.com/office/drawing/2014/main" id="{BC4512D0-169C-7F48-9DB2-7F3C0CBA1B59}"/>
              </a:ext>
            </a:extLst>
          </p:cNvPr>
          <p:cNvSpPr>
            <a:spLocks noGrp="1"/>
          </p:cNvSpPr>
          <p:nvPr>
            <p:ph type="pic" idx="23" hasCustomPrompt="1"/>
          </p:nvPr>
        </p:nvSpPr>
        <p:spPr>
          <a:xfrm>
            <a:off x="6890400" y="0"/>
            <a:ext cx="2253600" cy="2822901"/>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4" name="Picture Placeholder 2">
            <a:extLst>
              <a:ext uri="{FF2B5EF4-FFF2-40B4-BE49-F238E27FC236}">
                <a16:creationId xmlns:a16="http://schemas.microsoft.com/office/drawing/2014/main" id="{2D0940A4-C71E-6043-B052-8FEFF76EB2FE}"/>
              </a:ext>
            </a:extLst>
          </p:cNvPr>
          <p:cNvSpPr>
            <a:spLocks noGrp="1"/>
          </p:cNvSpPr>
          <p:nvPr>
            <p:ph type="pic" idx="24" hasCustomPrompt="1"/>
          </p:nvPr>
        </p:nvSpPr>
        <p:spPr>
          <a:xfrm>
            <a:off x="4565513" y="2877206"/>
            <a:ext cx="2253600" cy="2837793"/>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5" name="Picture Placeholder 2">
            <a:extLst>
              <a:ext uri="{FF2B5EF4-FFF2-40B4-BE49-F238E27FC236}">
                <a16:creationId xmlns:a16="http://schemas.microsoft.com/office/drawing/2014/main" id="{A430A858-1814-E342-AEF4-F33E9EF4A879}"/>
              </a:ext>
            </a:extLst>
          </p:cNvPr>
          <p:cNvSpPr>
            <a:spLocks noGrp="1"/>
          </p:cNvSpPr>
          <p:nvPr>
            <p:ph type="pic" idx="25" hasCustomPrompt="1"/>
          </p:nvPr>
        </p:nvSpPr>
        <p:spPr>
          <a:xfrm>
            <a:off x="6890400" y="2877207"/>
            <a:ext cx="2253600" cy="2837793"/>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9" name="Title 1">
            <a:extLst>
              <a:ext uri="{FF2B5EF4-FFF2-40B4-BE49-F238E27FC236}">
                <a16:creationId xmlns:a16="http://schemas.microsoft.com/office/drawing/2014/main" id="{0192EBBC-6E59-F24B-B8BF-BB415FD8F26A}"/>
              </a:ext>
            </a:extLst>
          </p:cNvPr>
          <p:cNvSpPr>
            <a:spLocks noGrp="1"/>
          </p:cNvSpPr>
          <p:nvPr>
            <p:ph type="title" hasCustomPrompt="1"/>
          </p:nvPr>
        </p:nvSpPr>
        <p:spPr>
          <a:xfrm>
            <a:off x="628651"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10" name="Textplatzhalter 2">
            <a:extLst>
              <a:ext uri="{FF2B5EF4-FFF2-40B4-BE49-F238E27FC236}">
                <a16:creationId xmlns:a16="http://schemas.microsoft.com/office/drawing/2014/main" id="{224AAF84-B47F-9444-B6D8-2AAA8D1D9EC9}"/>
              </a:ext>
            </a:extLst>
          </p:cNvPr>
          <p:cNvSpPr>
            <a:spLocks noGrp="1"/>
          </p:cNvSpPr>
          <p:nvPr>
            <p:ph type="body" sz="quarter" idx="11"/>
          </p:nvPr>
        </p:nvSpPr>
        <p:spPr>
          <a:xfrm>
            <a:off x="628651"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e Placeholder 3">
            <a:extLst>
              <a:ext uri="{FF2B5EF4-FFF2-40B4-BE49-F238E27FC236}">
                <a16:creationId xmlns:a16="http://schemas.microsoft.com/office/drawing/2014/main" id="{5D70710C-BF3A-B34F-8607-741FB81C5315}"/>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noProof="0"/>
              <a:t>13.12.2022</a:t>
            </a:r>
          </a:p>
        </p:txBody>
      </p:sp>
      <p:sp>
        <p:nvSpPr>
          <p:cNvPr id="15" name="Footer Placeholder 4">
            <a:extLst>
              <a:ext uri="{FF2B5EF4-FFF2-40B4-BE49-F238E27FC236}">
                <a16:creationId xmlns:a16="http://schemas.microsoft.com/office/drawing/2014/main" id="{0328595E-A782-9C46-ADEF-27E53F0A0608}"/>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a:t>eParcel Team</a:t>
            </a:r>
            <a:endParaRPr lang="de-DE" dirty="0"/>
          </a:p>
        </p:txBody>
      </p:sp>
      <p:sp>
        <p:nvSpPr>
          <p:cNvPr id="16" name="Slide Number Placeholder 5">
            <a:extLst>
              <a:ext uri="{FF2B5EF4-FFF2-40B4-BE49-F238E27FC236}">
                <a16:creationId xmlns:a16="http://schemas.microsoft.com/office/drawing/2014/main" id="{DE97FAE4-6B24-B446-B01D-73F6C44189A4}"/>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915967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er Bilder mit Text rechts">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F755E2EB-02C3-2546-93A2-73443535981B}"/>
              </a:ext>
            </a:extLst>
          </p:cNvPr>
          <p:cNvSpPr>
            <a:spLocks noGrp="1"/>
          </p:cNvSpPr>
          <p:nvPr>
            <p:ph type="pic" idx="19" hasCustomPrompt="1"/>
          </p:nvPr>
        </p:nvSpPr>
        <p:spPr>
          <a:xfrm>
            <a:off x="0" y="0"/>
            <a:ext cx="2253600" cy="2822901"/>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3" name="Picture Placeholder 2">
            <a:extLst>
              <a:ext uri="{FF2B5EF4-FFF2-40B4-BE49-F238E27FC236}">
                <a16:creationId xmlns:a16="http://schemas.microsoft.com/office/drawing/2014/main" id="{BC4512D0-169C-7F48-9DB2-7F3C0CBA1B59}"/>
              </a:ext>
            </a:extLst>
          </p:cNvPr>
          <p:cNvSpPr>
            <a:spLocks noGrp="1"/>
          </p:cNvSpPr>
          <p:nvPr>
            <p:ph type="pic" idx="23" hasCustomPrompt="1"/>
          </p:nvPr>
        </p:nvSpPr>
        <p:spPr>
          <a:xfrm>
            <a:off x="2324888" y="0"/>
            <a:ext cx="2253600" cy="2822901"/>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4" name="Picture Placeholder 2">
            <a:extLst>
              <a:ext uri="{FF2B5EF4-FFF2-40B4-BE49-F238E27FC236}">
                <a16:creationId xmlns:a16="http://schemas.microsoft.com/office/drawing/2014/main" id="{2D0940A4-C71E-6043-B052-8FEFF76EB2FE}"/>
              </a:ext>
            </a:extLst>
          </p:cNvPr>
          <p:cNvSpPr>
            <a:spLocks noGrp="1"/>
          </p:cNvSpPr>
          <p:nvPr>
            <p:ph type="pic" idx="24" hasCustomPrompt="1"/>
          </p:nvPr>
        </p:nvSpPr>
        <p:spPr>
          <a:xfrm>
            <a:off x="1" y="2877206"/>
            <a:ext cx="2253600" cy="2837793"/>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5" name="Picture Placeholder 2">
            <a:extLst>
              <a:ext uri="{FF2B5EF4-FFF2-40B4-BE49-F238E27FC236}">
                <a16:creationId xmlns:a16="http://schemas.microsoft.com/office/drawing/2014/main" id="{A430A858-1814-E342-AEF4-F33E9EF4A879}"/>
              </a:ext>
            </a:extLst>
          </p:cNvPr>
          <p:cNvSpPr>
            <a:spLocks noGrp="1"/>
          </p:cNvSpPr>
          <p:nvPr>
            <p:ph type="pic" idx="25" hasCustomPrompt="1"/>
          </p:nvPr>
        </p:nvSpPr>
        <p:spPr>
          <a:xfrm>
            <a:off x="2324888" y="2877207"/>
            <a:ext cx="2253600" cy="2837793"/>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11" name="Title 1">
            <a:extLst>
              <a:ext uri="{FF2B5EF4-FFF2-40B4-BE49-F238E27FC236}">
                <a16:creationId xmlns:a16="http://schemas.microsoft.com/office/drawing/2014/main" id="{FA296217-1A68-3440-BAD4-16D480CD182F}"/>
              </a:ext>
            </a:extLst>
          </p:cNvPr>
          <p:cNvSpPr>
            <a:spLocks noGrp="1"/>
          </p:cNvSpPr>
          <p:nvPr>
            <p:ph type="title" hasCustomPrompt="1"/>
          </p:nvPr>
        </p:nvSpPr>
        <p:spPr>
          <a:xfrm>
            <a:off x="4809994"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12" name="Textplatzhalter 2">
            <a:extLst>
              <a:ext uri="{FF2B5EF4-FFF2-40B4-BE49-F238E27FC236}">
                <a16:creationId xmlns:a16="http://schemas.microsoft.com/office/drawing/2014/main" id="{C49BBCC7-598A-CD4B-8304-D8743D63146D}"/>
              </a:ext>
            </a:extLst>
          </p:cNvPr>
          <p:cNvSpPr>
            <a:spLocks noGrp="1"/>
          </p:cNvSpPr>
          <p:nvPr>
            <p:ph type="body" sz="quarter" idx="11"/>
          </p:nvPr>
        </p:nvSpPr>
        <p:spPr>
          <a:xfrm>
            <a:off x="4809994"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Date Placeholder 3">
            <a:extLst>
              <a:ext uri="{FF2B5EF4-FFF2-40B4-BE49-F238E27FC236}">
                <a16:creationId xmlns:a16="http://schemas.microsoft.com/office/drawing/2014/main" id="{202C3F9D-005F-D24B-8976-44BBB3F904CF}"/>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noProof="0"/>
              <a:t>13.12.2022</a:t>
            </a:r>
          </a:p>
        </p:txBody>
      </p:sp>
      <p:sp>
        <p:nvSpPr>
          <p:cNvPr id="14" name="Footer Placeholder 4">
            <a:extLst>
              <a:ext uri="{FF2B5EF4-FFF2-40B4-BE49-F238E27FC236}">
                <a16:creationId xmlns:a16="http://schemas.microsoft.com/office/drawing/2014/main" id="{982DEF9B-7DD9-D540-8EAB-7AD98C83E2EB}"/>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a:t>eParcel Team</a:t>
            </a:r>
            <a:endParaRPr lang="de-DE" dirty="0"/>
          </a:p>
        </p:txBody>
      </p:sp>
      <p:sp>
        <p:nvSpPr>
          <p:cNvPr id="15" name="Slide Number Placeholder 5">
            <a:extLst>
              <a:ext uri="{FF2B5EF4-FFF2-40B4-BE49-F238E27FC236}">
                <a16:creationId xmlns:a16="http://schemas.microsoft.com/office/drawing/2014/main" id="{42D73408-68FD-C744-82F0-BC08E6DBFB0D}"/>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4257287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FE3368FC-3404-BC4C-922D-306CDC5AA7EC}"/>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16" name="Title 1">
            <a:extLst>
              <a:ext uri="{FF2B5EF4-FFF2-40B4-BE49-F238E27FC236}">
                <a16:creationId xmlns:a16="http://schemas.microsoft.com/office/drawing/2014/main" id="{4752747E-353E-6B47-A41C-53C32A62EC5C}"/>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17" name="Textplatzhalter 3">
            <a:extLst>
              <a:ext uri="{FF2B5EF4-FFF2-40B4-BE49-F238E27FC236}">
                <a16:creationId xmlns:a16="http://schemas.microsoft.com/office/drawing/2014/main" id="{B392D302-9CBC-B041-9931-AEE3AC1D94E3}"/>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9" name="Date Placeholder 3">
            <a:extLst>
              <a:ext uri="{FF2B5EF4-FFF2-40B4-BE49-F238E27FC236}">
                <a16:creationId xmlns:a16="http://schemas.microsoft.com/office/drawing/2014/main" id="{0C5F4B41-9E41-114C-95E1-F4BD77B3060C}"/>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noProof="0"/>
              <a:t>13.12.2022</a:t>
            </a:r>
          </a:p>
        </p:txBody>
      </p:sp>
      <p:sp>
        <p:nvSpPr>
          <p:cNvPr id="12" name="Footer Placeholder 4">
            <a:extLst>
              <a:ext uri="{FF2B5EF4-FFF2-40B4-BE49-F238E27FC236}">
                <a16:creationId xmlns:a16="http://schemas.microsoft.com/office/drawing/2014/main" id="{340AEC00-931D-C043-B02C-E9F245F1E3E3}"/>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a:t>eParcel Team</a:t>
            </a:r>
            <a:endParaRPr lang="de-DE" dirty="0"/>
          </a:p>
        </p:txBody>
      </p:sp>
      <p:sp>
        <p:nvSpPr>
          <p:cNvPr id="13" name="Slide Number Placeholder 5">
            <a:extLst>
              <a:ext uri="{FF2B5EF4-FFF2-40B4-BE49-F238E27FC236}">
                <a16:creationId xmlns:a16="http://schemas.microsoft.com/office/drawing/2014/main" id="{0FD3409D-8535-DD49-B5D6-D598FABCBB2B}"/>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2958819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E0D61459-83F6-4546-86C8-AF0D087D02BA}"/>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6" name="Date Placeholder 3">
            <a:extLst>
              <a:ext uri="{FF2B5EF4-FFF2-40B4-BE49-F238E27FC236}">
                <a16:creationId xmlns:a16="http://schemas.microsoft.com/office/drawing/2014/main" id="{3D07517D-ABB4-164D-AE1A-C4F58B5227DA}"/>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noProof="0"/>
              <a:t>13.12.2022</a:t>
            </a:r>
          </a:p>
        </p:txBody>
      </p:sp>
      <p:sp>
        <p:nvSpPr>
          <p:cNvPr id="7" name="Footer Placeholder 4">
            <a:extLst>
              <a:ext uri="{FF2B5EF4-FFF2-40B4-BE49-F238E27FC236}">
                <a16:creationId xmlns:a16="http://schemas.microsoft.com/office/drawing/2014/main" id="{DF89B9FF-18DA-1847-91FA-5BD1825EF74B}"/>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a:t>eParcel Team</a:t>
            </a:r>
            <a:endParaRPr lang="de-DE" dirty="0"/>
          </a:p>
        </p:txBody>
      </p:sp>
      <p:sp>
        <p:nvSpPr>
          <p:cNvPr id="8" name="Slide Number Placeholder 5">
            <a:extLst>
              <a:ext uri="{FF2B5EF4-FFF2-40B4-BE49-F238E27FC236}">
                <a16:creationId xmlns:a16="http://schemas.microsoft.com/office/drawing/2014/main" id="{C582CAA4-2363-F546-91F4-48112EDF1ADF}"/>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717727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hlussfolie allgemein">
    <p:bg>
      <p:bgPr>
        <a:solidFill>
          <a:srgbClr val="6638B6"/>
        </a:solidFill>
        <a:effectLst/>
      </p:bgPr>
    </p:bg>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F52A9C96-97A5-2045-A356-001C6098BC16}"/>
              </a:ext>
            </a:extLst>
          </p:cNvPr>
          <p:cNvGrpSpPr>
            <a:grpSpLocks/>
          </p:cNvGrpSpPr>
          <p:nvPr userDrawn="1"/>
        </p:nvGrpSpPr>
        <p:grpSpPr bwMode="auto">
          <a:xfrm>
            <a:off x="3887569" y="179635"/>
            <a:ext cx="5008433" cy="5322187"/>
            <a:chOff x="2134" y="2246"/>
            <a:chExt cx="862" cy="916"/>
          </a:xfrm>
          <a:solidFill>
            <a:schemeClr val="tx1">
              <a:alpha val="10000"/>
            </a:schemeClr>
          </a:solidFill>
        </p:grpSpPr>
        <p:sp>
          <p:nvSpPr>
            <p:cNvPr id="7" name="Freeform 4">
              <a:extLst>
                <a:ext uri="{FF2B5EF4-FFF2-40B4-BE49-F238E27FC236}">
                  <a16:creationId xmlns:a16="http://schemas.microsoft.com/office/drawing/2014/main" id="{04BCEBE1-5776-EE49-B3F3-922F6B5D297C}"/>
                </a:ext>
              </a:extLst>
            </p:cNvPr>
            <p:cNvSpPr>
              <a:spLocks noChangeArrowheads="1"/>
            </p:cNvSpPr>
            <p:nvPr/>
          </p:nvSpPr>
          <p:spPr bwMode="auto">
            <a:xfrm>
              <a:off x="2132" y="2245"/>
              <a:ext cx="865" cy="918"/>
            </a:xfrm>
            <a:custGeom>
              <a:avLst/>
              <a:gdLst>
                <a:gd name="T0" fmla="*/ 3498 w 3817"/>
                <a:gd name="T1" fmla="*/ 455 h 4052"/>
                <a:gd name="T2" fmla="*/ 3469 w 3817"/>
                <a:gd name="T3" fmla="*/ 706 h 4052"/>
                <a:gd name="T4" fmla="*/ 2731 w 3817"/>
                <a:gd name="T5" fmla="*/ 799 h 4052"/>
                <a:gd name="T6" fmla="*/ 2916 w 3817"/>
                <a:gd name="T7" fmla="*/ 534 h 4052"/>
                <a:gd name="T8" fmla="*/ 2385 w 3817"/>
                <a:gd name="T9" fmla="*/ 479 h 4052"/>
                <a:gd name="T10" fmla="*/ 2588 w 3817"/>
                <a:gd name="T11" fmla="*/ 309 h 4052"/>
                <a:gd name="T12" fmla="*/ 2654 w 3817"/>
                <a:gd name="T13" fmla="*/ 375 h 4052"/>
                <a:gd name="T14" fmla="*/ 2972 w 3817"/>
                <a:gd name="T15" fmla="*/ 238 h 4052"/>
                <a:gd name="T16" fmla="*/ 2945 w 3817"/>
                <a:gd name="T17" fmla="*/ 8 h 4052"/>
                <a:gd name="T18" fmla="*/ 1888 w 3817"/>
                <a:gd name="T19" fmla="*/ 63 h 4052"/>
                <a:gd name="T20" fmla="*/ 1653 w 3817"/>
                <a:gd name="T21" fmla="*/ 106 h 4052"/>
                <a:gd name="T22" fmla="*/ 1515 w 3817"/>
                <a:gd name="T23" fmla="*/ 693 h 4052"/>
                <a:gd name="T24" fmla="*/ 1727 w 3817"/>
                <a:gd name="T25" fmla="*/ 2094 h 4052"/>
                <a:gd name="T26" fmla="*/ 1013 w 3817"/>
                <a:gd name="T27" fmla="*/ 1857 h 4052"/>
                <a:gd name="T28" fmla="*/ 1013 w 3817"/>
                <a:gd name="T29" fmla="*/ 957 h 4052"/>
                <a:gd name="T30" fmla="*/ 11 w 3817"/>
                <a:gd name="T31" fmla="*/ 928 h 4052"/>
                <a:gd name="T32" fmla="*/ 230 w 3817"/>
                <a:gd name="T33" fmla="*/ 1351 h 4052"/>
                <a:gd name="T34" fmla="*/ 301 w 3817"/>
                <a:gd name="T35" fmla="*/ 1166 h 4052"/>
                <a:gd name="T36" fmla="*/ 497 w 3817"/>
                <a:gd name="T37" fmla="*/ 674 h 4052"/>
                <a:gd name="T38" fmla="*/ 801 w 3817"/>
                <a:gd name="T39" fmla="*/ 1857 h 4052"/>
                <a:gd name="T40" fmla="*/ 1143 w 3817"/>
                <a:gd name="T41" fmla="*/ 3077 h 4052"/>
                <a:gd name="T42" fmla="*/ 1341 w 3817"/>
                <a:gd name="T43" fmla="*/ 4024 h 4052"/>
                <a:gd name="T44" fmla="*/ 1992 w 3817"/>
                <a:gd name="T45" fmla="*/ 4051 h 4052"/>
                <a:gd name="T46" fmla="*/ 2018 w 3817"/>
                <a:gd name="T47" fmla="*/ 3971 h 4052"/>
                <a:gd name="T48" fmla="*/ 1627 w 3817"/>
                <a:gd name="T49" fmla="*/ 3733 h 4052"/>
                <a:gd name="T50" fmla="*/ 1465 w 3817"/>
                <a:gd name="T51" fmla="*/ 3495 h 4052"/>
                <a:gd name="T52" fmla="*/ 1941 w 3817"/>
                <a:gd name="T53" fmla="*/ 3072 h 4052"/>
                <a:gd name="T54" fmla="*/ 2125 w 3817"/>
                <a:gd name="T55" fmla="*/ 3495 h 4052"/>
                <a:gd name="T56" fmla="*/ 2676 w 3817"/>
                <a:gd name="T57" fmla="*/ 4051 h 4052"/>
                <a:gd name="T58" fmla="*/ 3260 w 3817"/>
                <a:gd name="T59" fmla="*/ 4024 h 4052"/>
                <a:gd name="T60" fmla="*/ 3022 w 3817"/>
                <a:gd name="T61" fmla="*/ 3733 h 4052"/>
                <a:gd name="T62" fmla="*/ 2768 w 3817"/>
                <a:gd name="T63" fmla="*/ 3712 h 4052"/>
                <a:gd name="T64" fmla="*/ 2810 w 3817"/>
                <a:gd name="T65" fmla="*/ 3178 h 4052"/>
                <a:gd name="T66" fmla="*/ 2861 w 3817"/>
                <a:gd name="T67" fmla="*/ 2234 h 4052"/>
                <a:gd name="T68" fmla="*/ 3784 w 3817"/>
                <a:gd name="T69" fmla="*/ 2080 h 4052"/>
                <a:gd name="T70" fmla="*/ 3816 w 3817"/>
                <a:gd name="T71" fmla="*/ 1460 h 4052"/>
                <a:gd name="T72" fmla="*/ 3736 w 3817"/>
                <a:gd name="T73" fmla="*/ 1433 h 4052"/>
                <a:gd name="T74" fmla="*/ 3498 w 3817"/>
                <a:gd name="T75" fmla="*/ 1777 h 4052"/>
                <a:gd name="T76" fmla="*/ 3112 w 3817"/>
                <a:gd name="T77" fmla="*/ 1804 h 4052"/>
                <a:gd name="T78" fmla="*/ 3154 w 3817"/>
                <a:gd name="T79" fmla="*/ 1539 h 4052"/>
                <a:gd name="T80" fmla="*/ 3816 w 3817"/>
                <a:gd name="T81" fmla="*/ 857 h 4052"/>
                <a:gd name="T82" fmla="*/ 3789 w 3817"/>
                <a:gd name="T83" fmla="*/ 217 h 4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7" h="4052">
                  <a:moveTo>
                    <a:pt x="3736" y="217"/>
                  </a:moveTo>
                  <a:cubicBezTo>
                    <a:pt x="3604" y="217"/>
                    <a:pt x="3498" y="322"/>
                    <a:pt x="3498" y="455"/>
                  </a:cubicBezTo>
                  <a:cubicBezTo>
                    <a:pt x="3498" y="523"/>
                    <a:pt x="3498" y="590"/>
                    <a:pt x="3498" y="658"/>
                  </a:cubicBezTo>
                  <a:cubicBezTo>
                    <a:pt x="3498" y="680"/>
                    <a:pt x="3488" y="698"/>
                    <a:pt x="3469" y="706"/>
                  </a:cubicBezTo>
                  <a:cubicBezTo>
                    <a:pt x="3289" y="792"/>
                    <a:pt x="3108" y="878"/>
                    <a:pt x="2927" y="965"/>
                  </a:cubicBezTo>
                  <a:cubicBezTo>
                    <a:pt x="2826" y="851"/>
                    <a:pt x="2797" y="854"/>
                    <a:pt x="2731" y="799"/>
                  </a:cubicBezTo>
                  <a:cubicBezTo>
                    <a:pt x="2834" y="799"/>
                    <a:pt x="2916" y="717"/>
                    <a:pt x="2916" y="613"/>
                  </a:cubicBezTo>
                  <a:cubicBezTo>
                    <a:pt x="2916" y="587"/>
                    <a:pt x="2916" y="560"/>
                    <a:pt x="2916" y="534"/>
                  </a:cubicBezTo>
                  <a:cubicBezTo>
                    <a:pt x="2775" y="534"/>
                    <a:pt x="2634" y="534"/>
                    <a:pt x="2493" y="534"/>
                  </a:cubicBezTo>
                  <a:cubicBezTo>
                    <a:pt x="2453" y="534"/>
                    <a:pt x="2411" y="516"/>
                    <a:pt x="2385" y="479"/>
                  </a:cubicBezTo>
                  <a:cubicBezTo>
                    <a:pt x="2353" y="436"/>
                    <a:pt x="2353" y="375"/>
                    <a:pt x="2382" y="330"/>
                  </a:cubicBezTo>
                  <a:cubicBezTo>
                    <a:pt x="2430" y="256"/>
                    <a:pt x="2530" y="251"/>
                    <a:pt x="2588" y="309"/>
                  </a:cubicBezTo>
                  <a:cubicBezTo>
                    <a:pt x="2610" y="331"/>
                    <a:pt x="2632" y="353"/>
                    <a:pt x="2654" y="375"/>
                  </a:cubicBezTo>
                  <a:lnTo>
                    <a:pt x="2654" y="375"/>
                  </a:lnTo>
                  <a:cubicBezTo>
                    <a:pt x="2691" y="412"/>
                    <a:pt x="2742" y="434"/>
                    <a:pt x="2800" y="428"/>
                  </a:cubicBezTo>
                  <a:cubicBezTo>
                    <a:pt x="2898" y="420"/>
                    <a:pt x="2972" y="336"/>
                    <a:pt x="2972" y="238"/>
                  </a:cubicBezTo>
                  <a:cubicBezTo>
                    <a:pt x="2972" y="170"/>
                    <a:pt x="2972" y="102"/>
                    <a:pt x="2972" y="34"/>
                  </a:cubicBezTo>
                  <a:cubicBezTo>
                    <a:pt x="2972" y="18"/>
                    <a:pt x="2961" y="8"/>
                    <a:pt x="2945" y="8"/>
                  </a:cubicBezTo>
                  <a:cubicBezTo>
                    <a:pt x="2689" y="8"/>
                    <a:pt x="2433" y="8"/>
                    <a:pt x="2176" y="8"/>
                  </a:cubicBezTo>
                  <a:cubicBezTo>
                    <a:pt x="2081" y="8"/>
                    <a:pt x="1981" y="26"/>
                    <a:pt x="1888" y="63"/>
                  </a:cubicBezTo>
                  <a:cubicBezTo>
                    <a:pt x="1862" y="24"/>
                    <a:pt x="1812" y="0"/>
                    <a:pt x="1759" y="8"/>
                  </a:cubicBezTo>
                  <a:cubicBezTo>
                    <a:pt x="1709" y="16"/>
                    <a:pt x="1664" y="55"/>
                    <a:pt x="1653" y="106"/>
                  </a:cubicBezTo>
                  <a:cubicBezTo>
                    <a:pt x="1642" y="145"/>
                    <a:pt x="1650" y="180"/>
                    <a:pt x="1669" y="209"/>
                  </a:cubicBezTo>
                  <a:cubicBezTo>
                    <a:pt x="1563" y="320"/>
                    <a:pt x="1497" y="479"/>
                    <a:pt x="1515" y="693"/>
                  </a:cubicBezTo>
                  <a:cubicBezTo>
                    <a:pt x="1550" y="1084"/>
                    <a:pt x="1783" y="1365"/>
                    <a:pt x="1833" y="1618"/>
                  </a:cubicBezTo>
                  <a:cubicBezTo>
                    <a:pt x="1854" y="1724"/>
                    <a:pt x="1865" y="1915"/>
                    <a:pt x="1727" y="2094"/>
                  </a:cubicBezTo>
                  <a:cubicBezTo>
                    <a:pt x="1616" y="2239"/>
                    <a:pt x="1465" y="2316"/>
                    <a:pt x="1362" y="2353"/>
                  </a:cubicBezTo>
                  <a:cubicBezTo>
                    <a:pt x="1158" y="2279"/>
                    <a:pt x="1013" y="2083"/>
                    <a:pt x="1013" y="1857"/>
                  </a:cubicBezTo>
                  <a:cubicBezTo>
                    <a:pt x="1013" y="1557"/>
                    <a:pt x="1013" y="1257"/>
                    <a:pt x="1013" y="957"/>
                  </a:cubicBezTo>
                  <a:lnTo>
                    <a:pt x="1013" y="957"/>
                  </a:lnTo>
                  <a:cubicBezTo>
                    <a:pt x="1008" y="674"/>
                    <a:pt x="770" y="447"/>
                    <a:pt x="481" y="463"/>
                  </a:cubicBezTo>
                  <a:cubicBezTo>
                    <a:pt x="233" y="476"/>
                    <a:pt x="26" y="680"/>
                    <a:pt x="11" y="928"/>
                  </a:cubicBezTo>
                  <a:cubicBezTo>
                    <a:pt x="0" y="1076"/>
                    <a:pt x="53" y="1216"/>
                    <a:pt x="156" y="1320"/>
                  </a:cubicBezTo>
                  <a:cubicBezTo>
                    <a:pt x="177" y="1341"/>
                    <a:pt x="203" y="1351"/>
                    <a:pt x="230" y="1351"/>
                  </a:cubicBezTo>
                  <a:cubicBezTo>
                    <a:pt x="256" y="1351"/>
                    <a:pt x="283" y="1341"/>
                    <a:pt x="301" y="1322"/>
                  </a:cubicBezTo>
                  <a:cubicBezTo>
                    <a:pt x="346" y="1280"/>
                    <a:pt x="344" y="1211"/>
                    <a:pt x="301" y="1166"/>
                  </a:cubicBezTo>
                  <a:cubicBezTo>
                    <a:pt x="243" y="1105"/>
                    <a:pt x="212" y="1023"/>
                    <a:pt x="220" y="936"/>
                  </a:cubicBezTo>
                  <a:cubicBezTo>
                    <a:pt x="233" y="793"/>
                    <a:pt x="354" y="680"/>
                    <a:pt x="497" y="674"/>
                  </a:cubicBezTo>
                  <a:cubicBezTo>
                    <a:pt x="664" y="666"/>
                    <a:pt x="801" y="801"/>
                    <a:pt x="801" y="965"/>
                  </a:cubicBezTo>
                  <a:cubicBezTo>
                    <a:pt x="801" y="1262"/>
                    <a:pt x="801" y="1559"/>
                    <a:pt x="801" y="1857"/>
                  </a:cubicBezTo>
                  <a:cubicBezTo>
                    <a:pt x="801" y="2160"/>
                    <a:pt x="987" y="2424"/>
                    <a:pt x="1251" y="2535"/>
                  </a:cubicBezTo>
                  <a:cubicBezTo>
                    <a:pt x="1248" y="2712"/>
                    <a:pt x="1232" y="2972"/>
                    <a:pt x="1143" y="3077"/>
                  </a:cubicBezTo>
                  <a:cubicBezTo>
                    <a:pt x="1037" y="3199"/>
                    <a:pt x="985" y="3180"/>
                    <a:pt x="907" y="3231"/>
                  </a:cubicBezTo>
                  <a:cubicBezTo>
                    <a:pt x="1051" y="3495"/>
                    <a:pt x="1196" y="3760"/>
                    <a:pt x="1341" y="4024"/>
                  </a:cubicBezTo>
                  <a:cubicBezTo>
                    <a:pt x="1352" y="4040"/>
                    <a:pt x="1367" y="4051"/>
                    <a:pt x="1389" y="4051"/>
                  </a:cubicBezTo>
                  <a:cubicBezTo>
                    <a:pt x="1590" y="4051"/>
                    <a:pt x="1791" y="4051"/>
                    <a:pt x="1992" y="4051"/>
                  </a:cubicBezTo>
                  <a:cubicBezTo>
                    <a:pt x="2007" y="4051"/>
                    <a:pt x="2018" y="4040"/>
                    <a:pt x="2018" y="4024"/>
                  </a:cubicBezTo>
                  <a:cubicBezTo>
                    <a:pt x="2018" y="4006"/>
                    <a:pt x="2018" y="3989"/>
                    <a:pt x="2018" y="3971"/>
                  </a:cubicBezTo>
                  <a:cubicBezTo>
                    <a:pt x="2018" y="3839"/>
                    <a:pt x="1912" y="3733"/>
                    <a:pt x="1780" y="3733"/>
                  </a:cubicBezTo>
                  <a:cubicBezTo>
                    <a:pt x="1729" y="3733"/>
                    <a:pt x="1678" y="3733"/>
                    <a:pt x="1627" y="3733"/>
                  </a:cubicBezTo>
                  <a:cubicBezTo>
                    <a:pt x="1608" y="3733"/>
                    <a:pt x="1590" y="3723"/>
                    <a:pt x="1582" y="3707"/>
                  </a:cubicBezTo>
                  <a:cubicBezTo>
                    <a:pt x="1543" y="3636"/>
                    <a:pt x="1504" y="3566"/>
                    <a:pt x="1465" y="3495"/>
                  </a:cubicBezTo>
                  <a:cubicBezTo>
                    <a:pt x="1571" y="3451"/>
                    <a:pt x="1658" y="3466"/>
                    <a:pt x="1783" y="3363"/>
                  </a:cubicBezTo>
                  <a:cubicBezTo>
                    <a:pt x="1907" y="3260"/>
                    <a:pt x="1888" y="3169"/>
                    <a:pt x="1941" y="3072"/>
                  </a:cubicBezTo>
                  <a:cubicBezTo>
                    <a:pt x="2032" y="3162"/>
                    <a:pt x="2205" y="3210"/>
                    <a:pt x="2213" y="3342"/>
                  </a:cubicBezTo>
                  <a:cubicBezTo>
                    <a:pt x="2218" y="3448"/>
                    <a:pt x="2155" y="3444"/>
                    <a:pt x="2125" y="3495"/>
                  </a:cubicBezTo>
                  <a:cubicBezTo>
                    <a:pt x="2297" y="3675"/>
                    <a:pt x="2468" y="3855"/>
                    <a:pt x="2639" y="4035"/>
                  </a:cubicBezTo>
                  <a:cubicBezTo>
                    <a:pt x="2649" y="4045"/>
                    <a:pt x="2662" y="4051"/>
                    <a:pt x="2676" y="4051"/>
                  </a:cubicBezTo>
                  <a:cubicBezTo>
                    <a:pt x="2862" y="4051"/>
                    <a:pt x="3048" y="4051"/>
                    <a:pt x="3234" y="4051"/>
                  </a:cubicBezTo>
                  <a:cubicBezTo>
                    <a:pt x="3250" y="4051"/>
                    <a:pt x="3260" y="4040"/>
                    <a:pt x="3260" y="4024"/>
                  </a:cubicBezTo>
                  <a:cubicBezTo>
                    <a:pt x="3260" y="4006"/>
                    <a:pt x="3260" y="3989"/>
                    <a:pt x="3260" y="3971"/>
                  </a:cubicBezTo>
                  <a:cubicBezTo>
                    <a:pt x="3260" y="3839"/>
                    <a:pt x="3154" y="3733"/>
                    <a:pt x="3022" y="3733"/>
                  </a:cubicBezTo>
                  <a:cubicBezTo>
                    <a:pt x="2952" y="3733"/>
                    <a:pt x="2881" y="3733"/>
                    <a:pt x="2810" y="3733"/>
                  </a:cubicBezTo>
                  <a:cubicBezTo>
                    <a:pt x="2795" y="3733"/>
                    <a:pt x="2776" y="3725"/>
                    <a:pt x="2768" y="3712"/>
                  </a:cubicBezTo>
                  <a:cubicBezTo>
                    <a:pt x="2730" y="3657"/>
                    <a:pt x="2691" y="3603"/>
                    <a:pt x="2652" y="3548"/>
                  </a:cubicBezTo>
                  <a:cubicBezTo>
                    <a:pt x="2705" y="3425"/>
                    <a:pt x="2810" y="3390"/>
                    <a:pt x="2810" y="3178"/>
                  </a:cubicBezTo>
                  <a:cubicBezTo>
                    <a:pt x="2810" y="2993"/>
                    <a:pt x="2599" y="2790"/>
                    <a:pt x="2493" y="2596"/>
                  </a:cubicBezTo>
                  <a:cubicBezTo>
                    <a:pt x="2616" y="2476"/>
                    <a:pt x="2686" y="2451"/>
                    <a:pt x="2861" y="2234"/>
                  </a:cubicBezTo>
                  <a:cubicBezTo>
                    <a:pt x="2906" y="2293"/>
                    <a:pt x="2951" y="2352"/>
                    <a:pt x="2996" y="2411"/>
                  </a:cubicBezTo>
                  <a:cubicBezTo>
                    <a:pt x="3259" y="2301"/>
                    <a:pt x="3521" y="2191"/>
                    <a:pt x="3784" y="2080"/>
                  </a:cubicBezTo>
                  <a:cubicBezTo>
                    <a:pt x="3802" y="2072"/>
                    <a:pt x="3816" y="2054"/>
                    <a:pt x="3816" y="2033"/>
                  </a:cubicBezTo>
                  <a:cubicBezTo>
                    <a:pt x="3816" y="1842"/>
                    <a:pt x="3816" y="1651"/>
                    <a:pt x="3816" y="1460"/>
                  </a:cubicBezTo>
                  <a:cubicBezTo>
                    <a:pt x="3816" y="1444"/>
                    <a:pt x="3805" y="1433"/>
                    <a:pt x="3789" y="1433"/>
                  </a:cubicBezTo>
                  <a:cubicBezTo>
                    <a:pt x="3771" y="1433"/>
                    <a:pt x="3754" y="1433"/>
                    <a:pt x="3736" y="1433"/>
                  </a:cubicBezTo>
                  <a:cubicBezTo>
                    <a:pt x="3604" y="1433"/>
                    <a:pt x="3498" y="1539"/>
                    <a:pt x="3498" y="1671"/>
                  </a:cubicBezTo>
                  <a:cubicBezTo>
                    <a:pt x="3498" y="1706"/>
                    <a:pt x="3498" y="1741"/>
                    <a:pt x="3498" y="1777"/>
                  </a:cubicBezTo>
                  <a:cubicBezTo>
                    <a:pt x="3498" y="1793"/>
                    <a:pt x="3488" y="1804"/>
                    <a:pt x="3472" y="1804"/>
                  </a:cubicBezTo>
                  <a:cubicBezTo>
                    <a:pt x="3352" y="1804"/>
                    <a:pt x="3232" y="1804"/>
                    <a:pt x="3112" y="1804"/>
                  </a:cubicBezTo>
                  <a:cubicBezTo>
                    <a:pt x="3138" y="1727"/>
                    <a:pt x="3154" y="1645"/>
                    <a:pt x="3154" y="1566"/>
                  </a:cubicBezTo>
                  <a:cubicBezTo>
                    <a:pt x="3154" y="1558"/>
                    <a:pt x="3154" y="1547"/>
                    <a:pt x="3154" y="1539"/>
                  </a:cubicBezTo>
                  <a:cubicBezTo>
                    <a:pt x="3370" y="1324"/>
                    <a:pt x="3585" y="1109"/>
                    <a:pt x="3800" y="894"/>
                  </a:cubicBezTo>
                  <a:cubicBezTo>
                    <a:pt x="3810" y="883"/>
                    <a:pt x="3816" y="870"/>
                    <a:pt x="3816" y="857"/>
                  </a:cubicBezTo>
                  <a:cubicBezTo>
                    <a:pt x="3816" y="652"/>
                    <a:pt x="3816" y="448"/>
                    <a:pt x="3816" y="243"/>
                  </a:cubicBezTo>
                  <a:cubicBezTo>
                    <a:pt x="3816" y="227"/>
                    <a:pt x="3805" y="217"/>
                    <a:pt x="3789" y="217"/>
                  </a:cubicBezTo>
                  <a:cubicBezTo>
                    <a:pt x="3771" y="217"/>
                    <a:pt x="3754" y="217"/>
                    <a:pt x="3736" y="217"/>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2" name="Title 1"/>
          <p:cNvSpPr>
            <a:spLocks noGrp="1"/>
          </p:cNvSpPr>
          <p:nvPr>
            <p:ph type="ctrTitle" hasCustomPrompt="1"/>
          </p:nvPr>
        </p:nvSpPr>
        <p:spPr>
          <a:xfrm>
            <a:off x="1240278" y="2166498"/>
            <a:ext cx="6858000" cy="1290064"/>
          </a:xfrm>
        </p:spPr>
        <p:txBody>
          <a:bodyPr lIns="0" tIns="0" rIns="0" bIns="0" anchor="t">
            <a:normAutofit/>
          </a:bodyPr>
          <a:lstStyle>
            <a:lvl1pPr algn="l">
              <a:defRPr sz="3200" b="1" i="0" cap="all" baseline="0">
                <a:solidFill>
                  <a:schemeClr val="bg1"/>
                </a:solidFill>
                <a:latin typeface="Barlow Semi Condensed Medium" pitchFamily="2" charset="77"/>
                <a:cs typeface="Arial Black" panose="020B0604020202020204" pitchFamily="34" charset="0"/>
              </a:defRPr>
            </a:lvl1pPr>
          </a:lstStyle>
          <a:p>
            <a:r>
              <a:rPr lang="de-DE" dirty="0"/>
              <a:t>MASTERTITELFORMAT </a:t>
            </a:r>
            <a:br>
              <a:rPr lang="de-DE" dirty="0"/>
            </a:br>
            <a:r>
              <a:rPr lang="de-DE" dirty="0"/>
              <a:t>BEARBEITEN</a:t>
            </a:r>
            <a:endParaRPr lang="en-US" dirty="0"/>
          </a:p>
        </p:txBody>
      </p:sp>
      <p:pic>
        <p:nvPicPr>
          <p:cNvPr id="8" name="Grafik 7">
            <a:extLst>
              <a:ext uri="{FF2B5EF4-FFF2-40B4-BE49-F238E27FC236}">
                <a16:creationId xmlns:a16="http://schemas.microsoft.com/office/drawing/2014/main" id="{660895BC-27F4-D64B-91B6-A003EF8D7649}"/>
              </a:ext>
            </a:extLst>
          </p:cNvPr>
          <p:cNvPicPr>
            <a:picLocks noChangeAspect="1"/>
          </p:cNvPicPr>
          <p:nvPr userDrawn="1"/>
        </p:nvPicPr>
        <p:blipFill>
          <a:blip r:embed="rId2"/>
          <a:stretch>
            <a:fillRect/>
          </a:stretch>
        </p:blipFill>
        <p:spPr>
          <a:xfrm>
            <a:off x="398834" y="394078"/>
            <a:ext cx="2295727" cy="762145"/>
          </a:xfrm>
          <a:prstGeom prst="rect">
            <a:avLst/>
          </a:prstGeom>
        </p:spPr>
      </p:pic>
      <p:sp>
        <p:nvSpPr>
          <p:cNvPr id="5" name="Textplatzhalter 4">
            <a:extLst>
              <a:ext uri="{FF2B5EF4-FFF2-40B4-BE49-F238E27FC236}">
                <a16:creationId xmlns:a16="http://schemas.microsoft.com/office/drawing/2014/main" id="{9487900C-EDCF-BA48-BAA4-C519A861A4B5}"/>
              </a:ext>
            </a:extLst>
          </p:cNvPr>
          <p:cNvSpPr>
            <a:spLocks noGrp="1"/>
          </p:cNvSpPr>
          <p:nvPr>
            <p:ph type="body" sz="quarter" idx="10"/>
          </p:nvPr>
        </p:nvSpPr>
        <p:spPr>
          <a:xfrm>
            <a:off x="3588984" y="4320000"/>
            <a:ext cx="2160587" cy="1098550"/>
          </a:xfrm>
        </p:spPr>
        <p:txBody>
          <a:bodyPr/>
          <a:lstStyle>
            <a:lvl1pPr marL="0" indent="0" algn="l">
              <a:buNone/>
              <a:defRPr>
                <a:solidFill>
                  <a:schemeClr val="bg1"/>
                </a:solidFill>
              </a:defRPr>
            </a:lvl1pPr>
          </a:lstStyle>
          <a:p>
            <a:endParaRPr lang="de-DE" dirty="0"/>
          </a:p>
        </p:txBody>
      </p:sp>
      <p:sp>
        <p:nvSpPr>
          <p:cNvPr id="14" name="Textplatzhalter 4">
            <a:extLst>
              <a:ext uri="{FF2B5EF4-FFF2-40B4-BE49-F238E27FC236}">
                <a16:creationId xmlns:a16="http://schemas.microsoft.com/office/drawing/2014/main" id="{539D49C7-0DE9-4049-921A-32B9B9B76068}"/>
              </a:ext>
            </a:extLst>
          </p:cNvPr>
          <p:cNvSpPr>
            <a:spLocks noGrp="1"/>
          </p:cNvSpPr>
          <p:nvPr>
            <p:ph type="body" sz="quarter" idx="11"/>
          </p:nvPr>
        </p:nvSpPr>
        <p:spPr>
          <a:xfrm>
            <a:off x="5975503" y="4320000"/>
            <a:ext cx="2160587" cy="1098550"/>
          </a:xfrm>
        </p:spPr>
        <p:txBody>
          <a:bodyPr/>
          <a:lstStyle>
            <a:lvl1pPr marL="0" indent="0" algn="l">
              <a:buNone/>
              <a:defRPr>
                <a:solidFill>
                  <a:schemeClr val="bg1"/>
                </a:solidFill>
              </a:defRPr>
            </a:lvl1pPr>
          </a:lstStyle>
          <a:p>
            <a:endParaRPr lang="de-DE" dirty="0"/>
          </a:p>
        </p:txBody>
      </p:sp>
      <p:sp>
        <p:nvSpPr>
          <p:cNvPr id="28" name="Textplatzhalter 4">
            <a:extLst>
              <a:ext uri="{FF2B5EF4-FFF2-40B4-BE49-F238E27FC236}">
                <a16:creationId xmlns:a16="http://schemas.microsoft.com/office/drawing/2014/main" id="{A7DDAFEF-8FB6-1F48-A002-11BD72C30E35}"/>
              </a:ext>
            </a:extLst>
          </p:cNvPr>
          <p:cNvSpPr>
            <a:spLocks noGrp="1"/>
          </p:cNvSpPr>
          <p:nvPr>
            <p:ph type="body" sz="quarter" idx="12"/>
          </p:nvPr>
        </p:nvSpPr>
        <p:spPr>
          <a:xfrm>
            <a:off x="1245220" y="4320000"/>
            <a:ext cx="2160587" cy="1098550"/>
          </a:xfrm>
        </p:spPr>
        <p:txBody>
          <a:bodyPr/>
          <a:lstStyle>
            <a:lvl1pPr marL="0" indent="0" algn="l">
              <a:buNone/>
              <a:defRPr>
                <a:solidFill>
                  <a:schemeClr val="bg1"/>
                </a:solidFill>
              </a:defRPr>
            </a:lvl1pPr>
          </a:lstStyle>
          <a:p>
            <a:endParaRPr lang="de-DE" dirty="0"/>
          </a:p>
        </p:txBody>
      </p:sp>
    </p:spTree>
    <p:extLst>
      <p:ext uri="{BB962C8B-B14F-4D97-AF65-F5344CB8AC3E}">
        <p14:creationId xmlns:p14="http://schemas.microsoft.com/office/powerpoint/2010/main" val="150725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 mit Bi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CB27F896-1CB1-ED4B-9A86-FF8E76109C4C}"/>
              </a:ext>
            </a:extLst>
          </p:cNvPr>
          <p:cNvSpPr/>
          <p:nvPr userDrawn="1"/>
        </p:nvSpPr>
        <p:spPr>
          <a:xfrm>
            <a:off x="0" y="0"/>
            <a:ext cx="3045600" cy="5715000"/>
          </a:xfrm>
          <a:prstGeom prst="rect">
            <a:avLst/>
          </a:prstGeom>
          <a:solidFill>
            <a:srgbClr val="663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Picture Placeholder 2"/>
          <p:cNvSpPr>
            <a:spLocks noGrp="1" noChangeAspect="1"/>
          </p:cNvSpPr>
          <p:nvPr>
            <p:ph type="pic" idx="1" hasCustomPrompt="1"/>
          </p:nvPr>
        </p:nvSpPr>
        <p:spPr>
          <a:xfrm>
            <a:off x="3045600" y="0"/>
            <a:ext cx="6098400" cy="5715000"/>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10" name="Title 1">
            <a:extLst>
              <a:ext uri="{FF2B5EF4-FFF2-40B4-BE49-F238E27FC236}">
                <a16:creationId xmlns:a16="http://schemas.microsoft.com/office/drawing/2014/main" id="{7E265C00-AF24-2C44-A3F8-7C1260EBDBAB}"/>
              </a:ext>
            </a:extLst>
          </p:cNvPr>
          <p:cNvSpPr>
            <a:spLocks noGrp="1"/>
          </p:cNvSpPr>
          <p:nvPr>
            <p:ph type="title" hasCustomPrompt="1"/>
          </p:nvPr>
        </p:nvSpPr>
        <p:spPr>
          <a:xfrm>
            <a:off x="540001" y="2218501"/>
            <a:ext cx="2282400" cy="1322220"/>
          </a:xfrm>
        </p:spPr>
        <p:txBody>
          <a:bodyPr>
            <a:noAutofit/>
          </a:bodyPr>
          <a:lstStyle>
            <a:lvl1pPr>
              <a:defRPr sz="3200" cap="all" baseline="0">
                <a:solidFill>
                  <a:schemeClr val="bg1"/>
                </a:solidFill>
              </a:defRPr>
            </a:lvl1pPr>
          </a:lstStyle>
          <a:p>
            <a:r>
              <a:rPr lang="de-DE" dirty="0"/>
              <a:t>MASTERTITELFORMAT BEARBEITEN</a:t>
            </a:r>
            <a:endParaRPr lang="en-US" dirty="0"/>
          </a:p>
        </p:txBody>
      </p:sp>
      <p:grpSp>
        <p:nvGrpSpPr>
          <p:cNvPr id="7" name="Group 1">
            <a:extLst>
              <a:ext uri="{FF2B5EF4-FFF2-40B4-BE49-F238E27FC236}">
                <a16:creationId xmlns:a16="http://schemas.microsoft.com/office/drawing/2014/main" id="{E690F57B-F59A-0E40-8C2B-5F6B2454D7B9}"/>
              </a:ext>
            </a:extLst>
          </p:cNvPr>
          <p:cNvGrpSpPr>
            <a:grpSpLocks/>
          </p:cNvGrpSpPr>
          <p:nvPr userDrawn="1"/>
        </p:nvGrpSpPr>
        <p:grpSpPr bwMode="auto">
          <a:xfrm>
            <a:off x="312988" y="1975253"/>
            <a:ext cx="227013" cy="227012"/>
            <a:chOff x="1228" y="1091"/>
            <a:chExt cx="143" cy="143"/>
          </a:xfrm>
          <a:solidFill>
            <a:schemeClr val="bg1"/>
          </a:solidFill>
        </p:grpSpPr>
        <p:sp>
          <p:nvSpPr>
            <p:cNvPr id="8" name="Freeform 2">
              <a:extLst>
                <a:ext uri="{FF2B5EF4-FFF2-40B4-BE49-F238E27FC236}">
                  <a16:creationId xmlns:a16="http://schemas.microsoft.com/office/drawing/2014/main" id="{E6320723-C19F-BE43-83C2-97BDFBBF78E6}"/>
                </a:ext>
              </a:extLst>
            </p:cNvPr>
            <p:cNvSpPr>
              <a:spLocks noChangeArrowheads="1"/>
            </p:cNvSpPr>
            <p:nvPr/>
          </p:nvSpPr>
          <p:spPr bwMode="auto">
            <a:xfrm>
              <a:off x="1228" y="1091"/>
              <a:ext cx="143" cy="143"/>
            </a:xfrm>
            <a:custGeom>
              <a:avLst/>
              <a:gdLst>
                <a:gd name="T0" fmla="*/ 633 w 634"/>
                <a:gd name="T1" fmla="*/ 79 h 634"/>
                <a:gd name="T2" fmla="*/ 633 w 634"/>
                <a:gd name="T3" fmla="*/ 79 h 634"/>
                <a:gd name="T4" fmla="*/ 633 w 634"/>
                <a:gd name="T5" fmla="*/ 79 h 634"/>
                <a:gd name="T6" fmla="*/ 622 w 634"/>
                <a:gd name="T7" fmla="*/ 40 h 634"/>
                <a:gd name="T8" fmla="*/ 593 w 634"/>
                <a:gd name="T9" fmla="*/ 11 h 634"/>
                <a:gd name="T10" fmla="*/ 554 w 634"/>
                <a:gd name="T11" fmla="*/ 0 h 634"/>
                <a:gd name="T12" fmla="*/ 79 w 634"/>
                <a:gd name="T13" fmla="*/ 0 h 634"/>
                <a:gd name="T14" fmla="*/ 79 w 634"/>
                <a:gd name="T15" fmla="*/ 0 h 634"/>
                <a:gd name="T16" fmla="*/ 40 w 634"/>
                <a:gd name="T17" fmla="*/ 11 h 634"/>
                <a:gd name="T18" fmla="*/ 11 w 634"/>
                <a:gd name="T19" fmla="*/ 40 h 634"/>
                <a:gd name="T20" fmla="*/ 0 w 634"/>
                <a:gd name="T21" fmla="*/ 79 h 634"/>
                <a:gd name="T22" fmla="*/ 0 w 634"/>
                <a:gd name="T23" fmla="*/ 633 h 634"/>
                <a:gd name="T24" fmla="*/ 159 w 634"/>
                <a:gd name="T25" fmla="*/ 633 h 634"/>
                <a:gd name="T26" fmla="*/ 159 w 634"/>
                <a:gd name="T27" fmla="*/ 159 h 634"/>
                <a:gd name="T28" fmla="*/ 633 w 634"/>
                <a:gd name="T29" fmla="*/ 159 h 634"/>
                <a:gd name="T30" fmla="*/ 633 w 634"/>
                <a:gd name="T31" fmla="*/ 7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4" h="634">
                  <a:moveTo>
                    <a:pt x="633" y="79"/>
                  </a:moveTo>
                  <a:lnTo>
                    <a:pt x="633" y="79"/>
                  </a:lnTo>
                  <a:lnTo>
                    <a:pt x="633" y="79"/>
                  </a:lnTo>
                  <a:cubicBezTo>
                    <a:pt x="633" y="65"/>
                    <a:pt x="629" y="52"/>
                    <a:pt x="622" y="40"/>
                  </a:cubicBezTo>
                  <a:cubicBezTo>
                    <a:pt x="615" y="27"/>
                    <a:pt x="606" y="18"/>
                    <a:pt x="593" y="11"/>
                  </a:cubicBezTo>
                  <a:cubicBezTo>
                    <a:pt x="581" y="4"/>
                    <a:pt x="568" y="0"/>
                    <a:pt x="554" y="0"/>
                  </a:cubicBezTo>
                  <a:cubicBezTo>
                    <a:pt x="396" y="0"/>
                    <a:pt x="237" y="0"/>
                    <a:pt x="79" y="0"/>
                  </a:cubicBezTo>
                  <a:lnTo>
                    <a:pt x="79" y="0"/>
                  </a:lnTo>
                  <a:cubicBezTo>
                    <a:pt x="65" y="0"/>
                    <a:pt x="52" y="4"/>
                    <a:pt x="40" y="11"/>
                  </a:cubicBezTo>
                  <a:cubicBezTo>
                    <a:pt x="27" y="18"/>
                    <a:pt x="18" y="27"/>
                    <a:pt x="11" y="40"/>
                  </a:cubicBezTo>
                  <a:cubicBezTo>
                    <a:pt x="4" y="52"/>
                    <a:pt x="0" y="65"/>
                    <a:pt x="0" y="79"/>
                  </a:cubicBezTo>
                  <a:cubicBezTo>
                    <a:pt x="0" y="264"/>
                    <a:pt x="0" y="448"/>
                    <a:pt x="0" y="633"/>
                  </a:cubicBezTo>
                  <a:cubicBezTo>
                    <a:pt x="53" y="633"/>
                    <a:pt x="106" y="633"/>
                    <a:pt x="159" y="633"/>
                  </a:cubicBezTo>
                  <a:cubicBezTo>
                    <a:pt x="159" y="475"/>
                    <a:pt x="159" y="317"/>
                    <a:pt x="159" y="159"/>
                  </a:cubicBezTo>
                  <a:cubicBezTo>
                    <a:pt x="317" y="159"/>
                    <a:pt x="475" y="159"/>
                    <a:pt x="633" y="159"/>
                  </a:cubicBezTo>
                  <a:cubicBezTo>
                    <a:pt x="633" y="132"/>
                    <a:pt x="633" y="105"/>
                    <a:pt x="633" y="79"/>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grpSp>
        <p:nvGrpSpPr>
          <p:cNvPr id="9" name="Group 1">
            <a:extLst>
              <a:ext uri="{FF2B5EF4-FFF2-40B4-BE49-F238E27FC236}">
                <a16:creationId xmlns:a16="http://schemas.microsoft.com/office/drawing/2014/main" id="{62A49474-E1EC-B64F-A37A-2251E34C9D2A}"/>
              </a:ext>
            </a:extLst>
          </p:cNvPr>
          <p:cNvGrpSpPr>
            <a:grpSpLocks/>
          </p:cNvGrpSpPr>
          <p:nvPr userDrawn="1"/>
        </p:nvGrpSpPr>
        <p:grpSpPr bwMode="auto">
          <a:xfrm rot="5400000" flipH="1">
            <a:off x="7064058" y="3636278"/>
            <a:ext cx="1879127" cy="1879119"/>
            <a:chOff x="1228" y="1091"/>
            <a:chExt cx="143" cy="143"/>
          </a:xfrm>
          <a:solidFill>
            <a:schemeClr val="bg1"/>
          </a:solidFill>
        </p:grpSpPr>
        <p:sp>
          <p:nvSpPr>
            <p:cNvPr id="11" name="Freeform 2">
              <a:extLst>
                <a:ext uri="{FF2B5EF4-FFF2-40B4-BE49-F238E27FC236}">
                  <a16:creationId xmlns:a16="http://schemas.microsoft.com/office/drawing/2014/main" id="{AC620214-0A6F-5C41-8201-23F6B881475B}"/>
                </a:ext>
              </a:extLst>
            </p:cNvPr>
            <p:cNvSpPr>
              <a:spLocks noChangeArrowheads="1"/>
            </p:cNvSpPr>
            <p:nvPr/>
          </p:nvSpPr>
          <p:spPr bwMode="auto">
            <a:xfrm>
              <a:off x="1228" y="1091"/>
              <a:ext cx="143" cy="143"/>
            </a:xfrm>
            <a:custGeom>
              <a:avLst/>
              <a:gdLst>
                <a:gd name="T0" fmla="*/ 633 w 634"/>
                <a:gd name="T1" fmla="*/ 79 h 634"/>
                <a:gd name="T2" fmla="*/ 633 w 634"/>
                <a:gd name="T3" fmla="*/ 79 h 634"/>
                <a:gd name="T4" fmla="*/ 633 w 634"/>
                <a:gd name="T5" fmla="*/ 79 h 634"/>
                <a:gd name="T6" fmla="*/ 622 w 634"/>
                <a:gd name="T7" fmla="*/ 40 h 634"/>
                <a:gd name="T8" fmla="*/ 593 w 634"/>
                <a:gd name="T9" fmla="*/ 11 h 634"/>
                <a:gd name="T10" fmla="*/ 554 w 634"/>
                <a:gd name="T11" fmla="*/ 0 h 634"/>
                <a:gd name="T12" fmla="*/ 79 w 634"/>
                <a:gd name="T13" fmla="*/ 0 h 634"/>
                <a:gd name="T14" fmla="*/ 79 w 634"/>
                <a:gd name="T15" fmla="*/ 0 h 634"/>
                <a:gd name="T16" fmla="*/ 40 w 634"/>
                <a:gd name="T17" fmla="*/ 11 h 634"/>
                <a:gd name="T18" fmla="*/ 11 w 634"/>
                <a:gd name="T19" fmla="*/ 40 h 634"/>
                <a:gd name="T20" fmla="*/ 0 w 634"/>
                <a:gd name="T21" fmla="*/ 79 h 634"/>
                <a:gd name="T22" fmla="*/ 0 w 634"/>
                <a:gd name="T23" fmla="*/ 633 h 634"/>
                <a:gd name="T24" fmla="*/ 159 w 634"/>
                <a:gd name="T25" fmla="*/ 633 h 634"/>
                <a:gd name="T26" fmla="*/ 159 w 634"/>
                <a:gd name="T27" fmla="*/ 159 h 634"/>
                <a:gd name="T28" fmla="*/ 633 w 634"/>
                <a:gd name="T29" fmla="*/ 159 h 634"/>
                <a:gd name="T30" fmla="*/ 633 w 634"/>
                <a:gd name="T31" fmla="*/ 7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4" h="634">
                  <a:moveTo>
                    <a:pt x="633" y="79"/>
                  </a:moveTo>
                  <a:lnTo>
                    <a:pt x="633" y="79"/>
                  </a:lnTo>
                  <a:lnTo>
                    <a:pt x="633" y="79"/>
                  </a:lnTo>
                  <a:cubicBezTo>
                    <a:pt x="633" y="65"/>
                    <a:pt x="629" y="52"/>
                    <a:pt x="622" y="40"/>
                  </a:cubicBezTo>
                  <a:cubicBezTo>
                    <a:pt x="615" y="27"/>
                    <a:pt x="606" y="18"/>
                    <a:pt x="593" y="11"/>
                  </a:cubicBezTo>
                  <a:cubicBezTo>
                    <a:pt x="581" y="4"/>
                    <a:pt x="568" y="0"/>
                    <a:pt x="554" y="0"/>
                  </a:cubicBezTo>
                  <a:cubicBezTo>
                    <a:pt x="396" y="0"/>
                    <a:pt x="237" y="0"/>
                    <a:pt x="79" y="0"/>
                  </a:cubicBezTo>
                  <a:lnTo>
                    <a:pt x="79" y="0"/>
                  </a:lnTo>
                  <a:cubicBezTo>
                    <a:pt x="65" y="0"/>
                    <a:pt x="52" y="4"/>
                    <a:pt x="40" y="11"/>
                  </a:cubicBezTo>
                  <a:cubicBezTo>
                    <a:pt x="27" y="18"/>
                    <a:pt x="18" y="27"/>
                    <a:pt x="11" y="40"/>
                  </a:cubicBezTo>
                  <a:cubicBezTo>
                    <a:pt x="4" y="52"/>
                    <a:pt x="0" y="65"/>
                    <a:pt x="0" y="79"/>
                  </a:cubicBezTo>
                  <a:cubicBezTo>
                    <a:pt x="0" y="264"/>
                    <a:pt x="0" y="448"/>
                    <a:pt x="0" y="633"/>
                  </a:cubicBezTo>
                  <a:cubicBezTo>
                    <a:pt x="53" y="633"/>
                    <a:pt x="106" y="633"/>
                    <a:pt x="159" y="633"/>
                  </a:cubicBezTo>
                  <a:cubicBezTo>
                    <a:pt x="159" y="475"/>
                    <a:pt x="159" y="317"/>
                    <a:pt x="159" y="159"/>
                  </a:cubicBezTo>
                  <a:cubicBezTo>
                    <a:pt x="317" y="159"/>
                    <a:pt x="475" y="159"/>
                    <a:pt x="633" y="159"/>
                  </a:cubicBezTo>
                  <a:cubicBezTo>
                    <a:pt x="633" y="132"/>
                    <a:pt x="633" y="105"/>
                    <a:pt x="633" y="79"/>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1052892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hlussfolie mit Adresse">
    <p:bg>
      <p:bgPr>
        <a:solidFill>
          <a:srgbClr val="6638B6"/>
        </a:solidFill>
        <a:effectLst/>
      </p:bgPr>
    </p:bg>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F52A9C96-97A5-2045-A356-001C6098BC16}"/>
              </a:ext>
            </a:extLst>
          </p:cNvPr>
          <p:cNvGrpSpPr>
            <a:grpSpLocks/>
          </p:cNvGrpSpPr>
          <p:nvPr userDrawn="1"/>
        </p:nvGrpSpPr>
        <p:grpSpPr bwMode="auto">
          <a:xfrm>
            <a:off x="3887569" y="179635"/>
            <a:ext cx="5008433" cy="5322187"/>
            <a:chOff x="2134" y="2246"/>
            <a:chExt cx="862" cy="916"/>
          </a:xfrm>
          <a:solidFill>
            <a:schemeClr val="tx1">
              <a:alpha val="10000"/>
            </a:schemeClr>
          </a:solidFill>
        </p:grpSpPr>
        <p:sp>
          <p:nvSpPr>
            <p:cNvPr id="7" name="Freeform 4">
              <a:extLst>
                <a:ext uri="{FF2B5EF4-FFF2-40B4-BE49-F238E27FC236}">
                  <a16:creationId xmlns:a16="http://schemas.microsoft.com/office/drawing/2014/main" id="{04BCEBE1-5776-EE49-B3F3-922F6B5D297C}"/>
                </a:ext>
              </a:extLst>
            </p:cNvPr>
            <p:cNvSpPr>
              <a:spLocks noChangeArrowheads="1"/>
            </p:cNvSpPr>
            <p:nvPr/>
          </p:nvSpPr>
          <p:spPr bwMode="auto">
            <a:xfrm>
              <a:off x="2132" y="2245"/>
              <a:ext cx="865" cy="918"/>
            </a:xfrm>
            <a:custGeom>
              <a:avLst/>
              <a:gdLst>
                <a:gd name="T0" fmla="*/ 3498 w 3817"/>
                <a:gd name="T1" fmla="*/ 455 h 4052"/>
                <a:gd name="T2" fmla="*/ 3469 w 3817"/>
                <a:gd name="T3" fmla="*/ 706 h 4052"/>
                <a:gd name="T4" fmla="*/ 2731 w 3817"/>
                <a:gd name="T5" fmla="*/ 799 h 4052"/>
                <a:gd name="T6" fmla="*/ 2916 w 3817"/>
                <a:gd name="T7" fmla="*/ 534 h 4052"/>
                <a:gd name="T8" fmla="*/ 2385 w 3817"/>
                <a:gd name="T9" fmla="*/ 479 h 4052"/>
                <a:gd name="T10" fmla="*/ 2588 w 3817"/>
                <a:gd name="T11" fmla="*/ 309 h 4052"/>
                <a:gd name="T12" fmla="*/ 2654 w 3817"/>
                <a:gd name="T13" fmla="*/ 375 h 4052"/>
                <a:gd name="T14" fmla="*/ 2972 w 3817"/>
                <a:gd name="T15" fmla="*/ 238 h 4052"/>
                <a:gd name="T16" fmla="*/ 2945 w 3817"/>
                <a:gd name="T17" fmla="*/ 8 h 4052"/>
                <a:gd name="T18" fmla="*/ 1888 w 3817"/>
                <a:gd name="T19" fmla="*/ 63 h 4052"/>
                <a:gd name="T20" fmla="*/ 1653 w 3817"/>
                <a:gd name="T21" fmla="*/ 106 h 4052"/>
                <a:gd name="T22" fmla="*/ 1515 w 3817"/>
                <a:gd name="T23" fmla="*/ 693 h 4052"/>
                <a:gd name="T24" fmla="*/ 1727 w 3817"/>
                <a:gd name="T25" fmla="*/ 2094 h 4052"/>
                <a:gd name="T26" fmla="*/ 1013 w 3817"/>
                <a:gd name="T27" fmla="*/ 1857 h 4052"/>
                <a:gd name="T28" fmla="*/ 1013 w 3817"/>
                <a:gd name="T29" fmla="*/ 957 h 4052"/>
                <a:gd name="T30" fmla="*/ 11 w 3817"/>
                <a:gd name="T31" fmla="*/ 928 h 4052"/>
                <a:gd name="T32" fmla="*/ 230 w 3817"/>
                <a:gd name="T33" fmla="*/ 1351 h 4052"/>
                <a:gd name="T34" fmla="*/ 301 w 3817"/>
                <a:gd name="T35" fmla="*/ 1166 h 4052"/>
                <a:gd name="T36" fmla="*/ 497 w 3817"/>
                <a:gd name="T37" fmla="*/ 674 h 4052"/>
                <a:gd name="T38" fmla="*/ 801 w 3817"/>
                <a:gd name="T39" fmla="*/ 1857 h 4052"/>
                <a:gd name="T40" fmla="*/ 1143 w 3817"/>
                <a:gd name="T41" fmla="*/ 3077 h 4052"/>
                <a:gd name="T42" fmla="*/ 1341 w 3817"/>
                <a:gd name="T43" fmla="*/ 4024 h 4052"/>
                <a:gd name="T44" fmla="*/ 1992 w 3817"/>
                <a:gd name="T45" fmla="*/ 4051 h 4052"/>
                <a:gd name="T46" fmla="*/ 2018 w 3817"/>
                <a:gd name="T47" fmla="*/ 3971 h 4052"/>
                <a:gd name="T48" fmla="*/ 1627 w 3817"/>
                <a:gd name="T49" fmla="*/ 3733 h 4052"/>
                <a:gd name="T50" fmla="*/ 1465 w 3817"/>
                <a:gd name="T51" fmla="*/ 3495 h 4052"/>
                <a:gd name="T52" fmla="*/ 1941 w 3817"/>
                <a:gd name="T53" fmla="*/ 3072 h 4052"/>
                <a:gd name="T54" fmla="*/ 2125 w 3817"/>
                <a:gd name="T55" fmla="*/ 3495 h 4052"/>
                <a:gd name="T56" fmla="*/ 2676 w 3817"/>
                <a:gd name="T57" fmla="*/ 4051 h 4052"/>
                <a:gd name="T58" fmla="*/ 3260 w 3817"/>
                <a:gd name="T59" fmla="*/ 4024 h 4052"/>
                <a:gd name="T60" fmla="*/ 3022 w 3817"/>
                <a:gd name="T61" fmla="*/ 3733 h 4052"/>
                <a:gd name="T62" fmla="*/ 2768 w 3817"/>
                <a:gd name="T63" fmla="*/ 3712 h 4052"/>
                <a:gd name="T64" fmla="*/ 2810 w 3817"/>
                <a:gd name="T65" fmla="*/ 3178 h 4052"/>
                <a:gd name="T66" fmla="*/ 2861 w 3817"/>
                <a:gd name="T67" fmla="*/ 2234 h 4052"/>
                <a:gd name="T68" fmla="*/ 3784 w 3817"/>
                <a:gd name="T69" fmla="*/ 2080 h 4052"/>
                <a:gd name="T70" fmla="*/ 3816 w 3817"/>
                <a:gd name="T71" fmla="*/ 1460 h 4052"/>
                <a:gd name="T72" fmla="*/ 3736 w 3817"/>
                <a:gd name="T73" fmla="*/ 1433 h 4052"/>
                <a:gd name="T74" fmla="*/ 3498 w 3817"/>
                <a:gd name="T75" fmla="*/ 1777 h 4052"/>
                <a:gd name="T76" fmla="*/ 3112 w 3817"/>
                <a:gd name="T77" fmla="*/ 1804 h 4052"/>
                <a:gd name="T78" fmla="*/ 3154 w 3817"/>
                <a:gd name="T79" fmla="*/ 1539 h 4052"/>
                <a:gd name="T80" fmla="*/ 3816 w 3817"/>
                <a:gd name="T81" fmla="*/ 857 h 4052"/>
                <a:gd name="T82" fmla="*/ 3789 w 3817"/>
                <a:gd name="T83" fmla="*/ 217 h 4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7" h="4052">
                  <a:moveTo>
                    <a:pt x="3736" y="217"/>
                  </a:moveTo>
                  <a:cubicBezTo>
                    <a:pt x="3604" y="217"/>
                    <a:pt x="3498" y="322"/>
                    <a:pt x="3498" y="455"/>
                  </a:cubicBezTo>
                  <a:cubicBezTo>
                    <a:pt x="3498" y="523"/>
                    <a:pt x="3498" y="590"/>
                    <a:pt x="3498" y="658"/>
                  </a:cubicBezTo>
                  <a:cubicBezTo>
                    <a:pt x="3498" y="680"/>
                    <a:pt x="3488" y="698"/>
                    <a:pt x="3469" y="706"/>
                  </a:cubicBezTo>
                  <a:cubicBezTo>
                    <a:pt x="3289" y="792"/>
                    <a:pt x="3108" y="878"/>
                    <a:pt x="2927" y="965"/>
                  </a:cubicBezTo>
                  <a:cubicBezTo>
                    <a:pt x="2826" y="851"/>
                    <a:pt x="2797" y="854"/>
                    <a:pt x="2731" y="799"/>
                  </a:cubicBezTo>
                  <a:cubicBezTo>
                    <a:pt x="2834" y="799"/>
                    <a:pt x="2916" y="717"/>
                    <a:pt x="2916" y="613"/>
                  </a:cubicBezTo>
                  <a:cubicBezTo>
                    <a:pt x="2916" y="587"/>
                    <a:pt x="2916" y="560"/>
                    <a:pt x="2916" y="534"/>
                  </a:cubicBezTo>
                  <a:cubicBezTo>
                    <a:pt x="2775" y="534"/>
                    <a:pt x="2634" y="534"/>
                    <a:pt x="2493" y="534"/>
                  </a:cubicBezTo>
                  <a:cubicBezTo>
                    <a:pt x="2453" y="534"/>
                    <a:pt x="2411" y="516"/>
                    <a:pt x="2385" y="479"/>
                  </a:cubicBezTo>
                  <a:cubicBezTo>
                    <a:pt x="2353" y="436"/>
                    <a:pt x="2353" y="375"/>
                    <a:pt x="2382" y="330"/>
                  </a:cubicBezTo>
                  <a:cubicBezTo>
                    <a:pt x="2430" y="256"/>
                    <a:pt x="2530" y="251"/>
                    <a:pt x="2588" y="309"/>
                  </a:cubicBezTo>
                  <a:cubicBezTo>
                    <a:pt x="2610" y="331"/>
                    <a:pt x="2632" y="353"/>
                    <a:pt x="2654" y="375"/>
                  </a:cubicBezTo>
                  <a:lnTo>
                    <a:pt x="2654" y="375"/>
                  </a:lnTo>
                  <a:cubicBezTo>
                    <a:pt x="2691" y="412"/>
                    <a:pt x="2742" y="434"/>
                    <a:pt x="2800" y="428"/>
                  </a:cubicBezTo>
                  <a:cubicBezTo>
                    <a:pt x="2898" y="420"/>
                    <a:pt x="2972" y="336"/>
                    <a:pt x="2972" y="238"/>
                  </a:cubicBezTo>
                  <a:cubicBezTo>
                    <a:pt x="2972" y="170"/>
                    <a:pt x="2972" y="102"/>
                    <a:pt x="2972" y="34"/>
                  </a:cubicBezTo>
                  <a:cubicBezTo>
                    <a:pt x="2972" y="18"/>
                    <a:pt x="2961" y="8"/>
                    <a:pt x="2945" y="8"/>
                  </a:cubicBezTo>
                  <a:cubicBezTo>
                    <a:pt x="2689" y="8"/>
                    <a:pt x="2433" y="8"/>
                    <a:pt x="2176" y="8"/>
                  </a:cubicBezTo>
                  <a:cubicBezTo>
                    <a:pt x="2081" y="8"/>
                    <a:pt x="1981" y="26"/>
                    <a:pt x="1888" y="63"/>
                  </a:cubicBezTo>
                  <a:cubicBezTo>
                    <a:pt x="1862" y="24"/>
                    <a:pt x="1812" y="0"/>
                    <a:pt x="1759" y="8"/>
                  </a:cubicBezTo>
                  <a:cubicBezTo>
                    <a:pt x="1709" y="16"/>
                    <a:pt x="1664" y="55"/>
                    <a:pt x="1653" y="106"/>
                  </a:cubicBezTo>
                  <a:cubicBezTo>
                    <a:pt x="1642" y="145"/>
                    <a:pt x="1650" y="180"/>
                    <a:pt x="1669" y="209"/>
                  </a:cubicBezTo>
                  <a:cubicBezTo>
                    <a:pt x="1563" y="320"/>
                    <a:pt x="1497" y="479"/>
                    <a:pt x="1515" y="693"/>
                  </a:cubicBezTo>
                  <a:cubicBezTo>
                    <a:pt x="1550" y="1084"/>
                    <a:pt x="1783" y="1365"/>
                    <a:pt x="1833" y="1618"/>
                  </a:cubicBezTo>
                  <a:cubicBezTo>
                    <a:pt x="1854" y="1724"/>
                    <a:pt x="1865" y="1915"/>
                    <a:pt x="1727" y="2094"/>
                  </a:cubicBezTo>
                  <a:cubicBezTo>
                    <a:pt x="1616" y="2239"/>
                    <a:pt x="1465" y="2316"/>
                    <a:pt x="1362" y="2353"/>
                  </a:cubicBezTo>
                  <a:cubicBezTo>
                    <a:pt x="1158" y="2279"/>
                    <a:pt x="1013" y="2083"/>
                    <a:pt x="1013" y="1857"/>
                  </a:cubicBezTo>
                  <a:cubicBezTo>
                    <a:pt x="1013" y="1557"/>
                    <a:pt x="1013" y="1257"/>
                    <a:pt x="1013" y="957"/>
                  </a:cubicBezTo>
                  <a:lnTo>
                    <a:pt x="1013" y="957"/>
                  </a:lnTo>
                  <a:cubicBezTo>
                    <a:pt x="1008" y="674"/>
                    <a:pt x="770" y="447"/>
                    <a:pt x="481" y="463"/>
                  </a:cubicBezTo>
                  <a:cubicBezTo>
                    <a:pt x="233" y="476"/>
                    <a:pt x="26" y="680"/>
                    <a:pt x="11" y="928"/>
                  </a:cubicBezTo>
                  <a:cubicBezTo>
                    <a:pt x="0" y="1076"/>
                    <a:pt x="53" y="1216"/>
                    <a:pt x="156" y="1320"/>
                  </a:cubicBezTo>
                  <a:cubicBezTo>
                    <a:pt x="177" y="1341"/>
                    <a:pt x="203" y="1351"/>
                    <a:pt x="230" y="1351"/>
                  </a:cubicBezTo>
                  <a:cubicBezTo>
                    <a:pt x="256" y="1351"/>
                    <a:pt x="283" y="1341"/>
                    <a:pt x="301" y="1322"/>
                  </a:cubicBezTo>
                  <a:cubicBezTo>
                    <a:pt x="346" y="1280"/>
                    <a:pt x="344" y="1211"/>
                    <a:pt x="301" y="1166"/>
                  </a:cubicBezTo>
                  <a:cubicBezTo>
                    <a:pt x="243" y="1105"/>
                    <a:pt x="212" y="1023"/>
                    <a:pt x="220" y="936"/>
                  </a:cubicBezTo>
                  <a:cubicBezTo>
                    <a:pt x="233" y="793"/>
                    <a:pt x="354" y="680"/>
                    <a:pt x="497" y="674"/>
                  </a:cubicBezTo>
                  <a:cubicBezTo>
                    <a:pt x="664" y="666"/>
                    <a:pt x="801" y="801"/>
                    <a:pt x="801" y="965"/>
                  </a:cubicBezTo>
                  <a:cubicBezTo>
                    <a:pt x="801" y="1262"/>
                    <a:pt x="801" y="1559"/>
                    <a:pt x="801" y="1857"/>
                  </a:cubicBezTo>
                  <a:cubicBezTo>
                    <a:pt x="801" y="2160"/>
                    <a:pt x="987" y="2424"/>
                    <a:pt x="1251" y="2535"/>
                  </a:cubicBezTo>
                  <a:cubicBezTo>
                    <a:pt x="1248" y="2712"/>
                    <a:pt x="1232" y="2972"/>
                    <a:pt x="1143" y="3077"/>
                  </a:cubicBezTo>
                  <a:cubicBezTo>
                    <a:pt x="1037" y="3199"/>
                    <a:pt x="985" y="3180"/>
                    <a:pt x="907" y="3231"/>
                  </a:cubicBezTo>
                  <a:cubicBezTo>
                    <a:pt x="1051" y="3495"/>
                    <a:pt x="1196" y="3760"/>
                    <a:pt x="1341" y="4024"/>
                  </a:cubicBezTo>
                  <a:cubicBezTo>
                    <a:pt x="1352" y="4040"/>
                    <a:pt x="1367" y="4051"/>
                    <a:pt x="1389" y="4051"/>
                  </a:cubicBezTo>
                  <a:cubicBezTo>
                    <a:pt x="1590" y="4051"/>
                    <a:pt x="1791" y="4051"/>
                    <a:pt x="1992" y="4051"/>
                  </a:cubicBezTo>
                  <a:cubicBezTo>
                    <a:pt x="2007" y="4051"/>
                    <a:pt x="2018" y="4040"/>
                    <a:pt x="2018" y="4024"/>
                  </a:cubicBezTo>
                  <a:cubicBezTo>
                    <a:pt x="2018" y="4006"/>
                    <a:pt x="2018" y="3989"/>
                    <a:pt x="2018" y="3971"/>
                  </a:cubicBezTo>
                  <a:cubicBezTo>
                    <a:pt x="2018" y="3839"/>
                    <a:pt x="1912" y="3733"/>
                    <a:pt x="1780" y="3733"/>
                  </a:cubicBezTo>
                  <a:cubicBezTo>
                    <a:pt x="1729" y="3733"/>
                    <a:pt x="1678" y="3733"/>
                    <a:pt x="1627" y="3733"/>
                  </a:cubicBezTo>
                  <a:cubicBezTo>
                    <a:pt x="1608" y="3733"/>
                    <a:pt x="1590" y="3723"/>
                    <a:pt x="1582" y="3707"/>
                  </a:cubicBezTo>
                  <a:cubicBezTo>
                    <a:pt x="1543" y="3636"/>
                    <a:pt x="1504" y="3566"/>
                    <a:pt x="1465" y="3495"/>
                  </a:cubicBezTo>
                  <a:cubicBezTo>
                    <a:pt x="1571" y="3451"/>
                    <a:pt x="1658" y="3466"/>
                    <a:pt x="1783" y="3363"/>
                  </a:cubicBezTo>
                  <a:cubicBezTo>
                    <a:pt x="1907" y="3260"/>
                    <a:pt x="1888" y="3169"/>
                    <a:pt x="1941" y="3072"/>
                  </a:cubicBezTo>
                  <a:cubicBezTo>
                    <a:pt x="2032" y="3162"/>
                    <a:pt x="2205" y="3210"/>
                    <a:pt x="2213" y="3342"/>
                  </a:cubicBezTo>
                  <a:cubicBezTo>
                    <a:pt x="2218" y="3448"/>
                    <a:pt x="2155" y="3444"/>
                    <a:pt x="2125" y="3495"/>
                  </a:cubicBezTo>
                  <a:cubicBezTo>
                    <a:pt x="2297" y="3675"/>
                    <a:pt x="2468" y="3855"/>
                    <a:pt x="2639" y="4035"/>
                  </a:cubicBezTo>
                  <a:cubicBezTo>
                    <a:pt x="2649" y="4045"/>
                    <a:pt x="2662" y="4051"/>
                    <a:pt x="2676" y="4051"/>
                  </a:cubicBezTo>
                  <a:cubicBezTo>
                    <a:pt x="2862" y="4051"/>
                    <a:pt x="3048" y="4051"/>
                    <a:pt x="3234" y="4051"/>
                  </a:cubicBezTo>
                  <a:cubicBezTo>
                    <a:pt x="3250" y="4051"/>
                    <a:pt x="3260" y="4040"/>
                    <a:pt x="3260" y="4024"/>
                  </a:cubicBezTo>
                  <a:cubicBezTo>
                    <a:pt x="3260" y="4006"/>
                    <a:pt x="3260" y="3989"/>
                    <a:pt x="3260" y="3971"/>
                  </a:cubicBezTo>
                  <a:cubicBezTo>
                    <a:pt x="3260" y="3839"/>
                    <a:pt x="3154" y="3733"/>
                    <a:pt x="3022" y="3733"/>
                  </a:cubicBezTo>
                  <a:cubicBezTo>
                    <a:pt x="2952" y="3733"/>
                    <a:pt x="2881" y="3733"/>
                    <a:pt x="2810" y="3733"/>
                  </a:cubicBezTo>
                  <a:cubicBezTo>
                    <a:pt x="2795" y="3733"/>
                    <a:pt x="2776" y="3725"/>
                    <a:pt x="2768" y="3712"/>
                  </a:cubicBezTo>
                  <a:cubicBezTo>
                    <a:pt x="2730" y="3657"/>
                    <a:pt x="2691" y="3603"/>
                    <a:pt x="2652" y="3548"/>
                  </a:cubicBezTo>
                  <a:cubicBezTo>
                    <a:pt x="2705" y="3425"/>
                    <a:pt x="2810" y="3390"/>
                    <a:pt x="2810" y="3178"/>
                  </a:cubicBezTo>
                  <a:cubicBezTo>
                    <a:pt x="2810" y="2993"/>
                    <a:pt x="2599" y="2790"/>
                    <a:pt x="2493" y="2596"/>
                  </a:cubicBezTo>
                  <a:cubicBezTo>
                    <a:pt x="2616" y="2476"/>
                    <a:pt x="2686" y="2451"/>
                    <a:pt x="2861" y="2234"/>
                  </a:cubicBezTo>
                  <a:cubicBezTo>
                    <a:pt x="2906" y="2293"/>
                    <a:pt x="2951" y="2352"/>
                    <a:pt x="2996" y="2411"/>
                  </a:cubicBezTo>
                  <a:cubicBezTo>
                    <a:pt x="3259" y="2301"/>
                    <a:pt x="3521" y="2191"/>
                    <a:pt x="3784" y="2080"/>
                  </a:cubicBezTo>
                  <a:cubicBezTo>
                    <a:pt x="3802" y="2072"/>
                    <a:pt x="3816" y="2054"/>
                    <a:pt x="3816" y="2033"/>
                  </a:cubicBezTo>
                  <a:cubicBezTo>
                    <a:pt x="3816" y="1842"/>
                    <a:pt x="3816" y="1651"/>
                    <a:pt x="3816" y="1460"/>
                  </a:cubicBezTo>
                  <a:cubicBezTo>
                    <a:pt x="3816" y="1444"/>
                    <a:pt x="3805" y="1433"/>
                    <a:pt x="3789" y="1433"/>
                  </a:cubicBezTo>
                  <a:cubicBezTo>
                    <a:pt x="3771" y="1433"/>
                    <a:pt x="3754" y="1433"/>
                    <a:pt x="3736" y="1433"/>
                  </a:cubicBezTo>
                  <a:cubicBezTo>
                    <a:pt x="3604" y="1433"/>
                    <a:pt x="3498" y="1539"/>
                    <a:pt x="3498" y="1671"/>
                  </a:cubicBezTo>
                  <a:cubicBezTo>
                    <a:pt x="3498" y="1706"/>
                    <a:pt x="3498" y="1741"/>
                    <a:pt x="3498" y="1777"/>
                  </a:cubicBezTo>
                  <a:cubicBezTo>
                    <a:pt x="3498" y="1793"/>
                    <a:pt x="3488" y="1804"/>
                    <a:pt x="3472" y="1804"/>
                  </a:cubicBezTo>
                  <a:cubicBezTo>
                    <a:pt x="3352" y="1804"/>
                    <a:pt x="3232" y="1804"/>
                    <a:pt x="3112" y="1804"/>
                  </a:cubicBezTo>
                  <a:cubicBezTo>
                    <a:pt x="3138" y="1727"/>
                    <a:pt x="3154" y="1645"/>
                    <a:pt x="3154" y="1566"/>
                  </a:cubicBezTo>
                  <a:cubicBezTo>
                    <a:pt x="3154" y="1558"/>
                    <a:pt x="3154" y="1547"/>
                    <a:pt x="3154" y="1539"/>
                  </a:cubicBezTo>
                  <a:cubicBezTo>
                    <a:pt x="3370" y="1324"/>
                    <a:pt x="3585" y="1109"/>
                    <a:pt x="3800" y="894"/>
                  </a:cubicBezTo>
                  <a:cubicBezTo>
                    <a:pt x="3810" y="883"/>
                    <a:pt x="3816" y="870"/>
                    <a:pt x="3816" y="857"/>
                  </a:cubicBezTo>
                  <a:cubicBezTo>
                    <a:pt x="3816" y="652"/>
                    <a:pt x="3816" y="448"/>
                    <a:pt x="3816" y="243"/>
                  </a:cubicBezTo>
                  <a:cubicBezTo>
                    <a:pt x="3816" y="227"/>
                    <a:pt x="3805" y="217"/>
                    <a:pt x="3789" y="217"/>
                  </a:cubicBezTo>
                  <a:cubicBezTo>
                    <a:pt x="3771" y="217"/>
                    <a:pt x="3754" y="217"/>
                    <a:pt x="3736" y="217"/>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2" name="Title 1"/>
          <p:cNvSpPr>
            <a:spLocks noGrp="1"/>
          </p:cNvSpPr>
          <p:nvPr>
            <p:ph type="ctrTitle" hasCustomPrompt="1"/>
          </p:nvPr>
        </p:nvSpPr>
        <p:spPr>
          <a:xfrm>
            <a:off x="1240278" y="2166498"/>
            <a:ext cx="6858000" cy="1290064"/>
          </a:xfrm>
        </p:spPr>
        <p:txBody>
          <a:bodyPr lIns="0" tIns="0" rIns="0" bIns="0" anchor="t">
            <a:normAutofit/>
          </a:bodyPr>
          <a:lstStyle>
            <a:lvl1pPr algn="l">
              <a:defRPr sz="3200" b="1" i="0" cap="all" baseline="0">
                <a:solidFill>
                  <a:schemeClr val="bg1"/>
                </a:solidFill>
                <a:latin typeface="Barlow Semi Condensed Medium" pitchFamily="2" charset="77"/>
                <a:cs typeface="Arial Black" panose="020B0604020202020204" pitchFamily="34" charset="0"/>
              </a:defRPr>
            </a:lvl1pPr>
          </a:lstStyle>
          <a:p>
            <a:r>
              <a:rPr lang="de-DE" dirty="0"/>
              <a:t>MASTERTITELFORMAT </a:t>
            </a:r>
            <a:br>
              <a:rPr lang="de-DE" dirty="0"/>
            </a:br>
            <a:r>
              <a:rPr lang="de-DE" dirty="0"/>
              <a:t>BEARBEITEN</a:t>
            </a:r>
            <a:endParaRPr lang="en-US" dirty="0"/>
          </a:p>
        </p:txBody>
      </p:sp>
      <p:pic>
        <p:nvPicPr>
          <p:cNvPr id="8" name="Grafik 7">
            <a:extLst>
              <a:ext uri="{FF2B5EF4-FFF2-40B4-BE49-F238E27FC236}">
                <a16:creationId xmlns:a16="http://schemas.microsoft.com/office/drawing/2014/main" id="{660895BC-27F4-D64B-91B6-A003EF8D7649}"/>
              </a:ext>
            </a:extLst>
          </p:cNvPr>
          <p:cNvPicPr>
            <a:picLocks noChangeAspect="1"/>
          </p:cNvPicPr>
          <p:nvPr userDrawn="1"/>
        </p:nvPicPr>
        <p:blipFill>
          <a:blip r:embed="rId2"/>
          <a:stretch>
            <a:fillRect/>
          </a:stretch>
        </p:blipFill>
        <p:spPr>
          <a:xfrm>
            <a:off x="398834" y="394078"/>
            <a:ext cx="2295727" cy="762145"/>
          </a:xfrm>
          <a:prstGeom prst="rect">
            <a:avLst/>
          </a:prstGeom>
        </p:spPr>
      </p:pic>
      <p:sp>
        <p:nvSpPr>
          <p:cNvPr id="5" name="Textplatzhalter 4">
            <a:extLst>
              <a:ext uri="{FF2B5EF4-FFF2-40B4-BE49-F238E27FC236}">
                <a16:creationId xmlns:a16="http://schemas.microsoft.com/office/drawing/2014/main" id="{9487900C-EDCF-BA48-BAA4-C519A861A4B5}"/>
              </a:ext>
            </a:extLst>
          </p:cNvPr>
          <p:cNvSpPr>
            <a:spLocks noGrp="1"/>
          </p:cNvSpPr>
          <p:nvPr>
            <p:ph type="body" sz="quarter" idx="10"/>
          </p:nvPr>
        </p:nvSpPr>
        <p:spPr>
          <a:xfrm>
            <a:off x="3588984" y="4320000"/>
            <a:ext cx="2160587" cy="1098550"/>
          </a:xfrm>
        </p:spPr>
        <p:txBody>
          <a:bodyPr/>
          <a:lstStyle>
            <a:lvl1pPr marL="0" indent="0" algn="l">
              <a:buNone/>
              <a:defRPr>
                <a:solidFill>
                  <a:schemeClr val="bg1"/>
                </a:solidFill>
              </a:defRPr>
            </a:lvl1pPr>
          </a:lstStyle>
          <a:p>
            <a:endParaRPr lang="de-DE" dirty="0"/>
          </a:p>
        </p:txBody>
      </p:sp>
      <p:sp>
        <p:nvSpPr>
          <p:cNvPr id="14" name="Textplatzhalter 4">
            <a:extLst>
              <a:ext uri="{FF2B5EF4-FFF2-40B4-BE49-F238E27FC236}">
                <a16:creationId xmlns:a16="http://schemas.microsoft.com/office/drawing/2014/main" id="{539D49C7-0DE9-4049-921A-32B9B9B76068}"/>
              </a:ext>
            </a:extLst>
          </p:cNvPr>
          <p:cNvSpPr>
            <a:spLocks noGrp="1"/>
          </p:cNvSpPr>
          <p:nvPr>
            <p:ph type="body" sz="quarter" idx="11"/>
          </p:nvPr>
        </p:nvSpPr>
        <p:spPr>
          <a:xfrm>
            <a:off x="5975503" y="4320000"/>
            <a:ext cx="2160587" cy="1098550"/>
          </a:xfrm>
        </p:spPr>
        <p:txBody>
          <a:bodyPr/>
          <a:lstStyle>
            <a:lvl1pPr marL="0" indent="0" algn="l">
              <a:buNone/>
              <a:defRPr>
                <a:solidFill>
                  <a:schemeClr val="bg1"/>
                </a:solidFill>
              </a:defRPr>
            </a:lvl1pPr>
          </a:lstStyle>
          <a:p>
            <a:endParaRPr lang="de-DE" dirty="0"/>
          </a:p>
        </p:txBody>
      </p:sp>
      <p:sp>
        <p:nvSpPr>
          <p:cNvPr id="28" name="Textplatzhalter 4">
            <a:extLst>
              <a:ext uri="{FF2B5EF4-FFF2-40B4-BE49-F238E27FC236}">
                <a16:creationId xmlns:a16="http://schemas.microsoft.com/office/drawing/2014/main" id="{A7DDAFEF-8FB6-1F48-A002-11BD72C30E35}"/>
              </a:ext>
            </a:extLst>
          </p:cNvPr>
          <p:cNvSpPr>
            <a:spLocks noGrp="1"/>
          </p:cNvSpPr>
          <p:nvPr>
            <p:ph type="body" sz="quarter" idx="12"/>
          </p:nvPr>
        </p:nvSpPr>
        <p:spPr>
          <a:xfrm>
            <a:off x="1245220" y="4320000"/>
            <a:ext cx="2160587" cy="1098550"/>
          </a:xfrm>
        </p:spPr>
        <p:txBody>
          <a:bodyPr/>
          <a:lstStyle>
            <a:lvl1pPr marL="0" indent="0" algn="l">
              <a:buNone/>
              <a:defRPr>
                <a:solidFill>
                  <a:schemeClr val="bg1"/>
                </a:solidFill>
              </a:defRPr>
            </a:lvl1pPr>
          </a:lstStyle>
          <a:p>
            <a:endParaRPr lang="de-DE" dirty="0"/>
          </a:p>
        </p:txBody>
      </p:sp>
      <p:grpSp>
        <p:nvGrpSpPr>
          <p:cNvPr id="29" name="Group 1">
            <a:extLst>
              <a:ext uri="{FF2B5EF4-FFF2-40B4-BE49-F238E27FC236}">
                <a16:creationId xmlns:a16="http://schemas.microsoft.com/office/drawing/2014/main" id="{486C14BF-59C2-8046-8635-BECC0AEE91E3}"/>
              </a:ext>
            </a:extLst>
          </p:cNvPr>
          <p:cNvGrpSpPr>
            <a:grpSpLocks noChangeAspect="1"/>
          </p:cNvGrpSpPr>
          <p:nvPr userDrawn="1"/>
        </p:nvGrpSpPr>
        <p:grpSpPr bwMode="auto">
          <a:xfrm>
            <a:off x="5975504" y="3870732"/>
            <a:ext cx="322330" cy="323135"/>
            <a:chOff x="1999" y="1409"/>
            <a:chExt cx="400" cy="401"/>
          </a:xfrm>
          <a:solidFill>
            <a:schemeClr val="bg1"/>
          </a:solidFill>
        </p:grpSpPr>
        <p:sp>
          <p:nvSpPr>
            <p:cNvPr id="30" name="Freeform 2">
              <a:extLst>
                <a:ext uri="{FF2B5EF4-FFF2-40B4-BE49-F238E27FC236}">
                  <a16:creationId xmlns:a16="http://schemas.microsoft.com/office/drawing/2014/main" id="{E583E48F-7D82-B346-A488-D81D6C9BE5CF}"/>
                </a:ext>
              </a:extLst>
            </p:cNvPr>
            <p:cNvSpPr>
              <a:spLocks noChangeArrowheads="1"/>
            </p:cNvSpPr>
            <p:nvPr/>
          </p:nvSpPr>
          <p:spPr bwMode="auto">
            <a:xfrm>
              <a:off x="1999" y="1409"/>
              <a:ext cx="400" cy="401"/>
            </a:xfrm>
            <a:custGeom>
              <a:avLst/>
              <a:gdLst>
                <a:gd name="T0" fmla="*/ 445 w 1770"/>
                <a:gd name="T1" fmla="*/ 1652 h 1772"/>
                <a:gd name="T2" fmla="*/ 1 w 1770"/>
                <a:gd name="T3" fmla="*/ 916 h 1772"/>
                <a:gd name="T4" fmla="*/ 173 w 1770"/>
                <a:gd name="T5" fmla="*/ 362 h 1772"/>
                <a:gd name="T6" fmla="*/ 240 w 1770"/>
                <a:gd name="T7" fmla="*/ 420 h 1772"/>
                <a:gd name="T8" fmla="*/ 239 w 1770"/>
                <a:gd name="T9" fmla="*/ 502 h 1772"/>
                <a:gd name="T10" fmla="*/ 132 w 1770"/>
                <a:gd name="T11" fmla="*/ 886 h 1772"/>
                <a:gd name="T12" fmla="*/ 233 w 1770"/>
                <a:gd name="T13" fmla="*/ 1261 h 1772"/>
                <a:gd name="T14" fmla="*/ 1262 w 1770"/>
                <a:gd name="T15" fmla="*/ 1537 h 1772"/>
                <a:gd name="T16" fmla="*/ 1538 w 1770"/>
                <a:gd name="T17" fmla="*/ 509 h 1772"/>
                <a:gd name="T18" fmla="*/ 991 w 1770"/>
                <a:gd name="T19" fmla="*/ 140 h 1772"/>
                <a:gd name="T20" fmla="*/ 845 w 1770"/>
                <a:gd name="T21" fmla="*/ 134 h 1772"/>
                <a:gd name="T22" fmla="*/ 684 w 1770"/>
                <a:gd name="T23" fmla="*/ 533 h 1772"/>
                <a:gd name="T24" fmla="*/ 549 w 1770"/>
                <a:gd name="T25" fmla="*/ 612 h 1772"/>
                <a:gd name="T26" fmla="*/ 529 w 1770"/>
                <a:gd name="T27" fmla="*/ 687 h 1772"/>
                <a:gd name="T28" fmla="*/ 683 w 1770"/>
                <a:gd name="T29" fmla="*/ 841 h 1772"/>
                <a:gd name="T30" fmla="*/ 758 w 1770"/>
                <a:gd name="T31" fmla="*/ 859 h 1772"/>
                <a:gd name="T32" fmla="*/ 816 w 1770"/>
                <a:gd name="T33" fmla="*/ 1073 h 1772"/>
                <a:gd name="T34" fmla="*/ 816 w 1770"/>
                <a:gd name="T35" fmla="*/ 1136 h 1772"/>
                <a:gd name="T36" fmla="*/ 820 w 1770"/>
                <a:gd name="T37" fmla="*/ 1249 h 1772"/>
                <a:gd name="T38" fmla="*/ 855 w 1770"/>
                <a:gd name="T39" fmla="*/ 1326 h 1772"/>
                <a:gd name="T40" fmla="*/ 914 w 1770"/>
                <a:gd name="T41" fmla="*/ 1346 h 1772"/>
                <a:gd name="T42" fmla="*/ 1013 w 1770"/>
                <a:gd name="T43" fmla="*/ 1248 h 1772"/>
                <a:gd name="T44" fmla="*/ 1337 w 1770"/>
                <a:gd name="T45" fmla="*/ 719 h 1772"/>
                <a:gd name="T46" fmla="*/ 1326 w 1770"/>
                <a:gd name="T47" fmla="*/ 642 h 1772"/>
                <a:gd name="T48" fmla="*/ 1330 w 1770"/>
                <a:gd name="T49" fmla="*/ 571 h 1772"/>
                <a:gd name="T50" fmla="*/ 1392 w 1770"/>
                <a:gd name="T51" fmla="*/ 506 h 1772"/>
                <a:gd name="T52" fmla="*/ 1467 w 1770"/>
                <a:gd name="T53" fmla="*/ 736 h 1772"/>
                <a:gd name="T54" fmla="*/ 1143 w 1770"/>
                <a:gd name="T55" fmla="*/ 1242 h 1772"/>
                <a:gd name="T56" fmla="*/ 1026 w 1770"/>
                <a:gd name="T57" fmla="*/ 1445 h 1772"/>
                <a:gd name="T58" fmla="*/ 914 w 1770"/>
                <a:gd name="T59" fmla="*/ 1476 h 1772"/>
                <a:gd name="T60" fmla="*/ 686 w 1770"/>
                <a:gd name="T61" fmla="*/ 1251 h 1772"/>
                <a:gd name="T62" fmla="*/ 682 w 1770"/>
                <a:gd name="T63" fmla="*/ 1101 h 1772"/>
                <a:gd name="T64" fmla="*/ 685 w 1770"/>
                <a:gd name="T65" fmla="*/ 1026 h 1772"/>
                <a:gd name="T66" fmla="*/ 688 w 1770"/>
                <a:gd name="T67" fmla="*/ 973 h 1772"/>
                <a:gd name="T68" fmla="*/ 682 w 1770"/>
                <a:gd name="T69" fmla="*/ 973 h 1772"/>
                <a:gd name="T70" fmla="*/ 395 w 1770"/>
                <a:gd name="T71" fmla="*/ 687 h 1772"/>
                <a:gd name="T72" fmla="*/ 434 w 1770"/>
                <a:gd name="T73" fmla="*/ 548 h 1772"/>
                <a:gd name="T74" fmla="*/ 786 w 1770"/>
                <a:gd name="T75" fmla="*/ 307 h 1772"/>
                <a:gd name="T76" fmla="*/ 602 w 1770"/>
                <a:gd name="T77" fmla="*/ 163 h 1772"/>
                <a:gd name="T78" fmla="*/ 569 w 1770"/>
                <a:gd name="T79" fmla="*/ 100 h 1772"/>
                <a:gd name="T80" fmla="*/ 603 w 1770"/>
                <a:gd name="T81" fmla="*/ 48 h 1772"/>
                <a:gd name="T82" fmla="*/ 885 w 1770"/>
                <a:gd name="T83" fmla="*/ 0 h 1772"/>
                <a:gd name="T84" fmla="*/ 1766 w 1770"/>
                <a:gd name="T85" fmla="*/ 809 h 1772"/>
                <a:gd name="T86" fmla="*/ 1651 w 1770"/>
                <a:gd name="T87" fmla="*/ 1327 h 1772"/>
                <a:gd name="T88" fmla="*/ 854 w 1770"/>
                <a:gd name="T89" fmla="*/ 1770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0" h="1772">
                  <a:moveTo>
                    <a:pt x="854" y="1770"/>
                  </a:moveTo>
                  <a:lnTo>
                    <a:pt x="854" y="1770"/>
                  </a:lnTo>
                  <a:cubicBezTo>
                    <a:pt x="703" y="1764"/>
                    <a:pt x="576" y="1727"/>
                    <a:pt x="445" y="1652"/>
                  </a:cubicBezTo>
                  <a:cubicBezTo>
                    <a:pt x="303" y="1570"/>
                    <a:pt x="201" y="1468"/>
                    <a:pt x="119" y="1326"/>
                  </a:cubicBezTo>
                  <a:cubicBezTo>
                    <a:pt x="44" y="1195"/>
                    <a:pt x="7" y="1068"/>
                    <a:pt x="1" y="916"/>
                  </a:cubicBezTo>
                  <a:lnTo>
                    <a:pt x="1" y="916"/>
                  </a:lnTo>
                  <a:cubicBezTo>
                    <a:pt x="0" y="905"/>
                    <a:pt x="0" y="895"/>
                    <a:pt x="0" y="885"/>
                  </a:cubicBezTo>
                  <a:cubicBezTo>
                    <a:pt x="0" y="723"/>
                    <a:pt x="36" y="585"/>
                    <a:pt x="118" y="445"/>
                  </a:cubicBezTo>
                  <a:cubicBezTo>
                    <a:pt x="135" y="414"/>
                    <a:pt x="152" y="390"/>
                    <a:pt x="173" y="362"/>
                  </a:cubicBezTo>
                  <a:cubicBezTo>
                    <a:pt x="188" y="373"/>
                    <a:pt x="204" y="384"/>
                    <a:pt x="219" y="396"/>
                  </a:cubicBezTo>
                  <a:lnTo>
                    <a:pt x="219" y="396"/>
                  </a:lnTo>
                  <a:cubicBezTo>
                    <a:pt x="228" y="403"/>
                    <a:pt x="234" y="410"/>
                    <a:pt x="240" y="420"/>
                  </a:cubicBezTo>
                  <a:cubicBezTo>
                    <a:pt x="247" y="433"/>
                    <a:pt x="251" y="445"/>
                    <a:pt x="251" y="460"/>
                  </a:cubicBezTo>
                  <a:cubicBezTo>
                    <a:pt x="251" y="474"/>
                    <a:pt x="248" y="487"/>
                    <a:pt x="240" y="499"/>
                  </a:cubicBezTo>
                  <a:cubicBezTo>
                    <a:pt x="240" y="500"/>
                    <a:pt x="239" y="501"/>
                    <a:pt x="239" y="502"/>
                  </a:cubicBezTo>
                  <a:lnTo>
                    <a:pt x="239" y="502"/>
                  </a:lnTo>
                  <a:cubicBezTo>
                    <a:pt x="237" y="506"/>
                    <a:pt x="235" y="509"/>
                    <a:pt x="233" y="513"/>
                  </a:cubicBezTo>
                  <a:cubicBezTo>
                    <a:pt x="164" y="632"/>
                    <a:pt x="132" y="749"/>
                    <a:pt x="132" y="886"/>
                  </a:cubicBezTo>
                  <a:cubicBezTo>
                    <a:pt x="132" y="896"/>
                    <a:pt x="133" y="904"/>
                    <a:pt x="133" y="915"/>
                  </a:cubicBezTo>
                  <a:lnTo>
                    <a:pt x="133" y="915"/>
                  </a:lnTo>
                  <a:cubicBezTo>
                    <a:pt x="138" y="1043"/>
                    <a:pt x="169" y="1150"/>
                    <a:pt x="233" y="1261"/>
                  </a:cubicBezTo>
                  <a:cubicBezTo>
                    <a:pt x="303" y="1382"/>
                    <a:pt x="389" y="1468"/>
                    <a:pt x="509" y="1537"/>
                  </a:cubicBezTo>
                  <a:cubicBezTo>
                    <a:pt x="629" y="1607"/>
                    <a:pt x="747" y="1638"/>
                    <a:pt x="886" y="1638"/>
                  </a:cubicBezTo>
                  <a:cubicBezTo>
                    <a:pt x="1024" y="1638"/>
                    <a:pt x="1142" y="1607"/>
                    <a:pt x="1262" y="1537"/>
                  </a:cubicBezTo>
                  <a:cubicBezTo>
                    <a:pt x="1382" y="1468"/>
                    <a:pt x="1469" y="1382"/>
                    <a:pt x="1538" y="1261"/>
                  </a:cubicBezTo>
                  <a:cubicBezTo>
                    <a:pt x="1608" y="1141"/>
                    <a:pt x="1639" y="1024"/>
                    <a:pt x="1639" y="886"/>
                  </a:cubicBezTo>
                  <a:cubicBezTo>
                    <a:pt x="1639" y="747"/>
                    <a:pt x="1608" y="629"/>
                    <a:pt x="1538" y="509"/>
                  </a:cubicBezTo>
                  <a:cubicBezTo>
                    <a:pt x="1469" y="389"/>
                    <a:pt x="1382" y="302"/>
                    <a:pt x="1262" y="233"/>
                  </a:cubicBezTo>
                  <a:cubicBezTo>
                    <a:pt x="1174" y="182"/>
                    <a:pt x="1091" y="154"/>
                    <a:pt x="991" y="140"/>
                  </a:cubicBezTo>
                  <a:lnTo>
                    <a:pt x="991" y="140"/>
                  </a:lnTo>
                  <a:cubicBezTo>
                    <a:pt x="954" y="135"/>
                    <a:pt x="923" y="132"/>
                    <a:pt x="886" y="132"/>
                  </a:cubicBezTo>
                  <a:cubicBezTo>
                    <a:pt x="872" y="132"/>
                    <a:pt x="859" y="133"/>
                    <a:pt x="845" y="134"/>
                  </a:cubicBezTo>
                  <a:lnTo>
                    <a:pt x="845" y="134"/>
                  </a:lnTo>
                  <a:cubicBezTo>
                    <a:pt x="862" y="150"/>
                    <a:pt x="874" y="167"/>
                    <a:pt x="886" y="187"/>
                  </a:cubicBezTo>
                  <a:cubicBezTo>
                    <a:pt x="908" y="226"/>
                    <a:pt x="918" y="263"/>
                    <a:pt x="919" y="306"/>
                  </a:cubicBezTo>
                  <a:cubicBezTo>
                    <a:pt x="919" y="452"/>
                    <a:pt x="836" y="533"/>
                    <a:pt x="684" y="533"/>
                  </a:cubicBezTo>
                  <a:lnTo>
                    <a:pt x="684" y="533"/>
                  </a:lnTo>
                  <a:cubicBezTo>
                    <a:pt x="656" y="533"/>
                    <a:pt x="631" y="539"/>
                    <a:pt x="607" y="554"/>
                  </a:cubicBezTo>
                  <a:cubicBezTo>
                    <a:pt x="581" y="568"/>
                    <a:pt x="563" y="587"/>
                    <a:pt x="549" y="612"/>
                  </a:cubicBezTo>
                  <a:cubicBezTo>
                    <a:pt x="536" y="633"/>
                    <a:pt x="531" y="654"/>
                    <a:pt x="529" y="679"/>
                  </a:cubicBezTo>
                  <a:lnTo>
                    <a:pt x="529" y="679"/>
                  </a:lnTo>
                  <a:cubicBezTo>
                    <a:pt x="529" y="682"/>
                    <a:pt x="529" y="684"/>
                    <a:pt x="529" y="687"/>
                  </a:cubicBezTo>
                  <a:cubicBezTo>
                    <a:pt x="529" y="716"/>
                    <a:pt x="535" y="739"/>
                    <a:pt x="549" y="764"/>
                  </a:cubicBezTo>
                  <a:cubicBezTo>
                    <a:pt x="563" y="788"/>
                    <a:pt x="581" y="806"/>
                    <a:pt x="606" y="821"/>
                  </a:cubicBezTo>
                  <a:cubicBezTo>
                    <a:pt x="630" y="835"/>
                    <a:pt x="654" y="841"/>
                    <a:pt x="683" y="841"/>
                  </a:cubicBezTo>
                  <a:lnTo>
                    <a:pt x="683" y="841"/>
                  </a:lnTo>
                  <a:cubicBezTo>
                    <a:pt x="686" y="841"/>
                    <a:pt x="688" y="841"/>
                    <a:pt x="691" y="841"/>
                  </a:cubicBezTo>
                  <a:cubicBezTo>
                    <a:pt x="716" y="841"/>
                    <a:pt x="737" y="846"/>
                    <a:pt x="758" y="859"/>
                  </a:cubicBezTo>
                  <a:cubicBezTo>
                    <a:pt x="770" y="865"/>
                    <a:pt x="779" y="873"/>
                    <a:pt x="788" y="883"/>
                  </a:cubicBezTo>
                  <a:cubicBezTo>
                    <a:pt x="830" y="928"/>
                    <a:pt x="823" y="993"/>
                    <a:pt x="819" y="1040"/>
                  </a:cubicBezTo>
                  <a:cubicBezTo>
                    <a:pt x="817" y="1053"/>
                    <a:pt x="816" y="1065"/>
                    <a:pt x="816" y="1073"/>
                  </a:cubicBezTo>
                  <a:cubicBezTo>
                    <a:pt x="816" y="1083"/>
                    <a:pt x="816" y="1093"/>
                    <a:pt x="816" y="1103"/>
                  </a:cubicBezTo>
                  <a:lnTo>
                    <a:pt x="816" y="1103"/>
                  </a:lnTo>
                  <a:cubicBezTo>
                    <a:pt x="816" y="1114"/>
                    <a:pt x="816" y="1124"/>
                    <a:pt x="816" y="1136"/>
                  </a:cubicBezTo>
                  <a:cubicBezTo>
                    <a:pt x="816" y="1173"/>
                    <a:pt x="817" y="1204"/>
                    <a:pt x="820" y="1241"/>
                  </a:cubicBezTo>
                  <a:cubicBezTo>
                    <a:pt x="820" y="1244"/>
                    <a:pt x="820" y="1246"/>
                    <a:pt x="820" y="1249"/>
                  </a:cubicBezTo>
                  <a:lnTo>
                    <a:pt x="820" y="1249"/>
                  </a:lnTo>
                  <a:cubicBezTo>
                    <a:pt x="820" y="1252"/>
                    <a:pt x="819" y="1254"/>
                    <a:pt x="819" y="1256"/>
                  </a:cubicBezTo>
                  <a:cubicBezTo>
                    <a:pt x="819" y="1272"/>
                    <a:pt x="823" y="1285"/>
                    <a:pt x="831" y="1299"/>
                  </a:cubicBezTo>
                  <a:cubicBezTo>
                    <a:pt x="837" y="1310"/>
                    <a:pt x="845" y="1318"/>
                    <a:pt x="855" y="1326"/>
                  </a:cubicBezTo>
                  <a:lnTo>
                    <a:pt x="855" y="1326"/>
                  </a:lnTo>
                  <a:cubicBezTo>
                    <a:pt x="859" y="1328"/>
                    <a:pt x="862" y="1331"/>
                    <a:pt x="866" y="1333"/>
                  </a:cubicBezTo>
                  <a:cubicBezTo>
                    <a:pt x="882" y="1342"/>
                    <a:pt x="896" y="1346"/>
                    <a:pt x="914" y="1346"/>
                  </a:cubicBezTo>
                  <a:cubicBezTo>
                    <a:pt x="932" y="1346"/>
                    <a:pt x="948" y="1342"/>
                    <a:pt x="963" y="1333"/>
                  </a:cubicBezTo>
                  <a:cubicBezTo>
                    <a:pt x="979" y="1324"/>
                    <a:pt x="990" y="1313"/>
                    <a:pt x="999" y="1297"/>
                  </a:cubicBezTo>
                  <a:cubicBezTo>
                    <a:pt x="1008" y="1281"/>
                    <a:pt x="1012" y="1266"/>
                    <a:pt x="1013" y="1248"/>
                  </a:cubicBezTo>
                  <a:cubicBezTo>
                    <a:pt x="1013" y="1063"/>
                    <a:pt x="1065" y="965"/>
                    <a:pt x="1226" y="854"/>
                  </a:cubicBezTo>
                  <a:cubicBezTo>
                    <a:pt x="1228" y="853"/>
                    <a:pt x="1230" y="852"/>
                    <a:pt x="1231" y="851"/>
                  </a:cubicBezTo>
                  <a:cubicBezTo>
                    <a:pt x="1295" y="814"/>
                    <a:pt x="1331" y="770"/>
                    <a:pt x="1337" y="719"/>
                  </a:cubicBezTo>
                  <a:lnTo>
                    <a:pt x="1337" y="719"/>
                  </a:lnTo>
                  <a:cubicBezTo>
                    <a:pt x="1337" y="713"/>
                    <a:pt x="1338" y="708"/>
                    <a:pt x="1338" y="702"/>
                  </a:cubicBezTo>
                  <a:cubicBezTo>
                    <a:pt x="1338" y="680"/>
                    <a:pt x="1334" y="662"/>
                    <a:pt x="1326" y="642"/>
                  </a:cubicBezTo>
                  <a:lnTo>
                    <a:pt x="1326" y="642"/>
                  </a:lnTo>
                  <a:cubicBezTo>
                    <a:pt x="1321" y="632"/>
                    <a:pt x="1319" y="622"/>
                    <a:pt x="1319" y="611"/>
                  </a:cubicBezTo>
                  <a:cubicBezTo>
                    <a:pt x="1319" y="596"/>
                    <a:pt x="1323" y="584"/>
                    <a:pt x="1330" y="571"/>
                  </a:cubicBezTo>
                  <a:cubicBezTo>
                    <a:pt x="1334" y="565"/>
                    <a:pt x="1337" y="560"/>
                    <a:pt x="1342" y="555"/>
                  </a:cubicBezTo>
                  <a:cubicBezTo>
                    <a:pt x="1359" y="538"/>
                    <a:pt x="1376" y="522"/>
                    <a:pt x="1392" y="506"/>
                  </a:cubicBezTo>
                  <a:lnTo>
                    <a:pt x="1392" y="506"/>
                  </a:lnTo>
                  <a:cubicBezTo>
                    <a:pt x="1407" y="522"/>
                    <a:pt x="1419" y="538"/>
                    <a:pt x="1430" y="557"/>
                  </a:cubicBezTo>
                  <a:cubicBezTo>
                    <a:pt x="1457" y="603"/>
                    <a:pt x="1469" y="648"/>
                    <a:pt x="1469" y="702"/>
                  </a:cubicBezTo>
                  <a:cubicBezTo>
                    <a:pt x="1469" y="714"/>
                    <a:pt x="1468" y="724"/>
                    <a:pt x="1467" y="736"/>
                  </a:cubicBezTo>
                  <a:cubicBezTo>
                    <a:pt x="1459" y="799"/>
                    <a:pt x="1422" y="889"/>
                    <a:pt x="1298" y="962"/>
                  </a:cubicBezTo>
                  <a:cubicBezTo>
                    <a:pt x="1166" y="1055"/>
                    <a:pt x="1144" y="1121"/>
                    <a:pt x="1143" y="1242"/>
                  </a:cubicBezTo>
                  <a:lnTo>
                    <a:pt x="1143" y="1242"/>
                  </a:lnTo>
                  <a:cubicBezTo>
                    <a:pt x="1143" y="1243"/>
                    <a:pt x="1143" y="1243"/>
                    <a:pt x="1143" y="1243"/>
                  </a:cubicBezTo>
                  <a:cubicBezTo>
                    <a:pt x="1143" y="1286"/>
                    <a:pt x="1134" y="1323"/>
                    <a:pt x="1112" y="1360"/>
                  </a:cubicBezTo>
                  <a:cubicBezTo>
                    <a:pt x="1091" y="1397"/>
                    <a:pt x="1063" y="1424"/>
                    <a:pt x="1026" y="1445"/>
                  </a:cubicBezTo>
                  <a:cubicBezTo>
                    <a:pt x="996" y="1462"/>
                    <a:pt x="968" y="1472"/>
                    <a:pt x="933" y="1475"/>
                  </a:cubicBezTo>
                  <a:lnTo>
                    <a:pt x="933" y="1475"/>
                  </a:lnTo>
                  <a:cubicBezTo>
                    <a:pt x="927" y="1476"/>
                    <a:pt x="921" y="1476"/>
                    <a:pt x="914" y="1476"/>
                  </a:cubicBezTo>
                  <a:cubicBezTo>
                    <a:pt x="873" y="1476"/>
                    <a:pt x="837" y="1466"/>
                    <a:pt x="801" y="1445"/>
                  </a:cubicBezTo>
                  <a:cubicBezTo>
                    <a:pt x="764" y="1424"/>
                    <a:pt x="738" y="1398"/>
                    <a:pt x="717" y="1361"/>
                  </a:cubicBezTo>
                  <a:cubicBezTo>
                    <a:pt x="697" y="1326"/>
                    <a:pt x="687" y="1292"/>
                    <a:pt x="686" y="1251"/>
                  </a:cubicBezTo>
                  <a:lnTo>
                    <a:pt x="686" y="1251"/>
                  </a:lnTo>
                  <a:cubicBezTo>
                    <a:pt x="683" y="1211"/>
                    <a:pt x="682" y="1176"/>
                    <a:pt x="682" y="1135"/>
                  </a:cubicBezTo>
                  <a:cubicBezTo>
                    <a:pt x="682" y="1123"/>
                    <a:pt x="682" y="1113"/>
                    <a:pt x="682" y="1101"/>
                  </a:cubicBezTo>
                  <a:cubicBezTo>
                    <a:pt x="682" y="1092"/>
                    <a:pt x="682" y="1082"/>
                    <a:pt x="682" y="1072"/>
                  </a:cubicBezTo>
                  <a:lnTo>
                    <a:pt x="682" y="1072"/>
                  </a:lnTo>
                  <a:cubicBezTo>
                    <a:pt x="682" y="1056"/>
                    <a:pt x="683" y="1042"/>
                    <a:pt x="685" y="1026"/>
                  </a:cubicBezTo>
                  <a:lnTo>
                    <a:pt x="685" y="1026"/>
                  </a:lnTo>
                  <a:cubicBezTo>
                    <a:pt x="687" y="1011"/>
                    <a:pt x="688" y="999"/>
                    <a:pt x="688" y="984"/>
                  </a:cubicBezTo>
                  <a:cubicBezTo>
                    <a:pt x="688" y="980"/>
                    <a:pt x="688" y="977"/>
                    <a:pt x="688" y="973"/>
                  </a:cubicBezTo>
                  <a:cubicBezTo>
                    <a:pt x="686" y="973"/>
                    <a:pt x="684" y="973"/>
                    <a:pt x="682" y="973"/>
                  </a:cubicBezTo>
                  <a:lnTo>
                    <a:pt x="682" y="973"/>
                  </a:lnTo>
                  <a:lnTo>
                    <a:pt x="682" y="973"/>
                  </a:lnTo>
                  <a:cubicBezTo>
                    <a:pt x="629" y="973"/>
                    <a:pt x="584" y="961"/>
                    <a:pt x="539" y="934"/>
                  </a:cubicBezTo>
                  <a:cubicBezTo>
                    <a:pt x="493" y="908"/>
                    <a:pt x="460" y="875"/>
                    <a:pt x="434" y="830"/>
                  </a:cubicBezTo>
                  <a:cubicBezTo>
                    <a:pt x="407" y="784"/>
                    <a:pt x="395" y="740"/>
                    <a:pt x="395" y="687"/>
                  </a:cubicBezTo>
                  <a:cubicBezTo>
                    <a:pt x="395" y="683"/>
                    <a:pt x="395" y="679"/>
                    <a:pt x="396" y="674"/>
                  </a:cubicBezTo>
                  <a:lnTo>
                    <a:pt x="396" y="674"/>
                  </a:lnTo>
                  <a:cubicBezTo>
                    <a:pt x="399" y="628"/>
                    <a:pt x="411" y="589"/>
                    <a:pt x="434" y="548"/>
                  </a:cubicBezTo>
                  <a:cubicBezTo>
                    <a:pt x="461" y="501"/>
                    <a:pt x="495" y="468"/>
                    <a:pt x="541" y="441"/>
                  </a:cubicBezTo>
                  <a:cubicBezTo>
                    <a:pt x="588" y="414"/>
                    <a:pt x="633" y="402"/>
                    <a:pt x="686" y="401"/>
                  </a:cubicBezTo>
                  <a:cubicBezTo>
                    <a:pt x="771" y="401"/>
                    <a:pt x="786" y="369"/>
                    <a:pt x="786" y="307"/>
                  </a:cubicBezTo>
                  <a:cubicBezTo>
                    <a:pt x="786" y="204"/>
                    <a:pt x="633" y="172"/>
                    <a:pt x="624" y="171"/>
                  </a:cubicBezTo>
                  <a:lnTo>
                    <a:pt x="624" y="171"/>
                  </a:lnTo>
                  <a:cubicBezTo>
                    <a:pt x="616" y="169"/>
                    <a:pt x="609" y="167"/>
                    <a:pt x="602" y="163"/>
                  </a:cubicBezTo>
                  <a:cubicBezTo>
                    <a:pt x="591" y="157"/>
                    <a:pt x="584" y="148"/>
                    <a:pt x="578" y="138"/>
                  </a:cubicBezTo>
                  <a:cubicBezTo>
                    <a:pt x="571" y="127"/>
                    <a:pt x="569" y="117"/>
                    <a:pt x="569" y="105"/>
                  </a:cubicBezTo>
                  <a:cubicBezTo>
                    <a:pt x="569" y="103"/>
                    <a:pt x="569" y="102"/>
                    <a:pt x="569" y="100"/>
                  </a:cubicBezTo>
                  <a:lnTo>
                    <a:pt x="569" y="100"/>
                  </a:lnTo>
                  <a:cubicBezTo>
                    <a:pt x="570" y="90"/>
                    <a:pt x="572" y="82"/>
                    <a:pt x="578" y="73"/>
                  </a:cubicBezTo>
                  <a:cubicBezTo>
                    <a:pt x="584" y="62"/>
                    <a:pt x="592" y="54"/>
                    <a:pt x="603" y="48"/>
                  </a:cubicBezTo>
                  <a:cubicBezTo>
                    <a:pt x="607" y="45"/>
                    <a:pt x="611" y="43"/>
                    <a:pt x="617" y="42"/>
                  </a:cubicBezTo>
                  <a:lnTo>
                    <a:pt x="617" y="42"/>
                  </a:lnTo>
                  <a:cubicBezTo>
                    <a:pt x="708" y="13"/>
                    <a:pt x="789" y="0"/>
                    <a:pt x="885" y="0"/>
                  </a:cubicBezTo>
                  <a:cubicBezTo>
                    <a:pt x="1047" y="0"/>
                    <a:pt x="1186" y="37"/>
                    <a:pt x="1327" y="119"/>
                  </a:cubicBezTo>
                  <a:cubicBezTo>
                    <a:pt x="1469" y="200"/>
                    <a:pt x="1569" y="302"/>
                    <a:pt x="1651" y="443"/>
                  </a:cubicBezTo>
                  <a:cubicBezTo>
                    <a:pt x="1719" y="561"/>
                    <a:pt x="1754" y="673"/>
                    <a:pt x="1766" y="809"/>
                  </a:cubicBezTo>
                  <a:lnTo>
                    <a:pt x="1766" y="809"/>
                  </a:lnTo>
                  <a:cubicBezTo>
                    <a:pt x="1768" y="835"/>
                    <a:pt x="1769" y="858"/>
                    <a:pt x="1769" y="885"/>
                  </a:cubicBezTo>
                  <a:cubicBezTo>
                    <a:pt x="1769" y="1047"/>
                    <a:pt x="1733" y="1186"/>
                    <a:pt x="1651" y="1327"/>
                  </a:cubicBezTo>
                  <a:cubicBezTo>
                    <a:pt x="1570" y="1469"/>
                    <a:pt x="1467" y="1570"/>
                    <a:pt x="1326" y="1652"/>
                  </a:cubicBezTo>
                  <a:cubicBezTo>
                    <a:pt x="1185" y="1734"/>
                    <a:pt x="1046" y="1771"/>
                    <a:pt x="884" y="1771"/>
                  </a:cubicBezTo>
                  <a:cubicBezTo>
                    <a:pt x="873" y="1771"/>
                    <a:pt x="864" y="1771"/>
                    <a:pt x="854" y="1770"/>
                  </a:cubicBezTo>
                  <a:close/>
                  <a:moveTo>
                    <a:pt x="693" y="974"/>
                  </a:moveTo>
                  <a:lnTo>
                    <a:pt x="693" y="974"/>
                  </a:lnTo>
                  <a:close/>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grpSp>
        <p:nvGrpSpPr>
          <p:cNvPr id="31" name="Group 38">
            <a:extLst>
              <a:ext uri="{FF2B5EF4-FFF2-40B4-BE49-F238E27FC236}">
                <a16:creationId xmlns:a16="http://schemas.microsoft.com/office/drawing/2014/main" id="{C8302C12-FCB7-064F-ABD2-50831E1C06A6}"/>
              </a:ext>
            </a:extLst>
          </p:cNvPr>
          <p:cNvGrpSpPr>
            <a:grpSpLocks noChangeAspect="1"/>
          </p:cNvGrpSpPr>
          <p:nvPr userDrawn="1"/>
        </p:nvGrpSpPr>
        <p:grpSpPr bwMode="auto">
          <a:xfrm>
            <a:off x="1240278" y="3859630"/>
            <a:ext cx="330038" cy="330038"/>
            <a:chOff x="5594" y="1376"/>
            <a:chExt cx="389" cy="389"/>
          </a:xfrm>
          <a:solidFill>
            <a:schemeClr val="bg1"/>
          </a:solidFill>
        </p:grpSpPr>
        <p:sp>
          <p:nvSpPr>
            <p:cNvPr id="32" name="Freeform 39">
              <a:extLst>
                <a:ext uri="{FF2B5EF4-FFF2-40B4-BE49-F238E27FC236}">
                  <a16:creationId xmlns:a16="http://schemas.microsoft.com/office/drawing/2014/main" id="{BE3891D5-D604-0544-B870-93ACACA9C995}"/>
                </a:ext>
              </a:extLst>
            </p:cNvPr>
            <p:cNvSpPr>
              <a:spLocks noChangeArrowheads="1"/>
            </p:cNvSpPr>
            <p:nvPr/>
          </p:nvSpPr>
          <p:spPr bwMode="auto">
            <a:xfrm>
              <a:off x="5594" y="1376"/>
              <a:ext cx="389" cy="389"/>
            </a:xfrm>
            <a:custGeom>
              <a:avLst/>
              <a:gdLst>
                <a:gd name="T0" fmla="*/ 1156 w 1719"/>
                <a:gd name="T1" fmla="*/ 1719 h 1720"/>
                <a:gd name="T2" fmla="*/ 1155 w 1719"/>
                <a:gd name="T3" fmla="*/ 1719 h 1720"/>
                <a:gd name="T4" fmla="*/ 1056 w 1719"/>
                <a:gd name="T5" fmla="*/ 1662 h 1720"/>
                <a:gd name="T6" fmla="*/ 1041 w 1719"/>
                <a:gd name="T7" fmla="*/ 1018 h 1720"/>
                <a:gd name="T8" fmla="*/ 678 w 1719"/>
                <a:gd name="T9" fmla="*/ 1312 h 1720"/>
                <a:gd name="T10" fmla="*/ 625 w 1719"/>
                <a:gd name="T11" fmla="*/ 1312 h 1720"/>
                <a:gd name="T12" fmla="*/ 556 w 1719"/>
                <a:gd name="T13" fmla="*/ 1273 h 1720"/>
                <a:gd name="T14" fmla="*/ 546 w 1719"/>
                <a:gd name="T15" fmla="*/ 999 h 1720"/>
                <a:gd name="T16" fmla="*/ 561 w 1719"/>
                <a:gd name="T17" fmla="*/ 943 h 1720"/>
                <a:gd name="T18" fmla="*/ 660 w 1719"/>
                <a:gd name="T19" fmla="*/ 886 h 1720"/>
                <a:gd name="T20" fmla="*/ 1057 w 1719"/>
                <a:gd name="T21" fmla="*/ 886 h 1720"/>
                <a:gd name="T22" fmla="*/ 1058 w 1719"/>
                <a:gd name="T23" fmla="*/ 886 h 1720"/>
                <a:gd name="T24" fmla="*/ 1158 w 1719"/>
                <a:gd name="T25" fmla="*/ 943 h 1720"/>
                <a:gd name="T26" fmla="*/ 1173 w 1719"/>
                <a:gd name="T27" fmla="*/ 1587 h 1720"/>
                <a:gd name="T28" fmla="*/ 1586 w 1719"/>
                <a:gd name="T29" fmla="*/ 659 h 1720"/>
                <a:gd name="T30" fmla="*/ 928 w 1719"/>
                <a:gd name="T31" fmla="*/ 157 h 1720"/>
                <a:gd name="T32" fmla="*/ 860 w 1719"/>
                <a:gd name="T33" fmla="*/ 133 h 1720"/>
                <a:gd name="T34" fmla="*/ 790 w 1719"/>
                <a:gd name="T35" fmla="*/ 157 h 1720"/>
                <a:gd name="T36" fmla="*/ 132 w 1719"/>
                <a:gd name="T37" fmla="*/ 1587 h 1720"/>
                <a:gd name="T38" fmla="*/ 595 w 1719"/>
                <a:gd name="T39" fmla="*/ 1587 h 1720"/>
                <a:gd name="T40" fmla="*/ 664 w 1719"/>
                <a:gd name="T41" fmla="*/ 1626 h 1720"/>
                <a:gd name="T42" fmla="*/ 675 w 1719"/>
                <a:gd name="T43" fmla="*/ 1666 h 1720"/>
                <a:gd name="T44" fmla="*/ 116 w 1719"/>
                <a:gd name="T45" fmla="*/ 1719 h 1720"/>
                <a:gd name="T46" fmla="*/ 114 w 1719"/>
                <a:gd name="T47" fmla="*/ 1719 h 1720"/>
                <a:gd name="T48" fmla="*/ 16 w 1719"/>
                <a:gd name="T49" fmla="*/ 1662 h 1720"/>
                <a:gd name="T50" fmla="*/ 0 w 1719"/>
                <a:gd name="T51" fmla="*/ 649 h 1720"/>
                <a:gd name="T52" fmla="*/ 0 w 1719"/>
                <a:gd name="T53" fmla="*/ 649 h 1720"/>
                <a:gd name="T54" fmla="*/ 45 w 1719"/>
                <a:gd name="T55" fmla="*/ 560 h 1720"/>
                <a:gd name="T56" fmla="*/ 710 w 1719"/>
                <a:gd name="T57" fmla="*/ 51 h 1720"/>
                <a:gd name="T58" fmla="*/ 860 w 1719"/>
                <a:gd name="T59" fmla="*/ 0 h 1720"/>
                <a:gd name="T60" fmla="*/ 1008 w 1719"/>
                <a:gd name="T61" fmla="*/ 51 h 1720"/>
                <a:gd name="T62" fmla="*/ 1674 w 1719"/>
                <a:gd name="T63" fmla="*/ 560 h 1720"/>
                <a:gd name="T64" fmla="*/ 1718 w 1719"/>
                <a:gd name="T65" fmla="*/ 649 h 1720"/>
                <a:gd name="T66" fmla="*/ 1718 w 1719"/>
                <a:gd name="T67" fmla="*/ 1606 h 1720"/>
                <a:gd name="T68" fmla="*/ 1661 w 1719"/>
                <a:gd name="T69" fmla="*/ 1703 h 1720"/>
                <a:gd name="T70" fmla="*/ 1602 w 1719"/>
                <a:gd name="T71" fmla="*/ 1719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19" h="1720">
                  <a:moveTo>
                    <a:pt x="1602" y="1719"/>
                  </a:moveTo>
                  <a:cubicBezTo>
                    <a:pt x="1453" y="1719"/>
                    <a:pt x="1305" y="1719"/>
                    <a:pt x="1156" y="1719"/>
                  </a:cubicBezTo>
                  <a:lnTo>
                    <a:pt x="1156" y="1719"/>
                  </a:lnTo>
                  <a:cubicBezTo>
                    <a:pt x="1156" y="1719"/>
                    <a:pt x="1156" y="1719"/>
                    <a:pt x="1155" y="1719"/>
                  </a:cubicBezTo>
                  <a:cubicBezTo>
                    <a:pt x="1134" y="1719"/>
                    <a:pt x="1116" y="1714"/>
                    <a:pt x="1098" y="1703"/>
                  </a:cubicBezTo>
                  <a:cubicBezTo>
                    <a:pt x="1080" y="1693"/>
                    <a:pt x="1066" y="1680"/>
                    <a:pt x="1056" y="1662"/>
                  </a:cubicBezTo>
                  <a:cubicBezTo>
                    <a:pt x="1046" y="1644"/>
                    <a:pt x="1041" y="1626"/>
                    <a:pt x="1041" y="1606"/>
                  </a:cubicBezTo>
                  <a:cubicBezTo>
                    <a:pt x="1041" y="1410"/>
                    <a:pt x="1041" y="1214"/>
                    <a:pt x="1041" y="1018"/>
                  </a:cubicBezTo>
                  <a:cubicBezTo>
                    <a:pt x="920" y="1018"/>
                    <a:pt x="799" y="1018"/>
                    <a:pt x="678" y="1018"/>
                  </a:cubicBezTo>
                  <a:cubicBezTo>
                    <a:pt x="678" y="1116"/>
                    <a:pt x="678" y="1214"/>
                    <a:pt x="678" y="1312"/>
                  </a:cubicBezTo>
                  <a:cubicBezTo>
                    <a:pt x="660" y="1312"/>
                    <a:pt x="642" y="1312"/>
                    <a:pt x="625" y="1312"/>
                  </a:cubicBezTo>
                  <a:lnTo>
                    <a:pt x="625" y="1312"/>
                  </a:lnTo>
                  <a:cubicBezTo>
                    <a:pt x="610" y="1312"/>
                    <a:pt x="597" y="1310"/>
                    <a:pt x="585" y="1302"/>
                  </a:cubicBezTo>
                  <a:cubicBezTo>
                    <a:pt x="572" y="1295"/>
                    <a:pt x="563" y="1286"/>
                    <a:pt x="556" y="1273"/>
                  </a:cubicBezTo>
                  <a:cubicBezTo>
                    <a:pt x="549" y="1261"/>
                    <a:pt x="546" y="1248"/>
                    <a:pt x="546" y="1233"/>
                  </a:cubicBezTo>
                  <a:cubicBezTo>
                    <a:pt x="546" y="1155"/>
                    <a:pt x="546" y="1077"/>
                    <a:pt x="546" y="999"/>
                  </a:cubicBezTo>
                  <a:lnTo>
                    <a:pt x="546" y="999"/>
                  </a:lnTo>
                  <a:cubicBezTo>
                    <a:pt x="546" y="979"/>
                    <a:pt x="551" y="961"/>
                    <a:pt x="561" y="943"/>
                  </a:cubicBezTo>
                  <a:cubicBezTo>
                    <a:pt x="571" y="925"/>
                    <a:pt x="585" y="912"/>
                    <a:pt x="603" y="901"/>
                  </a:cubicBezTo>
                  <a:cubicBezTo>
                    <a:pt x="621" y="891"/>
                    <a:pt x="639" y="886"/>
                    <a:pt x="660" y="886"/>
                  </a:cubicBezTo>
                  <a:cubicBezTo>
                    <a:pt x="661" y="886"/>
                    <a:pt x="660" y="886"/>
                    <a:pt x="661" y="886"/>
                  </a:cubicBezTo>
                  <a:cubicBezTo>
                    <a:pt x="793" y="886"/>
                    <a:pt x="925" y="886"/>
                    <a:pt x="1057" y="886"/>
                  </a:cubicBezTo>
                  <a:lnTo>
                    <a:pt x="1057" y="886"/>
                  </a:lnTo>
                  <a:cubicBezTo>
                    <a:pt x="1058" y="886"/>
                    <a:pt x="1058" y="886"/>
                    <a:pt x="1058" y="886"/>
                  </a:cubicBezTo>
                  <a:cubicBezTo>
                    <a:pt x="1079" y="886"/>
                    <a:pt x="1098" y="891"/>
                    <a:pt x="1116" y="901"/>
                  </a:cubicBezTo>
                  <a:cubicBezTo>
                    <a:pt x="1135" y="912"/>
                    <a:pt x="1148" y="925"/>
                    <a:pt x="1158" y="943"/>
                  </a:cubicBezTo>
                  <a:cubicBezTo>
                    <a:pt x="1169" y="961"/>
                    <a:pt x="1173" y="978"/>
                    <a:pt x="1173" y="999"/>
                  </a:cubicBezTo>
                  <a:cubicBezTo>
                    <a:pt x="1173" y="1195"/>
                    <a:pt x="1173" y="1391"/>
                    <a:pt x="1173" y="1587"/>
                  </a:cubicBezTo>
                  <a:cubicBezTo>
                    <a:pt x="1311" y="1587"/>
                    <a:pt x="1448" y="1587"/>
                    <a:pt x="1586" y="1587"/>
                  </a:cubicBezTo>
                  <a:cubicBezTo>
                    <a:pt x="1586" y="1278"/>
                    <a:pt x="1586" y="968"/>
                    <a:pt x="1586" y="659"/>
                  </a:cubicBezTo>
                  <a:cubicBezTo>
                    <a:pt x="1367" y="491"/>
                    <a:pt x="1148" y="324"/>
                    <a:pt x="928" y="157"/>
                  </a:cubicBezTo>
                  <a:lnTo>
                    <a:pt x="928" y="157"/>
                  </a:lnTo>
                  <a:cubicBezTo>
                    <a:pt x="924" y="154"/>
                    <a:pt x="920" y="151"/>
                    <a:pt x="916" y="149"/>
                  </a:cubicBezTo>
                  <a:cubicBezTo>
                    <a:pt x="898" y="138"/>
                    <a:pt x="880" y="133"/>
                    <a:pt x="860" y="133"/>
                  </a:cubicBezTo>
                  <a:cubicBezTo>
                    <a:pt x="839" y="133"/>
                    <a:pt x="821" y="139"/>
                    <a:pt x="803" y="149"/>
                  </a:cubicBezTo>
                  <a:cubicBezTo>
                    <a:pt x="798" y="152"/>
                    <a:pt x="795" y="154"/>
                    <a:pt x="790" y="157"/>
                  </a:cubicBezTo>
                  <a:cubicBezTo>
                    <a:pt x="570" y="324"/>
                    <a:pt x="351" y="491"/>
                    <a:pt x="132" y="659"/>
                  </a:cubicBezTo>
                  <a:cubicBezTo>
                    <a:pt x="132" y="968"/>
                    <a:pt x="132" y="1278"/>
                    <a:pt x="132" y="1587"/>
                  </a:cubicBezTo>
                  <a:cubicBezTo>
                    <a:pt x="286" y="1587"/>
                    <a:pt x="440" y="1587"/>
                    <a:pt x="595" y="1587"/>
                  </a:cubicBezTo>
                  <a:lnTo>
                    <a:pt x="595" y="1587"/>
                  </a:lnTo>
                  <a:cubicBezTo>
                    <a:pt x="610" y="1587"/>
                    <a:pt x="622" y="1590"/>
                    <a:pt x="635" y="1597"/>
                  </a:cubicBezTo>
                  <a:cubicBezTo>
                    <a:pt x="648" y="1604"/>
                    <a:pt x="657" y="1614"/>
                    <a:pt x="664" y="1626"/>
                  </a:cubicBezTo>
                  <a:cubicBezTo>
                    <a:pt x="671" y="1639"/>
                    <a:pt x="675" y="1651"/>
                    <a:pt x="675" y="1666"/>
                  </a:cubicBezTo>
                  <a:lnTo>
                    <a:pt x="675" y="1666"/>
                  </a:lnTo>
                  <a:cubicBezTo>
                    <a:pt x="675" y="1684"/>
                    <a:pt x="675" y="1701"/>
                    <a:pt x="675" y="1719"/>
                  </a:cubicBezTo>
                  <a:cubicBezTo>
                    <a:pt x="488" y="1719"/>
                    <a:pt x="302" y="1719"/>
                    <a:pt x="116" y="1719"/>
                  </a:cubicBezTo>
                  <a:lnTo>
                    <a:pt x="116" y="1719"/>
                  </a:lnTo>
                  <a:cubicBezTo>
                    <a:pt x="115" y="1719"/>
                    <a:pt x="115" y="1719"/>
                    <a:pt x="114" y="1719"/>
                  </a:cubicBezTo>
                  <a:cubicBezTo>
                    <a:pt x="93" y="1719"/>
                    <a:pt x="75" y="1714"/>
                    <a:pt x="57" y="1703"/>
                  </a:cubicBezTo>
                  <a:cubicBezTo>
                    <a:pt x="38" y="1693"/>
                    <a:pt x="26" y="1680"/>
                    <a:pt x="16" y="1662"/>
                  </a:cubicBezTo>
                  <a:cubicBezTo>
                    <a:pt x="5" y="1644"/>
                    <a:pt x="0" y="1626"/>
                    <a:pt x="0" y="1606"/>
                  </a:cubicBezTo>
                  <a:cubicBezTo>
                    <a:pt x="0" y="1287"/>
                    <a:pt x="0" y="968"/>
                    <a:pt x="0" y="649"/>
                  </a:cubicBezTo>
                  <a:lnTo>
                    <a:pt x="0" y="649"/>
                  </a:lnTo>
                  <a:lnTo>
                    <a:pt x="0" y="649"/>
                  </a:lnTo>
                  <a:cubicBezTo>
                    <a:pt x="0" y="628"/>
                    <a:pt x="5" y="610"/>
                    <a:pt x="15" y="593"/>
                  </a:cubicBezTo>
                  <a:cubicBezTo>
                    <a:pt x="23" y="579"/>
                    <a:pt x="32" y="569"/>
                    <a:pt x="45" y="560"/>
                  </a:cubicBezTo>
                  <a:cubicBezTo>
                    <a:pt x="267" y="390"/>
                    <a:pt x="488" y="221"/>
                    <a:pt x="710" y="51"/>
                  </a:cubicBezTo>
                  <a:lnTo>
                    <a:pt x="710" y="51"/>
                  </a:lnTo>
                  <a:cubicBezTo>
                    <a:pt x="719" y="44"/>
                    <a:pt x="726" y="39"/>
                    <a:pt x="737" y="33"/>
                  </a:cubicBezTo>
                  <a:cubicBezTo>
                    <a:pt x="775" y="11"/>
                    <a:pt x="814" y="0"/>
                    <a:pt x="860" y="0"/>
                  </a:cubicBezTo>
                  <a:cubicBezTo>
                    <a:pt x="905" y="0"/>
                    <a:pt x="943" y="10"/>
                    <a:pt x="982" y="33"/>
                  </a:cubicBezTo>
                  <a:cubicBezTo>
                    <a:pt x="992" y="38"/>
                    <a:pt x="999" y="44"/>
                    <a:pt x="1008" y="51"/>
                  </a:cubicBezTo>
                  <a:cubicBezTo>
                    <a:pt x="1230" y="221"/>
                    <a:pt x="1452" y="390"/>
                    <a:pt x="1674" y="560"/>
                  </a:cubicBezTo>
                  <a:lnTo>
                    <a:pt x="1674" y="560"/>
                  </a:lnTo>
                  <a:cubicBezTo>
                    <a:pt x="1687" y="570"/>
                    <a:pt x="1695" y="580"/>
                    <a:pt x="1703" y="593"/>
                  </a:cubicBezTo>
                  <a:cubicBezTo>
                    <a:pt x="1714" y="611"/>
                    <a:pt x="1718" y="628"/>
                    <a:pt x="1718" y="649"/>
                  </a:cubicBezTo>
                  <a:cubicBezTo>
                    <a:pt x="1718" y="968"/>
                    <a:pt x="1718" y="1287"/>
                    <a:pt x="1718" y="1606"/>
                  </a:cubicBezTo>
                  <a:lnTo>
                    <a:pt x="1718" y="1606"/>
                  </a:lnTo>
                  <a:cubicBezTo>
                    <a:pt x="1718" y="1626"/>
                    <a:pt x="1713" y="1644"/>
                    <a:pt x="1703" y="1662"/>
                  </a:cubicBezTo>
                  <a:cubicBezTo>
                    <a:pt x="1692" y="1680"/>
                    <a:pt x="1679" y="1693"/>
                    <a:pt x="1661" y="1703"/>
                  </a:cubicBezTo>
                  <a:cubicBezTo>
                    <a:pt x="1643" y="1714"/>
                    <a:pt x="1625" y="1719"/>
                    <a:pt x="1604" y="1719"/>
                  </a:cubicBezTo>
                  <a:cubicBezTo>
                    <a:pt x="1603" y="1719"/>
                    <a:pt x="1603" y="1719"/>
                    <a:pt x="1602" y="1719"/>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grpSp>
        <p:nvGrpSpPr>
          <p:cNvPr id="33" name="Group 77">
            <a:extLst>
              <a:ext uri="{FF2B5EF4-FFF2-40B4-BE49-F238E27FC236}">
                <a16:creationId xmlns:a16="http://schemas.microsoft.com/office/drawing/2014/main" id="{56294763-34D5-FF4F-96AA-7AA730CCFD52}"/>
              </a:ext>
            </a:extLst>
          </p:cNvPr>
          <p:cNvGrpSpPr>
            <a:grpSpLocks noChangeAspect="1"/>
          </p:cNvGrpSpPr>
          <p:nvPr userDrawn="1"/>
        </p:nvGrpSpPr>
        <p:grpSpPr bwMode="auto">
          <a:xfrm>
            <a:off x="3588984" y="3917172"/>
            <a:ext cx="322191" cy="272496"/>
            <a:chOff x="3916" y="819"/>
            <a:chExt cx="389" cy="329"/>
          </a:xfrm>
          <a:solidFill>
            <a:schemeClr val="bg1"/>
          </a:solidFill>
        </p:grpSpPr>
        <p:sp>
          <p:nvSpPr>
            <p:cNvPr id="34" name="Freeform 78">
              <a:extLst>
                <a:ext uri="{FF2B5EF4-FFF2-40B4-BE49-F238E27FC236}">
                  <a16:creationId xmlns:a16="http://schemas.microsoft.com/office/drawing/2014/main" id="{837B5F69-6E7A-6147-A3BD-1E716B52BF3F}"/>
                </a:ext>
              </a:extLst>
            </p:cNvPr>
            <p:cNvSpPr>
              <a:spLocks noChangeArrowheads="1"/>
            </p:cNvSpPr>
            <p:nvPr/>
          </p:nvSpPr>
          <p:spPr bwMode="auto">
            <a:xfrm>
              <a:off x="3916" y="819"/>
              <a:ext cx="389" cy="329"/>
            </a:xfrm>
            <a:custGeom>
              <a:avLst/>
              <a:gdLst>
                <a:gd name="T0" fmla="*/ 253 w 1718"/>
                <a:gd name="T1" fmla="*/ 1453 h 1454"/>
                <a:gd name="T2" fmla="*/ 127 w 1718"/>
                <a:gd name="T3" fmla="*/ 1419 h 1454"/>
                <a:gd name="T4" fmla="*/ 0 w 1718"/>
                <a:gd name="T5" fmla="*/ 1199 h 1454"/>
                <a:gd name="T6" fmla="*/ 0 w 1718"/>
                <a:gd name="T7" fmla="*/ 255 h 1454"/>
                <a:gd name="T8" fmla="*/ 0 w 1718"/>
                <a:gd name="T9" fmla="*/ 255 h 1454"/>
                <a:gd name="T10" fmla="*/ 127 w 1718"/>
                <a:gd name="T11" fmla="*/ 34 h 1454"/>
                <a:gd name="T12" fmla="*/ 1464 w 1718"/>
                <a:gd name="T13" fmla="*/ 0 h 1454"/>
                <a:gd name="T14" fmla="*/ 1590 w 1718"/>
                <a:gd name="T15" fmla="*/ 34 h 1454"/>
                <a:gd name="T16" fmla="*/ 1717 w 1718"/>
                <a:gd name="T17" fmla="*/ 254 h 1454"/>
                <a:gd name="T18" fmla="*/ 1717 w 1718"/>
                <a:gd name="T19" fmla="*/ 366 h 1454"/>
                <a:gd name="T20" fmla="*/ 1717 w 1718"/>
                <a:gd name="T21" fmla="*/ 366 h 1454"/>
                <a:gd name="T22" fmla="*/ 1684 w 1718"/>
                <a:gd name="T23" fmla="*/ 423 h 1454"/>
                <a:gd name="T24" fmla="*/ 885 w 1718"/>
                <a:gd name="T25" fmla="*/ 779 h 1454"/>
                <a:gd name="T26" fmla="*/ 859 w 1718"/>
                <a:gd name="T27" fmla="*/ 784 h 1454"/>
                <a:gd name="T28" fmla="*/ 251 w 1718"/>
                <a:gd name="T29" fmla="*/ 518 h 1454"/>
                <a:gd name="T30" fmla="*/ 273 w 1718"/>
                <a:gd name="T31" fmla="*/ 470 h 1454"/>
                <a:gd name="T32" fmla="*/ 306 w 1718"/>
                <a:gd name="T33" fmla="*/ 433 h 1454"/>
                <a:gd name="T34" fmla="*/ 379 w 1718"/>
                <a:gd name="T35" fmla="*/ 430 h 1454"/>
                <a:gd name="T36" fmla="*/ 1585 w 1718"/>
                <a:gd name="T37" fmla="*/ 323 h 1454"/>
                <a:gd name="T38" fmla="*/ 1585 w 1718"/>
                <a:gd name="T39" fmla="*/ 256 h 1454"/>
                <a:gd name="T40" fmla="*/ 1569 w 1718"/>
                <a:gd name="T41" fmla="*/ 193 h 1454"/>
                <a:gd name="T42" fmla="*/ 1465 w 1718"/>
                <a:gd name="T43" fmla="*/ 132 h 1454"/>
                <a:gd name="T44" fmla="*/ 253 w 1718"/>
                <a:gd name="T45" fmla="*/ 132 h 1454"/>
                <a:gd name="T46" fmla="*/ 149 w 1718"/>
                <a:gd name="T47" fmla="*/ 193 h 1454"/>
                <a:gd name="T48" fmla="*/ 132 w 1718"/>
                <a:gd name="T49" fmla="*/ 255 h 1454"/>
                <a:gd name="T50" fmla="*/ 132 w 1718"/>
                <a:gd name="T51" fmla="*/ 1198 h 1454"/>
                <a:gd name="T52" fmla="*/ 149 w 1718"/>
                <a:gd name="T53" fmla="*/ 1260 h 1454"/>
                <a:gd name="T54" fmla="*/ 253 w 1718"/>
                <a:gd name="T55" fmla="*/ 1321 h 1454"/>
                <a:gd name="T56" fmla="*/ 1464 w 1718"/>
                <a:gd name="T57" fmla="*/ 1321 h 1454"/>
                <a:gd name="T58" fmla="*/ 1568 w 1718"/>
                <a:gd name="T59" fmla="*/ 1260 h 1454"/>
                <a:gd name="T60" fmla="*/ 1585 w 1718"/>
                <a:gd name="T61" fmla="*/ 1198 h 1454"/>
                <a:gd name="T62" fmla="*/ 1585 w 1718"/>
                <a:gd name="T63" fmla="*/ 803 h 1454"/>
                <a:gd name="T64" fmla="*/ 1624 w 1718"/>
                <a:gd name="T65" fmla="*/ 734 h 1454"/>
                <a:gd name="T66" fmla="*/ 1717 w 1718"/>
                <a:gd name="T67" fmla="*/ 724 h 1454"/>
                <a:gd name="T68" fmla="*/ 1717 w 1718"/>
                <a:gd name="T69" fmla="*/ 1198 h 1454"/>
                <a:gd name="T70" fmla="*/ 1683 w 1718"/>
                <a:gd name="T71" fmla="*/ 1326 h 1454"/>
                <a:gd name="T72" fmla="*/ 1464 w 1718"/>
                <a:gd name="T73" fmla="*/ 1453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8" h="1454">
                  <a:moveTo>
                    <a:pt x="1464" y="1453"/>
                  </a:moveTo>
                  <a:cubicBezTo>
                    <a:pt x="1060" y="1453"/>
                    <a:pt x="657" y="1453"/>
                    <a:pt x="253" y="1453"/>
                  </a:cubicBezTo>
                  <a:lnTo>
                    <a:pt x="253" y="1453"/>
                  </a:lnTo>
                  <a:cubicBezTo>
                    <a:pt x="207" y="1453"/>
                    <a:pt x="167" y="1442"/>
                    <a:pt x="127" y="1419"/>
                  </a:cubicBezTo>
                  <a:cubicBezTo>
                    <a:pt x="87" y="1396"/>
                    <a:pt x="57" y="1367"/>
                    <a:pt x="34" y="1326"/>
                  </a:cubicBezTo>
                  <a:cubicBezTo>
                    <a:pt x="10" y="1286"/>
                    <a:pt x="0" y="1246"/>
                    <a:pt x="0" y="1199"/>
                  </a:cubicBezTo>
                  <a:cubicBezTo>
                    <a:pt x="0" y="1199"/>
                    <a:pt x="0" y="1199"/>
                    <a:pt x="0" y="1198"/>
                  </a:cubicBezTo>
                  <a:cubicBezTo>
                    <a:pt x="0" y="884"/>
                    <a:pt x="0" y="569"/>
                    <a:pt x="0" y="255"/>
                  </a:cubicBezTo>
                  <a:lnTo>
                    <a:pt x="0" y="255"/>
                  </a:lnTo>
                  <a:lnTo>
                    <a:pt x="0" y="255"/>
                  </a:lnTo>
                  <a:cubicBezTo>
                    <a:pt x="0" y="208"/>
                    <a:pt x="10" y="167"/>
                    <a:pt x="34" y="127"/>
                  </a:cubicBezTo>
                  <a:cubicBezTo>
                    <a:pt x="57" y="86"/>
                    <a:pt x="87" y="58"/>
                    <a:pt x="127" y="34"/>
                  </a:cubicBezTo>
                  <a:cubicBezTo>
                    <a:pt x="167" y="11"/>
                    <a:pt x="207" y="1"/>
                    <a:pt x="253" y="0"/>
                  </a:cubicBezTo>
                  <a:cubicBezTo>
                    <a:pt x="657" y="0"/>
                    <a:pt x="1060" y="0"/>
                    <a:pt x="1464" y="0"/>
                  </a:cubicBezTo>
                  <a:lnTo>
                    <a:pt x="1464" y="0"/>
                  </a:lnTo>
                  <a:cubicBezTo>
                    <a:pt x="1511" y="1"/>
                    <a:pt x="1550" y="11"/>
                    <a:pt x="1590" y="34"/>
                  </a:cubicBezTo>
                  <a:cubicBezTo>
                    <a:pt x="1630" y="58"/>
                    <a:pt x="1660" y="86"/>
                    <a:pt x="1683" y="127"/>
                  </a:cubicBezTo>
                  <a:cubicBezTo>
                    <a:pt x="1707" y="167"/>
                    <a:pt x="1717" y="207"/>
                    <a:pt x="1717" y="254"/>
                  </a:cubicBezTo>
                  <a:cubicBezTo>
                    <a:pt x="1717" y="255"/>
                    <a:pt x="1717" y="255"/>
                    <a:pt x="1717" y="255"/>
                  </a:cubicBezTo>
                  <a:cubicBezTo>
                    <a:pt x="1717" y="292"/>
                    <a:pt x="1717" y="329"/>
                    <a:pt x="1717" y="366"/>
                  </a:cubicBezTo>
                  <a:lnTo>
                    <a:pt x="1717" y="366"/>
                  </a:lnTo>
                  <a:lnTo>
                    <a:pt x="1717" y="366"/>
                  </a:lnTo>
                  <a:cubicBezTo>
                    <a:pt x="1717" y="378"/>
                    <a:pt x="1714" y="388"/>
                    <a:pt x="1708" y="399"/>
                  </a:cubicBezTo>
                  <a:cubicBezTo>
                    <a:pt x="1702" y="409"/>
                    <a:pt x="1694" y="416"/>
                    <a:pt x="1684" y="423"/>
                  </a:cubicBezTo>
                  <a:cubicBezTo>
                    <a:pt x="1682" y="424"/>
                    <a:pt x="1680" y="425"/>
                    <a:pt x="1678" y="426"/>
                  </a:cubicBezTo>
                  <a:cubicBezTo>
                    <a:pt x="1414" y="543"/>
                    <a:pt x="1150" y="661"/>
                    <a:pt x="885" y="779"/>
                  </a:cubicBezTo>
                  <a:lnTo>
                    <a:pt x="885" y="779"/>
                  </a:lnTo>
                  <a:cubicBezTo>
                    <a:pt x="876" y="782"/>
                    <a:pt x="868" y="784"/>
                    <a:pt x="859" y="784"/>
                  </a:cubicBezTo>
                  <a:cubicBezTo>
                    <a:pt x="849" y="784"/>
                    <a:pt x="842" y="782"/>
                    <a:pt x="833" y="779"/>
                  </a:cubicBezTo>
                  <a:cubicBezTo>
                    <a:pt x="639" y="692"/>
                    <a:pt x="445" y="605"/>
                    <a:pt x="251" y="518"/>
                  </a:cubicBezTo>
                  <a:cubicBezTo>
                    <a:pt x="258" y="502"/>
                    <a:pt x="266" y="486"/>
                    <a:pt x="273" y="470"/>
                  </a:cubicBezTo>
                  <a:lnTo>
                    <a:pt x="273" y="470"/>
                  </a:lnTo>
                  <a:cubicBezTo>
                    <a:pt x="274" y="467"/>
                    <a:pt x="275" y="465"/>
                    <a:pt x="277" y="462"/>
                  </a:cubicBezTo>
                  <a:cubicBezTo>
                    <a:pt x="284" y="450"/>
                    <a:pt x="293" y="440"/>
                    <a:pt x="306" y="433"/>
                  </a:cubicBezTo>
                  <a:cubicBezTo>
                    <a:pt x="319" y="426"/>
                    <a:pt x="331" y="423"/>
                    <a:pt x="346" y="423"/>
                  </a:cubicBezTo>
                  <a:cubicBezTo>
                    <a:pt x="358" y="423"/>
                    <a:pt x="368" y="425"/>
                    <a:pt x="379" y="430"/>
                  </a:cubicBezTo>
                  <a:cubicBezTo>
                    <a:pt x="539" y="502"/>
                    <a:pt x="699" y="574"/>
                    <a:pt x="859" y="646"/>
                  </a:cubicBezTo>
                  <a:cubicBezTo>
                    <a:pt x="1101" y="538"/>
                    <a:pt x="1343" y="430"/>
                    <a:pt x="1585" y="323"/>
                  </a:cubicBezTo>
                  <a:cubicBezTo>
                    <a:pt x="1585" y="300"/>
                    <a:pt x="1585" y="278"/>
                    <a:pt x="1585" y="256"/>
                  </a:cubicBezTo>
                  <a:lnTo>
                    <a:pt x="1585" y="256"/>
                  </a:lnTo>
                  <a:cubicBezTo>
                    <a:pt x="1585" y="255"/>
                    <a:pt x="1585" y="255"/>
                    <a:pt x="1585" y="254"/>
                  </a:cubicBezTo>
                  <a:cubicBezTo>
                    <a:pt x="1585" y="232"/>
                    <a:pt x="1580" y="212"/>
                    <a:pt x="1569" y="193"/>
                  </a:cubicBezTo>
                  <a:cubicBezTo>
                    <a:pt x="1558" y="173"/>
                    <a:pt x="1544" y="160"/>
                    <a:pt x="1525" y="149"/>
                  </a:cubicBezTo>
                  <a:cubicBezTo>
                    <a:pt x="1506" y="138"/>
                    <a:pt x="1487" y="133"/>
                    <a:pt x="1465" y="132"/>
                  </a:cubicBezTo>
                  <a:cubicBezTo>
                    <a:pt x="1061" y="132"/>
                    <a:pt x="657" y="132"/>
                    <a:pt x="253" y="132"/>
                  </a:cubicBezTo>
                  <a:lnTo>
                    <a:pt x="253" y="132"/>
                  </a:lnTo>
                  <a:cubicBezTo>
                    <a:pt x="231" y="133"/>
                    <a:pt x="212" y="138"/>
                    <a:pt x="193" y="149"/>
                  </a:cubicBezTo>
                  <a:cubicBezTo>
                    <a:pt x="174" y="160"/>
                    <a:pt x="160" y="173"/>
                    <a:pt x="149" y="193"/>
                  </a:cubicBezTo>
                  <a:cubicBezTo>
                    <a:pt x="137" y="212"/>
                    <a:pt x="132" y="232"/>
                    <a:pt x="132" y="254"/>
                  </a:cubicBezTo>
                  <a:cubicBezTo>
                    <a:pt x="132" y="254"/>
                    <a:pt x="132" y="255"/>
                    <a:pt x="132" y="255"/>
                  </a:cubicBezTo>
                  <a:cubicBezTo>
                    <a:pt x="132" y="569"/>
                    <a:pt x="132" y="884"/>
                    <a:pt x="132" y="1198"/>
                  </a:cubicBezTo>
                  <a:lnTo>
                    <a:pt x="132" y="1198"/>
                  </a:lnTo>
                  <a:cubicBezTo>
                    <a:pt x="132" y="1199"/>
                    <a:pt x="132" y="1199"/>
                    <a:pt x="132" y="1199"/>
                  </a:cubicBezTo>
                  <a:cubicBezTo>
                    <a:pt x="132" y="1222"/>
                    <a:pt x="137" y="1241"/>
                    <a:pt x="149" y="1260"/>
                  </a:cubicBezTo>
                  <a:cubicBezTo>
                    <a:pt x="160" y="1280"/>
                    <a:pt x="174" y="1294"/>
                    <a:pt x="193" y="1305"/>
                  </a:cubicBezTo>
                  <a:cubicBezTo>
                    <a:pt x="212" y="1316"/>
                    <a:pt x="231" y="1321"/>
                    <a:pt x="253" y="1321"/>
                  </a:cubicBezTo>
                  <a:cubicBezTo>
                    <a:pt x="657" y="1321"/>
                    <a:pt x="1060" y="1321"/>
                    <a:pt x="1464" y="1321"/>
                  </a:cubicBezTo>
                  <a:lnTo>
                    <a:pt x="1464" y="1321"/>
                  </a:lnTo>
                  <a:cubicBezTo>
                    <a:pt x="1486" y="1321"/>
                    <a:pt x="1505" y="1316"/>
                    <a:pt x="1524" y="1305"/>
                  </a:cubicBezTo>
                  <a:cubicBezTo>
                    <a:pt x="1543" y="1294"/>
                    <a:pt x="1557" y="1280"/>
                    <a:pt x="1568" y="1260"/>
                  </a:cubicBezTo>
                  <a:cubicBezTo>
                    <a:pt x="1580" y="1241"/>
                    <a:pt x="1585" y="1222"/>
                    <a:pt x="1585" y="1199"/>
                  </a:cubicBezTo>
                  <a:cubicBezTo>
                    <a:pt x="1585" y="1199"/>
                    <a:pt x="1585" y="1199"/>
                    <a:pt x="1585" y="1198"/>
                  </a:cubicBezTo>
                  <a:cubicBezTo>
                    <a:pt x="1585" y="1066"/>
                    <a:pt x="1585" y="934"/>
                    <a:pt x="1585" y="803"/>
                  </a:cubicBezTo>
                  <a:lnTo>
                    <a:pt x="1585" y="803"/>
                  </a:lnTo>
                  <a:cubicBezTo>
                    <a:pt x="1585" y="788"/>
                    <a:pt x="1588" y="775"/>
                    <a:pt x="1595" y="763"/>
                  </a:cubicBezTo>
                  <a:cubicBezTo>
                    <a:pt x="1603" y="750"/>
                    <a:pt x="1612" y="741"/>
                    <a:pt x="1624" y="734"/>
                  </a:cubicBezTo>
                  <a:cubicBezTo>
                    <a:pt x="1637" y="727"/>
                    <a:pt x="1649" y="724"/>
                    <a:pt x="1664" y="724"/>
                  </a:cubicBezTo>
                  <a:cubicBezTo>
                    <a:pt x="1682" y="724"/>
                    <a:pt x="1699" y="724"/>
                    <a:pt x="1717" y="724"/>
                  </a:cubicBezTo>
                  <a:cubicBezTo>
                    <a:pt x="1717" y="882"/>
                    <a:pt x="1717" y="1040"/>
                    <a:pt x="1717" y="1198"/>
                  </a:cubicBezTo>
                  <a:lnTo>
                    <a:pt x="1717" y="1198"/>
                  </a:lnTo>
                  <a:cubicBezTo>
                    <a:pt x="1717" y="1199"/>
                    <a:pt x="1717" y="1199"/>
                    <a:pt x="1717" y="1199"/>
                  </a:cubicBezTo>
                  <a:cubicBezTo>
                    <a:pt x="1717" y="1246"/>
                    <a:pt x="1707" y="1286"/>
                    <a:pt x="1683" y="1326"/>
                  </a:cubicBezTo>
                  <a:cubicBezTo>
                    <a:pt x="1660" y="1367"/>
                    <a:pt x="1630" y="1396"/>
                    <a:pt x="1590" y="1419"/>
                  </a:cubicBezTo>
                  <a:cubicBezTo>
                    <a:pt x="1550" y="1442"/>
                    <a:pt x="1511" y="1453"/>
                    <a:pt x="1464" y="1453"/>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1192110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DD180F-478B-976D-D51E-40C0377454DE}"/>
              </a:ext>
            </a:extLst>
          </p:cNvPr>
          <p:cNvSpPr>
            <a:spLocks noGrp="1"/>
          </p:cNvSpPr>
          <p:nvPr>
            <p:ph type="ctrTitle"/>
          </p:nvPr>
        </p:nvSpPr>
        <p:spPr>
          <a:xfrm>
            <a:off x="1143000" y="935302"/>
            <a:ext cx="6858000" cy="1989667"/>
          </a:xfrm>
        </p:spPr>
        <p:txBody>
          <a:bodyPr anchor="b"/>
          <a:lstStyle>
            <a:lvl1pPr algn="ctr">
              <a:defRPr sz="4500"/>
            </a:lvl1pPr>
          </a:lstStyle>
          <a:p>
            <a:r>
              <a:rPr lang="de-DE"/>
              <a:t>Mastertitelformat bearbeiten</a:t>
            </a:r>
            <a:endParaRPr lang="en-US"/>
          </a:p>
        </p:txBody>
      </p:sp>
      <p:sp>
        <p:nvSpPr>
          <p:cNvPr id="3" name="Untertitel 2">
            <a:extLst>
              <a:ext uri="{FF2B5EF4-FFF2-40B4-BE49-F238E27FC236}">
                <a16:creationId xmlns:a16="http://schemas.microsoft.com/office/drawing/2014/main" id="{DAE78DF5-838E-6731-0DF2-548F255A1723}"/>
              </a:ext>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31F319E3-827E-0C39-5C42-CAF3A901BD51}"/>
              </a:ext>
            </a:extLst>
          </p:cNvPr>
          <p:cNvSpPr>
            <a:spLocks noGrp="1"/>
          </p:cNvSpPr>
          <p:nvPr>
            <p:ph type="dt" sz="half" idx="10"/>
          </p:nvPr>
        </p:nvSpPr>
        <p:spPr/>
        <p:txBody>
          <a:bodyPr/>
          <a:lstStyle/>
          <a:p>
            <a:r>
              <a:rPr lang="de-DE"/>
              <a:t>13.12.2022</a:t>
            </a:r>
            <a:endParaRPr lang="en-US"/>
          </a:p>
        </p:txBody>
      </p:sp>
      <p:sp>
        <p:nvSpPr>
          <p:cNvPr id="5" name="Fußzeilenplatzhalter 4">
            <a:extLst>
              <a:ext uri="{FF2B5EF4-FFF2-40B4-BE49-F238E27FC236}">
                <a16:creationId xmlns:a16="http://schemas.microsoft.com/office/drawing/2014/main" id="{3D614007-F4AE-5709-93A7-97B085A15C3E}"/>
              </a:ext>
            </a:extLst>
          </p:cNvPr>
          <p:cNvSpPr>
            <a:spLocks noGrp="1"/>
          </p:cNvSpPr>
          <p:nvPr>
            <p:ph type="ftr" sz="quarter" idx="11"/>
          </p:nvPr>
        </p:nvSpPr>
        <p:spPr/>
        <p:txBody>
          <a:bodyPr/>
          <a:lstStyle/>
          <a:p>
            <a:r>
              <a:rPr lang="en-US"/>
              <a:t>eParcel Team</a:t>
            </a:r>
          </a:p>
        </p:txBody>
      </p:sp>
      <p:sp>
        <p:nvSpPr>
          <p:cNvPr id="6" name="Foliennummernplatzhalter 5">
            <a:extLst>
              <a:ext uri="{FF2B5EF4-FFF2-40B4-BE49-F238E27FC236}">
                <a16:creationId xmlns:a16="http://schemas.microsoft.com/office/drawing/2014/main" id="{958F8C7E-C8D5-886C-8316-3EB792E85657}"/>
              </a:ext>
            </a:extLst>
          </p:cNvPr>
          <p:cNvSpPr>
            <a:spLocks noGrp="1"/>
          </p:cNvSpPr>
          <p:nvPr>
            <p:ph type="sldNum" sz="quarter" idx="12"/>
          </p:nvPr>
        </p:nvSpPr>
        <p:spPr/>
        <p:txBody>
          <a:bodyPr/>
          <a:lstStyle/>
          <a:p>
            <a:fld id="{D239C168-2C42-43ED-94E9-701555AAFDC5}" type="slidenum">
              <a:rPr lang="en-US" smtClean="0"/>
              <a:t>‹Nr.›</a:t>
            </a:fld>
            <a:endParaRPr lang="en-US"/>
          </a:p>
        </p:txBody>
      </p:sp>
    </p:spTree>
    <p:extLst>
      <p:ext uri="{BB962C8B-B14F-4D97-AF65-F5344CB8AC3E}">
        <p14:creationId xmlns:p14="http://schemas.microsoft.com/office/powerpoint/2010/main" val="173220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 ohne Bi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CB27F896-1CB1-ED4B-9A86-FF8E76109C4C}"/>
              </a:ext>
            </a:extLst>
          </p:cNvPr>
          <p:cNvSpPr/>
          <p:nvPr userDrawn="1"/>
        </p:nvSpPr>
        <p:spPr>
          <a:xfrm>
            <a:off x="0" y="0"/>
            <a:ext cx="9144000" cy="5715000"/>
          </a:xfrm>
          <a:prstGeom prst="rect">
            <a:avLst/>
          </a:prstGeom>
          <a:solidFill>
            <a:srgbClr val="663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32D975B9-3AE1-DE44-9633-67A8AF1057DB}"/>
              </a:ext>
            </a:extLst>
          </p:cNvPr>
          <p:cNvPicPr>
            <a:picLocks noChangeAspect="1"/>
          </p:cNvPicPr>
          <p:nvPr userDrawn="1"/>
        </p:nvPicPr>
        <p:blipFill>
          <a:blip r:embed="rId2"/>
          <a:stretch>
            <a:fillRect/>
          </a:stretch>
        </p:blipFill>
        <p:spPr>
          <a:xfrm>
            <a:off x="181005" y="181005"/>
            <a:ext cx="360000" cy="360000"/>
          </a:xfrm>
          <a:prstGeom prst="rect">
            <a:avLst/>
          </a:prstGeom>
        </p:spPr>
      </p:pic>
      <p:sp>
        <p:nvSpPr>
          <p:cNvPr id="10" name="Title 1">
            <a:extLst>
              <a:ext uri="{FF2B5EF4-FFF2-40B4-BE49-F238E27FC236}">
                <a16:creationId xmlns:a16="http://schemas.microsoft.com/office/drawing/2014/main" id="{7E265C00-AF24-2C44-A3F8-7C1260EBDBAB}"/>
              </a:ext>
            </a:extLst>
          </p:cNvPr>
          <p:cNvSpPr>
            <a:spLocks noGrp="1"/>
          </p:cNvSpPr>
          <p:nvPr>
            <p:ph type="title" hasCustomPrompt="1"/>
          </p:nvPr>
        </p:nvSpPr>
        <p:spPr>
          <a:xfrm>
            <a:off x="540001" y="2218501"/>
            <a:ext cx="5892114" cy="1322220"/>
          </a:xfrm>
        </p:spPr>
        <p:txBody>
          <a:bodyPr>
            <a:noAutofit/>
          </a:bodyPr>
          <a:lstStyle>
            <a:lvl1pPr>
              <a:defRPr sz="3200" cap="all" baseline="0">
                <a:solidFill>
                  <a:schemeClr val="bg1"/>
                </a:solidFill>
              </a:defRPr>
            </a:lvl1pPr>
          </a:lstStyle>
          <a:p>
            <a:r>
              <a:rPr lang="de-DE" dirty="0"/>
              <a:t>MASTERTITELFORMAT BEARBEITEN</a:t>
            </a:r>
            <a:endParaRPr lang="en-US" dirty="0"/>
          </a:p>
        </p:txBody>
      </p:sp>
      <p:grpSp>
        <p:nvGrpSpPr>
          <p:cNvPr id="7" name="Group 1">
            <a:extLst>
              <a:ext uri="{FF2B5EF4-FFF2-40B4-BE49-F238E27FC236}">
                <a16:creationId xmlns:a16="http://schemas.microsoft.com/office/drawing/2014/main" id="{E690F57B-F59A-0E40-8C2B-5F6B2454D7B9}"/>
              </a:ext>
            </a:extLst>
          </p:cNvPr>
          <p:cNvGrpSpPr>
            <a:grpSpLocks/>
          </p:cNvGrpSpPr>
          <p:nvPr userDrawn="1"/>
        </p:nvGrpSpPr>
        <p:grpSpPr bwMode="auto">
          <a:xfrm>
            <a:off x="312988" y="1975253"/>
            <a:ext cx="227013" cy="227012"/>
            <a:chOff x="1228" y="1091"/>
            <a:chExt cx="143" cy="143"/>
          </a:xfrm>
          <a:solidFill>
            <a:schemeClr val="bg1"/>
          </a:solidFill>
        </p:grpSpPr>
        <p:sp>
          <p:nvSpPr>
            <p:cNvPr id="8" name="Freeform 2">
              <a:extLst>
                <a:ext uri="{FF2B5EF4-FFF2-40B4-BE49-F238E27FC236}">
                  <a16:creationId xmlns:a16="http://schemas.microsoft.com/office/drawing/2014/main" id="{E6320723-C19F-BE43-83C2-97BDFBBF78E6}"/>
                </a:ext>
              </a:extLst>
            </p:cNvPr>
            <p:cNvSpPr>
              <a:spLocks noChangeArrowheads="1"/>
            </p:cNvSpPr>
            <p:nvPr/>
          </p:nvSpPr>
          <p:spPr bwMode="auto">
            <a:xfrm>
              <a:off x="1228" y="1091"/>
              <a:ext cx="143" cy="143"/>
            </a:xfrm>
            <a:custGeom>
              <a:avLst/>
              <a:gdLst>
                <a:gd name="T0" fmla="*/ 633 w 634"/>
                <a:gd name="T1" fmla="*/ 79 h 634"/>
                <a:gd name="T2" fmla="*/ 633 w 634"/>
                <a:gd name="T3" fmla="*/ 79 h 634"/>
                <a:gd name="T4" fmla="*/ 633 w 634"/>
                <a:gd name="T5" fmla="*/ 79 h 634"/>
                <a:gd name="T6" fmla="*/ 622 w 634"/>
                <a:gd name="T7" fmla="*/ 40 h 634"/>
                <a:gd name="T8" fmla="*/ 593 w 634"/>
                <a:gd name="T9" fmla="*/ 11 h 634"/>
                <a:gd name="T10" fmla="*/ 554 w 634"/>
                <a:gd name="T11" fmla="*/ 0 h 634"/>
                <a:gd name="T12" fmla="*/ 79 w 634"/>
                <a:gd name="T13" fmla="*/ 0 h 634"/>
                <a:gd name="T14" fmla="*/ 79 w 634"/>
                <a:gd name="T15" fmla="*/ 0 h 634"/>
                <a:gd name="T16" fmla="*/ 40 w 634"/>
                <a:gd name="T17" fmla="*/ 11 h 634"/>
                <a:gd name="T18" fmla="*/ 11 w 634"/>
                <a:gd name="T19" fmla="*/ 40 h 634"/>
                <a:gd name="T20" fmla="*/ 0 w 634"/>
                <a:gd name="T21" fmla="*/ 79 h 634"/>
                <a:gd name="T22" fmla="*/ 0 w 634"/>
                <a:gd name="T23" fmla="*/ 633 h 634"/>
                <a:gd name="T24" fmla="*/ 159 w 634"/>
                <a:gd name="T25" fmla="*/ 633 h 634"/>
                <a:gd name="T26" fmla="*/ 159 w 634"/>
                <a:gd name="T27" fmla="*/ 159 h 634"/>
                <a:gd name="T28" fmla="*/ 633 w 634"/>
                <a:gd name="T29" fmla="*/ 159 h 634"/>
                <a:gd name="T30" fmla="*/ 633 w 634"/>
                <a:gd name="T31" fmla="*/ 7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4" h="634">
                  <a:moveTo>
                    <a:pt x="633" y="79"/>
                  </a:moveTo>
                  <a:lnTo>
                    <a:pt x="633" y="79"/>
                  </a:lnTo>
                  <a:lnTo>
                    <a:pt x="633" y="79"/>
                  </a:lnTo>
                  <a:cubicBezTo>
                    <a:pt x="633" y="65"/>
                    <a:pt x="629" y="52"/>
                    <a:pt x="622" y="40"/>
                  </a:cubicBezTo>
                  <a:cubicBezTo>
                    <a:pt x="615" y="27"/>
                    <a:pt x="606" y="18"/>
                    <a:pt x="593" y="11"/>
                  </a:cubicBezTo>
                  <a:cubicBezTo>
                    <a:pt x="581" y="4"/>
                    <a:pt x="568" y="0"/>
                    <a:pt x="554" y="0"/>
                  </a:cubicBezTo>
                  <a:cubicBezTo>
                    <a:pt x="396" y="0"/>
                    <a:pt x="237" y="0"/>
                    <a:pt x="79" y="0"/>
                  </a:cubicBezTo>
                  <a:lnTo>
                    <a:pt x="79" y="0"/>
                  </a:lnTo>
                  <a:cubicBezTo>
                    <a:pt x="65" y="0"/>
                    <a:pt x="52" y="4"/>
                    <a:pt x="40" y="11"/>
                  </a:cubicBezTo>
                  <a:cubicBezTo>
                    <a:pt x="27" y="18"/>
                    <a:pt x="18" y="27"/>
                    <a:pt x="11" y="40"/>
                  </a:cubicBezTo>
                  <a:cubicBezTo>
                    <a:pt x="4" y="52"/>
                    <a:pt x="0" y="65"/>
                    <a:pt x="0" y="79"/>
                  </a:cubicBezTo>
                  <a:cubicBezTo>
                    <a:pt x="0" y="264"/>
                    <a:pt x="0" y="448"/>
                    <a:pt x="0" y="633"/>
                  </a:cubicBezTo>
                  <a:cubicBezTo>
                    <a:pt x="53" y="633"/>
                    <a:pt x="106" y="633"/>
                    <a:pt x="159" y="633"/>
                  </a:cubicBezTo>
                  <a:cubicBezTo>
                    <a:pt x="159" y="475"/>
                    <a:pt x="159" y="317"/>
                    <a:pt x="159" y="159"/>
                  </a:cubicBezTo>
                  <a:cubicBezTo>
                    <a:pt x="317" y="159"/>
                    <a:pt x="475" y="159"/>
                    <a:pt x="633" y="159"/>
                  </a:cubicBezTo>
                  <a:cubicBezTo>
                    <a:pt x="633" y="132"/>
                    <a:pt x="633" y="105"/>
                    <a:pt x="633" y="79"/>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grpSp>
        <p:nvGrpSpPr>
          <p:cNvPr id="9" name="Group 1">
            <a:extLst>
              <a:ext uri="{FF2B5EF4-FFF2-40B4-BE49-F238E27FC236}">
                <a16:creationId xmlns:a16="http://schemas.microsoft.com/office/drawing/2014/main" id="{62A49474-E1EC-B64F-A37A-2251E34C9D2A}"/>
              </a:ext>
            </a:extLst>
          </p:cNvPr>
          <p:cNvGrpSpPr>
            <a:grpSpLocks/>
          </p:cNvGrpSpPr>
          <p:nvPr userDrawn="1"/>
        </p:nvGrpSpPr>
        <p:grpSpPr bwMode="auto">
          <a:xfrm rot="5400000" flipH="1">
            <a:off x="7064058" y="3636278"/>
            <a:ext cx="1879127" cy="1879119"/>
            <a:chOff x="1228" y="1091"/>
            <a:chExt cx="143" cy="143"/>
          </a:xfrm>
          <a:solidFill>
            <a:schemeClr val="bg1"/>
          </a:solidFill>
        </p:grpSpPr>
        <p:sp>
          <p:nvSpPr>
            <p:cNvPr id="11" name="Freeform 2">
              <a:extLst>
                <a:ext uri="{FF2B5EF4-FFF2-40B4-BE49-F238E27FC236}">
                  <a16:creationId xmlns:a16="http://schemas.microsoft.com/office/drawing/2014/main" id="{AC620214-0A6F-5C41-8201-23F6B881475B}"/>
                </a:ext>
              </a:extLst>
            </p:cNvPr>
            <p:cNvSpPr>
              <a:spLocks noChangeArrowheads="1"/>
            </p:cNvSpPr>
            <p:nvPr/>
          </p:nvSpPr>
          <p:spPr bwMode="auto">
            <a:xfrm>
              <a:off x="1228" y="1091"/>
              <a:ext cx="143" cy="143"/>
            </a:xfrm>
            <a:custGeom>
              <a:avLst/>
              <a:gdLst>
                <a:gd name="T0" fmla="*/ 633 w 634"/>
                <a:gd name="T1" fmla="*/ 79 h 634"/>
                <a:gd name="T2" fmla="*/ 633 w 634"/>
                <a:gd name="T3" fmla="*/ 79 h 634"/>
                <a:gd name="T4" fmla="*/ 633 w 634"/>
                <a:gd name="T5" fmla="*/ 79 h 634"/>
                <a:gd name="T6" fmla="*/ 622 w 634"/>
                <a:gd name="T7" fmla="*/ 40 h 634"/>
                <a:gd name="T8" fmla="*/ 593 w 634"/>
                <a:gd name="T9" fmla="*/ 11 h 634"/>
                <a:gd name="T10" fmla="*/ 554 w 634"/>
                <a:gd name="T11" fmla="*/ 0 h 634"/>
                <a:gd name="T12" fmla="*/ 79 w 634"/>
                <a:gd name="T13" fmla="*/ 0 h 634"/>
                <a:gd name="T14" fmla="*/ 79 w 634"/>
                <a:gd name="T15" fmla="*/ 0 h 634"/>
                <a:gd name="T16" fmla="*/ 40 w 634"/>
                <a:gd name="T17" fmla="*/ 11 h 634"/>
                <a:gd name="T18" fmla="*/ 11 w 634"/>
                <a:gd name="T19" fmla="*/ 40 h 634"/>
                <a:gd name="T20" fmla="*/ 0 w 634"/>
                <a:gd name="T21" fmla="*/ 79 h 634"/>
                <a:gd name="T22" fmla="*/ 0 w 634"/>
                <a:gd name="T23" fmla="*/ 633 h 634"/>
                <a:gd name="T24" fmla="*/ 159 w 634"/>
                <a:gd name="T25" fmla="*/ 633 h 634"/>
                <a:gd name="T26" fmla="*/ 159 w 634"/>
                <a:gd name="T27" fmla="*/ 159 h 634"/>
                <a:gd name="T28" fmla="*/ 633 w 634"/>
                <a:gd name="T29" fmla="*/ 159 h 634"/>
                <a:gd name="T30" fmla="*/ 633 w 634"/>
                <a:gd name="T31" fmla="*/ 7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4" h="634">
                  <a:moveTo>
                    <a:pt x="633" y="79"/>
                  </a:moveTo>
                  <a:lnTo>
                    <a:pt x="633" y="79"/>
                  </a:lnTo>
                  <a:lnTo>
                    <a:pt x="633" y="79"/>
                  </a:lnTo>
                  <a:cubicBezTo>
                    <a:pt x="633" y="65"/>
                    <a:pt x="629" y="52"/>
                    <a:pt x="622" y="40"/>
                  </a:cubicBezTo>
                  <a:cubicBezTo>
                    <a:pt x="615" y="27"/>
                    <a:pt x="606" y="18"/>
                    <a:pt x="593" y="11"/>
                  </a:cubicBezTo>
                  <a:cubicBezTo>
                    <a:pt x="581" y="4"/>
                    <a:pt x="568" y="0"/>
                    <a:pt x="554" y="0"/>
                  </a:cubicBezTo>
                  <a:cubicBezTo>
                    <a:pt x="396" y="0"/>
                    <a:pt x="237" y="0"/>
                    <a:pt x="79" y="0"/>
                  </a:cubicBezTo>
                  <a:lnTo>
                    <a:pt x="79" y="0"/>
                  </a:lnTo>
                  <a:cubicBezTo>
                    <a:pt x="65" y="0"/>
                    <a:pt x="52" y="4"/>
                    <a:pt x="40" y="11"/>
                  </a:cubicBezTo>
                  <a:cubicBezTo>
                    <a:pt x="27" y="18"/>
                    <a:pt x="18" y="27"/>
                    <a:pt x="11" y="40"/>
                  </a:cubicBezTo>
                  <a:cubicBezTo>
                    <a:pt x="4" y="52"/>
                    <a:pt x="0" y="65"/>
                    <a:pt x="0" y="79"/>
                  </a:cubicBezTo>
                  <a:cubicBezTo>
                    <a:pt x="0" y="264"/>
                    <a:pt x="0" y="448"/>
                    <a:pt x="0" y="633"/>
                  </a:cubicBezTo>
                  <a:cubicBezTo>
                    <a:pt x="53" y="633"/>
                    <a:pt x="106" y="633"/>
                    <a:pt x="159" y="633"/>
                  </a:cubicBezTo>
                  <a:cubicBezTo>
                    <a:pt x="159" y="475"/>
                    <a:pt x="159" y="317"/>
                    <a:pt x="159" y="159"/>
                  </a:cubicBezTo>
                  <a:cubicBezTo>
                    <a:pt x="317" y="159"/>
                    <a:pt x="475" y="159"/>
                    <a:pt x="633" y="159"/>
                  </a:cubicBezTo>
                  <a:cubicBezTo>
                    <a:pt x="633" y="132"/>
                    <a:pt x="633" y="105"/>
                    <a:pt x="633" y="79"/>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2810931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2" name="Textplatzhalter 6">
            <a:extLst>
              <a:ext uri="{FF2B5EF4-FFF2-40B4-BE49-F238E27FC236}">
                <a16:creationId xmlns:a16="http://schemas.microsoft.com/office/drawing/2014/main" id="{D0BDE014-6E56-1448-B554-06EDE06AD041}"/>
              </a:ext>
            </a:extLst>
          </p:cNvPr>
          <p:cNvSpPr>
            <a:spLocks noGrp="1"/>
          </p:cNvSpPr>
          <p:nvPr>
            <p:ph idx="1"/>
          </p:nvPr>
        </p:nvSpPr>
        <p:spPr>
          <a:xfrm>
            <a:off x="628650" y="1520825"/>
            <a:ext cx="7886700" cy="3627438"/>
          </a:xfrm>
          <a:prstGeom prst="rect">
            <a:avLst/>
          </a:prstGeom>
        </p:spPr>
        <p:txBody>
          <a:bodyPr vert="horz" lIns="0" tIns="0" rIns="0" bIns="0" rtlCol="0" anchor="ctr">
            <a:noAutofit/>
          </a:bodyPr>
          <a:lstStyle>
            <a:lvl1pPr marL="0" indent="0" algn="ctr">
              <a:buNone/>
              <a:defRPr>
                <a:solidFill>
                  <a:schemeClr val="bg1">
                    <a:lumMod val="75000"/>
                  </a:schemeClr>
                </a:solidFill>
              </a:defRPr>
            </a:lvl1pPr>
          </a:lstStyle>
          <a:p>
            <a:pPr lvl="0"/>
            <a:endParaRPr lang="de-DE" dirty="0"/>
          </a:p>
        </p:txBody>
      </p:sp>
      <p:sp>
        <p:nvSpPr>
          <p:cNvPr id="10" name="Textfeld 9">
            <a:extLst>
              <a:ext uri="{FF2B5EF4-FFF2-40B4-BE49-F238E27FC236}">
                <a16:creationId xmlns:a16="http://schemas.microsoft.com/office/drawing/2014/main" id="{A5AA41FA-C63E-1540-BBFD-13513E590CF3}"/>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16" name="Title 1">
            <a:extLst>
              <a:ext uri="{FF2B5EF4-FFF2-40B4-BE49-F238E27FC236}">
                <a16:creationId xmlns:a16="http://schemas.microsoft.com/office/drawing/2014/main" id="{C9BFA326-5898-D14C-92A2-8BE0788AAF3C}"/>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17" name="Textplatzhalter 3">
            <a:extLst>
              <a:ext uri="{FF2B5EF4-FFF2-40B4-BE49-F238E27FC236}">
                <a16:creationId xmlns:a16="http://schemas.microsoft.com/office/drawing/2014/main" id="{FDE3EE52-FF4A-4140-8EE6-4FF835FA8EBB}"/>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13" name="Date Placeholder 3">
            <a:extLst>
              <a:ext uri="{FF2B5EF4-FFF2-40B4-BE49-F238E27FC236}">
                <a16:creationId xmlns:a16="http://schemas.microsoft.com/office/drawing/2014/main" id="{BA12863F-5D9B-7D4E-9D7C-DAA849FF9757}"/>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noProof="0"/>
              <a:t>13.12.2022</a:t>
            </a:r>
          </a:p>
        </p:txBody>
      </p:sp>
      <p:sp>
        <p:nvSpPr>
          <p:cNvPr id="14" name="Footer Placeholder 4">
            <a:extLst>
              <a:ext uri="{FF2B5EF4-FFF2-40B4-BE49-F238E27FC236}">
                <a16:creationId xmlns:a16="http://schemas.microsoft.com/office/drawing/2014/main" id="{8AF262D6-9A64-E34B-A52F-654745E7D2AD}"/>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a:t>eParcel Team</a:t>
            </a:r>
            <a:endParaRPr lang="de-DE" dirty="0"/>
          </a:p>
        </p:txBody>
      </p:sp>
      <p:sp>
        <p:nvSpPr>
          <p:cNvPr id="15" name="Slide Number Placeholder 5">
            <a:extLst>
              <a:ext uri="{FF2B5EF4-FFF2-40B4-BE49-F238E27FC236}">
                <a16:creationId xmlns:a16="http://schemas.microsoft.com/office/drawing/2014/main" id="{B562DAF1-01EA-354A-BEA4-EACA3AC2B998}"/>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126323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A5AA41FA-C63E-1540-BBFD-13513E590CF3}"/>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16" name="Title 1">
            <a:extLst>
              <a:ext uri="{FF2B5EF4-FFF2-40B4-BE49-F238E27FC236}">
                <a16:creationId xmlns:a16="http://schemas.microsoft.com/office/drawing/2014/main" id="{C9BFA326-5898-D14C-92A2-8BE0788AAF3C}"/>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17" name="Textplatzhalter 3">
            <a:extLst>
              <a:ext uri="{FF2B5EF4-FFF2-40B4-BE49-F238E27FC236}">
                <a16:creationId xmlns:a16="http://schemas.microsoft.com/office/drawing/2014/main" id="{FDE3EE52-FF4A-4140-8EE6-4FF835FA8EBB}"/>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8" name="Textplatzhalter 7">
            <a:extLst>
              <a:ext uri="{FF2B5EF4-FFF2-40B4-BE49-F238E27FC236}">
                <a16:creationId xmlns:a16="http://schemas.microsoft.com/office/drawing/2014/main" id="{9F083BC0-8591-484F-B56B-C827F1CCAF07}"/>
              </a:ext>
            </a:extLst>
          </p:cNvPr>
          <p:cNvSpPr>
            <a:spLocks noGrp="1"/>
          </p:cNvSpPr>
          <p:nvPr>
            <p:ph type="body" sz="quarter" idx="20"/>
          </p:nvPr>
        </p:nvSpPr>
        <p:spPr>
          <a:xfrm>
            <a:off x="628650" y="1520825"/>
            <a:ext cx="5486400" cy="362743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Date Placeholder 3">
            <a:extLst>
              <a:ext uri="{FF2B5EF4-FFF2-40B4-BE49-F238E27FC236}">
                <a16:creationId xmlns:a16="http://schemas.microsoft.com/office/drawing/2014/main" id="{92085186-8C11-334D-9338-BBF50C129029}"/>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a:t>13.12.2022</a:t>
            </a:r>
            <a:endParaRPr lang="de-DE" dirty="0"/>
          </a:p>
        </p:txBody>
      </p:sp>
      <p:sp>
        <p:nvSpPr>
          <p:cNvPr id="13" name="Footer Placeholder 4">
            <a:extLst>
              <a:ext uri="{FF2B5EF4-FFF2-40B4-BE49-F238E27FC236}">
                <a16:creationId xmlns:a16="http://schemas.microsoft.com/office/drawing/2014/main" id="{AC17EE5E-7E18-744F-806E-EBCF4A54FB2F}"/>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a:t>eParcel Team</a:t>
            </a:r>
            <a:endParaRPr lang="de-DE" dirty="0"/>
          </a:p>
        </p:txBody>
      </p:sp>
      <p:sp>
        <p:nvSpPr>
          <p:cNvPr id="14" name="Slide Number Placeholder 5">
            <a:extLst>
              <a:ext uri="{FF2B5EF4-FFF2-40B4-BE49-F238E27FC236}">
                <a16:creationId xmlns:a16="http://schemas.microsoft.com/office/drawing/2014/main" id="{91D8BA2C-5E61-9743-9E72-E7B5106FD410}"/>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9" name="Grafik 8">
            <a:extLst>
              <a:ext uri="{FF2B5EF4-FFF2-40B4-BE49-F238E27FC236}">
                <a16:creationId xmlns:a16="http://schemas.microsoft.com/office/drawing/2014/main" id="{A258E181-95FB-BE46-B564-2C1485BB67FF}"/>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414631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A5AA41FA-C63E-1540-BBFD-13513E590CF3}"/>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16" name="Title 1">
            <a:extLst>
              <a:ext uri="{FF2B5EF4-FFF2-40B4-BE49-F238E27FC236}">
                <a16:creationId xmlns:a16="http://schemas.microsoft.com/office/drawing/2014/main" id="{C9BFA326-5898-D14C-92A2-8BE0788AAF3C}"/>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17" name="Textplatzhalter 3">
            <a:extLst>
              <a:ext uri="{FF2B5EF4-FFF2-40B4-BE49-F238E27FC236}">
                <a16:creationId xmlns:a16="http://schemas.microsoft.com/office/drawing/2014/main" id="{FDE3EE52-FF4A-4140-8EE6-4FF835FA8EBB}"/>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8" name="Textplatzhalter 7">
            <a:extLst>
              <a:ext uri="{FF2B5EF4-FFF2-40B4-BE49-F238E27FC236}">
                <a16:creationId xmlns:a16="http://schemas.microsoft.com/office/drawing/2014/main" id="{9F083BC0-8591-484F-B56B-C827F1CCAF07}"/>
              </a:ext>
            </a:extLst>
          </p:cNvPr>
          <p:cNvSpPr>
            <a:spLocks noGrp="1"/>
          </p:cNvSpPr>
          <p:nvPr>
            <p:ph type="body" sz="quarter" idx="20" hasCustomPrompt="1"/>
          </p:nvPr>
        </p:nvSpPr>
        <p:spPr>
          <a:xfrm>
            <a:off x="628650" y="1520825"/>
            <a:ext cx="5486400" cy="3627438"/>
          </a:xfrm>
        </p:spPr>
        <p:txBody>
          <a:bodyPr/>
          <a:lstStyle>
            <a:lvl1pPr>
              <a:defRPr/>
            </a:lvl1pPr>
            <a:lvl2pPr>
              <a:defRPr/>
            </a:lvl2pPr>
            <a:lvl3pPr>
              <a:defRPr/>
            </a:lvl3pPr>
            <a:lvl4pPr>
              <a:defRPr/>
            </a:lvl4pPr>
            <a:lvl5pPr>
              <a:defRPr/>
            </a:lvl5pPr>
          </a:lstStyle>
          <a:p>
            <a:pPr marL="180000" indent="-180000">
              <a:lnSpc>
                <a:spcPct val="90000"/>
              </a:lnSpc>
              <a:spcBef>
                <a:spcPts val="300"/>
              </a:spcBef>
              <a:buFont typeface="+mj-lt"/>
              <a:buAutoNum type="arabicPeriod"/>
            </a:pPr>
            <a:r>
              <a:rPr lang="de-DE" dirty="0"/>
              <a:t>Eins</a:t>
            </a:r>
          </a:p>
          <a:p>
            <a:pPr marL="360000" lvl="1" indent="-180000">
              <a:lnSpc>
                <a:spcPct val="90000"/>
              </a:lnSpc>
              <a:spcBef>
                <a:spcPts val="0"/>
              </a:spcBef>
              <a:buFont typeface="+mj-lt"/>
              <a:buAutoNum type="arabicPeriod"/>
            </a:pPr>
            <a:r>
              <a:rPr lang="de-DE" dirty="0"/>
              <a:t>Eins eins</a:t>
            </a:r>
          </a:p>
          <a:p>
            <a:pPr marL="360000" lvl="1" indent="-180000">
              <a:lnSpc>
                <a:spcPct val="90000"/>
              </a:lnSpc>
              <a:spcBef>
                <a:spcPts val="0"/>
              </a:spcBef>
              <a:buFont typeface="+mj-lt"/>
              <a:buAutoNum type="arabicPeriod"/>
            </a:pPr>
            <a:r>
              <a:rPr lang="de-DE" dirty="0"/>
              <a:t>Eins zwei</a:t>
            </a:r>
          </a:p>
          <a:p>
            <a:pPr marL="540000" lvl="2" indent="-180000">
              <a:lnSpc>
                <a:spcPct val="90000"/>
              </a:lnSpc>
              <a:spcBef>
                <a:spcPts val="0"/>
              </a:spcBef>
              <a:buFont typeface="+mj-lt"/>
              <a:buAutoNum type="arabicPeriod"/>
            </a:pPr>
            <a:r>
              <a:rPr lang="de-DE" dirty="0"/>
              <a:t>Eins zwei eins</a:t>
            </a:r>
          </a:p>
          <a:p>
            <a:pPr marL="720000" lvl="3" indent="-180000">
              <a:lnSpc>
                <a:spcPct val="90000"/>
              </a:lnSpc>
              <a:spcBef>
                <a:spcPts val="0"/>
              </a:spcBef>
              <a:buFont typeface="+mj-lt"/>
              <a:buAutoNum type="arabicPeriod"/>
            </a:pPr>
            <a:r>
              <a:rPr lang="de-DE" dirty="0"/>
              <a:t>Eins zwei eins eins</a:t>
            </a:r>
          </a:p>
          <a:p>
            <a:pPr marL="180000" indent="-180000">
              <a:lnSpc>
                <a:spcPct val="90000"/>
              </a:lnSpc>
              <a:spcBef>
                <a:spcPts val="300"/>
              </a:spcBef>
              <a:buFont typeface="+mj-lt"/>
              <a:buAutoNum type="arabicPeriod"/>
            </a:pPr>
            <a:r>
              <a:rPr lang="de-DE" dirty="0"/>
              <a:t>Zwei</a:t>
            </a:r>
          </a:p>
          <a:p>
            <a:pPr marL="180000" indent="-180000">
              <a:lnSpc>
                <a:spcPct val="90000"/>
              </a:lnSpc>
              <a:spcBef>
                <a:spcPts val="300"/>
              </a:spcBef>
              <a:buFont typeface="+mj-lt"/>
              <a:buAutoNum type="arabicPeriod"/>
            </a:pPr>
            <a:r>
              <a:rPr lang="de-DE" dirty="0"/>
              <a:t>Drei</a:t>
            </a:r>
          </a:p>
          <a:p>
            <a:pPr marL="324000" lvl="1" indent="-180000">
              <a:lnSpc>
                <a:spcPct val="90000"/>
              </a:lnSpc>
              <a:spcBef>
                <a:spcPts val="0"/>
              </a:spcBef>
              <a:buFont typeface="+mj-lt"/>
              <a:buAutoNum type="arabicPeriod"/>
            </a:pPr>
            <a:r>
              <a:rPr lang="de-DE" dirty="0"/>
              <a:t>Drei Eins</a:t>
            </a:r>
          </a:p>
          <a:p>
            <a:pPr marL="324000" lvl="1" indent="-180000">
              <a:lnSpc>
                <a:spcPct val="90000"/>
              </a:lnSpc>
              <a:spcBef>
                <a:spcPts val="0"/>
              </a:spcBef>
              <a:buFont typeface="+mj-lt"/>
              <a:buAutoNum type="arabicPeriod"/>
            </a:pPr>
            <a:r>
              <a:rPr lang="de-DE" dirty="0"/>
              <a:t>Drei Zwei</a:t>
            </a:r>
          </a:p>
          <a:p>
            <a:pPr marL="342900" indent="-342900">
              <a:buFont typeface="+mj-lt"/>
              <a:buAutoNum type="arabicPeriod"/>
            </a:pPr>
            <a:endParaRPr lang="de-DE" dirty="0"/>
          </a:p>
        </p:txBody>
      </p:sp>
      <p:sp>
        <p:nvSpPr>
          <p:cNvPr id="12" name="Date Placeholder 3">
            <a:extLst>
              <a:ext uri="{FF2B5EF4-FFF2-40B4-BE49-F238E27FC236}">
                <a16:creationId xmlns:a16="http://schemas.microsoft.com/office/drawing/2014/main" id="{60EFA77B-1415-704D-9BE4-D4F924CDB028}"/>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noProof="0"/>
              <a:t>13.12.2022</a:t>
            </a:r>
          </a:p>
        </p:txBody>
      </p:sp>
      <p:sp>
        <p:nvSpPr>
          <p:cNvPr id="13" name="Footer Placeholder 4">
            <a:extLst>
              <a:ext uri="{FF2B5EF4-FFF2-40B4-BE49-F238E27FC236}">
                <a16:creationId xmlns:a16="http://schemas.microsoft.com/office/drawing/2014/main" id="{2906DE13-5BF4-1140-9211-120DB7B6158C}"/>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a:t>eParcel Team</a:t>
            </a:r>
            <a:endParaRPr lang="de-DE" dirty="0"/>
          </a:p>
        </p:txBody>
      </p:sp>
      <p:sp>
        <p:nvSpPr>
          <p:cNvPr id="14" name="Slide Number Placeholder 5">
            <a:extLst>
              <a:ext uri="{FF2B5EF4-FFF2-40B4-BE49-F238E27FC236}">
                <a16:creationId xmlns:a16="http://schemas.microsoft.com/office/drawing/2014/main" id="{8FEF4AFD-9BE4-374C-895B-D31F868B3F06}"/>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99218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Spalten Inhalt">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B992B146-3ED6-E440-B407-DD4836EE4EFE}"/>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22" name="Title 1">
            <a:extLst>
              <a:ext uri="{FF2B5EF4-FFF2-40B4-BE49-F238E27FC236}">
                <a16:creationId xmlns:a16="http://schemas.microsoft.com/office/drawing/2014/main" id="{F91EB5B0-9B68-6E4F-A861-F773ACAE8825}"/>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23" name="Textplatzhalter 3">
            <a:extLst>
              <a:ext uri="{FF2B5EF4-FFF2-40B4-BE49-F238E27FC236}">
                <a16:creationId xmlns:a16="http://schemas.microsoft.com/office/drawing/2014/main" id="{AE82EFDD-388B-8243-BF43-95C884D03F99}"/>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4" name="Inhaltsplatzhalter 3">
            <a:extLst>
              <a:ext uri="{FF2B5EF4-FFF2-40B4-BE49-F238E27FC236}">
                <a16:creationId xmlns:a16="http://schemas.microsoft.com/office/drawing/2014/main" id="{1590A37F-6AD9-A842-876C-4AF61E0F7C53}"/>
              </a:ext>
            </a:extLst>
          </p:cNvPr>
          <p:cNvSpPr>
            <a:spLocks noGrp="1"/>
          </p:cNvSpPr>
          <p:nvPr>
            <p:ph sz="quarter" idx="20"/>
          </p:nvPr>
        </p:nvSpPr>
        <p:spPr>
          <a:xfrm>
            <a:off x="629391" y="1520825"/>
            <a:ext cx="3806825" cy="3627438"/>
          </a:xfrm>
        </p:spPr>
        <p:txBody>
          <a:bodyPr anchor="ctr"/>
          <a:lstStyle>
            <a:lvl1pPr marL="0" indent="0" algn="ctr">
              <a:buNone/>
              <a:defRPr>
                <a:solidFill>
                  <a:schemeClr val="bg1">
                    <a:lumMod val="75000"/>
                  </a:schemeClr>
                </a:solidFill>
              </a:defRPr>
            </a:lvl1pPr>
          </a:lstStyle>
          <a:p>
            <a:endParaRPr lang="de-DE" dirty="0"/>
          </a:p>
        </p:txBody>
      </p:sp>
      <p:sp>
        <p:nvSpPr>
          <p:cNvPr id="15" name="Inhaltsplatzhalter 3">
            <a:extLst>
              <a:ext uri="{FF2B5EF4-FFF2-40B4-BE49-F238E27FC236}">
                <a16:creationId xmlns:a16="http://schemas.microsoft.com/office/drawing/2014/main" id="{CC0F8A30-41F0-9940-8589-887CBA7D3DB0}"/>
              </a:ext>
            </a:extLst>
          </p:cNvPr>
          <p:cNvSpPr>
            <a:spLocks noGrp="1"/>
          </p:cNvSpPr>
          <p:nvPr>
            <p:ph sz="quarter" idx="21"/>
          </p:nvPr>
        </p:nvSpPr>
        <p:spPr>
          <a:xfrm>
            <a:off x="4706613" y="1520825"/>
            <a:ext cx="3806825" cy="3627438"/>
          </a:xfrm>
        </p:spPr>
        <p:txBody>
          <a:bodyPr anchor="ctr"/>
          <a:lstStyle>
            <a:lvl1pPr marL="0" indent="0" algn="ctr">
              <a:buNone/>
              <a:defRPr>
                <a:solidFill>
                  <a:schemeClr val="bg1">
                    <a:lumMod val="75000"/>
                  </a:schemeClr>
                </a:solidFill>
              </a:defRPr>
            </a:lvl1pPr>
          </a:lstStyle>
          <a:p>
            <a:endParaRPr lang="de-DE" dirty="0"/>
          </a:p>
        </p:txBody>
      </p:sp>
      <p:sp>
        <p:nvSpPr>
          <p:cNvPr id="11" name="Date Placeholder 3">
            <a:extLst>
              <a:ext uri="{FF2B5EF4-FFF2-40B4-BE49-F238E27FC236}">
                <a16:creationId xmlns:a16="http://schemas.microsoft.com/office/drawing/2014/main" id="{1EFE6B8D-ADC1-BA45-8AB1-F883F3E8FF6F}"/>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noProof="0"/>
              <a:t>13.12.2022</a:t>
            </a:r>
          </a:p>
        </p:txBody>
      </p:sp>
      <p:sp>
        <p:nvSpPr>
          <p:cNvPr id="12" name="Footer Placeholder 4">
            <a:extLst>
              <a:ext uri="{FF2B5EF4-FFF2-40B4-BE49-F238E27FC236}">
                <a16:creationId xmlns:a16="http://schemas.microsoft.com/office/drawing/2014/main" id="{0DED0052-8339-7341-8CF8-13638CABAE1A}"/>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a:t>eParcel Team</a:t>
            </a:r>
            <a:endParaRPr lang="de-DE" dirty="0"/>
          </a:p>
        </p:txBody>
      </p:sp>
      <p:sp>
        <p:nvSpPr>
          <p:cNvPr id="13" name="Slide Number Placeholder 5">
            <a:extLst>
              <a:ext uri="{FF2B5EF4-FFF2-40B4-BE49-F238E27FC236}">
                <a16:creationId xmlns:a16="http://schemas.microsoft.com/office/drawing/2014/main" id="{20EC8410-8E5F-1841-A4CF-F5D82E569386}"/>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234443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Spalten Inhalt und Text">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B992B146-3ED6-E440-B407-DD4836EE4EFE}"/>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22" name="Title 1">
            <a:extLst>
              <a:ext uri="{FF2B5EF4-FFF2-40B4-BE49-F238E27FC236}">
                <a16:creationId xmlns:a16="http://schemas.microsoft.com/office/drawing/2014/main" id="{F91EB5B0-9B68-6E4F-A861-F773ACAE8825}"/>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23" name="Textplatzhalter 3">
            <a:extLst>
              <a:ext uri="{FF2B5EF4-FFF2-40B4-BE49-F238E27FC236}">
                <a16:creationId xmlns:a16="http://schemas.microsoft.com/office/drawing/2014/main" id="{AE82EFDD-388B-8243-BF43-95C884D03F99}"/>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4" name="Inhaltsplatzhalter 3">
            <a:extLst>
              <a:ext uri="{FF2B5EF4-FFF2-40B4-BE49-F238E27FC236}">
                <a16:creationId xmlns:a16="http://schemas.microsoft.com/office/drawing/2014/main" id="{1590A37F-6AD9-A842-876C-4AF61E0F7C53}"/>
              </a:ext>
            </a:extLst>
          </p:cNvPr>
          <p:cNvSpPr>
            <a:spLocks noGrp="1"/>
          </p:cNvSpPr>
          <p:nvPr>
            <p:ph sz="quarter" idx="20"/>
          </p:nvPr>
        </p:nvSpPr>
        <p:spPr>
          <a:xfrm>
            <a:off x="629391" y="1520825"/>
            <a:ext cx="3806825" cy="1774825"/>
          </a:xfrm>
        </p:spPr>
        <p:txBody>
          <a:bodyPr anchor="ctr"/>
          <a:lstStyle>
            <a:lvl1pPr marL="0" indent="0" algn="ctr">
              <a:buNone/>
              <a:defRPr>
                <a:solidFill>
                  <a:schemeClr val="bg1">
                    <a:lumMod val="75000"/>
                  </a:schemeClr>
                </a:solidFill>
              </a:defRPr>
            </a:lvl1pPr>
          </a:lstStyle>
          <a:p>
            <a:endParaRPr lang="de-DE" dirty="0"/>
          </a:p>
        </p:txBody>
      </p:sp>
      <p:sp>
        <p:nvSpPr>
          <p:cNvPr id="15" name="Inhaltsplatzhalter 3">
            <a:extLst>
              <a:ext uri="{FF2B5EF4-FFF2-40B4-BE49-F238E27FC236}">
                <a16:creationId xmlns:a16="http://schemas.microsoft.com/office/drawing/2014/main" id="{CC0F8A30-41F0-9940-8589-887CBA7D3DB0}"/>
              </a:ext>
            </a:extLst>
          </p:cNvPr>
          <p:cNvSpPr>
            <a:spLocks noGrp="1"/>
          </p:cNvSpPr>
          <p:nvPr>
            <p:ph sz="quarter" idx="21"/>
          </p:nvPr>
        </p:nvSpPr>
        <p:spPr>
          <a:xfrm>
            <a:off x="4706613" y="1520825"/>
            <a:ext cx="3806825" cy="1774825"/>
          </a:xfrm>
        </p:spPr>
        <p:txBody>
          <a:bodyPr anchor="ctr"/>
          <a:lstStyle>
            <a:lvl1pPr marL="0" indent="0" algn="ctr">
              <a:buNone/>
              <a:defRPr>
                <a:solidFill>
                  <a:schemeClr val="bg1">
                    <a:lumMod val="75000"/>
                  </a:schemeClr>
                </a:solidFill>
              </a:defRPr>
            </a:lvl1pPr>
          </a:lstStyle>
          <a:p>
            <a:endParaRPr lang="de-DE" dirty="0"/>
          </a:p>
        </p:txBody>
      </p:sp>
      <p:sp>
        <p:nvSpPr>
          <p:cNvPr id="10" name="Textplatzhalter 9">
            <a:extLst>
              <a:ext uri="{FF2B5EF4-FFF2-40B4-BE49-F238E27FC236}">
                <a16:creationId xmlns:a16="http://schemas.microsoft.com/office/drawing/2014/main" id="{59C77018-5DF8-2243-A7B3-0C6C34710DAC}"/>
              </a:ext>
            </a:extLst>
          </p:cNvPr>
          <p:cNvSpPr>
            <a:spLocks noGrp="1"/>
          </p:cNvSpPr>
          <p:nvPr>
            <p:ph type="body" sz="quarter" idx="22"/>
          </p:nvPr>
        </p:nvSpPr>
        <p:spPr>
          <a:xfrm>
            <a:off x="629391" y="3444875"/>
            <a:ext cx="3806825" cy="17033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Textplatzhalter 9">
            <a:extLst>
              <a:ext uri="{FF2B5EF4-FFF2-40B4-BE49-F238E27FC236}">
                <a16:creationId xmlns:a16="http://schemas.microsoft.com/office/drawing/2014/main" id="{38650370-D163-3343-B219-BD3F3D86920A}"/>
              </a:ext>
            </a:extLst>
          </p:cNvPr>
          <p:cNvSpPr>
            <a:spLocks noGrp="1"/>
          </p:cNvSpPr>
          <p:nvPr>
            <p:ph type="body" sz="quarter" idx="23"/>
          </p:nvPr>
        </p:nvSpPr>
        <p:spPr>
          <a:xfrm>
            <a:off x="4706613" y="3444875"/>
            <a:ext cx="3806825" cy="17033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Date Placeholder 3">
            <a:extLst>
              <a:ext uri="{FF2B5EF4-FFF2-40B4-BE49-F238E27FC236}">
                <a16:creationId xmlns:a16="http://schemas.microsoft.com/office/drawing/2014/main" id="{1BB5501A-2B4D-4245-B682-7744106506A7}"/>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noProof="0"/>
              <a:t>13.12.2022</a:t>
            </a:r>
          </a:p>
        </p:txBody>
      </p:sp>
      <p:sp>
        <p:nvSpPr>
          <p:cNvPr id="14" name="Footer Placeholder 4">
            <a:extLst>
              <a:ext uri="{FF2B5EF4-FFF2-40B4-BE49-F238E27FC236}">
                <a16:creationId xmlns:a16="http://schemas.microsoft.com/office/drawing/2014/main" id="{2E139365-D50E-F243-A527-85AA0797080E}"/>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a:t>eParcel Team</a:t>
            </a:r>
            <a:endParaRPr lang="de-DE" dirty="0"/>
          </a:p>
        </p:txBody>
      </p:sp>
      <p:sp>
        <p:nvSpPr>
          <p:cNvPr id="16" name="Slide Number Placeholder 5">
            <a:extLst>
              <a:ext uri="{FF2B5EF4-FFF2-40B4-BE49-F238E27FC236}">
                <a16:creationId xmlns:a16="http://schemas.microsoft.com/office/drawing/2014/main" id="{B3BB731F-3E2B-354B-A1FA-F5153A90DB7F}"/>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81908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rei Spalten Bild und Tex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BC1B79B8-CADE-5743-A7D2-0E0A09B0C4DD}"/>
              </a:ext>
            </a:extLst>
          </p:cNvPr>
          <p:cNvSpPr>
            <a:spLocks noGrp="1"/>
          </p:cNvSpPr>
          <p:nvPr>
            <p:ph type="pic" sz="quarter" idx="16"/>
          </p:nvPr>
        </p:nvSpPr>
        <p:spPr>
          <a:xfrm>
            <a:off x="628650" y="1521353"/>
            <a:ext cx="2447925" cy="1135419"/>
          </a:xfrm>
        </p:spPr>
        <p:txBody>
          <a:bodyPr anchor="ctr"/>
          <a:lstStyle>
            <a:lvl1pPr marL="0" indent="0" algn="ctr">
              <a:buNone/>
              <a:defRPr>
                <a:solidFill>
                  <a:schemeClr val="bg1">
                    <a:lumMod val="75000"/>
                  </a:schemeClr>
                </a:solidFill>
              </a:defRPr>
            </a:lvl1pPr>
          </a:lstStyle>
          <a:p>
            <a:endParaRPr lang="de-DE"/>
          </a:p>
        </p:txBody>
      </p:sp>
      <p:sp>
        <p:nvSpPr>
          <p:cNvPr id="13" name="Bildplatzhalter 2">
            <a:extLst>
              <a:ext uri="{FF2B5EF4-FFF2-40B4-BE49-F238E27FC236}">
                <a16:creationId xmlns:a16="http://schemas.microsoft.com/office/drawing/2014/main" id="{93EEEF19-B958-B447-B3C3-F5D5A30556F1}"/>
              </a:ext>
            </a:extLst>
          </p:cNvPr>
          <p:cNvSpPr>
            <a:spLocks noGrp="1"/>
          </p:cNvSpPr>
          <p:nvPr>
            <p:ph type="pic" sz="quarter" idx="17"/>
          </p:nvPr>
        </p:nvSpPr>
        <p:spPr>
          <a:xfrm>
            <a:off x="3346798" y="1521353"/>
            <a:ext cx="2447925" cy="1135419"/>
          </a:xfrm>
        </p:spPr>
        <p:txBody>
          <a:bodyPr anchor="ctr"/>
          <a:lstStyle>
            <a:lvl1pPr marL="0" indent="0" algn="ctr">
              <a:buNone/>
              <a:defRPr>
                <a:solidFill>
                  <a:schemeClr val="bg1">
                    <a:lumMod val="75000"/>
                  </a:schemeClr>
                </a:solidFill>
              </a:defRPr>
            </a:lvl1pPr>
          </a:lstStyle>
          <a:p>
            <a:endParaRPr lang="de-DE"/>
          </a:p>
        </p:txBody>
      </p:sp>
      <p:sp>
        <p:nvSpPr>
          <p:cNvPr id="14" name="Bildplatzhalter 2">
            <a:extLst>
              <a:ext uri="{FF2B5EF4-FFF2-40B4-BE49-F238E27FC236}">
                <a16:creationId xmlns:a16="http://schemas.microsoft.com/office/drawing/2014/main" id="{221A9592-144E-D447-9591-130170064B0C}"/>
              </a:ext>
            </a:extLst>
          </p:cNvPr>
          <p:cNvSpPr>
            <a:spLocks noGrp="1"/>
          </p:cNvSpPr>
          <p:nvPr>
            <p:ph type="pic" sz="quarter" idx="18"/>
          </p:nvPr>
        </p:nvSpPr>
        <p:spPr>
          <a:xfrm>
            <a:off x="6058683" y="1521353"/>
            <a:ext cx="2447925" cy="1135419"/>
          </a:xfrm>
        </p:spPr>
        <p:txBody>
          <a:bodyPr anchor="ctr"/>
          <a:lstStyle>
            <a:lvl1pPr marL="0" indent="0" algn="ctr">
              <a:buNone/>
              <a:defRPr>
                <a:solidFill>
                  <a:schemeClr val="bg1">
                    <a:lumMod val="75000"/>
                  </a:schemeClr>
                </a:solidFill>
              </a:defRPr>
            </a:lvl1pPr>
          </a:lstStyle>
          <a:p>
            <a:endParaRPr lang="de-DE"/>
          </a:p>
        </p:txBody>
      </p:sp>
      <p:sp>
        <p:nvSpPr>
          <p:cNvPr id="22" name="Textfeld 21">
            <a:extLst>
              <a:ext uri="{FF2B5EF4-FFF2-40B4-BE49-F238E27FC236}">
                <a16:creationId xmlns:a16="http://schemas.microsoft.com/office/drawing/2014/main" id="{7634165E-708D-D844-9D7D-96AB9E5658E1}"/>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23" name="Title 1">
            <a:extLst>
              <a:ext uri="{FF2B5EF4-FFF2-40B4-BE49-F238E27FC236}">
                <a16:creationId xmlns:a16="http://schemas.microsoft.com/office/drawing/2014/main" id="{90F091AD-7412-6345-8C91-CBA5B72C6599}"/>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24" name="Textplatzhalter 3">
            <a:extLst>
              <a:ext uri="{FF2B5EF4-FFF2-40B4-BE49-F238E27FC236}">
                <a16:creationId xmlns:a16="http://schemas.microsoft.com/office/drawing/2014/main" id="{46015DFC-BBA8-7243-B60E-9D0A9C0907E3}"/>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4" name="Textplatzhalter 3">
            <a:extLst>
              <a:ext uri="{FF2B5EF4-FFF2-40B4-BE49-F238E27FC236}">
                <a16:creationId xmlns:a16="http://schemas.microsoft.com/office/drawing/2014/main" id="{21C21E34-AA23-264B-BA82-5FED8FECB190}"/>
              </a:ext>
            </a:extLst>
          </p:cNvPr>
          <p:cNvSpPr>
            <a:spLocks noGrp="1"/>
          </p:cNvSpPr>
          <p:nvPr>
            <p:ph type="body" sz="quarter" idx="20"/>
          </p:nvPr>
        </p:nvSpPr>
        <p:spPr>
          <a:xfrm>
            <a:off x="628650" y="2806700"/>
            <a:ext cx="2447925" cy="2341563"/>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3">
            <a:extLst>
              <a:ext uri="{FF2B5EF4-FFF2-40B4-BE49-F238E27FC236}">
                <a16:creationId xmlns:a16="http://schemas.microsoft.com/office/drawing/2014/main" id="{9DB0B6E9-8343-3141-BC32-5ADDDC7EC75B}"/>
              </a:ext>
            </a:extLst>
          </p:cNvPr>
          <p:cNvSpPr>
            <a:spLocks noGrp="1"/>
          </p:cNvSpPr>
          <p:nvPr>
            <p:ph type="body" sz="quarter" idx="21"/>
          </p:nvPr>
        </p:nvSpPr>
        <p:spPr>
          <a:xfrm>
            <a:off x="3346798" y="2806700"/>
            <a:ext cx="2447925" cy="2341563"/>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Textplatzhalter 3">
            <a:extLst>
              <a:ext uri="{FF2B5EF4-FFF2-40B4-BE49-F238E27FC236}">
                <a16:creationId xmlns:a16="http://schemas.microsoft.com/office/drawing/2014/main" id="{453E4D20-9400-254E-9413-28CEBA6456F9}"/>
              </a:ext>
            </a:extLst>
          </p:cNvPr>
          <p:cNvSpPr>
            <a:spLocks noGrp="1"/>
          </p:cNvSpPr>
          <p:nvPr>
            <p:ph type="body" sz="quarter" idx="22"/>
          </p:nvPr>
        </p:nvSpPr>
        <p:spPr>
          <a:xfrm>
            <a:off x="6058683" y="2806700"/>
            <a:ext cx="2447925" cy="2341563"/>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Date Placeholder 3">
            <a:extLst>
              <a:ext uri="{FF2B5EF4-FFF2-40B4-BE49-F238E27FC236}">
                <a16:creationId xmlns:a16="http://schemas.microsoft.com/office/drawing/2014/main" id="{BD93E1C1-F59D-3746-9D34-7EFE465D4E66}"/>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noProof="0"/>
              <a:t>13.12.2022</a:t>
            </a:r>
          </a:p>
        </p:txBody>
      </p:sp>
      <p:sp>
        <p:nvSpPr>
          <p:cNvPr id="16" name="Footer Placeholder 4">
            <a:extLst>
              <a:ext uri="{FF2B5EF4-FFF2-40B4-BE49-F238E27FC236}">
                <a16:creationId xmlns:a16="http://schemas.microsoft.com/office/drawing/2014/main" id="{1B91F497-1D05-EE4C-B228-493D19A66C63}"/>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a:t>eParcel Team</a:t>
            </a:r>
            <a:endParaRPr lang="de-DE" dirty="0"/>
          </a:p>
        </p:txBody>
      </p:sp>
      <p:sp>
        <p:nvSpPr>
          <p:cNvPr id="19" name="Slide Number Placeholder 5">
            <a:extLst>
              <a:ext uri="{FF2B5EF4-FFF2-40B4-BE49-F238E27FC236}">
                <a16:creationId xmlns:a16="http://schemas.microsoft.com/office/drawing/2014/main" id="{427509F3-5245-5E4C-83F7-D056AE337302}"/>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290315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64203"/>
            <a:ext cx="7886700" cy="844703"/>
          </a:xfrm>
          <a:prstGeom prst="rect">
            <a:avLst/>
          </a:prstGeom>
        </p:spPr>
        <p:txBody>
          <a:bodyPr vert="horz" lIns="0" tIns="0" rIns="0" bIns="0" rtlCol="0" anchor="t">
            <a:noAutofit/>
          </a:bodyPr>
          <a:lstStyle/>
          <a:p>
            <a:r>
              <a:rPr lang="de-DE" noProof="0"/>
              <a:t>Mastertitelformat bearbeiten</a:t>
            </a:r>
          </a:p>
        </p:txBody>
      </p:sp>
      <p:sp>
        <p:nvSpPr>
          <p:cNvPr id="7" name="Textplatzhalter 6">
            <a:extLst>
              <a:ext uri="{FF2B5EF4-FFF2-40B4-BE49-F238E27FC236}">
                <a16:creationId xmlns:a16="http://schemas.microsoft.com/office/drawing/2014/main" id="{0BC8787D-1CB1-104A-971E-0A096339F324}"/>
              </a:ext>
            </a:extLst>
          </p:cNvPr>
          <p:cNvSpPr>
            <a:spLocks noGrp="1"/>
          </p:cNvSpPr>
          <p:nvPr>
            <p:ph type="body" idx="1"/>
          </p:nvPr>
        </p:nvSpPr>
        <p:spPr>
          <a:xfrm>
            <a:off x="628650" y="1520825"/>
            <a:ext cx="7886700" cy="3627438"/>
          </a:xfrm>
          <a:prstGeom prst="rect">
            <a:avLst/>
          </a:prstGeom>
        </p:spPr>
        <p:txBody>
          <a:bodyPr vert="horz" lIns="0" tIns="0" rIns="0" bIns="0" rtlCol="0">
            <a:noAutofit/>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 name="Date Placeholder 3">
            <a:extLst>
              <a:ext uri="{FF2B5EF4-FFF2-40B4-BE49-F238E27FC236}">
                <a16:creationId xmlns:a16="http://schemas.microsoft.com/office/drawing/2014/main" id="{7FCDBF93-2A67-FB4C-A9BF-6447C85F3BAA}"/>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a:t>13.12.2022</a:t>
            </a:r>
            <a:endParaRPr lang="de-DE" dirty="0"/>
          </a:p>
        </p:txBody>
      </p:sp>
      <p:sp>
        <p:nvSpPr>
          <p:cNvPr id="9" name="Footer Placeholder 4">
            <a:extLst>
              <a:ext uri="{FF2B5EF4-FFF2-40B4-BE49-F238E27FC236}">
                <a16:creationId xmlns:a16="http://schemas.microsoft.com/office/drawing/2014/main" id="{F592B028-6529-8146-970A-2464E76D7A78}"/>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a:t>eParcel Team</a:t>
            </a:r>
            <a:endParaRPr lang="de-DE" dirty="0"/>
          </a:p>
        </p:txBody>
      </p:sp>
      <p:sp>
        <p:nvSpPr>
          <p:cNvPr id="10" name="Slide Number Placeholder 5">
            <a:extLst>
              <a:ext uri="{FF2B5EF4-FFF2-40B4-BE49-F238E27FC236}">
                <a16:creationId xmlns:a16="http://schemas.microsoft.com/office/drawing/2014/main" id="{EB62E9BA-1C05-0843-B803-F332C78F2306}"/>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1682055890"/>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95" r:id="rId3"/>
    <p:sldLayoutId id="2147483694" r:id="rId4"/>
    <p:sldLayoutId id="2147483662" r:id="rId5"/>
    <p:sldLayoutId id="2147483705" r:id="rId6"/>
    <p:sldLayoutId id="2147483696" r:id="rId7"/>
    <p:sldLayoutId id="2147483676" r:id="rId8"/>
    <p:sldLayoutId id="2147483675" r:id="rId9"/>
    <p:sldLayoutId id="2147483665" r:id="rId10"/>
    <p:sldLayoutId id="2147483669" r:id="rId11"/>
    <p:sldLayoutId id="2147483697" r:id="rId12"/>
    <p:sldLayoutId id="2147483691" r:id="rId13"/>
    <p:sldLayoutId id="2147483698" r:id="rId14"/>
    <p:sldLayoutId id="2147483679" r:id="rId15"/>
    <p:sldLayoutId id="2147483699" r:id="rId16"/>
    <p:sldLayoutId id="2147483692" r:id="rId17"/>
    <p:sldLayoutId id="2147483693" r:id="rId18"/>
    <p:sldLayoutId id="2147483703" r:id="rId19"/>
    <p:sldLayoutId id="2147483661" r:id="rId20"/>
    <p:sldLayoutId id="2147483706" r:id="rId21"/>
  </p:sldLayoutIdLst>
  <p:hf hdr="0"/>
  <p:txStyles>
    <p:titleStyle>
      <a:lvl1pPr algn="l" defTabSz="685800" rtl="0" eaLnBrk="1" latinLnBrk="0" hangingPunct="1">
        <a:lnSpc>
          <a:spcPct val="90000"/>
        </a:lnSpc>
        <a:spcBef>
          <a:spcPct val="0"/>
        </a:spcBef>
        <a:buNone/>
        <a:defRPr sz="2400" b="1" i="0" kern="1200" cap="none" baseline="0">
          <a:solidFill>
            <a:srgbClr val="6638B6"/>
          </a:solidFill>
          <a:latin typeface="Barlow Semi Condensed" pitchFamily="2" charset="77"/>
          <a:ea typeface="+mj-ea"/>
          <a:cs typeface="Arial Black" panose="020B0604020202020204" pitchFamily="34" charset="0"/>
        </a:defRPr>
      </a:lvl1pPr>
    </p:titleStyle>
    <p:bodyStyle>
      <a:lvl1pPr marL="144000" indent="-144000" algn="l" defTabSz="685800" rtl="0" eaLnBrk="1" latinLnBrk="0" hangingPunct="1">
        <a:lnSpc>
          <a:spcPct val="110000"/>
        </a:lnSpc>
        <a:spcBef>
          <a:spcPts val="750"/>
        </a:spcBef>
        <a:buFont typeface="Arial" panose="020B0604020202020204" pitchFamily="34" charset="0"/>
        <a:buChar char="•"/>
        <a:defRPr sz="1400" b="0" i="0" kern="1200" spc="10" baseline="0">
          <a:solidFill>
            <a:schemeClr val="tx1"/>
          </a:solidFill>
          <a:latin typeface="Barlow Semi Condensed" pitchFamily="2" charset="77"/>
          <a:ea typeface="+mn-ea"/>
          <a:cs typeface="Arial" panose="020B0604020202020204" pitchFamily="34" charset="0"/>
        </a:defRPr>
      </a:lvl1pPr>
      <a:lvl2pPr marL="288000" indent="-144000" algn="l" defTabSz="685800" rtl="0" eaLnBrk="1" latinLnBrk="0" hangingPunct="1">
        <a:lnSpc>
          <a:spcPct val="110000"/>
        </a:lnSpc>
        <a:spcBef>
          <a:spcPts val="375"/>
        </a:spcBef>
        <a:buFont typeface="Arial" panose="020B0604020202020204" pitchFamily="34" charset="0"/>
        <a:buChar char="•"/>
        <a:defRPr sz="1400" b="0" i="0" kern="1200" spc="10" baseline="0">
          <a:solidFill>
            <a:schemeClr val="tx1"/>
          </a:solidFill>
          <a:latin typeface="Barlow Semi Condensed" pitchFamily="2" charset="77"/>
          <a:ea typeface="+mn-ea"/>
          <a:cs typeface="Arial" panose="020B0604020202020204" pitchFamily="34" charset="0"/>
        </a:defRPr>
      </a:lvl2pPr>
      <a:lvl3pPr marL="432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3pPr>
      <a:lvl4pPr marL="576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4pPr>
      <a:lvl5pPr marL="720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18A40A30-223A-494E-825F-C0964173B61A}"/>
              </a:ext>
            </a:extLst>
          </p:cNvPr>
          <p:cNvSpPr>
            <a:spLocks noGrp="1"/>
          </p:cNvSpPr>
          <p:nvPr>
            <p:ph type="subTitle" idx="1"/>
          </p:nvPr>
        </p:nvSpPr>
        <p:spPr>
          <a:xfrm>
            <a:off x="1143000" y="3612799"/>
            <a:ext cx="6858000" cy="869410"/>
          </a:xfrm>
        </p:spPr>
        <p:txBody>
          <a:bodyPr/>
          <a:lstStyle/>
          <a:p>
            <a:endParaRPr lang="de-DE" dirty="0">
              <a:latin typeface="Barlow Semi Condensed Medium" pitchFamily="2" charset="77"/>
            </a:endParaRPr>
          </a:p>
        </p:txBody>
      </p:sp>
      <p:sp>
        <p:nvSpPr>
          <p:cNvPr id="2" name="Untertitel 2">
            <a:extLst>
              <a:ext uri="{FF2B5EF4-FFF2-40B4-BE49-F238E27FC236}">
                <a16:creationId xmlns:a16="http://schemas.microsoft.com/office/drawing/2014/main" id="{49FC5C37-670B-6DA5-6BF7-D77B195A18D8}"/>
              </a:ext>
            </a:extLst>
          </p:cNvPr>
          <p:cNvSpPr txBox="1">
            <a:spLocks/>
          </p:cNvSpPr>
          <p:nvPr/>
        </p:nvSpPr>
        <p:spPr>
          <a:xfrm>
            <a:off x="1143000" y="2285801"/>
            <a:ext cx="6858000" cy="869410"/>
          </a:xfrm>
          <a:prstGeom prst="rect">
            <a:avLst/>
          </a:prstGeom>
        </p:spPr>
        <p:txBody>
          <a:bodyPr vert="horz" lIns="0" tIns="0" rIns="0" bIns="0" rtlCol="0">
            <a:noAutofit/>
          </a:bodyPr>
          <a:lstStyle>
            <a:lvl1pPr marL="0" indent="0" algn="l" defTabSz="685800" rtl="0" eaLnBrk="1" latinLnBrk="0" hangingPunct="1">
              <a:lnSpc>
                <a:spcPct val="110000"/>
              </a:lnSpc>
              <a:spcBef>
                <a:spcPts val="750"/>
              </a:spcBef>
              <a:buFont typeface="Arial" panose="020B0604020202020204" pitchFamily="34" charset="0"/>
              <a:buNone/>
              <a:defRPr sz="1600" b="0" i="0" kern="1200" spc="10" baseline="0">
                <a:solidFill>
                  <a:schemeClr val="bg1"/>
                </a:solidFill>
                <a:latin typeface="Barlow Semi Condensed" pitchFamily="2" charset="77"/>
                <a:ea typeface="+mn-ea"/>
                <a:cs typeface="Arial" panose="020B0604020202020204" pitchFamily="34" charset="0"/>
              </a:defRPr>
            </a:lvl1pPr>
            <a:lvl2pPr marL="342900" indent="0" algn="ctr" defTabSz="685800" rtl="0" eaLnBrk="1" latinLnBrk="0" hangingPunct="1">
              <a:lnSpc>
                <a:spcPct val="110000"/>
              </a:lnSpc>
              <a:spcBef>
                <a:spcPts val="375"/>
              </a:spcBef>
              <a:buFont typeface="Arial" panose="020B0604020202020204" pitchFamily="34" charset="0"/>
              <a:buNone/>
              <a:defRPr sz="1500" b="0" i="0" kern="1200" spc="10" baseline="0">
                <a:solidFill>
                  <a:schemeClr val="tx1"/>
                </a:solidFill>
                <a:latin typeface="Barlow Semi Condensed" pitchFamily="2" charset="77"/>
                <a:ea typeface="+mn-ea"/>
                <a:cs typeface="Arial" panose="020B0604020202020204" pitchFamily="34" charset="0"/>
              </a:defRPr>
            </a:lvl2pPr>
            <a:lvl3pPr marL="685800" indent="0" algn="ctr" defTabSz="685800" rtl="0" eaLnBrk="1" latinLnBrk="0" hangingPunct="1">
              <a:lnSpc>
                <a:spcPct val="110000"/>
              </a:lnSpc>
              <a:spcBef>
                <a:spcPts val="375"/>
              </a:spcBef>
              <a:buFont typeface="Arial" panose="020B0604020202020204" pitchFamily="34" charset="0"/>
              <a:buNone/>
              <a:defRPr sz="1350" b="0" i="0" kern="1200" spc="10" baseline="0">
                <a:solidFill>
                  <a:schemeClr val="tx1"/>
                </a:solidFill>
                <a:latin typeface="Barlow Semi Condensed" pitchFamily="2" charset="77"/>
                <a:ea typeface="+mn-ea"/>
                <a:cs typeface="Arial" panose="020B0604020202020204" pitchFamily="34" charset="0"/>
              </a:defRPr>
            </a:lvl3pPr>
            <a:lvl4pPr marL="1028700" indent="0" algn="ctr" defTabSz="685800" rtl="0" eaLnBrk="1" latinLnBrk="0" hangingPunct="1">
              <a:lnSpc>
                <a:spcPct val="110000"/>
              </a:lnSpc>
              <a:spcBef>
                <a:spcPts val="375"/>
              </a:spcBef>
              <a:buFont typeface="Arial" panose="020B0604020202020204" pitchFamily="34" charset="0"/>
              <a:buNone/>
              <a:defRPr sz="1200" b="0" i="0" kern="1200" spc="10" baseline="0">
                <a:solidFill>
                  <a:schemeClr val="tx1"/>
                </a:solidFill>
                <a:latin typeface="Barlow Semi Condensed" pitchFamily="2" charset="77"/>
                <a:ea typeface="+mn-ea"/>
                <a:cs typeface="Arial" panose="020B0604020202020204" pitchFamily="34" charset="0"/>
              </a:defRPr>
            </a:lvl4pPr>
            <a:lvl5pPr marL="1371600" indent="0" algn="ctr" defTabSz="685800" rtl="0" eaLnBrk="1" latinLnBrk="0" hangingPunct="1">
              <a:lnSpc>
                <a:spcPct val="110000"/>
              </a:lnSpc>
              <a:spcBef>
                <a:spcPts val="375"/>
              </a:spcBef>
              <a:buFont typeface="Arial" panose="020B0604020202020204" pitchFamily="34" charset="0"/>
              <a:buNone/>
              <a:defRPr sz="1200" b="0" i="0" kern="1200" spc="10" baseline="0">
                <a:solidFill>
                  <a:schemeClr val="tx1"/>
                </a:solidFill>
                <a:latin typeface="Barlow Semi Condensed" pitchFamily="2" charset="77"/>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de-DE" sz="5400" dirty="0" err="1">
                <a:latin typeface="Barlow Semi Condensed Medium" pitchFamily="2" charset="77"/>
              </a:rPr>
              <a:t>eParcel</a:t>
            </a:r>
            <a:endParaRPr lang="de-DE" dirty="0">
              <a:latin typeface="Barlow Semi Condensed Medium" pitchFamily="2" charset="77"/>
            </a:endParaRPr>
          </a:p>
        </p:txBody>
      </p:sp>
    </p:spTree>
    <p:extLst>
      <p:ext uri="{BB962C8B-B14F-4D97-AF65-F5344CB8AC3E}">
        <p14:creationId xmlns:p14="http://schemas.microsoft.com/office/powerpoint/2010/main" val="953621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2799-8F98-FB34-AF65-3E274A78E30C}"/>
              </a:ext>
            </a:extLst>
          </p:cNvPr>
          <p:cNvSpPr>
            <a:spLocks noGrp="1"/>
          </p:cNvSpPr>
          <p:nvPr>
            <p:ph type="title"/>
          </p:nvPr>
        </p:nvSpPr>
        <p:spPr/>
        <p:txBody>
          <a:bodyPr/>
          <a:lstStyle/>
          <a:p>
            <a:r>
              <a:rPr lang="de-DE" dirty="0"/>
              <a:t>Wettbewerbsanalyse</a:t>
            </a:r>
          </a:p>
        </p:txBody>
      </p:sp>
      <p:sp>
        <p:nvSpPr>
          <p:cNvPr id="3" name="Text Placeholder 2">
            <a:extLst>
              <a:ext uri="{FF2B5EF4-FFF2-40B4-BE49-F238E27FC236}">
                <a16:creationId xmlns:a16="http://schemas.microsoft.com/office/drawing/2014/main" id="{4D308A95-A0ED-E05D-F273-05FB6DF824FB}"/>
              </a:ext>
            </a:extLst>
          </p:cNvPr>
          <p:cNvSpPr>
            <a:spLocks noGrp="1"/>
          </p:cNvSpPr>
          <p:nvPr>
            <p:ph type="body" sz="quarter" idx="19"/>
          </p:nvPr>
        </p:nvSpPr>
        <p:spPr>
          <a:xfrm>
            <a:off x="628650" y="958356"/>
            <a:ext cx="7886700" cy="329572"/>
          </a:xfrm>
        </p:spPr>
        <p:txBody>
          <a:bodyPr/>
          <a:lstStyle/>
          <a:p>
            <a:r>
              <a:rPr lang="de-DE" sz="1800" dirty="0"/>
              <a:t>Größter Wettbewerber in Deutschland ist die Marke „Smart Parcel Box“ vom Unternehmen Homescapes </a:t>
            </a:r>
          </a:p>
        </p:txBody>
      </p:sp>
      <p:sp>
        <p:nvSpPr>
          <p:cNvPr id="4" name="Text Placeholder 3">
            <a:extLst>
              <a:ext uri="{FF2B5EF4-FFF2-40B4-BE49-F238E27FC236}">
                <a16:creationId xmlns:a16="http://schemas.microsoft.com/office/drawing/2014/main" id="{7E3C5A63-533B-CCC8-0123-55DC54D45D21}"/>
              </a:ext>
            </a:extLst>
          </p:cNvPr>
          <p:cNvSpPr>
            <a:spLocks noGrp="1"/>
          </p:cNvSpPr>
          <p:nvPr>
            <p:ph type="body" sz="quarter" idx="20"/>
          </p:nvPr>
        </p:nvSpPr>
        <p:spPr>
          <a:xfrm>
            <a:off x="628650" y="1560776"/>
            <a:ext cx="5486400" cy="3496512"/>
          </a:xfrm>
        </p:spPr>
        <p:txBody>
          <a:bodyPr/>
          <a:lstStyle/>
          <a:p>
            <a:r>
              <a:rPr lang="de-DE" dirty="0"/>
              <a:t>Seit 2015 auf dem Markt und haben 40.000 Paketkästen in Deutschland und Großbritannien installiert</a:t>
            </a:r>
          </a:p>
          <a:p>
            <a:r>
              <a:rPr lang="de-DE" dirty="0"/>
              <a:t>Wirbt ebenfalls mit Sicherheit und komfort kontaktloser Lieferung sowie der Benachrichtigung über die Lieferung, generieren sonst keinen Mehrwert</a:t>
            </a:r>
          </a:p>
          <a:p>
            <a:r>
              <a:rPr lang="de-DE" dirty="0"/>
              <a:t>Bieten 3 Modelgrößen </a:t>
            </a:r>
          </a:p>
          <a:p>
            <a:pPr lvl="1"/>
            <a:r>
              <a:rPr lang="de-DE" dirty="0"/>
              <a:t>Mittelgroß 	159,99  €</a:t>
            </a:r>
          </a:p>
          <a:p>
            <a:pPr lvl="1"/>
            <a:r>
              <a:rPr lang="de-DE" dirty="0"/>
              <a:t>Groß		279,99 – 329,99 €</a:t>
            </a:r>
          </a:p>
          <a:p>
            <a:pPr lvl="1"/>
            <a:r>
              <a:rPr lang="de-DE" dirty="0"/>
              <a:t>Extra groß    	349,99 – 399,99 €</a:t>
            </a:r>
          </a:p>
          <a:p>
            <a:pPr marL="144000" lvl="1" indent="0">
              <a:buNone/>
            </a:pPr>
            <a:endParaRPr lang="de-DE" dirty="0"/>
          </a:p>
          <a:p>
            <a:pPr marL="144000" lvl="1" indent="0">
              <a:buNone/>
            </a:pPr>
            <a:r>
              <a:rPr lang="de-DE" dirty="0"/>
              <a:t>Durch die geringe Anzahl an Wettbewerbern ist die Kooperation mit den Zustelldiensten die größte Markteintrittbarriere, da unser Produkt im Vergleich einen enormen Nutzen für die Paketdienstleister mit sich bringt, sehen wir diese Hürde als nicht sehr groß an</a:t>
            </a:r>
          </a:p>
          <a:p>
            <a:pPr lvl="1"/>
            <a:endParaRPr lang="de-DE" dirty="0"/>
          </a:p>
        </p:txBody>
      </p:sp>
      <p:sp>
        <p:nvSpPr>
          <p:cNvPr id="5" name="Date Placeholder 4">
            <a:extLst>
              <a:ext uri="{FF2B5EF4-FFF2-40B4-BE49-F238E27FC236}">
                <a16:creationId xmlns:a16="http://schemas.microsoft.com/office/drawing/2014/main" id="{DE4A2D10-ED2E-DFF9-FC25-FD5196EE2096}"/>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4F085953-F8D6-8BB3-36F3-C151C643239A}"/>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C7BB3D1F-E89D-6112-F297-80B937BA6901}"/>
              </a:ext>
            </a:extLst>
          </p:cNvPr>
          <p:cNvSpPr>
            <a:spLocks noGrp="1"/>
          </p:cNvSpPr>
          <p:nvPr>
            <p:ph type="sldNum" sz="quarter" idx="4"/>
          </p:nvPr>
        </p:nvSpPr>
        <p:spPr/>
        <p:txBody>
          <a:bodyPr/>
          <a:lstStyle/>
          <a:p>
            <a:fld id="{40FBDD77-1809-6B4A-B67E-246783C079C6}" type="slidenum">
              <a:rPr lang="de-DE" noProof="0" smtClean="0"/>
              <a:pPr/>
              <a:t>10</a:t>
            </a:fld>
            <a:endParaRPr lang="de-DE" noProof="0"/>
          </a:p>
        </p:txBody>
      </p:sp>
    </p:spTree>
    <p:extLst>
      <p:ext uri="{BB962C8B-B14F-4D97-AF65-F5344CB8AC3E}">
        <p14:creationId xmlns:p14="http://schemas.microsoft.com/office/powerpoint/2010/main" val="157536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D904-ED17-2078-3979-C18D84F056E6}"/>
              </a:ext>
            </a:extLst>
          </p:cNvPr>
          <p:cNvSpPr>
            <a:spLocks noGrp="1"/>
          </p:cNvSpPr>
          <p:nvPr>
            <p:ph type="title"/>
          </p:nvPr>
        </p:nvSpPr>
        <p:spPr>
          <a:xfrm>
            <a:off x="506730" y="407530"/>
            <a:ext cx="7886700" cy="295197"/>
          </a:xfrm>
        </p:spPr>
        <p:txBody>
          <a:bodyPr/>
          <a:lstStyle/>
          <a:p>
            <a:r>
              <a:rPr lang="de-DE" dirty="0"/>
              <a:t>Schlüsselressourcen</a:t>
            </a:r>
          </a:p>
        </p:txBody>
      </p:sp>
      <p:sp>
        <p:nvSpPr>
          <p:cNvPr id="4" name="Text Placeholder 3">
            <a:extLst>
              <a:ext uri="{FF2B5EF4-FFF2-40B4-BE49-F238E27FC236}">
                <a16:creationId xmlns:a16="http://schemas.microsoft.com/office/drawing/2014/main" id="{08114E41-F7EB-0575-6A60-037779786862}"/>
              </a:ext>
            </a:extLst>
          </p:cNvPr>
          <p:cNvSpPr>
            <a:spLocks noGrp="1"/>
          </p:cNvSpPr>
          <p:nvPr>
            <p:ph type="body" sz="quarter" idx="20"/>
          </p:nvPr>
        </p:nvSpPr>
        <p:spPr>
          <a:xfrm>
            <a:off x="628650" y="786184"/>
            <a:ext cx="5486400" cy="3878943"/>
          </a:xfrm>
        </p:spPr>
        <p:txBody>
          <a:bodyPr/>
          <a:lstStyle/>
          <a:p>
            <a:r>
              <a:rPr lang="de-DE" dirty="0"/>
              <a:t>Menschliche Ressourcen: </a:t>
            </a:r>
          </a:p>
          <a:p>
            <a:pPr lvl="1"/>
            <a:r>
              <a:rPr lang="de-DE" dirty="0"/>
              <a:t>Benötigen ein IT-Team, ein Marketing- und Vertriebs-Team von Fachkräften welche unser Produkt zusammenbauen</a:t>
            </a:r>
          </a:p>
          <a:p>
            <a:r>
              <a:rPr lang="de-DE" dirty="0"/>
              <a:t>Intellektuellen Ressourcen:</a:t>
            </a:r>
          </a:p>
          <a:p>
            <a:pPr lvl="1"/>
            <a:r>
              <a:rPr lang="de-DE" dirty="0"/>
              <a:t>Vor allem die entsprechende Software, um die IT aufzubauen und um mit den Kunden zu kommunizieren, außerdem benötigen wir  Marken- und Patentrechte für unsere Geschäftsidee</a:t>
            </a:r>
          </a:p>
          <a:p>
            <a:r>
              <a:rPr lang="de-DE" dirty="0"/>
              <a:t>Technologische &amp; Physische Ressourcen:</a:t>
            </a:r>
          </a:p>
          <a:p>
            <a:pPr lvl="1"/>
            <a:r>
              <a:rPr lang="de-DE" dirty="0"/>
              <a:t>Benötgen Rohstoffe zur Herstellung des Paketkasten, ebenso benötigen wir Anlagen und Maschinen die die Teile herstellen, diese werden wir aber extern einkaufen. </a:t>
            </a:r>
          </a:p>
          <a:p>
            <a:pPr lvl="1"/>
            <a:r>
              <a:rPr lang="de-DE" dirty="0"/>
              <a:t>Desweiteren benötigen wir IT-Systeme um unseren Paketkasten in Betrieb zu nehmen und um die generierten Daten auszuwerten</a:t>
            </a:r>
          </a:p>
          <a:p>
            <a:r>
              <a:rPr lang="de-DE" sz="1200" dirty="0"/>
              <a:t>Finanzielle Ressourcen</a:t>
            </a:r>
          </a:p>
          <a:p>
            <a:pPr lvl="1"/>
            <a:r>
              <a:rPr lang="de-DE" sz="1100" dirty="0"/>
              <a:t>Um die gesamte Geschäftsidee in ein Geschäftsmodell umzuwandeln</a:t>
            </a:r>
          </a:p>
          <a:p>
            <a:pPr marL="144000" lvl="1" indent="0">
              <a:buNone/>
            </a:pPr>
            <a:endParaRPr lang="de-DE" dirty="0"/>
          </a:p>
          <a:p>
            <a:pPr lvl="1"/>
            <a:endParaRPr lang="de-DE" dirty="0"/>
          </a:p>
        </p:txBody>
      </p:sp>
      <p:sp>
        <p:nvSpPr>
          <p:cNvPr id="5" name="Date Placeholder 4">
            <a:extLst>
              <a:ext uri="{FF2B5EF4-FFF2-40B4-BE49-F238E27FC236}">
                <a16:creationId xmlns:a16="http://schemas.microsoft.com/office/drawing/2014/main" id="{4835FA11-C862-7FB5-6670-7DD33BADD03C}"/>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F72FBF30-0D77-6B71-9C0E-5D3B75C66E9F}"/>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5F8BD2FB-A967-71CC-D237-10F9452CFB4C}"/>
              </a:ext>
            </a:extLst>
          </p:cNvPr>
          <p:cNvSpPr>
            <a:spLocks noGrp="1"/>
          </p:cNvSpPr>
          <p:nvPr>
            <p:ph type="sldNum" sz="quarter" idx="4"/>
          </p:nvPr>
        </p:nvSpPr>
        <p:spPr/>
        <p:txBody>
          <a:bodyPr/>
          <a:lstStyle/>
          <a:p>
            <a:fld id="{40FBDD77-1809-6B4A-B67E-246783C079C6}" type="slidenum">
              <a:rPr lang="de-DE" noProof="0" smtClean="0"/>
              <a:pPr/>
              <a:t>11</a:t>
            </a:fld>
            <a:endParaRPr lang="de-DE" noProof="0"/>
          </a:p>
        </p:txBody>
      </p:sp>
    </p:spTree>
    <p:extLst>
      <p:ext uri="{BB962C8B-B14F-4D97-AF65-F5344CB8AC3E}">
        <p14:creationId xmlns:p14="http://schemas.microsoft.com/office/powerpoint/2010/main" val="26271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508A3-6A7E-C93B-1AF6-6CD984043162}"/>
              </a:ext>
            </a:extLst>
          </p:cNvPr>
          <p:cNvSpPr>
            <a:spLocks noGrp="1"/>
          </p:cNvSpPr>
          <p:nvPr>
            <p:ph type="title"/>
          </p:nvPr>
        </p:nvSpPr>
        <p:spPr/>
        <p:txBody>
          <a:bodyPr/>
          <a:lstStyle/>
          <a:p>
            <a:r>
              <a:rPr lang="de-DE" dirty="0"/>
              <a:t>Schlüsselkompetenzen</a:t>
            </a:r>
          </a:p>
        </p:txBody>
      </p:sp>
      <p:sp>
        <p:nvSpPr>
          <p:cNvPr id="4" name="Text Placeholder 3">
            <a:extLst>
              <a:ext uri="{FF2B5EF4-FFF2-40B4-BE49-F238E27FC236}">
                <a16:creationId xmlns:a16="http://schemas.microsoft.com/office/drawing/2014/main" id="{243327E2-B4F2-1331-AB79-D526AFA7CEB7}"/>
              </a:ext>
            </a:extLst>
          </p:cNvPr>
          <p:cNvSpPr>
            <a:spLocks noGrp="1"/>
          </p:cNvSpPr>
          <p:nvPr>
            <p:ph type="body" sz="quarter" idx="20"/>
          </p:nvPr>
        </p:nvSpPr>
        <p:spPr>
          <a:xfrm>
            <a:off x="628650" y="1043781"/>
            <a:ext cx="5486400" cy="3627438"/>
          </a:xfrm>
        </p:spPr>
        <p:txBody>
          <a:bodyPr/>
          <a:lstStyle/>
          <a:p>
            <a:r>
              <a:rPr lang="de-DE" dirty="0"/>
              <a:t>Wir bringen den Paketkasten bis vor die Haustür und kümmern uns um die erstmalige Instandnahme und Einrichtung.</a:t>
            </a:r>
          </a:p>
          <a:p>
            <a:r>
              <a:rPr lang="de-DE" dirty="0"/>
              <a:t>Im Paketkasten selbst ist eine herausragend angebrachte Sensorik und Technik verbaut, welche vom Elektrotechnik Team bis aufs kleinste Detail vermessen, verkabelt und vorinstalliert ist. </a:t>
            </a:r>
          </a:p>
          <a:p>
            <a:r>
              <a:rPr lang="de-DE" dirty="0"/>
              <a:t>Außerdem befindet sich an der Öffnung des Paketkastten ein einzigartiger neu entwickelter RFID Schlossmechanismus.</a:t>
            </a:r>
          </a:p>
          <a:p>
            <a:r>
              <a:rPr lang="de-DE" dirty="0"/>
              <a:t>Eine weitere Schlüsselkompetenz ist die Zustellung der Pakete, diese wird jedoch nicht von uns übernommen sondern von den Paketdienstleistern selbst.</a:t>
            </a:r>
          </a:p>
        </p:txBody>
      </p:sp>
      <p:sp>
        <p:nvSpPr>
          <p:cNvPr id="5" name="Date Placeholder 4">
            <a:extLst>
              <a:ext uri="{FF2B5EF4-FFF2-40B4-BE49-F238E27FC236}">
                <a16:creationId xmlns:a16="http://schemas.microsoft.com/office/drawing/2014/main" id="{A4E3E675-6E24-F203-ABC1-2661DECE435E}"/>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93655A42-8887-0E5E-F795-7BB2BED369F3}"/>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C1D16F1D-073E-A368-378F-DA156DA5DD86}"/>
              </a:ext>
            </a:extLst>
          </p:cNvPr>
          <p:cNvSpPr>
            <a:spLocks noGrp="1"/>
          </p:cNvSpPr>
          <p:nvPr>
            <p:ph type="sldNum" sz="quarter" idx="4"/>
          </p:nvPr>
        </p:nvSpPr>
        <p:spPr/>
        <p:txBody>
          <a:bodyPr/>
          <a:lstStyle/>
          <a:p>
            <a:fld id="{40FBDD77-1809-6B4A-B67E-246783C079C6}" type="slidenum">
              <a:rPr lang="de-DE" noProof="0" smtClean="0"/>
              <a:pPr/>
              <a:t>12</a:t>
            </a:fld>
            <a:endParaRPr lang="de-DE" noProof="0"/>
          </a:p>
        </p:txBody>
      </p:sp>
    </p:spTree>
    <p:extLst>
      <p:ext uri="{BB962C8B-B14F-4D97-AF65-F5344CB8AC3E}">
        <p14:creationId xmlns:p14="http://schemas.microsoft.com/office/powerpoint/2010/main" val="13838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6367E-E6BE-8A4B-EA57-AA41F20524C7}"/>
              </a:ext>
            </a:extLst>
          </p:cNvPr>
          <p:cNvSpPr>
            <a:spLocks noGrp="1"/>
          </p:cNvSpPr>
          <p:nvPr>
            <p:ph type="title"/>
          </p:nvPr>
        </p:nvSpPr>
        <p:spPr/>
        <p:txBody>
          <a:bodyPr/>
          <a:lstStyle/>
          <a:p>
            <a:r>
              <a:rPr lang="de-DE" dirty="0"/>
              <a:t>Wertschöpfungsprozess</a:t>
            </a:r>
          </a:p>
        </p:txBody>
      </p:sp>
      <p:sp>
        <p:nvSpPr>
          <p:cNvPr id="5" name="Date Placeholder 4">
            <a:extLst>
              <a:ext uri="{FF2B5EF4-FFF2-40B4-BE49-F238E27FC236}">
                <a16:creationId xmlns:a16="http://schemas.microsoft.com/office/drawing/2014/main" id="{AF697DB5-A7F0-66D5-505A-EF817458BBBE}"/>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71C7C6A6-D85C-49C8-49DE-5ED1BF19F3BE}"/>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151FAA6E-0DD2-61C8-24C2-EAB0F6B0F05F}"/>
              </a:ext>
            </a:extLst>
          </p:cNvPr>
          <p:cNvSpPr>
            <a:spLocks noGrp="1"/>
          </p:cNvSpPr>
          <p:nvPr>
            <p:ph type="sldNum" sz="quarter" idx="4"/>
          </p:nvPr>
        </p:nvSpPr>
        <p:spPr/>
        <p:txBody>
          <a:bodyPr/>
          <a:lstStyle/>
          <a:p>
            <a:fld id="{40FBDD77-1809-6B4A-B67E-246783C079C6}" type="slidenum">
              <a:rPr lang="de-DE" noProof="0" smtClean="0"/>
              <a:pPr/>
              <a:t>13</a:t>
            </a:fld>
            <a:endParaRPr lang="de-DE" noProof="0"/>
          </a:p>
        </p:txBody>
      </p:sp>
      <p:pic>
        <p:nvPicPr>
          <p:cNvPr id="2050" name="Picture 2">
            <a:extLst>
              <a:ext uri="{FF2B5EF4-FFF2-40B4-BE49-F238E27FC236}">
                <a16:creationId xmlns:a16="http://schemas.microsoft.com/office/drawing/2014/main" id="{6E925FB3-9273-2019-C22C-8973A19C8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04" y="1799431"/>
            <a:ext cx="8569296" cy="9094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32F75A6-012F-B914-6635-3F6A0055E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04" y="3471904"/>
            <a:ext cx="5734050" cy="77152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D144FCDE-EBDA-2B1C-A033-22CFFF9BC4D5}"/>
              </a:ext>
            </a:extLst>
          </p:cNvPr>
          <p:cNvSpPr>
            <a:spLocks noGrp="1"/>
          </p:cNvSpPr>
          <p:nvPr>
            <p:ph type="body" sz="quarter" idx="19"/>
          </p:nvPr>
        </p:nvSpPr>
        <p:spPr>
          <a:xfrm>
            <a:off x="628650" y="1422235"/>
            <a:ext cx="7886700" cy="329572"/>
          </a:xfrm>
        </p:spPr>
        <p:txBody>
          <a:bodyPr/>
          <a:lstStyle/>
          <a:p>
            <a:r>
              <a:rPr lang="de-DE" sz="1800" dirty="0"/>
              <a:t>Wertschöpfungskette eParcel-Kunde</a:t>
            </a:r>
          </a:p>
        </p:txBody>
      </p:sp>
      <p:sp>
        <p:nvSpPr>
          <p:cNvPr id="11" name="Text Placeholder 2">
            <a:extLst>
              <a:ext uri="{FF2B5EF4-FFF2-40B4-BE49-F238E27FC236}">
                <a16:creationId xmlns:a16="http://schemas.microsoft.com/office/drawing/2014/main" id="{1464BB0C-3E78-0FBB-A941-6478F8C60EBB}"/>
              </a:ext>
            </a:extLst>
          </p:cNvPr>
          <p:cNvSpPr txBox="1">
            <a:spLocks/>
          </p:cNvSpPr>
          <p:nvPr/>
        </p:nvSpPr>
        <p:spPr>
          <a:xfrm>
            <a:off x="628649" y="2860329"/>
            <a:ext cx="7886700" cy="329572"/>
          </a:xfrm>
          <a:prstGeom prst="rect">
            <a:avLst/>
          </a:prstGeom>
        </p:spPr>
        <p:txBody>
          <a:bodyPr vert="horz" lIns="0" tIns="0" rIns="0" bIns="0" rtlCol="0">
            <a:noAutofit/>
          </a:bodyPr>
          <a:lstStyle>
            <a:lvl1pPr marL="0" indent="0" algn="l" defTabSz="685800" rtl="0" eaLnBrk="1" latinLnBrk="0" hangingPunct="1">
              <a:lnSpc>
                <a:spcPct val="110000"/>
              </a:lnSpc>
              <a:spcBef>
                <a:spcPts val="750"/>
              </a:spcBef>
              <a:buFont typeface="Arial" panose="020B0604020202020204" pitchFamily="34" charset="0"/>
              <a:buNone/>
              <a:defRPr sz="2400" b="0" i="0" kern="1200" cap="none" spc="10" baseline="0">
                <a:solidFill>
                  <a:srgbClr val="6638B6"/>
                </a:solidFill>
                <a:latin typeface="Barlow Semi Condensed" pitchFamily="2" charset="77"/>
                <a:ea typeface="+mn-ea"/>
                <a:cs typeface="Arial" panose="020B0604020202020204" pitchFamily="34" charset="0"/>
              </a:defRPr>
            </a:lvl1pPr>
            <a:lvl2pPr marL="288000" indent="-144000" algn="l" defTabSz="685800" rtl="0" eaLnBrk="1" latinLnBrk="0" hangingPunct="1">
              <a:lnSpc>
                <a:spcPct val="110000"/>
              </a:lnSpc>
              <a:spcBef>
                <a:spcPts val="375"/>
              </a:spcBef>
              <a:buFont typeface="Arial" panose="020B0604020202020204" pitchFamily="34" charset="0"/>
              <a:buChar char="•"/>
              <a:defRPr sz="1400" b="0" i="0" kern="1200" spc="10" baseline="0">
                <a:solidFill>
                  <a:schemeClr val="tx1"/>
                </a:solidFill>
                <a:latin typeface="Barlow Semi Condensed" pitchFamily="2" charset="77"/>
                <a:ea typeface="+mn-ea"/>
                <a:cs typeface="Arial" panose="020B0604020202020204" pitchFamily="34" charset="0"/>
              </a:defRPr>
            </a:lvl2pPr>
            <a:lvl3pPr marL="432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3pPr>
            <a:lvl4pPr marL="576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4pPr>
            <a:lvl5pPr marL="720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800" dirty="0"/>
              <a:t>Wertschöpfungskette Paketdienstleister</a:t>
            </a:r>
          </a:p>
        </p:txBody>
      </p:sp>
    </p:spTree>
    <p:extLst>
      <p:ext uri="{BB962C8B-B14F-4D97-AF65-F5344CB8AC3E}">
        <p14:creationId xmlns:p14="http://schemas.microsoft.com/office/powerpoint/2010/main" val="1801985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E91FD-4C89-7199-FE3C-D6B9A9C01E97}"/>
              </a:ext>
            </a:extLst>
          </p:cNvPr>
          <p:cNvSpPr>
            <a:spLocks noGrp="1"/>
          </p:cNvSpPr>
          <p:nvPr>
            <p:ph type="title"/>
          </p:nvPr>
        </p:nvSpPr>
        <p:spPr/>
        <p:txBody>
          <a:bodyPr/>
          <a:lstStyle/>
          <a:p>
            <a:r>
              <a:rPr lang="de-DE" dirty="0"/>
              <a:t>Wertschöpfungsnetzwerk</a:t>
            </a:r>
          </a:p>
        </p:txBody>
      </p:sp>
      <p:sp>
        <p:nvSpPr>
          <p:cNvPr id="5" name="Date Placeholder 4">
            <a:extLst>
              <a:ext uri="{FF2B5EF4-FFF2-40B4-BE49-F238E27FC236}">
                <a16:creationId xmlns:a16="http://schemas.microsoft.com/office/drawing/2014/main" id="{847134D7-49A9-6E43-2F7A-CCE7EF27B21B}"/>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923AB075-5A70-8C43-ED71-A59539CF78AC}"/>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E4061BE5-5178-2C90-D120-8D29D3E1CAA2}"/>
              </a:ext>
            </a:extLst>
          </p:cNvPr>
          <p:cNvSpPr>
            <a:spLocks noGrp="1"/>
          </p:cNvSpPr>
          <p:nvPr>
            <p:ph type="sldNum" sz="quarter" idx="4"/>
          </p:nvPr>
        </p:nvSpPr>
        <p:spPr/>
        <p:txBody>
          <a:bodyPr/>
          <a:lstStyle/>
          <a:p>
            <a:fld id="{40FBDD77-1809-6B4A-B67E-246783C079C6}" type="slidenum">
              <a:rPr lang="de-DE" noProof="0" smtClean="0"/>
              <a:pPr/>
              <a:t>14</a:t>
            </a:fld>
            <a:endParaRPr lang="de-DE" noProof="0"/>
          </a:p>
        </p:txBody>
      </p:sp>
      <p:pic>
        <p:nvPicPr>
          <p:cNvPr id="1026" name="Picture 2">
            <a:extLst>
              <a:ext uri="{FF2B5EF4-FFF2-40B4-BE49-F238E27FC236}">
                <a16:creationId xmlns:a16="http://schemas.microsoft.com/office/drawing/2014/main" id="{4375C7C8-44A7-DB36-F273-031C9AF9B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564" y="1243013"/>
            <a:ext cx="6561173" cy="369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51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8EC47-7454-470D-398F-B237F6F083B0}"/>
              </a:ext>
            </a:extLst>
          </p:cNvPr>
          <p:cNvSpPr>
            <a:spLocks noGrp="1"/>
          </p:cNvSpPr>
          <p:nvPr>
            <p:ph type="title"/>
          </p:nvPr>
        </p:nvSpPr>
        <p:spPr/>
        <p:txBody>
          <a:bodyPr/>
          <a:lstStyle/>
          <a:p>
            <a:r>
              <a:rPr lang="de-DE" dirty="0"/>
              <a:t>IT Architektur</a:t>
            </a:r>
          </a:p>
        </p:txBody>
      </p:sp>
      <p:sp>
        <p:nvSpPr>
          <p:cNvPr id="5" name="Date Placeholder 4">
            <a:extLst>
              <a:ext uri="{FF2B5EF4-FFF2-40B4-BE49-F238E27FC236}">
                <a16:creationId xmlns:a16="http://schemas.microsoft.com/office/drawing/2014/main" id="{AB9773E5-9624-6987-D4FD-81273627BE87}"/>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716379A4-43AE-F015-1734-39C4E12D4F10}"/>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FB3D3B52-A459-F879-2B2F-1E0F4092F153}"/>
              </a:ext>
            </a:extLst>
          </p:cNvPr>
          <p:cNvSpPr>
            <a:spLocks noGrp="1"/>
          </p:cNvSpPr>
          <p:nvPr>
            <p:ph type="sldNum" sz="quarter" idx="4"/>
          </p:nvPr>
        </p:nvSpPr>
        <p:spPr/>
        <p:txBody>
          <a:bodyPr/>
          <a:lstStyle/>
          <a:p>
            <a:fld id="{40FBDD77-1809-6B4A-B67E-246783C079C6}" type="slidenum">
              <a:rPr lang="de-DE" noProof="0" smtClean="0"/>
              <a:pPr/>
              <a:t>15</a:t>
            </a:fld>
            <a:endParaRPr lang="de-DE" noProof="0"/>
          </a:p>
        </p:txBody>
      </p:sp>
      <p:sp>
        <p:nvSpPr>
          <p:cNvPr id="51" name="Rechteck 50">
            <a:extLst>
              <a:ext uri="{FF2B5EF4-FFF2-40B4-BE49-F238E27FC236}">
                <a16:creationId xmlns:a16="http://schemas.microsoft.com/office/drawing/2014/main" id="{CFB967B2-6828-4B6C-A8E4-711D490B7B06}"/>
              </a:ext>
            </a:extLst>
          </p:cNvPr>
          <p:cNvSpPr/>
          <p:nvPr/>
        </p:nvSpPr>
        <p:spPr>
          <a:xfrm>
            <a:off x="89721" y="538782"/>
            <a:ext cx="8946158" cy="4938968"/>
          </a:xfrm>
          <a:prstGeom prst="rect">
            <a:avLst/>
          </a:prstGeom>
          <a:solidFill>
            <a:schemeClr val="bg1">
              <a:lumMod val="9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3" dirty="0"/>
          </a:p>
        </p:txBody>
      </p:sp>
      <p:sp>
        <p:nvSpPr>
          <p:cNvPr id="52" name="Rechteck 51">
            <a:extLst>
              <a:ext uri="{FF2B5EF4-FFF2-40B4-BE49-F238E27FC236}">
                <a16:creationId xmlns:a16="http://schemas.microsoft.com/office/drawing/2014/main" id="{087664D4-1568-4DE1-95A7-26F4FB30FA64}"/>
              </a:ext>
            </a:extLst>
          </p:cNvPr>
          <p:cNvSpPr/>
          <p:nvPr/>
        </p:nvSpPr>
        <p:spPr>
          <a:xfrm>
            <a:off x="89727" y="1898371"/>
            <a:ext cx="1306337" cy="954902"/>
          </a:xfrm>
          <a:prstGeom prst="rect">
            <a:avLst/>
          </a:pr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3" dirty="0"/>
              <a:t>Cloud</a:t>
            </a:r>
            <a:endParaRPr lang="en-US" sz="1053" dirty="0"/>
          </a:p>
        </p:txBody>
      </p:sp>
      <p:sp>
        <p:nvSpPr>
          <p:cNvPr id="53" name="Rechteck 52">
            <a:extLst>
              <a:ext uri="{FF2B5EF4-FFF2-40B4-BE49-F238E27FC236}">
                <a16:creationId xmlns:a16="http://schemas.microsoft.com/office/drawing/2014/main" id="{2D5B1391-BF7B-4C30-8C22-02C3A81863D3}"/>
              </a:ext>
            </a:extLst>
          </p:cNvPr>
          <p:cNvSpPr/>
          <p:nvPr/>
        </p:nvSpPr>
        <p:spPr>
          <a:xfrm>
            <a:off x="89724" y="2856732"/>
            <a:ext cx="1306342" cy="1539647"/>
          </a:xfrm>
          <a:prstGeom prst="rect">
            <a:avLst/>
          </a:pr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3" dirty="0"/>
              <a:t>FOG</a:t>
            </a:r>
            <a:endParaRPr lang="en-US" sz="1053" dirty="0"/>
          </a:p>
        </p:txBody>
      </p:sp>
      <p:sp>
        <p:nvSpPr>
          <p:cNvPr id="54" name="Rechteck 53">
            <a:extLst>
              <a:ext uri="{FF2B5EF4-FFF2-40B4-BE49-F238E27FC236}">
                <a16:creationId xmlns:a16="http://schemas.microsoft.com/office/drawing/2014/main" id="{AB833957-71E9-4EF8-906C-310872C374CB}"/>
              </a:ext>
            </a:extLst>
          </p:cNvPr>
          <p:cNvSpPr/>
          <p:nvPr/>
        </p:nvSpPr>
        <p:spPr>
          <a:xfrm>
            <a:off x="89722" y="4399838"/>
            <a:ext cx="1306343" cy="987548"/>
          </a:xfrm>
          <a:prstGeom prst="rect">
            <a:avLst/>
          </a:pr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3" dirty="0"/>
              <a:t>EDGE</a:t>
            </a:r>
            <a:endParaRPr lang="en-US" sz="1053" dirty="0"/>
          </a:p>
        </p:txBody>
      </p:sp>
      <p:cxnSp>
        <p:nvCxnSpPr>
          <p:cNvPr id="55" name="Gerader Verbinder 54">
            <a:extLst>
              <a:ext uri="{FF2B5EF4-FFF2-40B4-BE49-F238E27FC236}">
                <a16:creationId xmlns:a16="http://schemas.microsoft.com/office/drawing/2014/main" id="{413F5115-278C-4FE0-AF14-888498BB68CE}"/>
              </a:ext>
            </a:extLst>
          </p:cNvPr>
          <p:cNvCxnSpPr>
            <a:cxnSpLocks/>
          </p:cNvCxnSpPr>
          <p:nvPr/>
        </p:nvCxnSpPr>
        <p:spPr>
          <a:xfrm flipV="1">
            <a:off x="89721" y="1889808"/>
            <a:ext cx="8946158" cy="856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A6020874-C2FF-4A5B-B4CE-83736DE3AD20}"/>
              </a:ext>
            </a:extLst>
          </p:cNvPr>
          <p:cNvCxnSpPr>
            <a:cxnSpLocks/>
          </p:cNvCxnSpPr>
          <p:nvPr/>
        </p:nvCxnSpPr>
        <p:spPr>
          <a:xfrm>
            <a:off x="89722" y="4396379"/>
            <a:ext cx="8946157"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883E4999-DA5C-4165-AE43-361B16787495}"/>
              </a:ext>
            </a:extLst>
          </p:cNvPr>
          <p:cNvCxnSpPr>
            <a:cxnSpLocks/>
          </p:cNvCxnSpPr>
          <p:nvPr/>
        </p:nvCxnSpPr>
        <p:spPr>
          <a:xfrm>
            <a:off x="3810074" y="543886"/>
            <a:ext cx="0" cy="4843499"/>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8" name="Rechteck 57">
            <a:extLst>
              <a:ext uri="{FF2B5EF4-FFF2-40B4-BE49-F238E27FC236}">
                <a16:creationId xmlns:a16="http://schemas.microsoft.com/office/drawing/2014/main" id="{5A6D5D32-259C-48CF-8532-06FE9230BFF8}"/>
              </a:ext>
            </a:extLst>
          </p:cNvPr>
          <p:cNvSpPr/>
          <p:nvPr/>
        </p:nvSpPr>
        <p:spPr>
          <a:xfrm>
            <a:off x="1396065" y="543896"/>
            <a:ext cx="2414009" cy="1345903"/>
          </a:xfrm>
          <a:prstGeom prst="rect">
            <a:avLst/>
          </a:pr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3" dirty="0">
                <a:cs typeface="Dreaming Outloud Script Pro" panose="020B0604020202020204" pitchFamily="66" charset="0"/>
              </a:rPr>
              <a:t>Netzwerk-Geräte</a:t>
            </a:r>
            <a:endParaRPr lang="en-US" sz="1053" dirty="0">
              <a:cs typeface="Dreaming Outloud Script Pro" panose="020B0604020202020204" pitchFamily="66" charset="0"/>
            </a:endParaRPr>
          </a:p>
        </p:txBody>
      </p:sp>
      <p:sp>
        <p:nvSpPr>
          <p:cNvPr id="59" name="Rechteck 58">
            <a:extLst>
              <a:ext uri="{FF2B5EF4-FFF2-40B4-BE49-F238E27FC236}">
                <a16:creationId xmlns:a16="http://schemas.microsoft.com/office/drawing/2014/main" id="{D04E8B9B-3C31-4D2F-8975-85FC38D81EC1}"/>
              </a:ext>
            </a:extLst>
          </p:cNvPr>
          <p:cNvSpPr/>
          <p:nvPr/>
        </p:nvSpPr>
        <p:spPr>
          <a:xfrm>
            <a:off x="3810074" y="543887"/>
            <a:ext cx="5225805" cy="1342464"/>
          </a:xfrm>
          <a:prstGeom prst="rect">
            <a:avLst/>
          </a:pr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3" dirty="0"/>
              <a:t>IoT-Geräte, IoT-Plattform, IoT-Anwendungen</a:t>
            </a:r>
            <a:endParaRPr lang="en-US" sz="1053" dirty="0"/>
          </a:p>
        </p:txBody>
      </p:sp>
      <p:cxnSp>
        <p:nvCxnSpPr>
          <p:cNvPr id="60" name="Gerader Verbinder 59">
            <a:extLst>
              <a:ext uri="{FF2B5EF4-FFF2-40B4-BE49-F238E27FC236}">
                <a16:creationId xmlns:a16="http://schemas.microsoft.com/office/drawing/2014/main" id="{1A6DBAFE-1238-4068-88B9-6888FDF5AF4A}"/>
              </a:ext>
            </a:extLst>
          </p:cNvPr>
          <p:cNvCxnSpPr>
            <a:cxnSpLocks/>
          </p:cNvCxnSpPr>
          <p:nvPr/>
        </p:nvCxnSpPr>
        <p:spPr>
          <a:xfrm>
            <a:off x="1396065" y="2853273"/>
            <a:ext cx="7639814" cy="13734"/>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1" name="Rechteck 60">
            <a:extLst>
              <a:ext uri="{FF2B5EF4-FFF2-40B4-BE49-F238E27FC236}">
                <a16:creationId xmlns:a16="http://schemas.microsoft.com/office/drawing/2014/main" id="{FD38D310-1C1D-439A-888B-15EE6E70C0F5}"/>
              </a:ext>
            </a:extLst>
          </p:cNvPr>
          <p:cNvSpPr/>
          <p:nvPr/>
        </p:nvSpPr>
        <p:spPr>
          <a:xfrm>
            <a:off x="5116419" y="4629830"/>
            <a:ext cx="1051756" cy="704998"/>
          </a:xfrm>
          <a:prstGeom prst="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825" b="1" dirty="0"/>
              <a:t>K_ABS</a:t>
            </a:r>
          </a:p>
          <a:p>
            <a:pPr algn="ctr"/>
            <a:r>
              <a:rPr lang="de-DE" sz="825" dirty="0"/>
              <a:t>Abstands-Messer</a:t>
            </a:r>
          </a:p>
          <a:p>
            <a:pPr algn="ctr"/>
            <a:r>
              <a:rPr lang="de-DE" sz="825" dirty="0"/>
              <a:t>(Arduino, Abstandssensor)</a:t>
            </a:r>
            <a:endParaRPr lang="en-US" sz="825" dirty="0"/>
          </a:p>
        </p:txBody>
      </p:sp>
      <p:sp>
        <p:nvSpPr>
          <p:cNvPr id="62" name="Rechteck 61">
            <a:extLst>
              <a:ext uri="{FF2B5EF4-FFF2-40B4-BE49-F238E27FC236}">
                <a16:creationId xmlns:a16="http://schemas.microsoft.com/office/drawing/2014/main" id="{68049BF0-96DC-4548-82B0-A22189815E66}"/>
              </a:ext>
            </a:extLst>
          </p:cNvPr>
          <p:cNvSpPr/>
          <p:nvPr/>
        </p:nvSpPr>
        <p:spPr>
          <a:xfrm>
            <a:off x="5008276" y="2945938"/>
            <a:ext cx="3898415" cy="708795"/>
          </a:xfrm>
          <a:prstGeom prst="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050" b="1" dirty="0"/>
              <a:t>K_IO</a:t>
            </a:r>
          </a:p>
          <a:p>
            <a:pPr algn="ctr"/>
            <a:r>
              <a:rPr lang="de-DE" sz="1050" dirty="0"/>
              <a:t>FOG-Zentrale mit</a:t>
            </a:r>
          </a:p>
          <a:p>
            <a:pPr algn="ctr"/>
            <a:r>
              <a:rPr lang="de-DE" sz="1050" dirty="0"/>
              <a:t>IOT-Plattform IO-Broker(</a:t>
            </a:r>
            <a:r>
              <a:rPr lang="de-DE" sz="1050" dirty="0" err="1"/>
              <a:t>Daten,Rules</a:t>
            </a:r>
            <a:r>
              <a:rPr lang="de-DE" sz="1050" dirty="0"/>
              <a:t>, REST-API),</a:t>
            </a:r>
          </a:p>
          <a:p>
            <a:pPr algn="ctr"/>
            <a:r>
              <a:rPr lang="en-US" sz="1050" dirty="0"/>
              <a:t>Webserver </a:t>
            </a:r>
            <a:r>
              <a:rPr lang="en-US" sz="1050" dirty="0" err="1"/>
              <a:t>mit</a:t>
            </a:r>
            <a:r>
              <a:rPr lang="en-US" sz="1050" dirty="0"/>
              <a:t> </a:t>
            </a:r>
            <a:r>
              <a:rPr lang="en-US" sz="1050" dirty="0" err="1"/>
              <a:t>Webseite</a:t>
            </a:r>
            <a:r>
              <a:rPr lang="en-US" sz="1050" dirty="0"/>
              <a:t> für Smartphone</a:t>
            </a:r>
          </a:p>
        </p:txBody>
      </p:sp>
      <p:sp>
        <p:nvSpPr>
          <p:cNvPr id="63" name="Rechteck 62">
            <a:extLst>
              <a:ext uri="{FF2B5EF4-FFF2-40B4-BE49-F238E27FC236}">
                <a16:creationId xmlns:a16="http://schemas.microsoft.com/office/drawing/2014/main" id="{86425456-D6F9-48BA-BC78-2800182571E1}"/>
              </a:ext>
            </a:extLst>
          </p:cNvPr>
          <p:cNvSpPr/>
          <p:nvPr/>
        </p:nvSpPr>
        <p:spPr>
          <a:xfrm>
            <a:off x="2378489" y="3548208"/>
            <a:ext cx="1078425" cy="359822"/>
          </a:xfrm>
          <a:prstGeom prst="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ROUTER</a:t>
            </a:r>
            <a:endParaRPr lang="en-US" sz="1050" dirty="0"/>
          </a:p>
        </p:txBody>
      </p:sp>
      <p:sp>
        <p:nvSpPr>
          <p:cNvPr id="64" name="Rechteck 63">
            <a:extLst>
              <a:ext uri="{FF2B5EF4-FFF2-40B4-BE49-F238E27FC236}">
                <a16:creationId xmlns:a16="http://schemas.microsoft.com/office/drawing/2014/main" id="{C5F23EDA-5762-44A9-BEA1-DF02C34F096B}"/>
              </a:ext>
            </a:extLst>
          </p:cNvPr>
          <p:cNvSpPr/>
          <p:nvPr/>
        </p:nvSpPr>
        <p:spPr>
          <a:xfrm>
            <a:off x="1450921" y="2945938"/>
            <a:ext cx="1218445" cy="329177"/>
          </a:xfrm>
          <a:prstGeom prst="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MOBILFUNKZELLE</a:t>
            </a:r>
            <a:endParaRPr lang="en-US" sz="1050" dirty="0"/>
          </a:p>
        </p:txBody>
      </p:sp>
      <p:cxnSp>
        <p:nvCxnSpPr>
          <p:cNvPr id="65" name="Verbinder: gewinkelt 64">
            <a:extLst>
              <a:ext uri="{FF2B5EF4-FFF2-40B4-BE49-F238E27FC236}">
                <a16:creationId xmlns:a16="http://schemas.microsoft.com/office/drawing/2014/main" id="{2212434D-79AA-4C20-9CF8-88B80CC63C60}"/>
              </a:ext>
            </a:extLst>
          </p:cNvPr>
          <p:cNvCxnSpPr>
            <a:cxnSpLocks/>
          </p:cNvCxnSpPr>
          <p:nvPr/>
        </p:nvCxnSpPr>
        <p:spPr>
          <a:xfrm>
            <a:off x="2060141" y="3275114"/>
            <a:ext cx="1869710" cy="1651610"/>
          </a:xfrm>
          <a:prstGeom prst="bentConnector3">
            <a:avLst>
              <a:gd name="adj1" fmla="val -236"/>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6" name="Verbinder: gewinkelt 65">
            <a:extLst>
              <a:ext uri="{FF2B5EF4-FFF2-40B4-BE49-F238E27FC236}">
                <a16:creationId xmlns:a16="http://schemas.microsoft.com/office/drawing/2014/main" id="{D91AC5F2-746B-49C7-81F5-AA352D952183}"/>
              </a:ext>
            </a:extLst>
          </p:cNvPr>
          <p:cNvCxnSpPr>
            <a:cxnSpLocks/>
            <a:stCxn id="64" idx="0"/>
          </p:cNvCxnSpPr>
          <p:nvPr/>
        </p:nvCxnSpPr>
        <p:spPr>
          <a:xfrm rot="5400000" flipH="1" flipV="1">
            <a:off x="2229472" y="2029413"/>
            <a:ext cx="747197" cy="1085855"/>
          </a:xfrm>
          <a:prstGeom prst="bentConnector2">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7" name="Verbinder: gewinkelt 66">
            <a:extLst>
              <a:ext uri="{FF2B5EF4-FFF2-40B4-BE49-F238E27FC236}">
                <a16:creationId xmlns:a16="http://schemas.microsoft.com/office/drawing/2014/main" id="{7417996A-D4B2-4FEA-85D8-8E5F7EB989F9}"/>
              </a:ext>
            </a:extLst>
          </p:cNvPr>
          <p:cNvCxnSpPr>
            <a:cxnSpLocks/>
            <a:stCxn id="63" idx="0"/>
          </p:cNvCxnSpPr>
          <p:nvPr/>
        </p:nvCxnSpPr>
        <p:spPr>
          <a:xfrm rot="5400000" flipH="1" flipV="1">
            <a:off x="2381194" y="2625266"/>
            <a:ext cx="1459449" cy="386435"/>
          </a:xfrm>
          <a:prstGeom prst="bentConnector3">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67DDB055-FE3B-495C-B9AC-E49BC79C8FEA}"/>
              </a:ext>
            </a:extLst>
          </p:cNvPr>
          <p:cNvCxnSpPr>
            <a:cxnSpLocks/>
            <a:stCxn id="70" idx="1"/>
          </p:cNvCxnSpPr>
          <p:nvPr/>
        </p:nvCxnSpPr>
        <p:spPr>
          <a:xfrm flipH="1">
            <a:off x="3412332" y="2121766"/>
            <a:ext cx="148359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9" name="Verbinder: gewinkelt 68">
            <a:extLst>
              <a:ext uri="{FF2B5EF4-FFF2-40B4-BE49-F238E27FC236}">
                <a16:creationId xmlns:a16="http://schemas.microsoft.com/office/drawing/2014/main" id="{E8C42D04-7129-46E5-9911-091792D9C77A}"/>
              </a:ext>
            </a:extLst>
          </p:cNvPr>
          <p:cNvCxnSpPr>
            <a:cxnSpLocks/>
          </p:cNvCxnSpPr>
          <p:nvPr/>
        </p:nvCxnSpPr>
        <p:spPr>
          <a:xfrm rot="10800000">
            <a:off x="3456914" y="3589254"/>
            <a:ext cx="1551362" cy="1"/>
          </a:xfrm>
          <a:prstGeom prst="bentConnector3">
            <a:avLst>
              <a:gd name="adj1" fmla="val 50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0" name="Rechteck 69">
            <a:extLst>
              <a:ext uri="{FF2B5EF4-FFF2-40B4-BE49-F238E27FC236}">
                <a16:creationId xmlns:a16="http://schemas.microsoft.com/office/drawing/2014/main" id="{7BA617C1-9174-4E01-B752-60974F387E2D}"/>
              </a:ext>
            </a:extLst>
          </p:cNvPr>
          <p:cNvSpPr/>
          <p:nvPr/>
        </p:nvSpPr>
        <p:spPr>
          <a:xfrm>
            <a:off x="4895931" y="1920602"/>
            <a:ext cx="3014485" cy="402327"/>
          </a:xfrm>
          <a:prstGeom prst="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050" b="1" dirty="0"/>
              <a:t>K_MAIL</a:t>
            </a:r>
          </a:p>
          <a:p>
            <a:pPr algn="ctr"/>
            <a:r>
              <a:rPr lang="de-DE" sz="1050" dirty="0"/>
              <a:t>Clouddienst MAIL mit REST API</a:t>
            </a:r>
            <a:endParaRPr lang="en-US" sz="1050" dirty="0"/>
          </a:p>
        </p:txBody>
      </p:sp>
      <p:sp>
        <p:nvSpPr>
          <p:cNvPr id="71" name="Textfeld 70">
            <a:extLst>
              <a:ext uri="{FF2B5EF4-FFF2-40B4-BE49-F238E27FC236}">
                <a16:creationId xmlns:a16="http://schemas.microsoft.com/office/drawing/2014/main" id="{889B8218-128E-4ACC-AAA4-8AAD05D8E1EC}"/>
              </a:ext>
            </a:extLst>
          </p:cNvPr>
          <p:cNvSpPr txBox="1"/>
          <p:nvPr/>
        </p:nvSpPr>
        <p:spPr>
          <a:xfrm>
            <a:off x="3777825" y="4102187"/>
            <a:ext cx="1170007" cy="438582"/>
          </a:xfrm>
          <a:prstGeom prst="rect">
            <a:avLst/>
          </a:prstGeom>
          <a:noFill/>
        </p:spPr>
        <p:txBody>
          <a:bodyPr wrap="square" rtlCol="0">
            <a:spAutoFit/>
          </a:bodyPr>
          <a:lstStyle/>
          <a:p>
            <a:r>
              <a:rPr lang="de-DE" sz="750" dirty="0"/>
              <a:t>[</a:t>
            </a:r>
            <a:r>
              <a:rPr lang="de-DE" sz="750" dirty="0" err="1"/>
              <a:t>Neue_ABS</a:t>
            </a:r>
            <a:r>
              <a:rPr lang="de-DE" sz="750" dirty="0"/>
              <a:t>],[Abstand],</a:t>
            </a:r>
          </a:p>
          <a:p>
            <a:r>
              <a:rPr lang="de-DE" sz="750" dirty="0"/>
              <a:t>[K_IO]</a:t>
            </a:r>
            <a:r>
              <a:rPr lang="de-DE" sz="750" dirty="0">
                <a:sym typeface="Wingdings" panose="05000000000000000000" pitchFamily="2" charset="2"/>
              </a:rPr>
              <a:t>[K_ABS],[</a:t>
            </a:r>
            <a:r>
              <a:rPr lang="de-DE" sz="750" dirty="0">
                <a:solidFill>
                  <a:srgbClr val="C00000"/>
                </a:solidFill>
                <a:sym typeface="Wingdings" panose="05000000000000000000" pitchFamily="2" charset="2"/>
              </a:rPr>
              <a:t>MQTT</a:t>
            </a:r>
            <a:r>
              <a:rPr lang="de-DE" sz="750" dirty="0">
                <a:sym typeface="Wingdings" panose="05000000000000000000" pitchFamily="2" charset="2"/>
              </a:rPr>
              <a:t>]</a:t>
            </a:r>
            <a:endParaRPr lang="en-US" sz="750" dirty="0"/>
          </a:p>
        </p:txBody>
      </p:sp>
      <p:sp>
        <p:nvSpPr>
          <p:cNvPr id="72" name="Textfeld 71">
            <a:extLst>
              <a:ext uri="{FF2B5EF4-FFF2-40B4-BE49-F238E27FC236}">
                <a16:creationId xmlns:a16="http://schemas.microsoft.com/office/drawing/2014/main" id="{5E21C538-93E8-4515-A001-E5C9A5BCFC36}"/>
              </a:ext>
            </a:extLst>
          </p:cNvPr>
          <p:cNvSpPr txBox="1"/>
          <p:nvPr/>
        </p:nvSpPr>
        <p:spPr>
          <a:xfrm>
            <a:off x="1707676" y="4940458"/>
            <a:ext cx="2574640" cy="207749"/>
          </a:xfrm>
          <a:prstGeom prst="rect">
            <a:avLst/>
          </a:prstGeom>
          <a:noFill/>
        </p:spPr>
        <p:txBody>
          <a:bodyPr wrap="square" rtlCol="0">
            <a:spAutoFit/>
          </a:bodyPr>
          <a:lstStyle/>
          <a:p>
            <a:r>
              <a:rPr lang="de-DE" sz="750" dirty="0"/>
              <a:t>[Browser],[</a:t>
            </a:r>
            <a:r>
              <a:rPr lang="de-DE" sz="750" dirty="0" err="1"/>
              <a:t>HTML_Chart</a:t>
            </a:r>
            <a:r>
              <a:rPr lang="de-DE" sz="750" dirty="0"/>
              <a:t>],[K_IO]</a:t>
            </a:r>
            <a:r>
              <a:rPr lang="de-DE" sz="750" dirty="0">
                <a:sym typeface="Wingdings" panose="05000000000000000000" pitchFamily="2" charset="2"/>
              </a:rPr>
              <a:t>[K_HANDY],[</a:t>
            </a:r>
            <a:r>
              <a:rPr lang="de-DE" sz="750" dirty="0">
                <a:solidFill>
                  <a:srgbClr val="C00000"/>
                </a:solidFill>
                <a:sym typeface="Wingdings" panose="05000000000000000000" pitchFamily="2" charset="2"/>
              </a:rPr>
              <a:t>HTTP</a:t>
            </a:r>
            <a:r>
              <a:rPr lang="de-DE" sz="750" dirty="0">
                <a:sym typeface="Wingdings" panose="05000000000000000000" pitchFamily="2" charset="2"/>
              </a:rPr>
              <a:t>]</a:t>
            </a:r>
            <a:endParaRPr lang="en-US" sz="750" dirty="0"/>
          </a:p>
        </p:txBody>
      </p:sp>
      <p:sp>
        <p:nvSpPr>
          <p:cNvPr id="73" name="Rechteck 72">
            <a:extLst>
              <a:ext uri="{FF2B5EF4-FFF2-40B4-BE49-F238E27FC236}">
                <a16:creationId xmlns:a16="http://schemas.microsoft.com/office/drawing/2014/main" id="{425DC253-2D24-4BD5-BE3B-D041886BF252}"/>
              </a:ext>
            </a:extLst>
          </p:cNvPr>
          <p:cNvSpPr/>
          <p:nvPr/>
        </p:nvSpPr>
        <p:spPr>
          <a:xfrm>
            <a:off x="6509063" y="4629830"/>
            <a:ext cx="966554" cy="704998"/>
          </a:xfrm>
          <a:prstGeom prst="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825" b="1" dirty="0"/>
              <a:t>K_RFID</a:t>
            </a:r>
          </a:p>
          <a:p>
            <a:pPr algn="ctr"/>
            <a:r>
              <a:rPr lang="de-DE" sz="825" dirty="0"/>
              <a:t>Identifikations-Messer</a:t>
            </a:r>
          </a:p>
          <a:p>
            <a:pPr algn="ctr"/>
            <a:r>
              <a:rPr lang="de-DE" sz="825" dirty="0"/>
              <a:t>(Arduino, RFID)</a:t>
            </a:r>
            <a:endParaRPr lang="en-US" sz="825" dirty="0"/>
          </a:p>
        </p:txBody>
      </p:sp>
      <p:sp>
        <p:nvSpPr>
          <p:cNvPr id="74" name="Rechteck 73">
            <a:extLst>
              <a:ext uri="{FF2B5EF4-FFF2-40B4-BE49-F238E27FC236}">
                <a16:creationId xmlns:a16="http://schemas.microsoft.com/office/drawing/2014/main" id="{25BC882F-4A86-489F-A890-7CD1ABD15CE3}"/>
              </a:ext>
            </a:extLst>
          </p:cNvPr>
          <p:cNvSpPr/>
          <p:nvPr/>
        </p:nvSpPr>
        <p:spPr>
          <a:xfrm>
            <a:off x="7816508" y="4629829"/>
            <a:ext cx="966554" cy="704999"/>
          </a:xfrm>
          <a:prstGeom prst="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825" b="1" dirty="0"/>
              <a:t>K_LOCK</a:t>
            </a:r>
          </a:p>
          <a:p>
            <a:pPr algn="ctr"/>
            <a:r>
              <a:rPr lang="de-DE" sz="825" dirty="0"/>
              <a:t>Schloss-Mechanismus</a:t>
            </a:r>
          </a:p>
          <a:p>
            <a:pPr algn="ctr"/>
            <a:r>
              <a:rPr lang="de-DE" sz="825" dirty="0"/>
              <a:t>(Arduino, Schloss)</a:t>
            </a:r>
            <a:endParaRPr lang="en-US" sz="825" dirty="0"/>
          </a:p>
        </p:txBody>
      </p:sp>
      <p:sp>
        <p:nvSpPr>
          <p:cNvPr id="75" name="Textfeld 74">
            <a:extLst>
              <a:ext uri="{FF2B5EF4-FFF2-40B4-BE49-F238E27FC236}">
                <a16:creationId xmlns:a16="http://schemas.microsoft.com/office/drawing/2014/main" id="{6499048D-CDAD-4B4F-95FB-517B4E59B113}"/>
              </a:ext>
            </a:extLst>
          </p:cNvPr>
          <p:cNvSpPr txBox="1"/>
          <p:nvPr/>
        </p:nvSpPr>
        <p:spPr>
          <a:xfrm>
            <a:off x="5875431" y="3955243"/>
            <a:ext cx="1198412" cy="438582"/>
          </a:xfrm>
          <a:prstGeom prst="rect">
            <a:avLst/>
          </a:prstGeom>
          <a:noFill/>
        </p:spPr>
        <p:txBody>
          <a:bodyPr wrap="square" rtlCol="0">
            <a:spAutoFit/>
          </a:bodyPr>
          <a:lstStyle/>
          <a:p>
            <a:r>
              <a:rPr lang="de-DE" sz="750" dirty="0"/>
              <a:t>[</a:t>
            </a:r>
            <a:r>
              <a:rPr lang="de-DE" sz="750" dirty="0" err="1"/>
              <a:t>Neue_RFID</a:t>
            </a:r>
            <a:r>
              <a:rPr lang="de-DE" sz="750" dirty="0"/>
              <a:t>],[ID],</a:t>
            </a:r>
          </a:p>
          <a:p>
            <a:r>
              <a:rPr lang="de-DE" sz="750" dirty="0"/>
              <a:t>[K_IO]</a:t>
            </a:r>
            <a:r>
              <a:rPr lang="de-DE" sz="750" dirty="0">
                <a:sym typeface="Wingdings" panose="05000000000000000000" pitchFamily="2" charset="2"/>
              </a:rPr>
              <a:t>[K_RFID],[</a:t>
            </a:r>
            <a:r>
              <a:rPr lang="de-DE" sz="750" dirty="0">
                <a:solidFill>
                  <a:srgbClr val="C00000"/>
                </a:solidFill>
                <a:sym typeface="Wingdings" panose="05000000000000000000" pitchFamily="2" charset="2"/>
              </a:rPr>
              <a:t>MQTT</a:t>
            </a:r>
            <a:r>
              <a:rPr lang="de-DE" sz="750" dirty="0">
                <a:sym typeface="Wingdings" panose="05000000000000000000" pitchFamily="2" charset="2"/>
              </a:rPr>
              <a:t>]</a:t>
            </a:r>
            <a:endParaRPr lang="en-US" sz="750" dirty="0"/>
          </a:p>
        </p:txBody>
      </p:sp>
      <p:sp>
        <p:nvSpPr>
          <p:cNvPr id="76" name="Textfeld 75">
            <a:extLst>
              <a:ext uri="{FF2B5EF4-FFF2-40B4-BE49-F238E27FC236}">
                <a16:creationId xmlns:a16="http://schemas.microsoft.com/office/drawing/2014/main" id="{672DBD72-B2F2-42D7-9EB2-BECE37D92247}"/>
              </a:ext>
            </a:extLst>
          </p:cNvPr>
          <p:cNvSpPr txBox="1"/>
          <p:nvPr/>
        </p:nvSpPr>
        <p:spPr>
          <a:xfrm>
            <a:off x="7338475" y="3817085"/>
            <a:ext cx="1174547" cy="438582"/>
          </a:xfrm>
          <a:prstGeom prst="rect">
            <a:avLst/>
          </a:prstGeom>
          <a:noFill/>
        </p:spPr>
        <p:txBody>
          <a:bodyPr wrap="square" rtlCol="0">
            <a:spAutoFit/>
          </a:bodyPr>
          <a:lstStyle/>
          <a:p>
            <a:r>
              <a:rPr lang="de-DE" sz="750" dirty="0"/>
              <a:t>[</a:t>
            </a:r>
            <a:r>
              <a:rPr lang="de-DE" sz="750" dirty="0" err="1"/>
              <a:t>Neuer_Lock</a:t>
            </a:r>
            <a:r>
              <a:rPr lang="de-DE" sz="750" dirty="0"/>
              <a:t>],[State],</a:t>
            </a:r>
          </a:p>
          <a:p>
            <a:r>
              <a:rPr lang="de-DE" sz="750" dirty="0"/>
              <a:t>[K_IO]</a:t>
            </a:r>
            <a:r>
              <a:rPr lang="de-DE" sz="750" dirty="0">
                <a:sym typeface="Wingdings" panose="05000000000000000000" pitchFamily="2" charset="2"/>
              </a:rPr>
              <a:t>[</a:t>
            </a:r>
            <a:r>
              <a:rPr lang="de-DE" sz="750" dirty="0" err="1">
                <a:sym typeface="Wingdings" panose="05000000000000000000" pitchFamily="2" charset="2"/>
              </a:rPr>
              <a:t>K_Lock</a:t>
            </a:r>
            <a:r>
              <a:rPr lang="de-DE" sz="750" dirty="0">
                <a:sym typeface="Wingdings" panose="05000000000000000000" pitchFamily="2" charset="2"/>
              </a:rPr>
              <a:t>],[</a:t>
            </a:r>
            <a:r>
              <a:rPr lang="de-DE" sz="750" dirty="0">
                <a:solidFill>
                  <a:srgbClr val="C00000"/>
                </a:solidFill>
                <a:sym typeface="Wingdings" panose="05000000000000000000" pitchFamily="2" charset="2"/>
              </a:rPr>
              <a:t>MQTT</a:t>
            </a:r>
            <a:r>
              <a:rPr lang="de-DE" sz="750" dirty="0">
                <a:sym typeface="Wingdings" panose="05000000000000000000" pitchFamily="2" charset="2"/>
              </a:rPr>
              <a:t>]</a:t>
            </a:r>
            <a:endParaRPr lang="en-US" sz="750" dirty="0"/>
          </a:p>
        </p:txBody>
      </p:sp>
      <p:sp>
        <p:nvSpPr>
          <p:cNvPr id="77" name="Textfeld 76">
            <a:extLst>
              <a:ext uri="{FF2B5EF4-FFF2-40B4-BE49-F238E27FC236}">
                <a16:creationId xmlns:a16="http://schemas.microsoft.com/office/drawing/2014/main" id="{D292B78C-017A-4703-A65E-1F247621BF7B}"/>
              </a:ext>
            </a:extLst>
          </p:cNvPr>
          <p:cNvSpPr txBox="1"/>
          <p:nvPr/>
        </p:nvSpPr>
        <p:spPr>
          <a:xfrm>
            <a:off x="3440824" y="3838655"/>
            <a:ext cx="619802" cy="184666"/>
          </a:xfrm>
          <a:prstGeom prst="rect">
            <a:avLst/>
          </a:prstGeom>
          <a:noFill/>
        </p:spPr>
        <p:txBody>
          <a:bodyPr wrap="square" rtlCol="0">
            <a:spAutoFit/>
          </a:bodyPr>
          <a:lstStyle/>
          <a:p>
            <a:r>
              <a:rPr lang="de-DE" sz="600" dirty="0"/>
              <a:t>WLAN</a:t>
            </a:r>
            <a:endParaRPr lang="en-US" sz="600" dirty="0"/>
          </a:p>
        </p:txBody>
      </p:sp>
      <p:sp>
        <p:nvSpPr>
          <p:cNvPr id="78" name="Textfeld 77">
            <a:extLst>
              <a:ext uri="{FF2B5EF4-FFF2-40B4-BE49-F238E27FC236}">
                <a16:creationId xmlns:a16="http://schemas.microsoft.com/office/drawing/2014/main" id="{CD8DAE52-DF91-49CF-A05B-8BE9F6EB4CBD}"/>
              </a:ext>
            </a:extLst>
          </p:cNvPr>
          <p:cNvSpPr txBox="1"/>
          <p:nvPr/>
        </p:nvSpPr>
        <p:spPr>
          <a:xfrm>
            <a:off x="3456913" y="3658503"/>
            <a:ext cx="567560" cy="184666"/>
          </a:xfrm>
          <a:prstGeom prst="rect">
            <a:avLst/>
          </a:prstGeom>
          <a:noFill/>
        </p:spPr>
        <p:txBody>
          <a:bodyPr wrap="square" rtlCol="0">
            <a:spAutoFit/>
          </a:bodyPr>
          <a:lstStyle/>
          <a:p>
            <a:r>
              <a:rPr lang="de-DE" sz="600" dirty="0"/>
              <a:t>WLAN</a:t>
            </a:r>
            <a:endParaRPr lang="en-US" sz="600" dirty="0"/>
          </a:p>
        </p:txBody>
      </p:sp>
      <p:sp>
        <p:nvSpPr>
          <p:cNvPr id="79" name="Textfeld 78">
            <a:extLst>
              <a:ext uri="{FF2B5EF4-FFF2-40B4-BE49-F238E27FC236}">
                <a16:creationId xmlns:a16="http://schemas.microsoft.com/office/drawing/2014/main" id="{6ADC3100-0331-462D-822F-8CFA7A94056C}"/>
              </a:ext>
            </a:extLst>
          </p:cNvPr>
          <p:cNvSpPr txBox="1"/>
          <p:nvPr/>
        </p:nvSpPr>
        <p:spPr>
          <a:xfrm>
            <a:off x="3750725" y="3311935"/>
            <a:ext cx="1245744" cy="438582"/>
          </a:xfrm>
          <a:prstGeom prst="rect">
            <a:avLst/>
          </a:prstGeom>
          <a:noFill/>
        </p:spPr>
        <p:txBody>
          <a:bodyPr wrap="square" rtlCol="0">
            <a:spAutoFit/>
          </a:bodyPr>
          <a:lstStyle/>
          <a:p>
            <a:r>
              <a:rPr lang="de-DE" sz="750" dirty="0"/>
              <a:t>[Alarm],[</a:t>
            </a:r>
            <a:r>
              <a:rPr lang="de-DE" sz="750" dirty="0" err="1"/>
              <a:t>AlarmMessage</a:t>
            </a:r>
            <a:r>
              <a:rPr lang="de-DE" sz="750" dirty="0"/>
              <a:t>],</a:t>
            </a:r>
          </a:p>
          <a:p>
            <a:r>
              <a:rPr lang="de-DE" sz="750" dirty="0"/>
              <a:t>[K_MAIL]</a:t>
            </a:r>
            <a:r>
              <a:rPr lang="de-DE" sz="750" dirty="0">
                <a:sym typeface="Wingdings" panose="05000000000000000000" pitchFamily="2" charset="2"/>
              </a:rPr>
              <a:t>[K_IO],[</a:t>
            </a:r>
            <a:r>
              <a:rPr lang="de-DE" sz="750" dirty="0">
                <a:solidFill>
                  <a:srgbClr val="C00000"/>
                </a:solidFill>
                <a:sym typeface="Wingdings" panose="05000000000000000000" pitchFamily="2" charset="2"/>
              </a:rPr>
              <a:t>RESTAPI</a:t>
            </a:r>
            <a:r>
              <a:rPr lang="de-DE" sz="750" dirty="0">
                <a:sym typeface="Wingdings" panose="05000000000000000000" pitchFamily="2" charset="2"/>
              </a:rPr>
              <a:t>]</a:t>
            </a:r>
            <a:endParaRPr lang="en-US" sz="750" dirty="0"/>
          </a:p>
        </p:txBody>
      </p:sp>
      <p:sp>
        <p:nvSpPr>
          <p:cNvPr id="80" name="Textfeld 79">
            <a:extLst>
              <a:ext uri="{FF2B5EF4-FFF2-40B4-BE49-F238E27FC236}">
                <a16:creationId xmlns:a16="http://schemas.microsoft.com/office/drawing/2014/main" id="{E84253B7-22B7-4BF5-B706-133A9350AD3A}"/>
              </a:ext>
            </a:extLst>
          </p:cNvPr>
          <p:cNvSpPr txBox="1"/>
          <p:nvPr/>
        </p:nvSpPr>
        <p:spPr>
          <a:xfrm>
            <a:off x="3473328" y="3419067"/>
            <a:ext cx="619802" cy="184666"/>
          </a:xfrm>
          <a:prstGeom prst="rect">
            <a:avLst/>
          </a:prstGeom>
          <a:noFill/>
        </p:spPr>
        <p:txBody>
          <a:bodyPr wrap="square" rtlCol="0">
            <a:spAutoFit/>
          </a:bodyPr>
          <a:lstStyle/>
          <a:p>
            <a:r>
              <a:rPr lang="de-DE" sz="600" dirty="0"/>
              <a:t>LAN</a:t>
            </a:r>
            <a:endParaRPr lang="en-US" sz="600" dirty="0"/>
          </a:p>
        </p:txBody>
      </p:sp>
      <p:sp>
        <p:nvSpPr>
          <p:cNvPr id="81" name="Textfeld 80">
            <a:extLst>
              <a:ext uri="{FF2B5EF4-FFF2-40B4-BE49-F238E27FC236}">
                <a16:creationId xmlns:a16="http://schemas.microsoft.com/office/drawing/2014/main" id="{9929CA01-E36C-423A-9B7D-834813914EC6}"/>
              </a:ext>
            </a:extLst>
          </p:cNvPr>
          <p:cNvSpPr txBox="1"/>
          <p:nvPr/>
        </p:nvSpPr>
        <p:spPr>
          <a:xfrm>
            <a:off x="2940260" y="2660508"/>
            <a:ext cx="619802" cy="184666"/>
          </a:xfrm>
          <a:prstGeom prst="rect">
            <a:avLst/>
          </a:prstGeom>
          <a:noFill/>
        </p:spPr>
        <p:txBody>
          <a:bodyPr wrap="square" rtlCol="0">
            <a:spAutoFit/>
          </a:bodyPr>
          <a:lstStyle/>
          <a:p>
            <a:r>
              <a:rPr lang="de-DE" sz="600" dirty="0"/>
              <a:t>WAN</a:t>
            </a:r>
            <a:endParaRPr lang="en-US" sz="600" dirty="0"/>
          </a:p>
        </p:txBody>
      </p:sp>
      <p:sp>
        <p:nvSpPr>
          <p:cNvPr id="82" name="Textfeld 81">
            <a:extLst>
              <a:ext uri="{FF2B5EF4-FFF2-40B4-BE49-F238E27FC236}">
                <a16:creationId xmlns:a16="http://schemas.microsoft.com/office/drawing/2014/main" id="{7E6FF47C-A958-4E96-BFAB-1BA3B90A267A}"/>
              </a:ext>
            </a:extLst>
          </p:cNvPr>
          <p:cNvSpPr txBox="1"/>
          <p:nvPr/>
        </p:nvSpPr>
        <p:spPr>
          <a:xfrm>
            <a:off x="3991399" y="1989627"/>
            <a:ext cx="619802" cy="184666"/>
          </a:xfrm>
          <a:prstGeom prst="rect">
            <a:avLst/>
          </a:prstGeom>
          <a:noFill/>
        </p:spPr>
        <p:txBody>
          <a:bodyPr wrap="square" rtlCol="0">
            <a:spAutoFit/>
          </a:bodyPr>
          <a:lstStyle/>
          <a:p>
            <a:r>
              <a:rPr lang="de-DE" sz="600" dirty="0"/>
              <a:t>WAN</a:t>
            </a:r>
            <a:endParaRPr lang="en-US" sz="600" dirty="0"/>
          </a:p>
        </p:txBody>
      </p:sp>
      <p:sp>
        <p:nvSpPr>
          <p:cNvPr id="83" name="Textfeld 82">
            <a:extLst>
              <a:ext uri="{FF2B5EF4-FFF2-40B4-BE49-F238E27FC236}">
                <a16:creationId xmlns:a16="http://schemas.microsoft.com/office/drawing/2014/main" id="{D3A1D10F-8B6A-4254-B507-BA4152FFAC92}"/>
              </a:ext>
            </a:extLst>
          </p:cNvPr>
          <p:cNvSpPr txBox="1"/>
          <p:nvPr/>
        </p:nvSpPr>
        <p:spPr>
          <a:xfrm>
            <a:off x="2434213" y="2072432"/>
            <a:ext cx="619802" cy="184666"/>
          </a:xfrm>
          <a:prstGeom prst="rect">
            <a:avLst/>
          </a:prstGeom>
          <a:noFill/>
        </p:spPr>
        <p:txBody>
          <a:bodyPr wrap="square" rtlCol="0">
            <a:spAutoFit/>
          </a:bodyPr>
          <a:lstStyle/>
          <a:p>
            <a:r>
              <a:rPr lang="de-DE" sz="600" dirty="0"/>
              <a:t>WAN</a:t>
            </a:r>
            <a:endParaRPr lang="en-US" sz="600" dirty="0"/>
          </a:p>
        </p:txBody>
      </p:sp>
      <p:sp>
        <p:nvSpPr>
          <p:cNvPr id="84" name="Textfeld 83">
            <a:extLst>
              <a:ext uri="{FF2B5EF4-FFF2-40B4-BE49-F238E27FC236}">
                <a16:creationId xmlns:a16="http://schemas.microsoft.com/office/drawing/2014/main" id="{86895EE2-AB09-4DDE-A585-ED84F26654B5}"/>
              </a:ext>
            </a:extLst>
          </p:cNvPr>
          <p:cNvSpPr txBox="1"/>
          <p:nvPr/>
        </p:nvSpPr>
        <p:spPr>
          <a:xfrm>
            <a:off x="2053565" y="4432311"/>
            <a:ext cx="619802" cy="184666"/>
          </a:xfrm>
          <a:prstGeom prst="rect">
            <a:avLst/>
          </a:prstGeom>
          <a:noFill/>
        </p:spPr>
        <p:txBody>
          <a:bodyPr wrap="square" rtlCol="0">
            <a:spAutoFit/>
          </a:bodyPr>
          <a:lstStyle/>
          <a:p>
            <a:r>
              <a:rPr lang="de-DE" sz="600" dirty="0"/>
              <a:t>LTE, 5G</a:t>
            </a:r>
            <a:endParaRPr lang="en-US" sz="600" dirty="0"/>
          </a:p>
        </p:txBody>
      </p:sp>
      <p:cxnSp>
        <p:nvCxnSpPr>
          <p:cNvPr id="85" name="Verbinder: gewinkelt 84">
            <a:extLst>
              <a:ext uri="{FF2B5EF4-FFF2-40B4-BE49-F238E27FC236}">
                <a16:creationId xmlns:a16="http://schemas.microsoft.com/office/drawing/2014/main" id="{A0E29AAC-61F3-43BD-86BB-41D551343A61}"/>
              </a:ext>
            </a:extLst>
          </p:cNvPr>
          <p:cNvCxnSpPr>
            <a:cxnSpLocks/>
            <a:stCxn id="63" idx="2"/>
            <a:endCxn id="61" idx="0"/>
          </p:cNvCxnSpPr>
          <p:nvPr/>
        </p:nvCxnSpPr>
        <p:spPr>
          <a:xfrm rot="16200000" flipH="1">
            <a:off x="3919099" y="2906632"/>
            <a:ext cx="721800" cy="2724595"/>
          </a:xfrm>
          <a:prstGeom prst="bentConnector3">
            <a:avLst>
              <a:gd name="adj1" fmla="val 50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79E3BBE-271F-481C-AA3C-9AAE47519304}"/>
              </a:ext>
            </a:extLst>
          </p:cNvPr>
          <p:cNvSpPr txBox="1"/>
          <p:nvPr/>
        </p:nvSpPr>
        <p:spPr>
          <a:xfrm>
            <a:off x="3191232" y="4113881"/>
            <a:ext cx="577724" cy="184666"/>
          </a:xfrm>
          <a:prstGeom prst="rect">
            <a:avLst/>
          </a:prstGeom>
          <a:noFill/>
        </p:spPr>
        <p:txBody>
          <a:bodyPr wrap="square" rtlCol="0">
            <a:spAutoFit/>
          </a:bodyPr>
          <a:lstStyle/>
          <a:p>
            <a:r>
              <a:rPr lang="de-DE" sz="600" dirty="0"/>
              <a:t>WLAN</a:t>
            </a:r>
            <a:endParaRPr lang="en-US" sz="600" dirty="0"/>
          </a:p>
        </p:txBody>
      </p:sp>
      <p:cxnSp>
        <p:nvCxnSpPr>
          <p:cNvPr id="87" name="Verbinder: gewinkelt 86">
            <a:extLst>
              <a:ext uri="{FF2B5EF4-FFF2-40B4-BE49-F238E27FC236}">
                <a16:creationId xmlns:a16="http://schemas.microsoft.com/office/drawing/2014/main" id="{9DAE4D21-8577-481C-8C7D-CCDA77DEF2DF}"/>
              </a:ext>
            </a:extLst>
          </p:cNvPr>
          <p:cNvCxnSpPr>
            <a:cxnSpLocks/>
            <a:stCxn id="73" idx="0"/>
          </p:cNvCxnSpPr>
          <p:nvPr/>
        </p:nvCxnSpPr>
        <p:spPr>
          <a:xfrm rot="16200000" flipV="1">
            <a:off x="4794550" y="2432040"/>
            <a:ext cx="653402" cy="3742178"/>
          </a:xfrm>
          <a:prstGeom prst="bentConnector2">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0586F146-1F44-4BD4-B9C9-E7BDFEA982CA}"/>
              </a:ext>
            </a:extLst>
          </p:cNvPr>
          <p:cNvCxnSpPr>
            <a:cxnSpLocks/>
          </p:cNvCxnSpPr>
          <p:nvPr/>
        </p:nvCxnSpPr>
        <p:spPr>
          <a:xfrm flipV="1">
            <a:off x="3250160" y="3904571"/>
            <a:ext cx="0" cy="71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Verbinder: gewinkelt 88">
            <a:extLst>
              <a:ext uri="{FF2B5EF4-FFF2-40B4-BE49-F238E27FC236}">
                <a16:creationId xmlns:a16="http://schemas.microsoft.com/office/drawing/2014/main" id="{252D1245-7289-4CB4-8541-F3CA4A297BA6}"/>
              </a:ext>
            </a:extLst>
          </p:cNvPr>
          <p:cNvCxnSpPr>
            <a:cxnSpLocks/>
          </p:cNvCxnSpPr>
          <p:nvPr/>
        </p:nvCxnSpPr>
        <p:spPr>
          <a:xfrm rot="10800000">
            <a:off x="3444416" y="3801048"/>
            <a:ext cx="5030776" cy="828777"/>
          </a:xfrm>
          <a:prstGeom prst="bentConnector3">
            <a:avLst>
              <a:gd name="adj1" fmla="val -15"/>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0" name="Rechteck 89">
            <a:extLst>
              <a:ext uri="{FF2B5EF4-FFF2-40B4-BE49-F238E27FC236}">
                <a16:creationId xmlns:a16="http://schemas.microsoft.com/office/drawing/2014/main" id="{B78B1051-F18D-4E05-B452-15FA2B3F298F}"/>
              </a:ext>
            </a:extLst>
          </p:cNvPr>
          <p:cNvSpPr/>
          <p:nvPr/>
        </p:nvSpPr>
        <p:spPr>
          <a:xfrm>
            <a:off x="4902674" y="2377789"/>
            <a:ext cx="3014485" cy="402327"/>
          </a:xfrm>
          <a:prstGeom prst="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050" b="1" dirty="0"/>
              <a:t>K_DHL</a:t>
            </a:r>
          </a:p>
          <a:p>
            <a:pPr algn="ctr"/>
            <a:r>
              <a:rPr lang="de-DE" sz="1050" dirty="0"/>
              <a:t>Clouddienst DHL mit REST API</a:t>
            </a:r>
            <a:endParaRPr lang="en-US" sz="1050" dirty="0"/>
          </a:p>
        </p:txBody>
      </p:sp>
      <p:cxnSp>
        <p:nvCxnSpPr>
          <p:cNvPr id="91" name="Verbinder: gewinkelt 90">
            <a:extLst>
              <a:ext uri="{FF2B5EF4-FFF2-40B4-BE49-F238E27FC236}">
                <a16:creationId xmlns:a16="http://schemas.microsoft.com/office/drawing/2014/main" id="{E9C0E25D-B9D9-4338-A940-9231B1863D7F}"/>
              </a:ext>
            </a:extLst>
          </p:cNvPr>
          <p:cNvCxnSpPr>
            <a:cxnSpLocks/>
            <a:stCxn id="62" idx="1"/>
          </p:cNvCxnSpPr>
          <p:nvPr/>
        </p:nvCxnSpPr>
        <p:spPr>
          <a:xfrm rot="10800000" flipV="1">
            <a:off x="3301078" y="3300336"/>
            <a:ext cx="1707199" cy="249797"/>
          </a:xfrm>
          <a:prstGeom prst="bentConnector3">
            <a:avLst>
              <a:gd name="adj1" fmla="val 100214"/>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281828AB-9724-4F03-A64B-9C325A6C0ECB}"/>
              </a:ext>
            </a:extLst>
          </p:cNvPr>
          <p:cNvSpPr txBox="1"/>
          <p:nvPr/>
        </p:nvSpPr>
        <p:spPr>
          <a:xfrm>
            <a:off x="3756629" y="3004985"/>
            <a:ext cx="1245744" cy="438582"/>
          </a:xfrm>
          <a:prstGeom prst="rect">
            <a:avLst/>
          </a:prstGeom>
          <a:noFill/>
        </p:spPr>
        <p:txBody>
          <a:bodyPr wrap="square" rtlCol="0">
            <a:spAutoFit/>
          </a:bodyPr>
          <a:lstStyle/>
          <a:p>
            <a:r>
              <a:rPr lang="de-DE" sz="750" dirty="0"/>
              <a:t>[</a:t>
            </a:r>
            <a:r>
              <a:rPr lang="de-DE" sz="750" dirty="0" err="1"/>
              <a:t>Timer</a:t>
            </a:r>
            <a:r>
              <a:rPr lang="de-DE" sz="750" dirty="0"/>
              <a:t>],[GET_RFID],</a:t>
            </a:r>
          </a:p>
          <a:p>
            <a:r>
              <a:rPr lang="de-DE" sz="750" dirty="0"/>
              <a:t>[K_DHL]</a:t>
            </a:r>
            <a:r>
              <a:rPr lang="de-DE" sz="750" dirty="0">
                <a:sym typeface="Wingdings" panose="05000000000000000000" pitchFamily="2" charset="2"/>
              </a:rPr>
              <a:t>[K_IO],[</a:t>
            </a:r>
            <a:r>
              <a:rPr lang="de-DE" sz="750" dirty="0">
                <a:solidFill>
                  <a:srgbClr val="C00000"/>
                </a:solidFill>
                <a:sym typeface="Wingdings" panose="05000000000000000000" pitchFamily="2" charset="2"/>
              </a:rPr>
              <a:t>RESTAPI</a:t>
            </a:r>
            <a:r>
              <a:rPr lang="de-DE" sz="750" dirty="0">
                <a:sym typeface="Wingdings" panose="05000000000000000000" pitchFamily="2" charset="2"/>
              </a:rPr>
              <a:t>]</a:t>
            </a:r>
            <a:endParaRPr lang="en-US" sz="750" dirty="0"/>
          </a:p>
        </p:txBody>
      </p:sp>
      <p:cxnSp>
        <p:nvCxnSpPr>
          <p:cNvPr id="93" name="Verbinder: gewinkelt 92">
            <a:extLst>
              <a:ext uri="{FF2B5EF4-FFF2-40B4-BE49-F238E27FC236}">
                <a16:creationId xmlns:a16="http://schemas.microsoft.com/office/drawing/2014/main" id="{88609C82-1C10-431A-AE1D-E9DBA3A0619D}"/>
              </a:ext>
            </a:extLst>
          </p:cNvPr>
          <p:cNvCxnSpPr>
            <a:cxnSpLocks/>
          </p:cNvCxnSpPr>
          <p:nvPr/>
        </p:nvCxnSpPr>
        <p:spPr>
          <a:xfrm rot="10800000">
            <a:off x="3473326" y="2234016"/>
            <a:ext cx="1422605" cy="344938"/>
          </a:xfrm>
          <a:prstGeom prst="bentConnector3">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4" name="Textfeld 93">
            <a:extLst>
              <a:ext uri="{FF2B5EF4-FFF2-40B4-BE49-F238E27FC236}">
                <a16:creationId xmlns:a16="http://schemas.microsoft.com/office/drawing/2014/main" id="{188FCF6B-7325-4A11-8370-161B01574A6A}"/>
              </a:ext>
            </a:extLst>
          </p:cNvPr>
          <p:cNvSpPr txBox="1"/>
          <p:nvPr/>
        </p:nvSpPr>
        <p:spPr>
          <a:xfrm>
            <a:off x="3473327" y="3134970"/>
            <a:ext cx="619802" cy="184666"/>
          </a:xfrm>
          <a:prstGeom prst="rect">
            <a:avLst/>
          </a:prstGeom>
          <a:noFill/>
        </p:spPr>
        <p:txBody>
          <a:bodyPr wrap="square" rtlCol="0">
            <a:spAutoFit/>
          </a:bodyPr>
          <a:lstStyle/>
          <a:p>
            <a:r>
              <a:rPr lang="de-DE" sz="600" dirty="0"/>
              <a:t>LAN</a:t>
            </a:r>
            <a:endParaRPr lang="en-US" sz="600" dirty="0"/>
          </a:p>
        </p:txBody>
      </p:sp>
      <p:sp>
        <p:nvSpPr>
          <p:cNvPr id="95" name="Textfeld 94">
            <a:extLst>
              <a:ext uri="{FF2B5EF4-FFF2-40B4-BE49-F238E27FC236}">
                <a16:creationId xmlns:a16="http://schemas.microsoft.com/office/drawing/2014/main" id="{21206DAA-9AE7-46C2-A548-7F9ED24D2BC3}"/>
              </a:ext>
            </a:extLst>
          </p:cNvPr>
          <p:cNvSpPr txBox="1"/>
          <p:nvPr/>
        </p:nvSpPr>
        <p:spPr>
          <a:xfrm>
            <a:off x="4214765" y="2408662"/>
            <a:ext cx="619802" cy="184666"/>
          </a:xfrm>
          <a:prstGeom prst="rect">
            <a:avLst/>
          </a:prstGeom>
          <a:noFill/>
        </p:spPr>
        <p:txBody>
          <a:bodyPr wrap="square" rtlCol="0">
            <a:spAutoFit/>
          </a:bodyPr>
          <a:lstStyle/>
          <a:p>
            <a:r>
              <a:rPr lang="de-DE" sz="600" dirty="0"/>
              <a:t>WAN</a:t>
            </a:r>
            <a:endParaRPr lang="en-US" sz="600" dirty="0"/>
          </a:p>
        </p:txBody>
      </p:sp>
      <p:pic>
        <p:nvPicPr>
          <p:cNvPr id="96" name="Grafik 95" descr="Satellitenansicht der Erde">
            <a:extLst>
              <a:ext uri="{FF2B5EF4-FFF2-40B4-BE49-F238E27FC236}">
                <a16:creationId xmlns:a16="http://schemas.microsoft.com/office/drawing/2014/main" id="{96702078-8632-4158-B1F2-E303FA8F72A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702405" y="1471313"/>
            <a:ext cx="1260485" cy="945363"/>
          </a:xfrm>
          <a:prstGeom prst="rect">
            <a:avLst/>
          </a:prstGeom>
        </p:spPr>
      </p:pic>
      <p:sp>
        <p:nvSpPr>
          <p:cNvPr id="97" name="Rechteck 96">
            <a:extLst>
              <a:ext uri="{FF2B5EF4-FFF2-40B4-BE49-F238E27FC236}">
                <a16:creationId xmlns:a16="http://schemas.microsoft.com/office/drawing/2014/main" id="{68158F7D-E644-4832-85CC-ADD94FC26B96}"/>
              </a:ext>
            </a:extLst>
          </p:cNvPr>
          <p:cNvSpPr/>
          <p:nvPr/>
        </p:nvSpPr>
        <p:spPr>
          <a:xfrm>
            <a:off x="3894192" y="4629825"/>
            <a:ext cx="966545" cy="704998"/>
          </a:xfrm>
          <a:prstGeom prst="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825" b="1" dirty="0" err="1"/>
              <a:t>K_Handy</a:t>
            </a:r>
            <a:endParaRPr lang="de-DE" sz="825" b="1" dirty="0"/>
          </a:p>
          <a:p>
            <a:pPr algn="ctr"/>
            <a:r>
              <a:rPr lang="de-DE" sz="825" dirty="0"/>
              <a:t>SMARTPHONE mit Browser, Mail-App</a:t>
            </a:r>
            <a:endParaRPr lang="en-US" sz="825" dirty="0"/>
          </a:p>
        </p:txBody>
      </p:sp>
      <p:sp>
        <p:nvSpPr>
          <p:cNvPr id="106" name="Title 1">
            <a:extLst>
              <a:ext uri="{FF2B5EF4-FFF2-40B4-BE49-F238E27FC236}">
                <a16:creationId xmlns:a16="http://schemas.microsoft.com/office/drawing/2014/main" id="{C77BA714-9AFF-4773-BC81-6C0E96FDBE25}"/>
              </a:ext>
            </a:extLst>
          </p:cNvPr>
          <p:cNvSpPr txBox="1">
            <a:spLocks/>
          </p:cNvSpPr>
          <p:nvPr/>
        </p:nvSpPr>
        <p:spPr>
          <a:xfrm>
            <a:off x="300337" y="237246"/>
            <a:ext cx="7886700" cy="29519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b="1" i="0" kern="1200" cap="none" baseline="0">
                <a:solidFill>
                  <a:srgbClr val="6638B6"/>
                </a:solidFill>
                <a:latin typeface="Barlow Semi Condensed" pitchFamily="2" charset="77"/>
                <a:ea typeface="+mj-ea"/>
                <a:cs typeface="Arial Black" panose="020B0604020202020204" pitchFamily="34" charset="0"/>
              </a:defRPr>
            </a:lvl1pPr>
          </a:lstStyle>
          <a:p>
            <a:r>
              <a:rPr lang="de-DE" dirty="0"/>
              <a:t>IT-Architektur</a:t>
            </a:r>
          </a:p>
        </p:txBody>
      </p:sp>
    </p:spTree>
    <p:extLst>
      <p:ext uri="{BB962C8B-B14F-4D97-AF65-F5344CB8AC3E}">
        <p14:creationId xmlns:p14="http://schemas.microsoft.com/office/powerpoint/2010/main" val="2176708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9FCA397B-19A4-DA1D-9130-97647971CAC0}"/>
              </a:ext>
            </a:extLst>
          </p:cNvPr>
          <p:cNvGraphicFramePr>
            <a:graphicFrameLocks noGrp="1"/>
          </p:cNvGraphicFramePr>
          <p:nvPr>
            <p:extLst>
              <p:ext uri="{D42A27DB-BD31-4B8C-83A1-F6EECF244321}">
                <p14:modId xmlns:p14="http://schemas.microsoft.com/office/powerpoint/2010/main" val="1845674278"/>
              </p:ext>
            </p:extLst>
          </p:nvPr>
        </p:nvGraphicFramePr>
        <p:xfrm>
          <a:off x="0" y="285750"/>
          <a:ext cx="9144000" cy="51435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680738169"/>
                    </a:ext>
                  </a:extLst>
                </a:gridCol>
                <a:gridCol w="4572000">
                  <a:extLst>
                    <a:ext uri="{9D8B030D-6E8A-4147-A177-3AD203B41FA5}">
                      <a16:colId xmlns:a16="http://schemas.microsoft.com/office/drawing/2014/main" val="2275512284"/>
                    </a:ext>
                  </a:extLst>
                </a:gridCol>
              </a:tblGrid>
              <a:tr h="327953">
                <a:tc gridSpan="2">
                  <a:txBody>
                    <a:bodyPr/>
                    <a:lstStyle/>
                    <a:p>
                      <a:pPr algn="ctr"/>
                      <a:r>
                        <a:rPr lang="de-DE" sz="1400" b="0" i="0" kern="1200" spc="10" baseline="0" dirty="0">
                          <a:solidFill>
                            <a:schemeClr val="tx1"/>
                          </a:solidFill>
                          <a:latin typeface="Barlow Semi Condensed" pitchFamily="2" charset="77"/>
                          <a:ea typeface="+mn-ea"/>
                          <a:cs typeface="Arial" panose="020B0604020202020204" pitchFamily="34" charset="0"/>
                        </a:rPr>
                        <a:t>FOG-ZENTRALE [K_IO]</a:t>
                      </a:r>
                    </a:p>
                  </a:txBody>
                  <a:tcPr marL="68580" marR="68580" marT="34290" marB="34290">
                    <a:solidFill>
                      <a:srgbClr val="9B7DD4"/>
                    </a:solidFill>
                  </a:tcPr>
                </a:tc>
                <a:tc hMerge="1">
                  <a:txBody>
                    <a:bodyPr/>
                    <a:lstStyle/>
                    <a:p>
                      <a:endParaRPr lang="de-DE"/>
                    </a:p>
                  </a:txBody>
                  <a:tcPr/>
                </a:tc>
                <a:extLst>
                  <a:ext uri="{0D108BD9-81ED-4DB2-BD59-A6C34878D82A}">
                    <a16:rowId xmlns:a16="http://schemas.microsoft.com/office/drawing/2014/main" val="3682252747"/>
                  </a:ext>
                </a:extLst>
              </a:tr>
              <a:tr h="4815547">
                <a:tc>
                  <a:txBody>
                    <a:bodyPr/>
                    <a:lstStyle/>
                    <a:p>
                      <a:r>
                        <a:rPr lang="de-DE" sz="1400" b="0" i="0" kern="1200" spc="10" baseline="0" dirty="0">
                          <a:solidFill>
                            <a:schemeClr val="tx1"/>
                          </a:solidFill>
                          <a:latin typeface="Barlow Semi Condensed" pitchFamily="2" charset="77"/>
                          <a:ea typeface="+mn-ea"/>
                          <a:cs typeface="Arial" panose="020B0604020202020204" pitchFamily="34" charset="0"/>
                        </a:rPr>
                        <a:t>Hardware</a:t>
                      </a:r>
                    </a:p>
                    <a:p>
                      <a:pPr marL="285750" indent="-285750">
                        <a:buFontTx/>
                        <a:buChar char="-"/>
                      </a:pPr>
                      <a:r>
                        <a:rPr lang="de-DE" sz="1400" b="0" i="0" kern="1200" spc="10" baseline="0" dirty="0">
                          <a:solidFill>
                            <a:schemeClr val="tx1"/>
                          </a:solidFill>
                          <a:latin typeface="Barlow Semi Condensed" pitchFamily="2" charset="77"/>
                          <a:ea typeface="+mn-ea"/>
                          <a:cs typeface="Arial" panose="020B0604020202020204" pitchFamily="34" charset="0"/>
                        </a:rPr>
                        <a:t>Raspberry PI</a:t>
                      </a:r>
                    </a:p>
                    <a:p>
                      <a:pPr marL="0" indent="0">
                        <a:buFontTx/>
                        <a:buNone/>
                      </a:pPr>
                      <a:endParaRPr lang="de-DE" sz="1400" b="0" i="0" kern="1200" spc="10" baseline="0" dirty="0">
                        <a:solidFill>
                          <a:schemeClr val="tx1"/>
                        </a:solidFill>
                        <a:latin typeface="Barlow Semi Condensed" pitchFamily="2" charset="77"/>
                        <a:ea typeface="+mn-ea"/>
                        <a:cs typeface="Arial" panose="020B0604020202020204" pitchFamily="34" charset="0"/>
                      </a:endParaRPr>
                    </a:p>
                    <a:p>
                      <a:pPr marL="0" indent="0">
                        <a:buFontTx/>
                        <a:buNone/>
                      </a:pPr>
                      <a:r>
                        <a:rPr lang="de-DE" sz="1400" b="0" i="0" kern="1200" spc="10" baseline="0" dirty="0">
                          <a:solidFill>
                            <a:schemeClr val="tx1"/>
                          </a:solidFill>
                          <a:latin typeface="Barlow Semi Condensed" pitchFamily="2" charset="77"/>
                          <a:ea typeface="+mn-ea"/>
                          <a:cs typeface="Arial" panose="020B0604020202020204" pitchFamily="34" charset="0"/>
                        </a:rPr>
                        <a:t>Daten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b="0" i="0" kern="1200" spc="10" baseline="0" dirty="0">
                          <a:solidFill>
                            <a:schemeClr val="tx1"/>
                          </a:solidFill>
                          <a:latin typeface="Barlow Semi Condensed" pitchFamily="2" charset="77"/>
                          <a:ea typeface="+mn-ea"/>
                          <a:cs typeface="Arial" panose="020B0604020202020204" pitchFamily="34" charset="0"/>
                        </a:rPr>
                        <a:t>[</a:t>
                      </a:r>
                      <a:r>
                        <a:rPr lang="de-DE" sz="1400" b="0" i="0" kern="1200" spc="10" baseline="0" dirty="0" err="1">
                          <a:solidFill>
                            <a:schemeClr val="tx1"/>
                          </a:solidFill>
                          <a:latin typeface="Barlow Semi Condensed" pitchFamily="2" charset="77"/>
                          <a:ea typeface="+mn-ea"/>
                          <a:cs typeface="Arial" panose="020B0604020202020204" pitchFamily="34" charset="0"/>
                        </a:rPr>
                        <a:t>HTML_State</a:t>
                      </a:r>
                      <a:r>
                        <a:rPr lang="de-DE" sz="1400" b="0" i="0" kern="1200" spc="10" baseline="0" dirty="0">
                          <a:solidFill>
                            <a:schemeClr val="tx1"/>
                          </a:solidFill>
                          <a:latin typeface="Barlow Semi Condensed" pitchFamily="2" charset="77"/>
                          <a:ea typeface="+mn-ea"/>
                          <a:cs typeface="Arial" panose="020B0604020202020204" pitchFamily="34" charset="0"/>
                        </a:rPr>
                        <a:t>] IO-Broker speichert Daten über den Inhalt des Briefkastens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b="0" i="0" kern="1200" spc="10" baseline="0" dirty="0">
                          <a:solidFill>
                            <a:schemeClr val="tx1"/>
                          </a:solidFill>
                          <a:latin typeface="Barlow Semi Condensed" pitchFamily="2" charset="77"/>
                          <a:ea typeface="+mn-ea"/>
                          <a:cs typeface="Arial" panose="020B0604020202020204" pitchFamily="34" charset="0"/>
                        </a:rPr>
                        <a:t>[</a:t>
                      </a:r>
                      <a:r>
                        <a:rPr lang="de-DE" sz="1400" b="0" i="0" kern="1200" spc="10" baseline="0" dirty="0" err="1">
                          <a:solidFill>
                            <a:schemeClr val="tx1"/>
                          </a:solidFill>
                          <a:latin typeface="Barlow Semi Condensed" pitchFamily="2" charset="77"/>
                          <a:ea typeface="+mn-ea"/>
                          <a:cs typeface="Arial" panose="020B0604020202020204" pitchFamily="34" charset="0"/>
                        </a:rPr>
                        <a:t>Lock_State</a:t>
                      </a:r>
                      <a:r>
                        <a:rPr lang="de-DE" sz="1400" b="0" i="0" kern="1200" spc="10" baseline="0" dirty="0">
                          <a:solidFill>
                            <a:schemeClr val="tx1"/>
                          </a:solidFill>
                          <a:latin typeface="Barlow Semi Condensed" pitchFamily="2" charset="77"/>
                          <a:ea typeface="+mn-ea"/>
                          <a:cs typeface="Arial" panose="020B0604020202020204" pitchFamily="34" charset="0"/>
                        </a:rPr>
                        <a:t>] IO-Broker speichert Daten über den Zustand des Briefkastens (offen, geschlossen)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de-DE" sz="1400" b="0" i="0" kern="1200" spc="10" baseline="0" dirty="0">
                        <a:solidFill>
                          <a:schemeClr val="tx1"/>
                        </a:solidFill>
                        <a:latin typeface="Barlow Semi Condensed" pitchFamily="2" charset="77"/>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de-DE" sz="1400" b="0" i="0" kern="1200" spc="10" baseline="0" dirty="0">
                        <a:solidFill>
                          <a:schemeClr val="tx1"/>
                        </a:solidFill>
                        <a:latin typeface="Barlow Semi Condensed" pitchFamily="2" charset="77"/>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spc="10" baseline="0" dirty="0">
                          <a:solidFill>
                            <a:schemeClr val="tx1"/>
                          </a:solidFill>
                          <a:latin typeface="Barlow Semi Condensed" pitchFamily="2" charset="77"/>
                          <a:ea typeface="+mn-ea"/>
                          <a:cs typeface="Arial" panose="020B0604020202020204" pitchFamily="34" charset="0"/>
                        </a:rPr>
                        <a:t>M2M-Kommunikation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b="0" i="0" kern="1200" spc="10" baseline="0" dirty="0">
                          <a:solidFill>
                            <a:schemeClr val="tx1"/>
                          </a:solidFill>
                          <a:latin typeface="Barlow Semi Condensed" pitchFamily="2" charset="77"/>
                          <a:ea typeface="+mn-ea"/>
                          <a:cs typeface="Arial" panose="020B0604020202020204" pitchFamily="34" charset="0"/>
                        </a:rPr>
                        <a:t>[MQTT]: Broker und Client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b="0" i="0" kern="1200" spc="10" baseline="0" dirty="0">
                          <a:solidFill>
                            <a:schemeClr val="tx1"/>
                          </a:solidFill>
                          <a:latin typeface="Barlow Semi Condensed" pitchFamily="2" charset="77"/>
                          <a:ea typeface="+mn-ea"/>
                          <a:cs typeface="Arial" panose="020B0604020202020204" pitchFamily="34" charset="0"/>
                        </a:rPr>
                        <a:t>[RESTAPI]: HTTP </a:t>
                      </a:r>
                      <a:r>
                        <a:rPr lang="de-DE" sz="1400" b="0" i="0" kern="1200" spc="10" baseline="0" dirty="0" err="1">
                          <a:solidFill>
                            <a:schemeClr val="tx1"/>
                          </a:solidFill>
                          <a:latin typeface="Barlow Semi Condensed" pitchFamily="2" charset="77"/>
                          <a:ea typeface="+mn-ea"/>
                          <a:cs typeface="Arial" panose="020B0604020202020204" pitchFamily="34" charset="0"/>
                        </a:rPr>
                        <a:t>Webhook</a:t>
                      </a:r>
                      <a:r>
                        <a:rPr lang="de-DE" sz="1400" b="0" i="0" kern="1200" spc="10" baseline="0" dirty="0">
                          <a:solidFill>
                            <a:schemeClr val="tx1"/>
                          </a:solidFill>
                          <a:latin typeface="Barlow Semi Condensed" pitchFamily="2" charset="77"/>
                          <a:ea typeface="+mn-ea"/>
                          <a:cs typeface="Arial" panose="020B0604020202020204" pitchFamily="34" charset="0"/>
                        </a:rPr>
                        <a:t> an Mail-Server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b="0" i="0" kern="1200" spc="10" baseline="0" dirty="0">
                          <a:solidFill>
                            <a:schemeClr val="tx1"/>
                          </a:solidFill>
                          <a:latin typeface="Barlow Semi Condensed" pitchFamily="2" charset="77"/>
                          <a:ea typeface="+mn-ea"/>
                          <a:cs typeface="Arial" panose="020B0604020202020204" pitchFamily="34" charset="0"/>
                        </a:rPr>
                        <a:t>[RESTAPI]: HTTP an DHL-Server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de-DE" sz="1400" b="0" i="0" kern="1200" spc="10" baseline="0" dirty="0">
                        <a:solidFill>
                          <a:schemeClr val="tx1"/>
                        </a:solidFill>
                        <a:latin typeface="Barlow Semi Condensed" pitchFamily="2" charset="77"/>
                        <a:ea typeface="+mn-ea"/>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solidFill>
                      <a:schemeClr val="bg1"/>
                    </a:solidFill>
                  </a:tcPr>
                </a:tc>
                <a:tc>
                  <a:txBody>
                    <a:bodyPr/>
                    <a:lstStyle/>
                    <a:p>
                      <a:r>
                        <a:rPr lang="de-DE" sz="1400" b="0" i="0" kern="1200" spc="10" baseline="0" dirty="0">
                          <a:solidFill>
                            <a:schemeClr val="tx1"/>
                          </a:solidFill>
                          <a:latin typeface="Barlow Semi Condensed" pitchFamily="2" charset="77"/>
                          <a:ea typeface="+mn-ea"/>
                          <a:cs typeface="Arial" panose="020B0604020202020204" pitchFamily="34" charset="0"/>
                        </a:rPr>
                        <a:t>Applikationen/Dienste/Bibliotheken</a:t>
                      </a:r>
                    </a:p>
                    <a:p>
                      <a:pPr marL="285750" indent="-285750">
                        <a:buFontTx/>
                        <a:buChar char="-"/>
                      </a:pPr>
                      <a:r>
                        <a:rPr lang="de-DE" sz="1400" b="0" i="0" kern="1200" spc="10" baseline="0" dirty="0">
                          <a:solidFill>
                            <a:schemeClr val="tx1"/>
                          </a:solidFill>
                          <a:latin typeface="Barlow Semi Condensed" pitchFamily="2" charset="77"/>
                          <a:ea typeface="+mn-ea"/>
                          <a:cs typeface="Arial" panose="020B0604020202020204" pitchFamily="34" charset="0"/>
                        </a:rPr>
                        <a:t>IOT-Plattform IO-Broker, Mailserver (</a:t>
                      </a:r>
                      <a:r>
                        <a:rPr lang="de-DE" sz="1400" b="0" i="0" kern="1200" spc="10" baseline="0" dirty="0" err="1">
                          <a:solidFill>
                            <a:schemeClr val="tx1"/>
                          </a:solidFill>
                          <a:latin typeface="Barlow Semi Condensed" pitchFamily="2" charset="77"/>
                          <a:ea typeface="+mn-ea"/>
                          <a:cs typeface="Arial" panose="020B0604020202020204" pitchFamily="34" charset="0"/>
                        </a:rPr>
                        <a:t>Webhook</a:t>
                      </a:r>
                      <a:r>
                        <a:rPr lang="de-DE" sz="1400" b="0" i="0" kern="1200" spc="10" baseline="0" dirty="0">
                          <a:solidFill>
                            <a:schemeClr val="tx1"/>
                          </a:solidFill>
                          <a:latin typeface="Barlow Semi Condensed" pitchFamily="2" charset="77"/>
                          <a:ea typeface="+mn-ea"/>
                          <a:cs typeface="Arial" panose="020B0604020202020204" pitchFamily="34" charset="0"/>
                        </a:rPr>
                        <a:t>)</a:t>
                      </a:r>
                    </a:p>
                    <a:p>
                      <a:pPr marL="285750" indent="-285750">
                        <a:buFontTx/>
                        <a:buChar char="-"/>
                      </a:pPr>
                      <a:endParaRPr lang="de-DE" sz="1400" b="0" i="0" kern="1200" spc="10" baseline="0" dirty="0">
                        <a:solidFill>
                          <a:schemeClr val="tx1"/>
                        </a:solidFill>
                        <a:latin typeface="Barlow Semi Condensed" pitchFamily="2" charset="77"/>
                        <a:ea typeface="+mn-ea"/>
                        <a:cs typeface="Arial" panose="020B0604020202020204" pitchFamily="34" charset="0"/>
                      </a:endParaRPr>
                    </a:p>
                    <a:p>
                      <a:pPr marL="0" indent="0">
                        <a:buFontTx/>
                        <a:buNone/>
                      </a:pPr>
                      <a:r>
                        <a:rPr lang="de-DE" sz="1400" b="0" i="0" kern="1200" spc="10" baseline="0" dirty="0">
                          <a:solidFill>
                            <a:schemeClr val="tx1"/>
                          </a:solidFill>
                          <a:latin typeface="Barlow Semi Condensed" pitchFamily="2" charset="77"/>
                          <a:ea typeface="+mn-ea"/>
                          <a:cs typeface="Arial" panose="020B0604020202020204" pitchFamily="34" charset="0"/>
                        </a:rPr>
                        <a:t>Events + technische Programmabläufe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b="0" i="0" kern="1200" spc="10" baseline="0" dirty="0">
                          <a:solidFill>
                            <a:schemeClr val="tx1"/>
                          </a:solidFill>
                          <a:latin typeface="Barlow Semi Condensed" pitchFamily="2" charset="77"/>
                          <a:ea typeface="+mn-ea"/>
                          <a:cs typeface="Arial" panose="020B0604020202020204" pitchFamily="34" charset="0"/>
                        </a:rPr>
                        <a:t>[</a:t>
                      </a:r>
                      <a:r>
                        <a:rPr lang="de-DE" sz="1400" b="0" i="0" kern="1200" spc="10" baseline="0" dirty="0" err="1">
                          <a:solidFill>
                            <a:schemeClr val="tx1"/>
                          </a:solidFill>
                          <a:latin typeface="Barlow Semi Condensed" pitchFamily="2" charset="77"/>
                          <a:ea typeface="+mn-ea"/>
                          <a:cs typeface="Arial" panose="020B0604020202020204" pitchFamily="34" charset="0"/>
                        </a:rPr>
                        <a:t>Timer</a:t>
                      </a:r>
                      <a:r>
                        <a:rPr lang="de-DE" sz="1400" b="0" i="0" kern="1200" spc="10" baseline="0" dirty="0">
                          <a:solidFill>
                            <a:schemeClr val="tx1"/>
                          </a:solidFill>
                          <a:latin typeface="Barlow Semi Condensed" pitchFamily="2" charset="77"/>
                          <a:ea typeface="+mn-ea"/>
                          <a:cs typeface="Arial" panose="020B0604020202020204" pitchFamily="34" charset="0"/>
                        </a:rPr>
                        <a:t>]: IO-Broker Rule macht eine zeitgesteuerte REST abfrage an K_DHL, um die neu zugelassenen RFID Keys zu speichern. Die alten werden gelöscht. </a:t>
                      </a:r>
                    </a:p>
                    <a:p>
                      <a:pPr marL="285750" indent="-285750">
                        <a:buFontTx/>
                        <a:buChar char="-"/>
                      </a:pPr>
                      <a:r>
                        <a:rPr lang="de-DE" sz="1400" b="0" i="0" kern="1200" spc="10" baseline="0" dirty="0">
                          <a:solidFill>
                            <a:schemeClr val="tx1"/>
                          </a:solidFill>
                          <a:latin typeface="Barlow Semi Condensed" pitchFamily="2" charset="77"/>
                          <a:ea typeface="+mn-ea"/>
                          <a:cs typeface="Arial" panose="020B0604020202020204" pitchFamily="34" charset="0"/>
                        </a:rPr>
                        <a:t>[</a:t>
                      </a:r>
                      <a:r>
                        <a:rPr lang="de-DE" sz="1400" b="0" i="0" kern="1200" spc="10" baseline="0" dirty="0" err="1">
                          <a:solidFill>
                            <a:schemeClr val="tx1"/>
                          </a:solidFill>
                          <a:latin typeface="Barlow Semi Condensed" pitchFamily="2" charset="77"/>
                          <a:ea typeface="+mn-ea"/>
                          <a:cs typeface="Arial" panose="020B0604020202020204" pitchFamily="34" charset="0"/>
                        </a:rPr>
                        <a:t>AlarmCheck</a:t>
                      </a:r>
                      <a:r>
                        <a:rPr lang="de-DE" sz="1400" b="0" i="0" kern="1200" spc="10" baseline="0" dirty="0">
                          <a:solidFill>
                            <a:schemeClr val="tx1"/>
                          </a:solidFill>
                          <a:latin typeface="Barlow Semi Condensed" pitchFamily="2" charset="77"/>
                          <a:ea typeface="+mn-ea"/>
                          <a:cs typeface="Arial" panose="020B0604020202020204" pitchFamily="34" charset="0"/>
                        </a:rPr>
                        <a:t>]: IO-Broker Rule bei Messung von K_ABS. Eine Email über einen </a:t>
                      </a:r>
                      <a:r>
                        <a:rPr lang="de-DE" sz="1400" b="0" i="0" kern="1200" spc="10" baseline="0" dirty="0" err="1">
                          <a:solidFill>
                            <a:schemeClr val="tx1"/>
                          </a:solidFill>
                          <a:latin typeface="Barlow Semi Condensed" pitchFamily="2" charset="77"/>
                          <a:ea typeface="+mn-ea"/>
                          <a:cs typeface="Arial" panose="020B0604020202020204" pitchFamily="34" charset="0"/>
                        </a:rPr>
                        <a:t>Webhook</a:t>
                      </a:r>
                      <a:r>
                        <a:rPr lang="de-DE" sz="1400" b="0" i="0" kern="1200" spc="10" baseline="0" dirty="0">
                          <a:solidFill>
                            <a:schemeClr val="tx1"/>
                          </a:solidFill>
                          <a:latin typeface="Barlow Semi Condensed" pitchFamily="2" charset="77"/>
                          <a:ea typeface="+mn-ea"/>
                          <a:cs typeface="Arial" panose="020B0604020202020204" pitchFamily="34" charset="0"/>
                        </a:rPr>
                        <a:t> versenden. Oder IO-Broker Rule bei erkannter DHL RFID durch K_RFID.</a:t>
                      </a:r>
                    </a:p>
                    <a:p>
                      <a:pPr marL="285750" indent="-285750">
                        <a:buFontTx/>
                        <a:buChar char="-"/>
                      </a:pPr>
                      <a:r>
                        <a:rPr lang="de-DE" sz="1400" b="0" i="0" kern="1200" spc="10" baseline="0" dirty="0">
                          <a:solidFill>
                            <a:schemeClr val="tx1"/>
                          </a:solidFill>
                          <a:latin typeface="Barlow Semi Condensed" pitchFamily="2" charset="77"/>
                          <a:ea typeface="+mn-ea"/>
                          <a:cs typeface="Arial" panose="020B0604020202020204" pitchFamily="34" charset="0"/>
                        </a:rPr>
                        <a:t>[Entsperrung]: IO-Broker Rule überprüft den RFID-Keys. Wenn er übereinstimmt, dann wird [K_LOCK] per [MQTT] benachrichtigt und entriegelt.</a:t>
                      </a:r>
                    </a:p>
                    <a:p>
                      <a:pPr marL="285750" indent="-285750">
                        <a:buFontTx/>
                        <a:buChar char="-"/>
                      </a:pPr>
                      <a:r>
                        <a:rPr lang="de-DE" sz="1400" b="0" i="0" kern="1200" spc="10" baseline="0" dirty="0">
                          <a:solidFill>
                            <a:schemeClr val="tx1"/>
                          </a:solidFill>
                          <a:latin typeface="Barlow Semi Condensed" pitchFamily="2" charset="77"/>
                          <a:ea typeface="+mn-ea"/>
                          <a:cs typeface="Arial" panose="020B0604020202020204" pitchFamily="34" charset="0"/>
                        </a:rPr>
                        <a:t>[Versperrung]: IO-Broker Rule überprüft den Wert von K_ABS. Wenn er unter 16 ist, dann wird [K_LOCK] per [MQTT] benachrichtigt und verriegelt.</a:t>
                      </a:r>
                    </a:p>
                    <a:p>
                      <a:pPr marL="0" indent="0">
                        <a:buFontTx/>
                        <a:buNone/>
                      </a:pPr>
                      <a:endParaRPr lang="de-DE" sz="1400" b="0" i="0" kern="1200" spc="10" baseline="0" dirty="0">
                        <a:solidFill>
                          <a:schemeClr val="tx1"/>
                        </a:solidFill>
                        <a:latin typeface="Barlow Semi Condensed" pitchFamily="2" charset="77"/>
                        <a:ea typeface="+mn-ea"/>
                        <a:cs typeface="Arial" panose="020B0604020202020204" pitchFamily="34" charset="0"/>
                      </a:endParaRPr>
                    </a:p>
                    <a:p>
                      <a:pPr marL="0" indent="0">
                        <a:buFontTx/>
                        <a:buNone/>
                      </a:pPr>
                      <a:endParaRPr lang="de-DE" sz="1400" b="0" i="0" kern="1200" spc="10" baseline="0" dirty="0">
                        <a:solidFill>
                          <a:schemeClr val="tx1"/>
                        </a:solidFill>
                        <a:latin typeface="Barlow Semi Condensed" pitchFamily="2" charset="77"/>
                        <a:ea typeface="+mn-ea"/>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160544717"/>
                  </a:ext>
                </a:extLst>
              </a:tr>
            </a:tbl>
          </a:graphicData>
        </a:graphic>
      </p:graphicFrame>
      <p:sp>
        <p:nvSpPr>
          <p:cNvPr id="2" name="Datumsplatzhalter 1">
            <a:extLst>
              <a:ext uri="{FF2B5EF4-FFF2-40B4-BE49-F238E27FC236}">
                <a16:creationId xmlns:a16="http://schemas.microsoft.com/office/drawing/2014/main" id="{267FB6DB-AC8E-432B-BD1F-100FBCD4EB9B}"/>
              </a:ext>
            </a:extLst>
          </p:cNvPr>
          <p:cNvSpPr>
            <a:spLocks noGrp="1"/>
          </p:cNvSpPr>
          <p:nvPr>
            <p:ph type="dt" sz="half" idx="10"/>
          </p:nvPr>
        </p:nvSpPr>
        <p:spPr/>
        <p:txBody>
          <a:bodyPr/>
          <a:lstStyle/>
          <a:p>
            <a:r>
              <a:rPr lang="de-DE"/>
              <a:t>13.12.2022</a:t>
            </a:r>
            <a:endParaRPr lang="en-US"/>
          </a:p>
        </p:txBody>
      </p:sp>
      <p:sp>
        <p:nvSpPr>
          <p:cNvPr id="3" name="Fußzeilenplatzhalter 2">
            <a:extLst>
              <a:ext uri="{FF2B5EF4-FFF2-40B4-BE49-F238E27FC236}">
                <a16:creationId xmlns:a16="http://schemas.microsoft.com/office/drawing/2014/main" id="{23C2E402-EC24-4E7F-8AC0-A84E12FE3785}"/>
              </a:ext>
            </a:extLst>
          </p:cNvPr>
          <p:cNvSpPr>
            <a:spLocks noGrp="1"/>
          </p:cNvSpPr>
          <p:nvPr>
            <p:ph type="ftr" sz="quarter" idx="11"/>
          </p:nvPr>
        </p:nvSpPr>
        <p:spPr/>
        <p:txBody>
          <a:bodyPr/>
          <a:lstStyle/>
          <a:p>
            <a:r>
              <a:rPr lang="en-US"/>
              <a:t>eParcel Team</a:t>
            </a:r>
          </a:p>
        </p:txBody>
      </p:sp>
      <p:sp>
        <p:nvSpPr>
          <p:cNvPr id="4" name="Foliennummernplatzhalter 3">
            <a:extLst>
              <a:ext uri="{FF2B5EF4-FFF2-40B4-BE49-F238E27FC236}">
                <a16:creationId xmlns:a16="http://schemas.microsoft.com/office/drawing/2014/main" id="{FD380E4A-D1F2-4A4A-8595-EB3EE117B20E}"/>
              </a:ext>
            </a:extLst>
          </p:cNvPr>
          <p:cNvSpPr>
            <a:spLocks noGrp="1"/>
          </p:cNvSpPr>
          <p:nvPr>
            <p:ph type="sldNum" sz="quarter" idx="12"/>
          </p:nvPr>
        </p:nvSpPr>
        <p:spPr/>
        <p:txBody>
          <a:bodyPr/>
          <a:lstStyle/>
          <a:p>
            <a:fld id="{D239C168-2C42-43ED-94E9-701555AAFDC5}" type="slidenum">
              <a:rPr lang="en-US" smtClean="0"/>
              <a:t>16</a:t>
            </a:fld>
            <a:endParaRPr lang="en-US"/>
          </a:p>
        </p:txBody>
      </p:sp>
    </p:spTree>
    <p:extLst>
      <p:ext uri="{BB962C8B-B14F-4D97-AF65-F5344CB8AC3E}">
        <p14:creationId xmlns:p14="http://schemas.microsoft.com/office/powerpoint/2010/main" val="193702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9FCA397B-19A4-DA1D-9130-97647971CAC0}"/>
              </a:ext>
            </a:extLst>
          </p:cNvPr>
          <p:cNvGraphicFramePr>
            <a:graphicFrameLocks noGrp="1"/>
          </p:cNvGraphicFramePr>
          <p:nvPr>
            <p:extLst>
              <p:ext uri="{D42A27DB-BD31-4B8C-83A1-F6EECF244321}">
                <p14:modId xmlns:p14="http://schemas.microsoft.com/office/powerpoint/2010/main" val="2696841673"/>
              </p:ext>
            </p:extLst>
          </p:nvPr>
        </p:nvGraphicFramePr>
        <p:xfrm>
          <a:off x="0" y="285750"/>
          <a:ext cx="9144000" cy="51435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680738169"/>
                    </a:ext>
                  </a:extLst>
                </a:gridCol>
                <a:gridCol w="4572000">
                  <a:extLst>
                    <a:ext uri="{9D8B030D-6E8A-4147-A177-3AD203B41FA5}">
                      <a16:colId xmlns:a16="http://schemas.microsoft.com/office/drawing/2014/main" val="2275512284"/>
                    </a:ext>
                  </a:extLst>
                </a:gridCol>
              </a:tblGrid>
              <a:tr h="327953">
                <a:tc gridSpan="2">
                  <a:txBody>
                    <a:bodyPr/>
                    <a:lstStyle/>
                    <a:p>
                      <a:pPr algn="ctr"/>
                      <a:r>
                        <a:rPr lang="de-DE" sz="1400" b="0" i="0" kern="1200" spc="10" baseline="0" dirty="0">
                          <a:solidFill>
                            <a:schemeClr val="tx1"/>
                          </a:solidFill>
                          <a:latin typeface="Barlow Semi Condensed" pitchFamily="2" charset="77"/>
                          <a:ea typeface="+mn-ea"/>
                          <a:cs typeface="Arial" panose="020B0604020202020204" pitchFamily="34" charset="0"/>
                        </a:rPr>
                        <a:t>ABSTANDS-MESSER [K_ABS]</a:t>
                      </a:r>
                    </a:p>
                  </a:txBody>
                  <a:tcPr marL="68580" marR="68580" marT="34290" marB="34290">
                    <a:solidFill>
                      <a:srgbClr val="9B7DD4"/>
                    </a:solidFill>
                  </a:tcPr>
                </a:tc>
                <a:tc hMerge="1">
                  <a:txBody>
                    <a:bodyPr/>
                    <a:lstStyle/>
                    <a:p>
                      <a:endParaRPr lang="de-DE"/>
                    </a:p>
                  </a:txBody>
                  <a:tcPr/>
                </a:tc>
                <a:extLst>
                  <a:ext uri="{0D108BD9-81ED-4DB2-BD59-A6C34878D82A}">
                    <a16:rowId xmlns:a16="http://schemas.microsoft.com/office/drawing/2014/main" val="3682252747"/>
                  </a:ext>
                </a:extLst>
              </a:tr>
              <a:tr h="4815547">
                <a:tc>
                  <a:txBody>
                    <a:bodyPr/>
                    <a:lstStyle/>
                    <a:p>
                      <a:r>
                        <a:rPr lang="de-DE" sz="1400" b="0" i="0" kern="1200" spc="10" baseline="0" dirty="0">
                          <a:solidFill>
                            <a:schemeClr val="tx1"/>
                          </a:solidFill>
                          <a:latin typeface="Barlow Semi Condensed" pitchFamily="2" charset="77"/>
                          <a:ea typeface="+mn-ea"/>
                          <a:cs typeface="Arial" panose="020B0604020202020204" pitchFamily="34" charset="0"/>
                        </a:rPr>
                        <a:t>Hardware</a:t>
                      </a:r>
                    </a:p>
                    <a:p>
                      <a:pPr marL="285750" indent="-285750">
                        <a:buFontTx/>
                        <a:buChar char="-"/>
                      </a:pPr>
                      <a:r>
                        <a:rPr lang="de-DE" sz="1400" b="0" i="0" kern="1200" spc="10" baseline="0" dirty="0">
                          <a:solidFill>
                            <a:schemeClr val="tx1"/>
                          </a:solidFill>
                          <a:latin typeface="Barlow Semi Condensed" pitchFamily="2" charset="77"/>
                          <a:ea typeface="+mn-ea"/>
                          <a:cs typeface="Arial" panose="020B0604020202020204" pitchFamily="34" charset="0"/>
                        </a:rPr>
                        <a:t>Arduino, Abstandssensor, Akku</a:t>
                      </a:r>
                    </a:p>
                    <a:p>
                      <a:pPr marL="0" indent="0">
                        <a:buFontTx/>
                        <a:buNone/>
                      </a:pPr>
                      <a:endParaRPr lang="de-DE" sz="1400" b="0" i="0" kern="1200" spc="10" baseline="0" dirty="0">
                        <a:solidFill>
                          <a:schemeClr val="tx1"/>
                        </a:solidFill>
                        <a:latin typeface="Barlow Semi Condensed" pitchFamily="2" charset="77"/>
                        <a:ea typeface="+mn-ea"/>
                        <a:cs typeface="Arial" panose="020B0604020202020204" pitchFamily="34" charset="0"/>
                      </a:endParaRPr>
                    </a:p>
                    <a:p>
                      <a:pPr marL="0" indent="0">
                        <a:buFontTx/>
                        <a:buNone/>
                      </a:pPr>
                      <a:r>
                        <a:rPr lang="de-DE" sz="1400" b="0" i="0" kern="1200" spc="10" baseline="0" dirty="0">
                          <a:solidFill>
                            <a:schemeClr val="tx1"/>
                          </a:solidFill>
                          <a:latin typeface="Barlow Semi Condensed" pitchFamily="2" charset="77"/>
                          <a:ea typeface="+mn-ea"/>
                          <a:cs typeface="Arial" panose="020B0604020202020204" pitchFamily="34" charset="0"/>
                        </a:rPr>
                        <a:t>Daten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b="0" i="0" kern="1200" spc="10" baseline="0" dirty="0">
                          <a:solidFill>
                            <a:schemeClr val="tx1"/>
                          </a:solidFill>
                          <a:latin typeface="Barlow Semi Condensed" pitchFamily="2" charset="77"/>
                          <a:ea typeface="+mn-ea"/>
                          <a:cs typeface="Arial" panose="020B0604020202020204" pitchFamily="34" charset="0"/>
                        </a:rPr>
                        <a:t>[Abstand]: Sensor an Arduino</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de-DE" sz="1400" b="0" i="0" kern="1200" spc="10" baseline="0" dirty="0">
                        <a:solidFill>
                          <a:schemeClr val="tx1"/>
                        </a:solidFill>
                        <a:latin typeface="Barlow Semi Condensed" pitchFamily="2" charset="77"/>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spc="10" baseline="0" dirty="0">
                          <a:solidFill>
                            <a:schemeClr val="tx1"/>
                          </a:solidFill>
                          <a:latin typeface="Barlow Semi Condensed" pitchFamily="2" charset="77"/>
                          <a:ea typeface="+mn-ea"/>
                          <a:cs typeface="Arial" panose="020B0604020202020204" pitchFamily="34" charset="0"/>
                        </a:rPr>
                        <a:t>M2M-Kommunikation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b="0" i="0" kern="1200" spc="10" baseline="0" dirty="0">
                          <a:solidFill>
                            <a:schemeClr val="tx1"/>
                          </a:solidFill>
                          <a:latin typeface="Barlow Semi Condensed" pitchFamily="2" charset="77"/>
                          <a:ea typeface="+mn-ea"/>
                          <a:cs typeface="Arial" panose="020B0604020202020204" pitchFamily="34" charset="0"/>
                        </a:rPr>
                        <a:t>[MQTT]: MQTT-Publisher (MQTT-Broker von [K_IO])</a:t>
                      </a:r>
                    </a:p>
                  </a:txBody>
                  <a:tcPr marL="68580" marR="68580" marT="34290" marB="34290">
                    <a:lnR w="12700" cap="flat" cmpd="sng" algn="ctr">
                      <a:solidFill>
                        <a:schemeClr val="tx1"/>
                      </a:solidFill>
                      <a:prstDash val="solid"/>
                      <a:round/>
                      <a:headEnd type="none" w="med" len="med"/>
                      <a:tailEnd type="none" w="med" len="med"/>
                    </a:lnR>
                    <a:solidFill>
                      <a:schemeClr val="bg1"/>
                    </a:solidFill>
                  </a:tcPr>
                </a:tc>
                <a:tc>
                  <a:txBody>
                    <a:bodyPr/>
                    <a:lstStyle/>
                    <a:p>
                      <a:r>
                        <a:rPr lang="de-DE" sz="1400" b="0" i="0" kern="1200" spc="10" baseline="0" dirty="0">
                          <a:solidFill>
                            <a:schemeClr val="tx1"/>
                          </a:solidFill>
                          <a:latin typeface="Barlow Semi Condensed" pitchFamily="2" charset="77"/>
                          <a:ea typeface="+mn-ea"/>
                          <a:cs typeface="Arial" panose="020B0604020202020204" pitchFamily="34" charset="0"/>
                        </a:rPr>
                        <a:t>Applikationen/Dienste/Bibliotheken</a:t>
                      </a:r>
                    </a:p>
                    <a:p>
                      <a:pPr marL="285750" indent="-285750">
                        <a:buFontTx/>
                        <a:buChar char="-"/>
                      </a:pPr>
                      <a:endParaRPr lang="de-DE" sz="1400" b="0" i="0" kern="1200" spc="10" baseline="0" dirty="0">
                        <a:solidFill>
                          <a:schemeClr val="tx1"/>
                        </a:solidFill>
                        <a:latin typeface="Barlow Semi Condensed" pitchFamily="2" charset="77"/>
                        <a:ea typeface="+mn-ea"/>
                        <a:cs typeface="Arial" panose="020B0604020202020204" pitchFamily="34" charset="0"/>
                      </a:endParaRPr>
                    </a:p>
                    <a:p>
                      <a:pPr marL="0" indent="0">
                        <a:buFontTx/>
                        <a:buNone/>
                      </a:pPr>
                      <a:r>
                        <a:rPr lang="de-DE" sz="1400" b="0" i="0" kern="1200" spc="10" baseline="0" dirty="0">
                          <a:solidFill>
                            <a:schemeClr val="tx1"/>
                          </a:solidFill>
                          <a:latin typeface="Barlow Semi Condensed" pitchFamily="2" charset="77"/>
                          <a:ea typeface="+mn-ea"/>
                          <a:cs typeface="Arial" panose="020B0604020202020204" pitchFamily="34" charset="0"/>
                        </a:rPr>
                        <a:t>Events + technische Programmabläufe</a:t>
                      </a:r>
                    </a:p>
                    <a:p>
                      <a:pPr marL="285750" indent="-285750">
                        <a:buFontTx/>
                        <a:buChar char="-"/>
                      </a:pPr>
                      <a:r>
                        <a:rPr lang="de-DE" sz="1400" b="0" i="0" kern="1200" spc="10" baseline="0" dirty="0">
                          <a:solidFill>
                            <a:schemeClr val="tx1"/>
                          </a:solidFill>
                          <a:latin typeface="Barlow Semi Condensed" pitchFamily="2" charset="77"/>
                          <a:ea typeface="+mn-ea"/>
                          <a:cs typeface="Arial" panose="020B0604020202020204" pitchFamily="34" charset="0"/>
                        </a:rPr>
                        <a:t>[Abstand]: Wenn ein neuer Abstand gemessen wird, sende diese per [MQTT] an IO-Broker [K_IO]</a:t>
                      </a:r>
                    </a:p>
                  </a:txBody>
                  <a:tcPr marL="68580" marR="68580" marT="34290" marB="3429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160544717"/>
                  </a:ext>
                </a:extLst>
              </a:tr>
            </a:tbl>
          </a:graphicData>
        </a:graphic>
      </p:graphicFrame>
      <p:sp>
        <p:nvSpPr>
          <p:cNvPr id="2" name="Datumsplatzhalter 1">
            <a:extLst>
              <a:ext uri="{FF2B5EF4-FFF2-40B4-BE49-F238E27FC236}">
                <a16:creationId xmlns:a16="http://schemas.microsoft.com/office/drawing/2014/main" id="{628186DB-DA6F-4AA9-9F6F-3B556087BAAD}"/>
              </a:ext>
            </a:extLst>
          </p:cNvPr>
          <p:cNvSpPr>
            <a:spLocks noGrp="1"/>
          </p:cNvSpPr>
          <p:nvPr>
            <p:ph type="dt" sz="half" idx="10"/>
          </p:nvPr>
        </p:nvSpPr>
        <p:spPr/>
        <p:txBody>
          <a:bodyPr/>
          <a:lstStyle/>
          <a:p>
            <a:r>
              <a:rPr lang="de-DE"/>
              <a:t>13.12.2022</a:t>
            </a:r>
            <a:endParaRPr lang="en-US"/>
          </a:p>
        </p:txBody>
      </p:sp>
      <p:sp>
        <p:nvSpPr>
          <p:cNvPr id="3" name="Fußzeilenplatzhalter 2">
            <a:extLst>
              <a:ext uri="{FF2B5EF4-FFF2-40B4-BE49-F238E27FC236}">
                <a16:creationId xmlns:a16="http://schemas.microsoft.com/office/drawing/2014/main" id="{09D1FF1A-7A3B-480C-A3C4-F09A639FA509}"/>
              </a:ext>
            </a:extLst>
          </p:cNvPr>
          <p:cNvSpPr>
            <a:spLocks noGrp="1"/>
          </p:cNvSpPr>
          <p:nvPr>
            <p:ph type="ftr" sz="quarter" idx="11"/>
          </p:nvPr>
        </p:nvSpPr>
        <p:spPr/>
        <p:txBody>
          <a:bodyPr/>
          <a:lstStyle/>
          <a:p>
            <a:r>
              <a:rPr lang="en-US"/>
              <a:t>eParcel Team</a:t>
            </a:r>
          </a:p>
        </p:txBody>
      </p:sp>
      <p:sp>
        <p:nvSpPr>
          <p:cNvPr id="4" name="Foliennummernplatzhalter 3">
            <a:extLst>
              <a:ext uri="{FF2B5EF4-FFF2-40B4-BE49-F238E27FC236}">
                <a16:creationId xmlns:a16="http://schemas.microsoft.com/office/drawing/2014/main" id="{24F4323C-6F25-4002-9678-EAA37C786072}"/>
              </a:ext>
            </a:extLst>
          </p:cNvPr>
          <p:cNvSpPr>
            <a:spLocks noGrp="1"/>
          </p:cNvSpPr>
          <p:nvPr>
            <p:ph type="sldNum" sz="quarter" idx="12"/>
          </p:nvPr>
        </p:nvSpPr>
        <p:spPr/>
        <p:txBody>
          <a:bodyPr/>
          <a:lstStyle/>
          <a:p>
            <a:fld id="{D239C168-2C42-43ED-94E9-701555AAFDC5}" type="slidenum">
              <a:rPr lang="en-US" smtClean="0"/>
              <a:t>17</a:t>
            </a:fld>
            <a:endParaRPr lang="en-US"/>
          </a:p>
        </p:txBody>
      </p:sp>
    </p:spTree>
    <p:extLst>
      <p:ext uri="{BB962C8B-B14F-4D97-AF65-F5344CB8AC3E}">
        <p14:creationId xmlns:p14="http://schemas.microsoft.com/office/powerpoint/2010/main" val="22030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9FCA397B-19A4-DA1D-9130-97647971CAC0}"/>
              </a:ext>
            </a:extLst>
          </p:cNvPr>
          <p:cNvGraphicFramePr>
            <a:graphicFrameLocks noGrp="1"/>
          </p:cNvGraphicFramePr>
          <p:nvPr>
            <p:extLst>
              <p:ext uri="{D42A27DB-BD31-4B8C-83A1-F6EECF244321}">
                <p14:modId xmlns:p14="http://schemas.microsoft.com/office/powerpoint/2010/main" val="1186198176"/>
              </p:ext>
            </p:extLst>
          </p:nvPr>
        </p:nvGraphicFramePr>
        <p:xfrm>
          <a:off x="0" y="285750"/>
          <a:ext cx="9144000" cy="51435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680738169"/>
                    </a:ext>
                  </a:extLst>
                </a:gridCol>
                <a:gridCol w="4572000">
                  <a:extLst>
                    <a:ext uri="{9D8B030D-6E8A-4147-A177-3AD203B41FA5}">
                      <a16:colId xmlns:a16="http://schemas.microsoft.com/office/drawing/2014/main" val="2275512284"/>
                    </a:ext>
                  </a:extLst>
                </a:gridCol>
              </a:tblGrid>
              <a:tr h="327953">
                <a:tc gridSpan="2">
                  <a:txBody>
                    <a:bodyPr/>
                    <a:lstStyle/>
                    <a:p>
                      <a:pPr algn="ctr"/>
                      <a:r>
                        <a:rPr lang="de-DE" sz="1400" b="0" i="0" kern="1200" spc="10" baseline="0" dirty="0">
                          <a:solidFill>
                            <a:schemeClr val="tx1"/>
                          </a:solidFill>
                          <a:latin typeface="Barlow Semi Condensed" pitchFamily="2" charset="77"/>
                          <a:ea typeface="+mn-ea"/>
                          <a:cs typeface="Arial" panose="020B0604020202020204" pitchFamily="34" charset="0"/>
                        </a:rPr>
                        <a:t>IDENTIFIKATIONS-MESSER [K_RFID]</a:t>
                      </a:r>
                    </a:p>
                  </a:txBody>
                  <a:tcPr marL="68580" marR="68580" marT="34290" marB="34290">
                    <a:solidFill>
                      <a:srgbClr val="9B7DD4"/>
                    </a:solidFill>
                  </a:tcPr>
                </a:tc>
                <a:tc hMerge="1">
                  <a:txBody>
                    <a:bodyPr/>
                    <a:lstStyle/>
                    <a:p>
                      <a:endParaRPr lang="de-DE"/>
                    </a:p>
                  </a:txBody>
                  <a:tcPr/>
                </a:tc>
                <a:extLst>
                  <a:ext uri="{0D108BD9-81ED-4DB2-BD59-A6C34878D82A}">
                    <a16:rowId xmlns:a16="http://schemas.microsoft.com/office/drawing/2014/main" val="3682252747"/>
                  </a:ext>
                </a:extLst>
              </a:tr>
              <a:tr h="4815547">
                <a:tc>
                  <a:txBody>
                    <a:bodyPr/>
                    <a:lstStyle/>
                    <a:p>
                      <a:r>
                        <a:rPr lang="de-DE" sz="1400" b="0" i="0" kern="1200" spc="10" baseline="0" dirty="0">
                          <a:solidFill>
                            <a:schemeClr val="tx1"/>
                          </a:solidFill>
                          <a:latin typeface="Barlow Semi Condensed" pitchFamily="2" charset="77"/>
                          <a:ea typeface="+mn-ea"/>
                          <a:cs typeface="Arial" panose="020B0604020202020204" pitchFamily="34" charset="0"/>
                        </a:rPr>
                        <a:t>Hardware</a:t>
                      </a:r>
                    </a:p>
                    <a:p>
                      <a:pPr marL="285750" indent="-285750">
                        <a:buFontTx/>
                        <a:buChar char="-"/>
                      </a:pPr>
                      <a:r>
                        <a:rPr lang="de-DE" sz="1400" b="0" i="0" kern="1200" spc="10" baseline="0" dirty="0">
                          <a:solidFill>
                            <a:schemeClr val="tx1"/>
                          </a:solidFill>
                          <a:latin typeface="Barlow Semi Condensed" pitchFamily="2" charset="77"/>
                          <a:ea typeface="+mn-ea"/>
                          <a:cs typeface="Arial" panose="020B0604020202020204" pitchFamily="34" charset="0"/>
                        </a:rPr>
                        <a:t>Arduino, RFID-Sensor, Akku</a:t>
                      </a:r>
                    </a:p>
                    <a:p>
                      <a:pPr marL="0" indent="0">
                        <a:buFontTx/>
                        <a:buNone/>
                      </a:pPr>
                      <a:endParaRPr lang="de-DE" sz="1400" b="0" i="0" kern="1200" spc="10" baseline="0" dirty="0">
                        <a:solidFill>
                          <a:schemeClr val="tx1"/>
                        </a:solidFill>
                        <a:latin typeface="Barlow Semi Condensed" pitchFamily="2" charset="77"/>
                        <a:ea typeface="+mn-ea"/>
                        <a:cs typeface="Arial" panose="020B0604020202020204" pitchFamily="34" charset="0"/>
                      </a:endParaRPr>
                    </a:p>
                    <a:p>
                      <a:pPr marL="0" indent="0">
                        <a:buFontTx/>
                        <a:buNone/>
                      </a:pPr>
                      <a:r>
                        <a:rPr lang="de-DE" sz="1400" b="0" i="0" kern="1200" spc="10" baseline="0" dirty="0">
                          <a:solidFill>
                            <a:schemeClr val="tx1"/>
                          </a:solidFill>
                          <a:latin typeface="Barlow Semi Condensed" pitchFamily="2" charset="77"/>
                          <a:ea typeface="+mn-ea"/>
                          <a:cs typeface="Arial" panose="020B0604020202020204" pitchFamily="34" charset="0"/>
                        </a:rPr>
                        <a:t>Daten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b="0" i="0" kern="1200" spc="10" baseline="0" dirty="0">
                          <a:solidFill>
                            <a:schemeClr val="tx1"/>
                          </a:solidFill>
                          <a:latin typeface="Barlow Semi Condensed" pitchFamily="2" charset="77"/>
                          <a:ea typeface="+mn-ea"/>
                          <a:cs typeface="Arial" panose="020B0604020202020204" pitchFamily="34" charset="0"/>
                        </a:rPr>
                        <a:t>[RFID]: Sensor an Arduino</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de-DE" sz="1400" b="0" i="0" kern="1200" spc="10" baseline="0" dirty="0">
                        <a:solidFill>
                          <a:schemeClr val="tx1"/>
                        </a:solidFill>
                        <a:latin typeface="Barlow Semi Condensed" pitchFamily="2" charset="77"/>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spc="10" baseline="0" dirty="0">
                          <a:solidFill>
                            <a:schemeClr val="tx1"/>
                          </a:solidFill>
                          <a:latin typeface="Barlow Semi Condensed" pitchFamily="2" charset="77"/>
                          <a:ea typeface="+mn-ea"/>
                          <a:cs typeface="Arial" panose="020B0604020202020204" pitchFamily="34" charset="0"/>
                        </a:rPr>
                        <a:t>M2M-Kommunikation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b="0" i="0" kern="1200" spc="10" baseline="0" dirty="0">
                          <a:solidFill>
                            <a:schemeClr val="tx1"/>
                          </a:solidFill>
                          <a:latin typeface="Barlow Semi Condensed" pitchFamily="2" charset="77"/>
                          <a:ea typeface="+mn-ea"/>
                          <a:cs typeface="Arial" panose="020B0604020202020204" pitchFamily="34" charset="0"/>
                        </a:rPr>
                        <a:t>[MQTT]: MQTT-Publisher (MQTT-Broker von [K_IO])</a:t>
                      </a:r>
                    </a:p>
                  </a:txBody>
                  <a:tcPr marL="68580" marR="68580" marT="34290" marB="34290">
                    <a:lnR w="12700" cap="flat" cmpd="sng" algn="ctr">
                      <a:solidFill>
                        <a:schemeClr val="tx1"/>
                      </a:solidFill>
                      <a:prstDash val="solid"/>
                      <a:round/>
                      <a:headEnd type="none" w="med" len="med"/>
                      <a:tailEnd type="none" w="med" len="med"/>
                    </a:lnR>
                    <a:solidFill>
                      <a:schemeClr val="bg1"/>
                    </a:solidFill>
                  </a:tcPr>
                </a:tc>
                <a:tc>
                  <a:txBody>
                    <a:bodyPr/>
                    <a:lstStyle/>
                    <a:p>
                      <a:r>
                        <a:rPr lang="de-DE" sz="1400" b="0" i="0" kern="1200" spc="10" baseline="0" dirty="0">
                          <a:solidFill>
                            <a:schemeClr val="tx1"/>
                          </a:solidFill>
                          <a:latin typeface="Barlow Semi Condensed" pitchFamily="2" charset="77"/>
                          <a:ea typeface="+mn-ea"/>
                          <a:cs typeface="Arial" panose="020B0604020202020204" pitchFamily="34" charset="0"/>
                        </a:rPr>
                        <a:t>Applikationen/Dienste/Bibliotheken</a:t>
                      </a:r>
                    </a:p>
                    <a:p>
                      <a:pPr marL="285750" indent="-285750">
                        <a:buFontTx/>
                        <a:buChar char="-"/>
                      </a:pPr>
                      <a:endParaRPr lang="de-DE" sz="1400" b="0" i="0" kern="1200" spc="10" baseline="0" dirty="0">
                        <a:solidFill>
                          <a:schemeClr val="tx1"/>
                        </a:solidFill>
                        <a:latin typeface="Barlow Semi Condensed" pitchFamily="2" charset="77"/>
                        <a:ea typeface="+mn-ea"/>
                        <a:cs typeface="Arial" panose="020B0604020202020204" pitchFamily="34" charset="0"/>
                      </a:endParaRPr>
                    </a:p>
                    <a:p>
                      <a:pPr marL="0" indent="0">
                        <a:buFontTx/>
                        <a:buNone/>
                      </a:pPr>
                      <a:r>
                        <a:rPr lang="de-DE" sz="1400" b="0" i="0" kern="1200" spc="10" baseline="0" dirty="0">
                          <a:solidFill>
                            <a:schemeClr val="tx1"/>
                          </a:solidFill>
                          <a:latin typeface="Barlow Semi Condensed" pitchFamily="2" charset="77"/>
                          <a:ea typeface="+mn-ea"/>
                          <a:cs typeface="Arial" panose="020B0604020202020204" pitchFamily="34" charset="0"/>
                        </a:rPr>
                        <a:t>Events + technische Programmabläufe</a:t>
                      </a:r>
                    </a:p>
                    <a:p>
                      <a:pPr marL="285750" indent="-285750">
                        <a:buFontTx/>
                        <a:buChar char="-"/>
                      </a:pPr>
                      <a:r>
                        <a:rPr lang="de-DE" sz="1400" b="0" i="0" kern="1200" spc="10" baseline="0" dirty="0">
                          <a:solidFill>
                            <a:schemeClr val="tx1"/>
                          </a:solidFill>
                          <a:latin typeface="Barlow Semi Condensed" pitchFamily="2" charset="77"/>
                          <a:ea typeface="+mn-ea"/>
                          <a:cs typeface="Arial" panose="020B0604020202020204" pitchFamily="34" charset="0"/>
                        </a:rPr>
                        <a:t>[RFID]: Wenn eine RFID-Übermittlung stattfindet wird, sende diese per [MQTT] an IO-Broker [K_IO]</a:t>
                      </a:r>
                    </a:p>
                  </a:txBody>
                  <a:tcPr marL="68580" marR="68580" marT="34290" marB="3429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160544717"/>
                  </a:ext>
                </a:extLst>
              </a:tr>
            </a:tbl>
          </a:graphicData>
        </a:graphic>
      </p:graphicFrame>
      <p:sp>
        <p:nvSpPr>
          <p:cNvPr id="2" name="Datumsplatzhalter 1">
            <a:extLst>
              <a:ext uri="{FF2B5EF4-FFF2-40B4-BE49-F238E27FC236}">
                <a16:creationId xmlns:a16="http://schemas.microsoft.com/office/drawing/2014/main" id="{8EBB9B43-871F-4C10-8B7E-2C86228776A0}"/>
              </a:ext>
            </a:extLst>
          </p:cNvPr>
          <p:cNvSpPr>
            <a:spLocks noGrp="1"/>
          </p:cNvSpPr>
          <p:nvPr>
            <p:ph type="dt" sz="half" idx="10"/>
          </p:nvPr>
        </p:nvSpPr>
        <p:spPr/>
        <p:txBody>
          <a:bodyPr/>
          <a:lstStyle/>
          <a:p>
            <a:r>
              <a:rPr lang="de-DE"/>
              <a:t>13.12.2022</a:t>
            </a:r>
            <a:endParaRPr lang="en-US"/>
          </a:p>
        </p:txBody>
      </p:sp>
      <p:sp>
        <p:nvSpPr>
          <p:cNvPr id="3" name="Fußzeilenplatzhalter 2">
            <a:extLst>
              <a:ext uri="{FF2B5EF4-FFF2-40B4-BE49-F238E27FC236}">
                <a16:creationId xmlns:a16="http://schemas.microsoft.com/office/drawing/2014/main" id="{4987653B-DBF7-4BDD-9EB8-72BEA98FA77D}"/>
              </a:ext>
            </a:extLst>
          </p:cNvPr>
          <p:cNvSpPr>
            <a:spLocks noGrp="1"/>
          </p:cNvSpPr>
          <p:nvPr>
            <p:ph type="ftr" sz="quarter" idx="11"/>
          </p:nvPr>
        </p:nvSpPr>
        <p:spPr/>
        <p:txBody>
          <a:bodyPr/>
          <a:lstStyle/>
          <a:p>
            <a:r>
              <a:rPr lang="en-US"/>
              <a:t>eParcel Team</a:t>
            </a:r>
          </a:p>
        </p:txBody>
      </p:sp>
      <p:sp>
        <p:nvSpPr>
          <p:cNvPr id="4" name="Foliennummernplatzhalter 3">
            <a:extLst>
              <a:ext uri="{FF2B5EF4-FFF2-40B4-BE49-F238E27FC236}">
                <a16:creationId xmlns:a16="http://schemas.microsoft.com/office/drawing/2014/main" id="{8AC039FC-272F-43AE-92FC-395C75B5ED17}"/>
              </a:ext>
            </a:extLst>
          </p:cNvPr>
          <p:cNvSpPr>
            <a:spLocks noGrp="1"/>
          </p:cNvSpPr>
          <p:nvPr>
            <p:ph type="sldNum" sz="quarter" idx="12"/>
          </p:nvPr>
        </p:nvSpPr>
        <p:spPr/>
        <p:txBody>
          <a:bodyPr/>
          <a:lstStyle/>
          <a:p>
            <a:fld id="{D239C168-2C42-43ED-94E9-701555AAFDC5}" type="slidenum">
              <a:rPr lang="en-US" smtClean="0"/>
              <a:t>18</a:t>
            </a:fld>
            <a:endParaRPr lang="en-US"/>
          </a:p>
        </p:txBody>
      </p:sp>
    </p:spTree>
    <p:extLst>
      <p:ext uri="{BB962C8B-B14F-4D97-AF65-F5344CB8AC3E}">
        <p14:creationId xmlns:p14="http://schemas.microsoft.com/office/powerpoint/2010/main" val="1564994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9FCA397B-19A4-DA1D-9130-97647971CAC0}"/>
              </a:ext>
            </a:extLst>
          </p:cNvPr>
          <p:cNvGraphicFramePr>
            <a:graphicFrameLocks noGrp="1"/>
          </p:cNvGraphicFramePr>
          <p:nvPr>
            <p:extLst>
              <p:ext uri="{D42A27DB-BD31-4B8C-83A1-F6EECF244321}">
                <p14:modId xmlns:p14="http://schemas.microsoft.com/office/powerpoint/2010/main" val="678447315"/>
              </p:ext>
            </p:extLst>
          </p:nvPr>
        </p:nvGraphicFramePr>
        <p:xfrm>
          <a:off x="0" y="285750"/>
          <a:ext cx="9144000" cy="51435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680738169"/>
                    </a:ext>
                  </a:extLst>
                </a:gridCol>
                <a:gridCol w="4572000">
                  <a:extLst>
                    <a:ext uri="{9D8B030D-6E8A-4147-A177-3AD203B41FA5}">
                      <a16:colId xmlns:a16="http://schemas.microsoft.com/office/drawing/2014/main" val="2275512284"/>
                    </a:ext>
                  </a:extLst>
                </a:gridCol>
              </a:tblGrid>
              <a:tr h="327953">
                <a:tc gridSpan="2">
                  <a:txBody>
                    <a:bodyPr/>
                    <a:lstStyle/>
                    <a:p>
                      <a:pPr algn="ctr"/>
                      <a:r>
                        <a:rPr lang="de-DE" sz="1400" b="0" i="0" kern="1200" spc="10" baseline="0" dirty="0">
                          <a:solidFill>
                            <a:schemeClr val="tx1"/>
                          </a:solidFill>
                          <a:latin typeface="Barlow Semi Condensed" pitchFamily="2" charset="77"/>
                          <a:ea typeface="+mn-ea"/>
                          <a:cs typeface="Arial" panose="020B0604020202020204" pitchFamily="34" charset="0"/>
                        </a:rPr>
                        <a:t>SCHLOSS-MECHANISMUS [K_LOCK]</a:t>
                      </a:r>
                    </a:p>
                  </a:txBody>
                  <a:tcPr marL="68580" marR="68580" marT="34290" marB="34290">
                    <a:solidFill>
                      <a:srgbClr val="9B7DD4"/>
                    </a:solidFill>
                  </a:tcPr>
                </a:tc>
                <a:tc hMerge="1">
                  <a:txBody>
                    <a:bodyPr/>
                    <a:lstStyle/>
                    <a:p>
                      <a:endParaRPr lang="de-DE"/>
                    </a:p>
                  </a:txBody>
                  <a:tcPr/>
                </a:tc>
                <a:extLst>
                  <a:ext uri="{0D108BD9-81ED-4DB2-BD59-A6C34878D82A}">
                    <a16:rowId xmlns:a16="http://schemas.microsoft.com/office/drawing/2014/main" val="3682252747"/>
                  </a:ext>
                </a:extLst>
              </a:tr>
              <a:tr h="4815547">
                <a:tc>
                  <a:txBody>
                    <a:bodyPr/>
                    <a:lstStyle/>
                    <a:p>
                      <a:r>
                        <a:rPr lang="de-DE" sz="1400" b="0" i="0" kern="1200" spc="10" baseline="0" dirty="0">
                          <a:solidFill>
                            <a:schemeClr val="tx1"/>
                          </a:solidFill>
                          <a:latin typeface="Barlow Semi Condensed" pitchFamily="2" charset="77"/>
                          <a:ea typeface="+mn-ea"/>
                          <a:cs typeface="Arial" panose="020B0604020202020204" pitchFamily="34" charset="0"/>
                        </a:rPr>
                        <a:t>Hardware</a:t>
                      </a:r>
                    </a:p>
                    <a:p>
                      <a:pPr marL="285750" indent="-285750">
                        <a:buFontTx/>
                        <a:buChar char="-"/>
                      </a:pPr>
                      <a:r>
                        <a:rPr lang="de-DE" sz="1400" b="0" i="0" kern="1200" spc="10" baseline="0" dirty="0">
                          <a:solidFill>
                            <a:schemeClr val="tx1"/>
                          </a:solidFill>
                          <a:latin typeface="Barlow Semi Condensed" pitchFamily="2" charset="77"/>
                          <a:ea typeface="+mn-ea"/>
                          <a:cs typeface="Arial" panose="020B0604020202020204" pitchFamily="34" charset="0"/>
                        </a:rPr>
                        <a:t>Arduino, Sperrmechanismus, Akku</a:t>
                      </a:r>
                    </a:p>
                    <a:p>
                      <a:pPr marL="0" indent="0">
                        <a:buFontTx/>
                        <a:buNone/>
                      </a:pPr>
                      <a:endParaRPr lang="de-DE" sz="1400" b="0" i="0" kern="1200" spc="10" baseline="0" dirty="0">
                        <a:solidFill>
                          <a:schemeClr val="tx1"/>
                        </a:solidFill>
                        <a:latin typeface="Barlow Semi Condensed" pitchFamily="2" charset="77"/>
                        <a:ea typeface="+mn-ea"/>
                        <a:cs typeface="Arial" panose="020B0604020202020204" pitchFamily="34" charset="0"/>
                      </a:endParaRPr>
                    </a:p>
                    <a:p>
                      <a:pPr marL="0" indent="0">
                        <a:buFontTx/>
                        <a:buNone/>
                      </a:pPr>
                      <a:r>
                        <a:rPr lang="de-DE" sz="1400" b="0" i="0" kern="1200" spc="10" baseline="0" dirty="0">
                          <a:solidFill>
                            <a:schemeClr val="tx1"/>
                          </a:solidFill>
                          <a:latin typeface="Barlow Semi Condensed" pitchFamily="2" charset="77"/>
                          <a:ea typeface="+mn-ea"/>
                          <a:cs typeface="Arial" panose="020B0604020202020204" pitchFamily="34" charset="0"/>
                        </a:rPr>
                        <a:t>Daten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b="0" i="0" kern="1200" spc="10" baseline="0" dirty="0">
                          <a:solidFill>
                            <a:schemeClr val="tx1"/>
                          </a:solidFill>
                          <a:latin typeface="Barlow Semi Condensed" pitchFamily="2" charset="77"/>
                          <a:ea typeface="+mn-ea"/>
                          <a:cs typeface="Arial" panose="020B0604020202020204" pitchFamily="34" charset="0"/>
                        </a:rPr>
                        <a:t>Aktor an Arduino</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de-DE" sz="1400" b="0" i="0" kern="1200" spc="10" baseline="0" dirty="0">
                        <a:solidFill>
                          <a:schemeClr val="tx1"/>
                        </a:solidFill>
                        <a:latin typeface="Barlow Semi Condensed" pitchFamily="2" charset="77"/>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spc="10" baseline="0" dirty="0">
                          <a:solidFill>
                            <a:schemeClr val="tx1"/>
                          </a:solidFill>
                          <a:latin typeface="Barlow Semi Condensed" pitchFamily="2" charset="77"/>
                          <a:ea typeface="+mn-ea"/>
                          <a:cs typeface="Arial" panose="020B0604020202020204" pitchFamily="34" charset="0"/>
                        </a:rPr>
                        <a:t>M2M-Kommunikation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b="0" i="0" kern="1200" spc="10" baseline="0" dirty="0">
                          <a:solidFill>
                            <a:schemeClr val="tx1"/>
                          </a:solidFill>
                          <a:latin typeface="Barlow Semi Condensed" pitchFamily="2" charset="77"/>
                          <a:ea typeface="+mn-ea"/>
                          <a:cs typeface="Arial" panose="020B0604020202020204" pitchFamily="34" charset="0"/>
                        </a:rPr>
                        <a:t>[MQTT]: MQTT-Receiver (MQTT-Broker von [K_IO])</a:t>
                      </a:r>
                    </a:p>
                  </a:txBody>
                  <a:tcPr marL="68580" marR="68580" marT="34290" marB="34290">
                    <a:lnR w="12700" cap="flat" cmpd="sng" algn="ctr">
                      <a:solidFill>
                        <a:schemeClr val="tx1"/>
                      </a:solidFill>
                      <a:prstDash val="solid"/>
                      <a:round/>
                      <a:headEnd type="none" w="med" len="med"/>
                      <a:tailEnd type="none" w="med" len="med"/>
                    </a:lnR>
                    <a:solidFill>
                      <a:schemeClr val="bg1"/>
                    </a:solidFill>
                  </a:tcPr>
                </a:tc>
                <a:tc>
                  <a:txBody>
                    <a:bodyPr/>
                    <a:lstStyle/>
                    <a:p>
                      <a:r>
                        <a:rPr lang="de-DE" sz="1400" b="0" i="0" kern="1200" spc="10" baseline="0" dirty="0">
                          <a:solidFill>
                            <a:schemeClr val="tx1"/>
                          </a:solidFill>
                          <a:latin typeface="Barlow Semi Condensed" pitchFamily="2" charset="77"/>
                          <a:ea typeface="+mn-ea"/>
                          <a:cs typeface="Arial" panose="020B0604020202020204" pitchFamily="34" charset="0"/>
                        </a:rPr>
                        <a:t>Applikationen/Dienste/Bibliotheken</a:t>
                      </a:r>
                    </a:p>
                    <a:p>
                      <a:pPr marL="285750" indent="-285750">
                        <a:buFontTx/>
                        <a:buChar char="-"/>
                      </a:pPr>
                      <a:endParaRPr lang="de-DE" sz="1400" b="0" i="0" kern="1200" spc="10" baseline="0" dirty="0">
                        <a:solidFill>
                          <a:schemeClr val="tx1"/>
                        </a:solidFill>
                        <a:latin typeface="Barlow Semi Condensed" pitchFamily="2" charset="77"/>
                        <a:ea typeface="+mn-ea"/>
                        <a:cs typeface="Arial" panose="020B0604020202020204" pitchFamily="34" charset="0"/>
                      </a:endParaRPr>
                    </a:p>
                    <a:p>
                      <a:pPr marL="0" indent="0">
                        <a:buFontTx/>
                        <a:buNone/>
                      </a:pPr>
                      <a:r>
                        <a:rPr lang="de-DE" sz="1400" b="0" i="0" kern="1200" spc="10" baseline="0" dirty="0">
                          <a:solidFill>
                            <a:schemeClr val="tx1"/>
                          </a:solidFill>
                          <a:latin typeface="Barlow Semi Condensed" pitchFamily="2" charset="77"/>
                          <a:ea typeface="+mn-ea"/>
                          <a:cs typeface="Arial" panose="020B0604020202020204" pitchFamily="34" charset="0"/>
                        </a:rPr>
                        <a:t>Events + technische Programmabläufe</a:t>
                      </a:r>
                    </a:p>
                    <a:p>
                      <a:pPr marL="285750" indent="-285750">
                        <a:buFontTx/>
                        <a:buChar char="-"/>
                      </a:pPr>
                      <a:r>
                        <a:rPr lang="de-DE" sz="1400" b="0" i="0" kern="1200" spc="10" baseline="0" dirty="0">
                          <a:solidFill>
                            <a:schemeClr val="tx1"/>
                          </a:solidFill>
                          <a:latin typeface="Barlow Semi Condensed" pitchFamily="2" charset="77"/>
                          <a:ea typeface="+mn-ea"/>
                          <a:cs typeface="Arial" panose="020B0604020202020204" pitchFamily="34" charset="0"/>
                        </a:rPr>
                        <a:t>[Sperrung]: Wenn von IO-Broker [K_IO] die passende RFID gemessen wird, wird das Schloss entriegelt per [MQTT]</a:t>
                      </a:r>
                    </a:p>
                  </a:txBody>
                  <a:tcPr marL="68580" marR="68580" marT="34290" marB="3429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160544717"/>
                  </a:ext>
                </a:extLst>
              </a:tr>
            </a:tbl>
          </a:graphicData>
        </a:graphic>
      </p:graphicFrame>
      <p:sp>
        <p:nvSpPr>
          <p:cNvPr id="2" name="Datumsplatzhalter 1">
            <a:extLst>
              <a:ext uri="{FF2B5EF4-FFF2-40B4-BE49-F238E27FC236}">
                <a16:creationId xmlns:a16="http://schemas.microsoft.com/office/drawing/2014/main" id="{79257626-5518-4E84-A991-91E09A6FD58A}"/>
              </a:ext>
            </a:extLst>
          </p:cNvPr>
          <p:cNvSpPr>
            <a:spLocks noGrp="1"/>
          </p:cNvSpPr>
          <p:nvPr>
            <p:ph type="dt" sz="half" idx="10"/>
          </p:nvPr>
        </p:nvSpPr>
        <p:spPr/>
        <p:txBody>
          <a:bodyPr/>
          <a:lstStyle/>
          <a:p>
            <a:r>
              <a:rPr lang="de-DE"/>
              <a:t>13.12.2022</a:t>
            </a:r>
            <a:endParaRPr lang="en-US"/>
          </a:p>
        </p:txBody>
      </p:sp>
      <p:sp>
        <p:nvSpPr>
          <p:cNvPr id="3" name="Fußzeilenplatzhalter 2">
            <a:extLst>
              <a:ext uri="{FF2B5EF4-FFF2-40B4-BE49-F238E27FC236}">
                <a16:creationId xmlns:a16="http://schemas.microsoft.com/office/drawing/2014/main" id="{CBF581A6-5866-4EA7-8CF1-3A42188E85CD}"/>
              </a:ext>
            </a:extLst>
          </p:cNvPr>
          <p:cNvSpPr>
            <a:spLocks noGrp="1"/>
          </p:cNvSpPr>
          <p:nvPr>
            <p:ph type="ftr" sz="quarter" idx="11"/>
          </p:nvPr>
        </p:nvSpPr>
        <p:spPr/>
        <p:txBody>
          <a:bodyPr/>
          <a:lstStyle/>
          <a:p>
            <a:r>
              <a:rPr lang="en-US"/>
              <a:t>eParcel Team</a:t>
            </a:r>
          </a:p>
        </p:txBody>
      </p:sp>
      <p:sp>
        <p:nvSpPr>
          <p:cNvPr id="4" name="Foliennummernplatzhalter 3">
            <a:extLst>
              <a:ext uri="{FF2B5EF4-FFF2-40B4-BE49-F238E27FC236}">
                <a16:creationId xmlns:a16="http://schemas.microsoft.com/office/drawing/2014/main" id="{11F36B7B-3ECB-4A76-A012-464CAF4E78B2}"/>
              </a:ext>
            </a:extLst>
          </p:cNvPr>
          <p:cNvSpPr>
            <a:spLocks noGrp="1"/>
          </p:cNvSpPr>
          <p:nvPr>
            <p:ph type="sldNum" sz="quarter" idx="12"/>
          </p:nvPr>
        </p:nvSpPr>
        <p:spPr/>
        <p:txBody>
          <a:bodyPr/>
          <a:lstStyle/>
          <a:p>
            <a:fld id="{D239C168-2C42-43ED-94E9-701555AAFDC5}" type="slidenum">
              <a:rPr lang="en-US" smtClean="0"/>
              <a:t>19</a:t>
            </a:fld>
            <a:endParaRPr lang="en-US"/>
          </a:p>
        </p:txBody>
      </p:sp>
    </p:spTree>
    <p:extLst>
      <p:ext uri="{BB962C8B-B14F-4D97-AF65-F5344CB8AC3E}">
        <p14:creationId xmlns:p14="http://schemas.microsoft.com/office/powerpoint/2010/main" val="318081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3CF3-618D-38DE-11D5-3F5039126780}"/>
              </a:ext>
            </a:extLst>
          </p:cNvPr>
          <p:cNvSpPr>
            <a:spLocks noGrp="1"/>
          </p:cNvSpPr>
          <p:nvPr>
            <p:ph type="title"/>
          </p:nvPr>
        </p:nvSpPr>
        <p:spPr>
          <a:xfrm>
            <a:off x="628650" y="278029"/>
            <a:ext cx="7886700" cy="295197"/>
          </a:xfrm>
        </p:spPr>
        <p:txBody>
          <a:bodyPr/>
          <a:lstStyle/>
          <a:p>
            <a:r>
              <a:rPr lang="de-DE" dirty="0"/>
              <a:t>Gliederung	</a:t>
            </a:r>
          </a:p>
        </p:txBody>
      </p:sp>
      <p:sp>
        <p:nvSpPr>
          <p:cNvPr id="5" name="Date Placeholder 4">
            <a:extLst>
              <a:ext uri="{FF2B5EF4-FFF2-40B4-BE49-F238E27FC236}">
                <a16:creationId xmlns:a16="http://schemas.microsoft.com/office/drawing/2014/main" id="{F9F23C10-9A40-7DA0-BDD8-B56986134692}"/>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8DB46B8B-6A72-2151-D663-054C7A8DDA7A}"/>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BE95FA83-D5B0-38A1-EB6F-7930F30EA59F}"/>
              </a:ext>
            </a:extLst>
          </p:cNvPr>
          <p:cNvSpPr>
            <a:spLocks noGrp="1"/>
          </p:cNvSpPr>
          <p:nvPr>
            <p:ph type="sldNum" sz="quarter" idx="4"/>
          </p:nvPr>
        </p:nvSpPr>
        <p:spPr/>
        <p:txBody>
          <a:bodyPr/>
          <a:lstStyle/>
          <a:p>
            <a:fld id="{40FBDD77-1809-6B4A-B67E-246783C079C6}" type="slidenum">
              <a:rPr lang="de-DE" noProof="0" smtClean="0"/>
              <a:pPr/>
              <a:t>2</a:t>
            </a:fld>
            <a:endParaRPr lang="de-DE" noProof="0"/>
          </a:p>
        </p:txBody>
      </p:sp>
      <p:sp>
        <p:nvSpPr>
          <p:cNvPr id="10" name="Text Placeholder 2">
            <a:extLst>
              <a:ext uri="{FF2B5EF4-FFF2-40B4-BE49-F238E27FC236}">
                <a16:creationId xmlns:a16="http://schemas.microsoft.com/office/drawing/2014/main" id="{92D1DA42-8832-7058-F61E-8F3851884409}"/>
              </a:ext>
            </a:extLst>
          </p:cNvPr>
          <p:cNvSpPr>
            <a:spLocks noGrp="1"/>
          </p:cNvSpPr>
          <p:nvPr>
            <p:ph type="body" sz="quarter" idx="19"/>
          </p:nvPr>
        </p:nvSpPr>
        <p:spPr>
          <a:xfrm>
            <a:off x="506730" y="667629"/>
            <a:ext cx="8008620" cy="329572"/>
          </a:xfrm>
        </p:spPr>
        <p:txBody>
          <a:bodyPr>
            <a:normAutofit fontScale="92500" lnSpcReduction="20000"/>
          </a:bodyPr>
          <a:lstStyle/>
          <a:p>
            <a:pPr marL="342900" indent="-342900">
              <a:buFont typeface="Arial" panose="020B0604020202020204" pitchFamily="34" charset="0"/>
              <a:buChar char="•"/>
            </a:pPr>
            <a:r>
              <a:rPr lang="de-DE" dirty="0"/>
              <a:t>Geschäftsidee</a:t>
            </a:r>
          </a:p>
          <a:p>
            <a:endParaRPr lang="de-DE" dirty="0"/>
          </a:p>
        </p:txBody>
      </p:sp>
      <p:sp>
        <p:nvSpPr>
          <p:cNvPr id="12" name="Text Placeholder 2">
            <a:extLst>
              <a:ext uri="{FF2B5EF4-FFF2-40B4-BE49-F238E27FC236}">
                <a16:creationId xmlns:a16="http://schemas.microsoft.com/office/drawing/2014/main" id="{C956DDC6-09FC-C190-0E1A-CF3A410E3FA2}"/>
              </a:ext>
            </a:extLst>
          </p:cNvPr>
          <p:cNvSpPr txBox="1">
            <a:spLocks/>
          </p:cNvSpPr>
          <p:nvPr/>
        </p:nvSpPr>
        <p:spPr>
          <a:xfrm>
            <a:off x="506730" y="1081118"/>
            <a:ext cx="8008620" cy="329572"/>
          </a:xfrm>
          <a:prstGeom prst="rect">
            <a:avLst/>
          </a:prstGeom>
        </p:spPr>
        <p:txBody>
          <a:bodyPr vert="horz" lIns="0" tIns="0" rIns="0" bIns="0" rtlCol="0">
            <a:normAutofit fontScale="92500" lnSpcReduction="20000"/>
          </a:bodyPr>
          <a:lstStyle>
            <a:lvl1pPr marL="0" indent="0" algn="l" defTabSz="685800" rtl="0" eaLnBrk="1" latinLnBrk="0" hangingPunct="1">
              <a:lnSpc>
                <a:spcPct val="110000"/>
              </a:lnSpc>
              <a:spcBef>
                <a:spcPts val="750"/>
              </a:spcBef>
              <a:buFont typeface="Arial" panose="020B0604020202020204" pitchFamily="34" charset="0"/>
              <a:buNone/>
              <a:defRPr sz="2400" b="0" i="0" kern="1200" cap="none" spc="10" baseline="0">
                <a:solidFill>
                  <a:srgbClr val="6638B6"/>
                </a:solidFill>
                <a:latin typeface="Barlow Semi Condensed" pitchFamily="2" charset="77"/>
                <a:ea typeface="+mn-ea"/>
                <a:cs typeface="Arial" panose="020B0604020202020204" pitchFamily="34" charset="0"/>
              </a:defRPr>
            </a:lvl1pPr>
            <a:lvl2pPr marL="288000" indent="-144000" algn="l" defTabSz="685800" rtl="0" eaLnBrk="1" latinLnBrk="0" hangingPunct="1">
              <a:lnSpc>
                <a:spcPct val="110000"/>
              </a:lnSpc>
              <a:spcBef>
                <a:spcPts val="375"/>
              </a:spcBef>
              <a:buFont typeface="Arial" panose="020B0604020202020204" pitchFamily="34" charset="0"/>
              <a:buChar char="•"/>
              <a:defRPr sz="1400" b="0" i="0" kern="1200" spc="10" baseline="0">
                <a:solidFill>
                  <a:schemeClr val="tx1"/>
                </a:solidFill>
                <a:latin typeface="Barlow Semi Condensed" pitchFamily="2" charset="77"/>
                <a:ea typeface="+mn-ea"/>
                <a:cs typeface="Arial" panose="020B0604020202020204" pitchFamily="34" charset="0"/>
              </a:defRPr>
            </a:lvl2pPr>
            <a:lvl3pPr marL="432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3pPr>
            <a:lvl4pPr marL="576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4pPr>
            <a:lvl5pPr marL="720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de-DE" dirty="0"/>
              <a:t>Geschäftsmodell </a:t>
            </a:r>
          </a:p>
          <a:p>
            <a:endParaRPr lang="de-DE" dirty="0"/>
          </a:p>
        </p:txBody>
      </p:sp>
      <p:sp>
        <p:nvSpPr>
          <p:cNvPr id="16" name="Text Placeholder 2">
            <a:extLst>
              <a:ext uri="{FF2B5EF4-FFF2-40B4-BE49-F238E27FC236}">
                <a16:creationId xmlns:a16="http://schemas.microsoft.com/office/drawing/2014/main" id="{5DE5EE0B-89FB-2507-3DB5-121D7709F0CD}"/>
              </a:ext>
            </a:extLst>
          </p:cNvPr>
          <p:cNvSpPr txBox="1">
            <a:spLocks/>
          </p:cNvSpPr>
          <p:nvPr/>
        </p:nvSpPr>
        <p:spPr>
          <a:xfrm>
            <a:off x="628650" y="1477069"/>
            <a:ext cx="7886700" cy="2305305"/>
          </a:xfrm>
          <a:prstGeom prst="rect">
            <a:avLst/>
          </a:prstGeom>
        </p:spPr>
        <p:txBody>
          <a:bodyPr vert="horz" lIns="0" tIns="0" rIns="0" bIns="0" rtlCol="0">
            <a:normAutofit fontScale="92500" lnSpcReduction="20000"/>
          </a:bodyPr>
          <a:lstStyle>
            <a:lvl1pPr marL="0" indent="0" algn="l" defTabSz="685800" rtl="0" eaLnBrk="1" latinLnBrk="0" hangingPunct="1">
              <a:lnSpc>
                <a:spcPct val="110000"/>
              </a:lnSpc>
              <a:spcBef>
                <a:spcPts val="750"/>
              </a:spcBef>
              <a:buFont typeface="Arial" panose="020B0604020202020204" pitchFamily="34" charset="0"/>
              <a:buNone/>
              <a:defRPr sz="2400" b="0" i="0" kern="1200" cap="none" spc="10" baseline="0">
                <a:solidFill>
                  <a:srgbClr val="6638B6"/>
                </a:solidFill>
                <a:latin typeface="Barlow Semi Condensed" pitchFamily="2" charset="77"/>
                <a:ea typeface="+mn-ea"/>
                <a:cs typeface="Arial" panose="020B0604020202020204" pitchFamily="34" charset="0"/>
              </a:defRPr>
            </a:lvl1pPr>
            <a:lvl2pPr marL="288000" indent="-144000" algn="l" defTabSz="685800" rtl="0" eaLnBrk="1" latinLnBrk="0" hangingPunct="1">
              <a:lnSpc>
                <a:spcPct val="110000"/>
              </a:lnSpc>
              <a:spcBef>
                <a:spcPts val="375"/>
              </a:spcBef>
              <a:buFont typeface="Arial" panose="020B0604020202020204" pitchFamily="34" charset="0"/>
              <a:buChar char="•"/>
              <a:defRPr sz="1400" b="0" i="0" kern="1200" spc="10" baseline="0">
                <a:solidFill>
                  <a:schemeClr val="tx1"/>
                </a:solidFill>
                <a:latin typeface="Barlow Semi Condensed" pitchFamily="2" charset="77"/>
                <a:ea typeface="+mn-ea"/>
                <a:cs typeface="Arial" panose="020B0604020202020204" pitchFamily="34" charset="0"/>
              </a:defRPr>
            </a:lvl2pPr>
            <a:lvl3pPr marL="432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3pPr>
            <a:lvl4pPr marL="576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4pPr>
            <a:lvl5pPr marL="720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de-DE" dirty="0"/>
              <a:t>Finales Leistungs-/Produktangebot</a:t>
            </a:r>
          </a:p>
          <a:p>
            <a:pPr lvl="1"/>
            <a:r>
              <a:rPr lang="de-DE" dirty="0"/>
              <a:t>Kundensegmente</a:t>
            </a:r>
          </a:p>
          <a:p>
            <a:pPr lvl="1"/>
            <a:r>
              <a:rPr lang="de-DE" dirty="0"/>
              <a:t>Kundenbeziehungen</a:t>
            </a:r>
          </a:p>
          <a:p>
            <a:pPr lvl="1"/>
            <a:r>
              <a:rPr lang="de-DE" dirty="0"/>
              <a:t>Wettberwerbsanalyse</a:t>
            </a:r>
          </a:p>
          <a:p>
            <a:pPr lvl="1"/>
            <a:r>
              <a:rPr lang="de-DE" dirty="0"/>
              <a:t>Schlüsselressourcen</a:t>
            </a:r>
          </a:p>
          <a:p>
            <a:pPr lvl="1"/>
            <a:r>
              <a:rPr lang="de-DE" dirty="0"/>
              <a:t>Schlüsselkompetenzen</a:t>
            </a:r>
          </a:p>
          <a:p>
            <a:pPr lvl="1"/>
            <a:r>
              <a:rPr lang="de-DE" dirty="0"/>
              <a:t>Wertschöpfungsnetzwerk</a:t>
            </a:r>
          </a:p>
          <a:p>
            <a:pPr lvl="1"/>
            <a:r>
              <a:rPr lang="de-DE" dirty="0"/>
              <a:t>Wertschöpfungsprozess</a:t>
            </a:r>
          </a:p>
          <a:p>
            <a:pPr lvl="1"/>
            <a:r>
              <a:rPr lang="de-DE" dirty="0"/>
              <a:t>IT-Architektur</a:t>
            </a:r>
          </a:p>
          <a:p>
            <a:pPr lvl="1"/>
            <a:r>
              <a:rPr lang="de-DE" dirty="0"/>
              <a:t>Finales Nutzenversprechen</a:t>
            </a:r>
          </a:p>
          <a:p>
            <a:pPr lvl="1"/>
            <a:endParaRPr lang="de-DE" dirty="0"/>
          </a:p>
        </p:txBody>
      </p:sp>
      <p:sp>
        <p:nvSpPr>
          <p:cNvPr id="17" name="Text Placeholder 2">
            <a:extLst>
              <a:ext uri="{FF2B5EF4-FFF2-40B4-BE49-F238E27FC236}">
                <a16:creationId xmlns:a16="http://schemas.microsoft.com/office/drawing/2014/main" id="{B76E6E44-4A99-76B5-7D42-1A5210B73AEF}"/>
              </a:ext>
            </a:extLst>
          </p:cNvPr>
          <p:cNvSpPr txBox="1">
            <a:spLocks/>
          </p:cNvSpPr>
          <p:nvPr/>
        </p:nvSpPr>
        <p:spPr>
          <a:xfrm>
            <a:off x="506730" y="3809422"/>
            <a:ext cx="8008620" cy="329572"/>
          </a:xfrm>
          <a:prstGeom prst="rect">
            <a:avLst/>
          </a:prstGeom>
        </p:spPr>
        <p:txBody>
          <a:bodyPr vert="horz" lIns="0" tIns="0" rIns="0" bIns="0" rtlCol="0">
            <a:normAutofit fontScale="92500" lnSpcReduction="20000"/>
          </a:bodyPr>
          <a:lstStyle>
            <a:lvl1pPr marL="0" indent="0" algn="l" defTabSz="685800" rtl="0" eaLnBrk="1" latinLnBrk="0" hangingPunct="1">
              <a:lnSpc>
                <a:spcPct val="110000"/>
              </a:lnSpc>
              <a:spcBef>
                <a:spcPts val="750"/>
              </a:spcBef>
              <a:buFont typeface="Arial" panose="020B0604020202020204" pitchFamily="34" charset="0"/>
              <a:buNone/>
              <a:defRPr sz="2400" b="0" i="0" kern="1200" cap="none" spc="10" baseline="0">
                <a:solidFill>
                  <a:srgbClr val="6638B6"/>
                </a:solidFill>
                <a:latin typeface="Barlow Semi Condensed" pitchFamily="2" charset="77"/>
                <a:ea typeface="+mn-ea"/>
                <a:cs typeface="Arial" panose="020B0604020202020204" pitchFamily="34" charset="0"/>
              </a:defRPr>
            </a:lvl1pPr>
            <a:lvl2pPr marL="288000" indent="-144000" algn="l" defTabSz="685800" rtl="0" eaLnBrk="1" latinLnBrk="0" hangingPunct="1">
              <a:lnSpc>
                <a:spcPct val="110000"/>
              </a:lnSpc>
              <a:spcBef>
                <a:spcPts val="375"/>
              </a:spcBef>
              <a:buFont typeface="Arial" panose="020B0604020202020204" pitchFamily="34" charset="0"/>
              <a:buChar char="•"/>
              <a:defRPr sz="1400" b="0" i="0" kern="1200" spc="10" baseline="0">
                <a:solidFill>
                  <a:schemeClr val="tx1"/>
                </a:solidFill>
                <a:latin typeface="Barlow Semi Condensed" pitchFamily="2" charset="77"/>
                <a:ea typeface="+mn-ea"/>
                <a:cs typeface="Arial" panose="020B0604020202020204" pitchFamily="34" charset="0"/>
              </a:defRPr>
            </a:lvl2pPr>
            <a:lvl3pPr marL="432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3pPr>
            <a:lvl4pPr marL="576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4pPr>
            <a:lvl5pPr marL="720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de-DE" dirty="0"/>
              <a:t>Business Case </a:t>
            </a:r>
          </a:p>
          <a:p>
            <a:endParaRPr lang="de-DE" dirty="0"/>
          </a:p>
        </p:txBody>
      </p:sp>
      <p:sp>
        <p:nvSpPr>
          <p:cNvPr id="18" name="Text Placeholder 2">
            <a:extLst>
              <a:ext uri="{FF2B5EF4-FFF2-40B4-BE49-F238E27FC236}">
                <a16:creationId xmlns:a16="http://schemas.microsoft.com/office/drawing/2014/main" id="{F7797659-88E7-ED7C-5CCB-3DBD00BD3AC3}"/>
              </a:ext>
            </a:extLst>
          </p:cNvPr>
          <p:cNvSpPr txBox="1">
            <a:spLocks/>
          </p:cNvSpPr>
          <p:nvPr/>
        </p:nvSpPr>
        <p:spPr>
          <a:xfrm>
            <a:off x="628650" y="4205373"/>
            <a:ext cx="7886700" cy="1000611"/>
          </a:xfrm>
          <a:prstGeom prst="rect">
            <a:avLst/>
          </a:prstGeom>
        </p:spPr>
        <p:txBody>
          <a:bodyPr vert="horz" lIns="0" tIns="0" rIns="0" bIns="0" rtlCol="0">
            <a:normAutofit fontScale="92500" lnSpcReduction="10000"/>
          </a:bodyPr>
          <a:lstStyle>
            <a:lvl1pPr marL="0" indent="0" algn="l" defTabSz="685800" rtl="0" eaLnBrk="1" latinLnBrk="0" hangingPunct="1">
              <a:lnSpc>
                <a:spcPct val="110000"/>
              </a:lnSpc>
              <a:spcBef>
                <a:spcPts val="750"/>
              </a:spcBef>
              <a:buFont typeface="Arial" panose="020B0604020202020204" pitchFamily="34" charset="0"/>
              <a:buNone/>
              <a:defRPr sz="2400" b="0" i="0" kern="1200" cap="none" spc="10" baseline="0">
                <a:solidFill>
                  <a:srgbClr val="6638B6"/>
                </a:solidFill>
                <a:latin typeface="Barlow Semi Condensed" pitchFamily="2" charset="77"/>
                <a:ea typeface="+mn-ea"/>
                <a:cs typeface="Arial" panose="020B0604020202020204" pitchFamily="34" charset="0"/>
              </a:defRPr>
            </a:lvl1pPr>
            <a:lvl2pPr marL="288000" indent="-144000" algn="l" defTabSz="685800" rtl="0" eaLnBrk="1" latinLnBrk="0" hangingPunct="1">
              <a:lnSpc>
                <a:spcPct val="110000"/>
              </a:lnSpc>
              <a:spcBef>
                <a:spcPts val="375"/>
              </a:spcBef>
              <a:buFont typeface="Arial" panose="020B0604020202020204" pitchFamily="34" charset="0"/>
              <a:buChar char="•"/>
              <a:defRPr sz="1400" b="0" i="0" kern="1200" spc="10" baseline="0">
                <a:solidFill>
                  <a:schemeClr val="tx1"/>
                </a:solidFill>
                <a:latin typeface="Barlow Semi Condensed" pitchFamily="2" charset="77"/>
                <a:ea typeface="+mn-ea"/>
                <a:cs typeface="Arial" panose="020B0604020202020204" pitchFamily="34" charset="0"/>
              </a:defRPr>
            </a:lvl2pPr>
            <a:lvl3pPr marL="432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3pPr>
            <a:lvl4pPr marL="576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4pPr>
            <a:lvl5pPr marL="720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de-DE" dirty="0"/>
              <a:t>Absatzpreise nach Kundensegmenten</a:t>
            </a:r>
          </a:p>
          <a:p>
            <a:pPr lvl="1"/>
            <a:r>
              <a:rPr lang="de-DE" dirty="0"/>
              <a:t>Investitonsplanung</a:t>
            </a:r>
          </a:p>
          <a:p>
            <a:pPr lvl="1"/>
            <a:r>
              <a:rPr lang="de-DE" dirty="0"/>
              <a:t>Plan-GuV</a:t>
            </a:r>
          </a:p>
          <a:p>
            <a:pPr lvl="1"/>
            <a:r>
              <a:rPr lang="de-DE" dirty="0"/>
              <a:t>Plan Blianz</a:t>
            </a:r>
          </a:p>
        </p:txBody>
      </p:sp>
    </p:spTree>
    <p:extLst>
      <p:ext uri="{BB962C8B-B14F-4D97-AF65-F5344CB8AC3E}">
        <p14:creationId xmlns:p14="http://schemas.microsoft.com/office/powerpoint/2010/main" val="2873113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4FEE-3F8B-4781-4C81-539D4A9FF62E}"/>
              </a:ext>
            </a:extLst>
          </p:cNvPr>
          <p:cNvSpPr>
            <a:spLocks noGrp="1"/>
          </p:cNvSpPr>
          <p:nvPr>
            <p:ph type="title"/>
          </p:nvPr>
        </p:nvSpPr>
        <p:spPr/>
        <p:txBody>
          <a:bodyPr/>
          <a:lstStyle/>
          <a:p>
            <a:r>
              <a:rPr lang="de-DE" dirty="0"/>
              <a:t>Finales Nutzenversprechen</a:t>
            </a:r>
          </a:p>
        </p:txBody>
      </p:sp>
      <p:sp>
        <p:nvSpPr>
          <p:cNvPr id="4" name="Text Placeholder 3">
            <a:extLst>
              <a:ext uri="{FF2B5EF4-FFF2-40B4-BE49-F238E27FC236}">
                <a16:creationId xmlns:a16="http://schemas.microsoft.com/office/drawing/2014/main" id="{C78CB5C1-91CA-850E-E512-CDBAD9763B78}"/>
              </a:ext>
            </a:extLst>
          </p:cNvPr>
          <p:cNvSpPr>
            <a:spLocks noGrp="1"/>
          </p:cNvSpPr>
          <p:nvPr>
            <p:ph type="body" sz="quarter" idx="20"/>
          </p:nvPr>
        </p:nvSpPr>
        <p:spPr>
          <a:xfrm>
            <a:off x="628650" y="1043781"/>
            <a:ext cx="5486400" cy="3627438"/>
          </a:xfrm>
        </p:spPr>
        <p:txBody>
          <a:bodyPr/>
          <a:lstStyle/>
          <a:p>
            <a:r>
              <a:rPr lang="de-DE" b="0" i="0" u="none" strike="noStrike" dirty="0">
                <a:solidFill>
                  <a:srgbClr val="000000"/>
                </a:solidFill>
                <a:effectLst/>
                <a:latin typeface="Barlow Semi Condensed" panose="00000506000000000000" pitchFamily="2" charset="0"/>
              </a:rPr>
              <a:t>Wir wollen für die finale Version noch einen weitern Abstandssensor einbauen, welcher sicherstellen soll, ob gar noch Platz im Paketkasten vorhanden ist oder nicht, um dem Paketdienstleister zu veranschaulichen, ob eine Zustellung des Paketes im Moment möglich ist oder nicht.</a:t>
            </a:r>
          </a:p>
          <a:p>
            <a:r>
              <a:rPr lang="de-DE" b="0" i="0" u="none" strike="noStrike" dirty="0">
                <a:solidFill>
                  <a:srgbClr val="000000"/>
                </a:solidFill>
                <a:effectLst/>
                <a:latin typeface="Barlow Semi Condensed" panose="00000506000000000000" pitchFamily="2" charset="0"/>
              </a:rPr>
              <a:t> Dadurch können unnötige Zustellungsversuche vermieden und Zustellungsrouten effektiver gestaltet werden.</a:t>
            </a:r>
            <a:endParaRPr lang="de-DE" dirty="0">
              <a:effectLst/>
              <a:latin typeface="Barlow Semi Condensed" panose="00000506000000000000" pitchFamily="2" charset="0"/>
            </a:endParaRPr>
          </a:p>
          <a:p>
            <a:endParaRPr lang="de-DE" dirty="0"/>
          </a:p>
        </p:txBody>
      </p:sp>
      <p:sp>
        <p:nvSpPr>
          <p:cNvPr id="5" name="Date Placeholder 4">
            <a:extLst>
              <a:ext uri="{FF2B5EF4-FFF2-40B4-BE49-F238E27FC236}">
                <a16:creationId xmlns:a16="http://schemas.microsoft.com/office/drawing/2014/main" id="{E87FCD8B-33A6-0A14-07F6-52185B809329}"/>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34098DD4-3A2D-F4ED-245F-1ED42541EE16}"/>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67F1C614-9BAE-0B33-26EF-6B512E4BD45A}"/>
              </a:ext>
            </a:extLst>
          </p:cNvPr>
          <p:cNvSpPr>
            <a:spLocks noGrp="1"/>
          </p:cNvSpPr>
          <p:nvPr>
            <p:ph type="sldNum" sz="quarter" idx="4"/>
          </p:nvPr>
        </p:nvSpPr>
        <p:spPr/>
        <p:txBody>
          <a:bodyPr/>
          <a:lstStyle/>
          <a:p>
            <a:fld id="{40FBDD77-1809-6B4A-B67E-246783C079C6}" type="slidenum">
              <a:rPr lang="de-DE" noProof="0" smtClean="0"/>
              <a:pPr/>
              <a:t>20</a:t>
            </a:fld>
            <a:endParaRPr lang="de-DE" noProof="0"/>
          </a:p>
        </p:txBody>
      </p:sp>
    </p:spTree>
    <p:extLst>
      <p:ext uri="{BB962C8B-B14F-4D97-AF65-F5344CB8AC3E}">
        <p14:creationId xmlns:p14="http://schemas.microsoft.com/office/powerpoint/2010/main" val="3913644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18A40A30-223A-494E-825F-C0964173B61A}"/>
              </a:ext>
            </a:extLst>
          </p:cNvPr>
          <p:cNvSpPr>
            <a:spLocks noGrp="1"/>
          </p:cNvSpPr>
          <p:nvPr>
            <p:ph type="subTitle" idx="1"/>
          </p:nvPr>
        </p:nvSpPr>
        <p:spPr>
          <a:xfrm>
            <a:off x="1143000" y="3612799"/>
            <a:ext cx="6858000" cy="869410"/>
          </a:xfrm>
        </p:spPr>
        <p:txBody>
          <a:bodyPr/>
          <a:lstStyle/>
          <a:p>
            <a:endParaRPr lang="de-DE" dirty="0">
              <a:latin typeface="Barlow Semi Condensed Medium" pitchFamily="2" charset="77"/>
            </a:endParaRPr>
          </a:p>
        </p:txBody>
      </p:sp>
      <p:sp>
        <p:nvSpPr>
          <p:cNvPr id="2" name="Untertitel 2">
            <a:extLst>
              <a:ext uri="{FF2B5EF4-FFF2-40B4-BE49-F238E27FC236}">
                <a16:creationId xmlns:a16="http://schemas.microsoft.com/office/drawing/2014/main" id="{49FC5C37-670B-6DA5-6BF7-D77B195A18D8}"/>
              </a:ext>
            </a:extLst>
          </p:cNvPr>
          <p:cNvSpPr txBox="1">
            <a:spLocks/>
          </p:cNvSpPr>
          <p:nvPr/>
        </p:nvSpPr>
        <p:spPr>
          <a:xfrm>
            <a:off x="1143000" y="2285801"/>
            <a:ext cx="6858000" cy="869410"/>
          </a:xfrm>
          <a:prstGeom prst="rect">
            <a:avLst/>
          </a:prstGeom>
        </p:spPr>
        <p:txBody>
          <a:bodyPr vert="horz" lIns="0" tIns="0" rIns="0" bIns="0" rtlCol="0">
            <a:noAutofit/>
          </a:bodyPr>
          <a:lstStyle>
            <a:lvl1pPr marL="0" indent="0" algn="l" defTabSz="685800" rtl="0" eaLnBrk="1" latinLnBrk="0" hangingPunct="1">
              <a:lnSpc>
                <a:spcPct val="110000"/>
              </a:lnSpc>
              <a:spcBef>
                <a:spcPts val="750"/>
              </a:spcBef>
              <a:buFont typeface="Arial" panose="020B0604020202020204" pitchFamily="34" charset="0"/>
              <a:buNone/>
              <a:defRPr sz="1600" b="0" i="0" kern="1200" spc="10" baseline="0">
                <a:solidFill>
                  <a:schemeClr val="bg1"/>
                </a:solidFill>
                <a:latin typeface="Barlow Semi Condensed" pitchFamily="2" charset="77"/>
                <a:ea typeface="+mn-ea"/>
                <a:cs typeface="Arial" panose="020B0604020202020204" pitchFamily="34" charset="0"/>
              </a:defRPr>
            </a:lvl1pPr>
            <a:lvl2pPr marL="342900" indent="0" algn="ctr" defTabSz="685800" rtl="0" eaLnBrk="1" latinLnBrk="0" hangingPunct="1">
              <a:lnSpc>
                <a:spcPct val="110000"/>
              </a:lnSpc>
              <a:spcBef>
                <a:spcPts val="375"/>
              </a:spcBef>
              <a:buFont typeface="Arial" panose="020B0604020202020204" pitchFamily="34" charset="0"/>
              <a:buNone/>
              <a:defRPr sz="1500" b="0" i="0" kern="1200" spc="10" baseline="0">
                <a:solidFill>
                  <a:schemeClr val="tx1"/>
                </a:solidFill>
                <a:latin typeface="Barlow Semi Condensed" pitchFamily="2" charset="77"/>
                <a:ea typeface="+mn-ea"/>
                <a:cs typeface="Arial" panose="020B0604020202020204" pitchFamily="34" charset="0"/>
              </a:defRPr>
            </a:lvl2pPr>
            <a:lvl3pPr marL="685800" indent="0" algn="ctr" defTabSz="685800" rtl="0" eaLnBrk="1" latinLnBrk="0" hangingPunct="1">
              <a:lnSpc>
                <a:spcPct val="110000"/>
              </a:lnSpc>
              <a:spcBef>
                <a:spcPts val="375"/>
              </a:spcBef>
              <a:buFont typeface="Arial" panose="020B0604020202020204" pitchFamily="34" charset="0"/>
              <a:buNone/>
              <a:defRPr sz="1350" b="0" i="0" kern="1200" spc="10" baseline="0">
                <a:solidFill>
                  <a:schemeClr val="tx1"/>
                </a:solidFill>
                <a:latin typeface="Barlow Semi Condensed" pitchFamily="2" charset="77"/>
                <a:ea typeface="+mn-ea"/>
                <a:cs typeface="Arial" panose="020B0604020202020204" pitchFamily="34" charset="0"/>
              </a:defRPr>
            </a:lvl3pPr>
            <a:lvl4pPr marL="1028700" indent="0" algn="ctr" defTabSz="685800" rtl="0" eaLnBrk="1" latinLnBrk="0" hangingPunct="1">
              <a:lnSpc>
                <a:spcPct val="110000"/>
              </a:lnSpc>
              <a:spcBef>
                <a:spcPts val="375"/>
              </a:spcBef>
              <a:buFont typeface="Arial" panose="020B0604020202020204" pitchFamily="34" charset="0"/>
              <a:buNone/>
              <a:defRPr sz="1200" b="0" i="0" kern="1200" spc="10" baseline="0">
                <a:solidFill>
                  <a:schemeClr val="tx1"/>
                </a:solidFill>
                <a:latin typeface="Barlow Semi Condensed" pitchFamily="2" charset="77"/>
                <a:ea typeface="+mn-ea"/>
                <a:cs typeface="Arial" panose="020B0604020202020204" pitchFamily="34" charset="0"/>
              </a:defRPr>
            </a:lvl4pPr>
            <a:lvl5pPr marL="1371600" indent="0" algn="ctr" defTabSz="685800" rtl="0" eaLnBrk="1" latinLnBrk="0" hangingPunct="1">
              <a:lnSpc>
                <a:spcPct val="110000"/>
              </a:lnSpc>
              <a:spcBef>
                <a:spcPts val="375"/>
              </a:spcBef>
              <a:buFont typeface="Arial" panose="020B0604020202020204" pitchFamily="34" charset="0"/>
              <a:buNone/>
              <a:defRPr sz="1200" b="0" i="0" kern="1200" spc="10" baseline="0">
                <a:solidFill>
                  <a:schemeClr val="tx1"/>
                </a:solidFill>
                <a:latin typeface="Barlow Semi Condensed" pitchFamily="2" charset="77"/>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de-DE" sz="5400" dirty="0">
                <a:latin typeface="Barlow Semi Condensed Medium" pitchFamily="2" charset="77"/>
              </a:rPr>
              <a:t>Business Case</a:t>
            </a:r>
          </a:p>
        </p:txBody>
      </p:sp>
    </p:spTree>
    <p:extLst>
      <p:ext uri="{BB962C8B-B14F-4D97-AF65-F5344CB8AC3E}">
        <p14:creationId xmlns:p14="http://schemas.microsoft.com/office/powerpoint/2010/main" val="2012389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4FEE-3F8B-4781-4C81-539D4A9FF62E}"/>
              </a:ext>
            </a:extLst>
          </p:cNvPr>
          <p:cNvSpPr>
            <a:spLocks noGrp="1"/>
          </p:cNvSpPr>
          <p:nvPr>
            <p:ph type="title"/>
          </p:nvPr>
        </p:nvSpPr>
        <p:spPr/>
        <p:txBody>
          <a:bodyPr/>
          <a:lstStyle/>
          <a:p>
            <a:r>
              <a:rPr lang="de-DE" dirty="0"/>
              <a:t>Absatzplanung nach Kundensegmenten</a:t>
            </a:r>
          </a:p>
        </p:txBody>
      </p:sp>
      <p:sp>
        <p:nvSpPr>
          <p:cNvPr id="4" name="Text Placeholder 3">
            <a:extLst>
              <a:ext uri="{FF2B5EF4-FFF2-40B4-BE49-F238E27FC236}">
                <a16:creationId xmlns:a16="http://schemas.microsoft.com/office/drawing/2014/main" id="{C78CB5C1-91CA-850E-E512-CDBAD9763B78}"/>
              </a:ext>
            </a:extLst>
          </p:cNvPr>
          <p:cNvSpPr>
            <a:spLocks noGrp="1"/>
          </p:cNvSpPr>
          <p:nvPr>
            <p:ph type="body" sz="quarter" idx="20"/>
          </p:nvPr>
        </p:nvSpPr>
        <p:spPr>
          <a:xfrm>
            <a:off x="628650" y="1043781"/>
            <a:ext cx="5486400" cy="3627438"/>
          </a:xfrm>
        </p:spPr>
        <p:txBody>
          <a:bodyPr/>
          <a:lstStyle/>
          <a:p>
            <a:r>
              <a:rPr lang="de-DE" dirty="0"/>
              <a:t>Geplante Verkaufszahlen:</a:t>
            </a:r>
          </a:p>
          <a:p>
            <a:pPr lvl="1"/>
            <a:r>
              <a:rPr lang="de-DE" dirty="0"/>
              <a:t>1 Jahr 5000 Stück</a:t>
            </a:r>
          </a:p>
          <a:p>
            <a:pPr lvl="1"/>
            <a:r>
              <a:rPr lang="de-DE" dirty="0"/>
              <a:t>2 Jahr 12000 Stück</a:t>
            </a:r>
          </a:p>
          <a:p>
            <a:pPr lvl="1"/>
            <a:r>
              <a:rPr lang="de-DE" dirty="0"/>
              <a:t>3 Jahr 20000 Stück</a:t>
            </a:r>
          </a:p>
          <a:p>
            <a:pPr marL="144000" lvl="1" indent="0">
              <a:buNone/>
            </a:pPr>
            <a:endParaRPr lang="de-DE" dirty="0"/>
          </a:p>
          <a:p>
            <a:r>
              <a:rPr lang="de-DE" dirty="0"/>
              <a:t>Geplanter Marktanteil nach 3 Jahre: 50%</a:t>
            </a:r>
          </a:p>
          <a:p>
            <a:endParaRPr lang="de-DE" dirty="0"/>
          </a:p>
          <a:p>
            <a:r>
              <a:rPr lang="de-DE" dirty="0"/>
              <a:t>Absatzzahlen 70% zu 30% zwischen Privat- und Firmenkunden</a:t>
            </a:r>
          </a:p>
          <a:p>
            <a:endParaRPr lang="de-DE" dirty="0"/>
          </a:p>
          <a:p>
            <a:r>
              <a:rPr lang="de-DE" dirty="0"/>
              <a:t>Jährlich mindestens einen neuen Paketdienstleister unsere Daten zu verkaufen.</a:t>
            </a:r>
          </a:p>
          <a:p>
            <a:endParaRPr lang="de-DE" dirty="0"/>
          </a:p>
          <a:p>
            <a:pPr lvl="1"/>
            <a:endParaRPr lang="de-DE" dirty="0"/>
          </a:p>
        </p:txBody>
      </p:sp>
      <p:sp>
        <p:nvSpPr>
          <p:cNvPr id="5" name="Date Placeholder 4">
            <a:extLst>
              <a:ext uri="{FF2B5EF4-FFF2-40B4-BE49-F238E27FC236}">
                <a16:creationId xmlns:a16="http://schemas.microsoft.com/office/drawing/2014/main" id="{E87FCD8B-33A6-0A14-07F6-52185B809329}"/>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34098DD4-3A2D-F4ED-245F-1ED42541EE16}"/>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67F1C614-9BAE-0B33-26EF-6B512E4BD45A}"/>
              </a:ext>
            </a:extLst>
          </p:cNvPr>
          <p:cNvSpPr>
            <a:spLocks noGrp="1"/>
          </p:cNvSpPr>
          <p:nvPr>
            <p:ph type="sldNum" sz="quarter" idx="4"/>
          </p:nvPr>
        </p:nvSpPr>
        <p:spPr/>
        <p:txBody>
          <a:bodyPr/>
          <a:lstStyle/>
          <a:p>
            <a:fld id="{40FBDD77-1809-6B4A-B67E-246783C079C6}" type="slidenum">
              <a:rPr lang="de-DE" noProof="0" smtClean="0"/>
              <a:pPr/>
              <a:t>22</a:t>
            </a:fld>
            <a:endParaRPr lang="de-DE" noProof="0"/>
          </a:p>
        </p:txBody>
      </p:sp>
    </p:spTree>
    <p:extLst>
      <p:ext uri="{BB962C8B-B14F-4D97-AF65-F5344CB8AC3E}">
        <p14:creationId xmlns:p14="http://schemas.microsoft.com/office/powerpoint/2010/main" val="1490697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4FEE-3F8B-4781-4C81-539D4A9FF62E}"/>
              </a:ext>
            </a:extLst>
          </p:cNvPr>
          <p:cNvSpPr>
            <a:spLocks noGrp="1"/>
          </p:cNvSpPr>
          <p:nvPr>
            <p:ph type="title"/>
          </p:nvPr>
        </p:nvSpPr>
        <p:spPr/>
        <p:txBody>
          <a:bodyPr/>
          <a:lstStyle/>
          <a:p>
            <a:r>
              <a:rPr lang="de-DE" dirty="0"/>
              <a:t>Absatzpreise nach Kundensegmenten</a:t>
            </a:r>
          </a:p>
        </p:txBody>
      </p:sp>
      <p:sp>
        <p:nvSpPr>
          <p:cNvPr id="4" name="Text Placeholder 3">
            <a:extLst>
              <a:ext uri="{FF2B5EF4-FFF2-40B4-BE49-F238E27FC236}">
                <a16:creationId xmlns:a16="http://schemas.microsoft.com/office/drawing/2014/main" id="{C78CB5C1-91CA-850E-E512-CDBAD9763B78}"/>
              </a:ext>
            </a:extLst>
          </p:cNvPr>
          <p:cNvSpPr>
            <a:spLocks noGrp="1"/>
          </p:cNvSpPr>
          <p:nvPr>
            <p:ph type="body" sz="quarter" idx="20"/>
          </p:nvPr>
        </p:nvSpPr>
        <p:spPr>
          <a:xfrm>
            <a:off x="628650" y="1043781"/>
            <a:ext cx="5486400" cy="3627438"/>
          </a:xfrm>
        </p:spPr>
        <p:txBody>
          <a:bodyPr/>
          <a:lstStyle/>
          <a:p>
            <a:r>
              <a:rPr lang="de-DE" dirty="0"/>
              <a:t>Absatzpreise sind unabhängig vom Kundensegment gleich</a:t>
            </a:r>
          </a:p>
          <a:p>
            <a:pPr marL="0" indent="0">
              <a:buNone/>
            </a:pPr>
            <a:endParaRPr lang="de-DE" dirty="0"/>
          </a:p>
          <a:p>
            <a:r>
              <a:rPr lang="de-DE" dirty="0"/>
              <a:t>Der Preis der Kästen setzt sich aus den Herstellkosten und einer Gewinnmarge von 30% zusammen:</a:t>
            </a:r>
          </a:p>
          <a:p>
            <a:pPr lvl="1"/>
            <a:r>
              <a:rPr lang="de-DE" dirty="0"/>
              <a:t>Kleinster Paketkasten 149,99 €</a:t>
            </a:r>
          </a:p>
          <a:p>
            <a:pPr lvl="1"/>
            <a:r>
              <a:rPr lang="de-DE" dirty="0"/>
              <a:t>Mittlerer Paketkasten  269,99 €</a:t>
            </a:r>
          </a:p>
          <a:p>
            <a:pPr lvl="1"/>
            <a:r>
              <a:rPr lang="de-DE" dirty="0"/>
              <a:t>Großen Paketkasten     319,99 €</a:t>
            </a:r>
          </a:p>
          <a:p>
            <a:r>
              <a:rPr lang="de-DE" dirty="0"/>
              <a:t>Durchschnittspreis von 246,67€</a:t>
            </a:r>
          </a:p>
          <a:p>
            <a:r>
              <a:rPr lang="de-DE" dirty="0"/>
              <a:t>Die Preise der Daten für die Paketdienste sind zur Zeit noch nicht zu ermitteln und werden in einzelnen Kooperationsverträgen ermittelt</a:t>
            </a:r>
          </a:p>
          <a:p>
            <a:endParaRPr lang="de-DE" dirty="0"/>
          </a:p>
          <a:p>
            <a:endParaRPr lang="de-DE" dirty="0"/>
          </a:p>
        </p:txBody>
      </p:sp>
      <p:sp>
        <p:nvSpPr>
          <p:cNvPr id="5" name="Date Placeholder 4">
            <a:extLst>
              <a:ext uri="{FF2B5EF4-FFF2-40B4-BE49-F238E27FC236}">
                <a16:creationId xmlns:a16="http://schemas.microsoft.com/office/drawing/2014/main" id="{E87FCD8B-33A6-0A14-07F6-52185B809329}"/>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34098DD4-3A2D-F4ED-245F-1ED42541EE16}"/>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67F1C614-9BAE-0B33-26EF-6B512E4BD45A}"/>
              </a:ext>
            </a:extLst>
          </p:cNvPr>
          <p:cNvSpPr>
            <a:spLocks noGrp="1"/>
          </p:cNvSpPr>
          <p:nvPr>
            <p:ph type="sldNum" sz="quarter" idx="4"/>
          </p:nvPr>
        </p:nvSpPr>
        <p:spPr/>
        <p:txBody>
          <a:bodyPr/>
          <a:lstStyle/>
          <a:p>
            <a:fld id="{40FBDD77-1809-6B4A-B67E-246783C079C6}" type="slidenum">
              <a:rPr lang="de-DE" noProof="0" smtClean="0"/>
              <a:pPr/>
              <a:t>23</a:t>
            </a:fld>
            <a:endParaRPr lang="de-DE" noProof="0"/>
          </a:p>
        </p:txBody>
      </p:sp>
    </p:spTree>
    <p:extLst>
      <p:ext uri="{BB962C8B-B14F-4D97-AF65-F5344CB8AC3E}">
        <p14:creationId xmlns:p14="http://schemas.microsoft.com/office/powerpoint/2010/main" val="104393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4FEE-3F8B-4781-4C81-539D4A9FF62E}"/>
              </a:ext>
            </a:extLst>
          </p:cNvPr>
          <p:cNvSpPr>
            <a:spLocks noGrp="1"/>
          </p:cNvSpPr>
          <p:nvPr>
            <p:ph type="title"/>
          </p:nvPr>
        </p:nvSpPr>
        <p:spPr/>
        <p:txBody>
          <a:bodyPr/>
          <a:lstStyle/>
          <a:p>
            <a:r>
              <a:rPr lang="de-DE" dirty="0"/>
              <a:t>Umsatzplanung</a:t>
            </a:r>
          </a:p>
        </p:txBody>
      </p:sp>
      <p:sp>
        <p:nvSpPr>
          <p:cNvPr id="5" name="Date Placeholder 4">
            <a:extLst>
              <a:ext uri="{FF2B5EF4-FFF2-40B4-BE49-F238E27FC236}">
                <a16:creationId xmlns:a16="http://schemas.microsoft.com/office/drawing/2014/main" id="{E87FCD8B-33A6-0A14-07F6-52185B809329}"/>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34098DD4-3A2D-F4ED-245F-1ED42541EE16}"/>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67F1C614-9BAE-0B33-26EF-6B512E4BD45A}"/>
              </a:ext>
            </a:extLst>
          </p:cNvPr>
          <p:cNvSpPr>
            <a:spLocks noGrp="1"/>
          </p:cNvSpPr>
          <p:nvPr>
            <p:ph type="sldNum" sz="quarter" idx="4"/>
          </p:nvPr>
        </p:nvSpPr>
        <p:spPr/>
        <p:txBody>
          <a:bodyPr/>
          <a:lstStyle/>
          <a:p>
            <a:fld id="{40FBDD77-1809-6B4A-B67E-246783C079C6}" type="slidenum">
              <a:rPr lang="de-DE" noProof="0" smtClean="0"/>
              <a:pPr/>
              <a:t>24</a:t>
            </a:fld>
            <a:endParaRPr lang="de-DE" noProof="0"/>
          </a:p>
        </p:txBody>
      </p:sp>
      <p:graphicFrame>
        <p:nvGraphicFramePr>
          <p:cNvPr id="9" name="Diagramm 8">
            <a:extLst>
              <a:ext uri="{FF2B5EF4-FFF2-40B4-BE49-F238E27FC236}">
                <a16:creationId xmlns:a16="http://schemas.microsoft.com/office/drawing/2014/main" id="{47B77B78-11F0-4CCC-B748-0A4C599BFE41}"/>
              </a:ext>
            </a:extLst>
          </p:cNvPr>
          <p:cNvGraphicFramePr/>
          <p:nvPr>
            <p:extLst>
              <p:ext uri="{D42A27DB-BD31-4B8C-83A1-F6EECF244321}">
                <p14:modId xmlns:p14="http://schemas.microsoft.com/office/powerpoint/2010/main" val="3211654996"/>
              </p:ext>
            </p:extLst>
          </p:nvPr>
        </p:nvGraphicFramePr>
        <p:xfrm>
          <a:off x="1524000" y="8255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8539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4FEE-3F8B-4781-4C81-539D4A9FF62E}"/>
              </a:ext>
            </a:extLst>
          </p:cNvPr>
          <p:cNvSpPr>
            <a:spLocks noGrp="1"/>
          </p:cNvSpPr>
          <p:nvPr>
            <p:ph type="title"/>
          </p:nvPr>
        </p:nvSpPr>
        <p:spPr/>
        <p:txBody>
          <a:bodyPr/>
          <a:lstStyle/>
          <a:p>
            <a:r>
              <a:rPr lang="de-DE" dirty="0"/>
              <a:t>Kostenplanung</a:t>
            </a:r>
          </a:p>
        </p:txBody>
      </p:sp>
      <p:sp>
        <p:nvSpPr>
          <p:cNvPr id="4" name="Text Placeholder 3">
            <a:extLst>
              <a:ext uri="{FF2B5EF4-FFF2-40B4-BE49-F238E27FC236}">
                <a16:creationId xmlns:a16="http://schemas.microsoft.com/office/drawing/2014/main" id="{C78CB5C1-91CA-850E-E512-CDBAD9763B78}"/>
              </a:ext>
            </a:extLst>
          </p:cNvPr>
          <p:cNvSpPr>
            <a:spLocks noGrp="1"/>
          </p:cNvSpPr>
          <p:nvPr>
            <p:ph type="body" sz="quarter" idx="20"/>
          </p:nvPr>
        </p:nvSpPr>
        <p:spPr>
          <a:xfrm>
            <a:off x="628650" y="1043781"/>
            <a:ext cx="5486400" cy="3627438"/>
          </a:xfrm>
        </p:spPr>
        <p:txBody>
          <a:bodyPr/>
          <a:lstStyle/>
          <a:p>
            <a:r>
              <a:rPr lang="de-DE" dirty="0"/>
              <a:t>Beschaffungsplanung</a:t>
            </a:r>
          </a:p>
          <a:p>
            <a:endParaRPr lang="de-DE" dirty="0"/>
          </a:p>
          <a:p>
            <a:r>
              <a:rPr lang="de-DE" dirty="0"/>
              <a:t>Personalplanung</a:t>
            </a:r>
          </a:p>
          <a:p>
            <a:endParaRPr lang="de-DE" dirty="0"/>
          </a:p>
          <a:p>
            <a:r>
              <a:rPr lang="de-DE" dirty="0"/>
              <a:t>Investitionsplanung</a:t>
            </a:r>
          </a:p>
          <a:p>
            <a:endParaRPr lang="de-DE" dirty="0"/>
          </a:p>
        </p:txBody>
      </p:sp>
      <p:sp>
        <p:nvSpPr>
          <p:cNvPr id="5" name="Date Placeholder 4">
            <a:extLst>
              <a:ext uri="{FF2B5EF4-FFF2-40B4-BE49-F238E27FC236}">
                <a16:creationId xmlns:a16="http://schemas.microsoft.com/office/drawing/2014/main" id="{E87FCD8B-33A6-0A14-07F6-52185B809329}"/>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34098DD4-3A2D-F4ED-245F-1ED42541EE16}"/>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67F1C614-9BAE-0B33-26EF-6B512E4BD45A}"/>
              </a:ext>
            </a:extLst>
          </p:cNvPr>
          <p:cNvSpPr>
            <a:spLocks noGrp="1"/>
          </p:cNvSpPr>
          <p:nvPr>
            <p:ph type="sldNum" sz="quarter" idx="4"/>
          </p:nvPr>
        </p:nvSpPr>
        <p:spPr/>
        <p:txBody>
          <a:bodyPr/>
          <a:lstStyle/>
          <a:p>
            <a:fld id="{40FBDD77-1809-6B4A-B67E-246783C079C6}" type="slidenum">
              <a:rPr lang="de-DE" noProof="0" smtClean="0"/>
              <a:pPr/>
              <a:t>25</a:t>
            </a:fld>
            <a:endParaRPr lang="de-DE" noProof="0"/>
          </a:p>
        </p:txBody>
      </p:sp>
    </p:spTree>
    <p:extLst>
      <p:ext uri="{BB962C8B-B14F-4D97-AF65-F5344CB8AC3E}">
        <p14:creationId xmlns:p14="http://schemas.microsoft.com/office/powerpoint/2010/main" val="3186273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4FEE-3F8B-4781-4C81-539D4A9FF62E}"/>
              </a:ext>
            </a:extLst>
          </p:cNvPr>
          <p:cNvSpPr>
            <a:spLocks noGrp="1"/>
          </p:cNvSpPr>
          <p:nvPr>
            <p:ph type="title"/>
          </p:nvPr>
        </p:nvSpPr>
        <p:spPr/>
        <p:txBody>
          <a:bodyPr/>
          <a:lstStyle/>
          <a:p>
            <a:r>
              <a:rPr lang="de-DE" dirty="0"/>
              <a:t>Beschaffungsplanung</a:t>
            </a:r>
          </a:p>
        </p:txBody>
      </p:sp>
      <p:sp>
        <p:nvSpPr>
          <p:cNvPr id="4" name="Text Placeholder 3">
            <a:extLst>
              <a:ext uri="{FF2B5EF4-FFF2-40B4-BE49-F238E27FC236}">
                <a16:creationId xmlns:a16="http://schemas.microsoft.com/office/drawing/2014/main" id="{C78CB5C1-91CA-850E-E512-CDBAD9763B78}"/>
              </a:ext>
            </a:extLst>
          </p:cNvPr>
          <p:cNvSpPr>
            <a:spLocks noGrp="1"/>
          </p:cNvSpPr>
          <p:nvPr>
            <p:ph type="body" sz="quarter" idx="20"/>
          </p:nvPr>
        </p:nvSpPr>
        <p:spPr>
          <a:xfrm>
            <a:off x="628650" y="1043781"/>
            <a:ext cx="5486400" cy="3627438"/>
          </a:xfrm>
        </p:spPr>
        <p:txBody>
          <a:bodyPr/>
          <a:lstStyle/>
          <a:p>
            <a:r>
              <a:rPr lang="de-DE" dirty="0"/>
              <a:t>Durchschnittliche Kosten für Paketkasten 172,67€</a:t>
            </a:r>
          </a:p>
        </p:txBody>
      </p:sp>
      <p:sp>
        <p:nvSpPr>
          <p:cNvPr id="5" name="Date Placeholder 4">
            <a:extLst>
              <a:ext uri="{FF2B5EF4-FFF2-40B4-BE49-F238E27FC236}">
                <a16:creationId xmlns:a16="http://schemas.microsoft.com/office/drawing/2014/main" id="{E87FCD8B-33A6-0A14-07F6-52185B809329}"/>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34098DD4-3A2D-F4ED-245F-1ED42541EE16}"/>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67F1C614-9BAE-0B33-26EF-6B512E4BD45A}"/>
              </a:ext>
            </a:extLst>
          </p:cNvPr>
          <p:cNvSpPr>
            <a:spLocks noGrp="1"/>
          </p:cNvSpPr>
          <p:nvPr>
            <p:ph type="sldNum" sz="quarter" idx="4"/>
          </p:nvPr>
        </p:nvSpPr>
        <p:spPr/>
        <p:txBody>
          <a:bodyPr/>
          <a:lstStyle/>
          <a:p>
            <a:fld id="{40FBDD77-1809-6B4A-B67E-246783C079C6}" type="slidenum">
              <a:rPr lang="de-DE" noProof="0" smtClean="0"/>
              <a:pPr/>
              <a:t>26</a:t>
            </a:fld>
            <a:endParaRPr lang="de-DE" noProof="0"/>
          </a:p>
        </p:txBody>
      </p:sp>
      <p:graphicFrame>
        <p:nvGraphicFramePr>
          <p:cNvPr id="9" name="Diagramm 8">
            <a:extLst>
              <a:ext uri="{FF2B5EF4-FFF2-40B4-BE49-F238E27FC236}">
                <a16:creationId xmlns:a16="http://schemas.microsoft.com/office/drawing/2014/main" id="{83917708-CC95-4661-91FE-CBE50B045772}"/>
              </a:ext>
            </a:extLst>
          </p:cNvPr>
          <p:cNvGraphicFramePr/>
          <p:nvPr>
            <p:extLst>
              <p:ext uri="{D42A27DB-BD31-4B8C-83A1-F6EECF244321}">
                <p14:modId xmlns:p14="http://schemas.microsoft.com/office/powerpoint/2010/main" val="18102831"/>
              </p:ext>
            </p:extLst>
          </p:nvPr>
        </p:nvGraphicFramePr>
        <p:xfrm>
          <a:off x="1524000" y="1420426"/>
          <a:ext cx="5835588" cy="34690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5416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4FEE-3F8B-4781-4C81-539D4A9FF62E}"/>
              </a:ext>
            </a:extLst>
          </p:cNvPr>
          <p:cNvSpPr>
            <a:spLocks noGrp="1"/>
          </p:cNvSpPr>
          <p:nvPr>
            <p:ph type="title"/>
          </p:nvPr>
        </p:nvSpPr>
        <p:spPr/>
        <p:txBody>
          <a:bodyPr/>
          <a:lstStyle/>
          <a:p>
            <a:r>
              <a:rPr lang="de-DE" dirty="0"/>
              <a:t>Personalkosten</a:t>
            </a:r>
          </a:p>
        </p:txBody>
      </p:sp>
      <p:sp>
        <p:nvSpPr>
          <p:cNvPr id="4" name="Text Placeholder 3">
            <a:extLst>
              <a:ext uri="{FF2B5EF4-FFF2-40B4-BE49-F238E27FC236}">
                <a16:creationId xmlns:a16="http://schemas.microsoft.com/office/drawing/2014/main" id="{C78CB5C1-91CA-850E-E512-CDBAD9763B78}"/>
              </a:ext>
            </a:extLst>
          </p:cNvPr>
          <p:cNvSpPr>
            <a:spLocks noGrp="1"/>
          </p:cNvSpPr>
          <p:nvPr>
            <p:ph type="body" sz="quarter" idx="20"/>
          </p:nvPr>
        </p:nvSpPr>
        <p:spPr>
          <a:xfrm>
            <a:off x="628650" y="1043781"/>
            <a:ext cx="5486400" cy="3627438"/>
          </a:xfrm>
        </p:spPr>
        <p:txBody>
          <a:bodyPr/>
          <a:lstStyle/>
          <a:p>
            <a:r>
              <a:rPr lang="de-DE" dirty="0"/>
              <a:t>10 Angestellte </a:t>
            </a:r>
          </a:p>
          <a:p>
            <a:endParaRPr lang="de-DE" dirty="0"/>
          </a:p>
          <a:p>
            <a:r>
              <a:rPr lang="de-DE" dirty="0"/>
              <a:t>Durchschnittslohn 2.500€ pro Monat</a:t>
            </a:r>
          </a:p>
          <a:p>
            <a:endParaRPr lang="de-DE" dirty="0"/>
          </a:p>
          <a:p>
            <a:r>
              <a:rPr lang="de-DE" dirty="0"/>
              <a:t>Insgesamt 300.000€ p/a</a:t>
            </a:r>
          </a:p>
        </p:txBody>
      </p:sp>
      <p:sp>
        <p:nvSpPr>
          <p:cNvPr id="5" name="Date Placeholder 4">
            <a:extLst>
              <a:ext uri="{FF2B5EF4-FFF2-40B4-BE49-F238E27FC236}">
                <a16:creationId xmlns:a16="http://schemas.microsoft.com/office/drawing/2014/main" id="{E87FCD8B-33A6-0A14-07F6-52185B809329}"/>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34098DD4-3A2D-F4ED-245F-1ED42541EE16}"/>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67F1C614-9BAE-0B33-26EF-6B512E4BD45A}"/>
              </a:ext>
            </a:extLst>
          </p:cNvPr>
          <p:cNvSpPr>
            <a:spLocks noGrp="1"/>
          </p:cNvSpPr>
          <p:nvPr>
            <p:ph type="sldNum" sz="quarter" idx="4"/>
          </p:nvPr>
        </p:nvSpPr>
        <p:spPr/>
        <p:txBody>
          <a:bodyPr/>
          <a:lstStyle/>
          <a:p>
            <a:fld id="{40FBDD77-1809-6B4A-B67E-246783C079C6}" type="slidenum">
              <a:rPr lang="de-DE" noProof="0" smtClean="0"/>
              <a:pPr/>
              <a:t>27</a:t>
            </a:fld>
            <a:endParaRPr lang="de-DE" noProof="0"/>
          </a:p>
        </p:txBody>
      </p:sp>
    </p:spTree>
    <p:extLst>
      <p:ext uri="{BB962C8B-B14F-4D97-AF65-F5344CB8AC3E}">
        <p14:creationId xmlns:p14="http://schemas.microsoft.com/office/powerpoint/2010/main" val="2854050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4FEE-3F8B-4781-4C81-539D4A9FF62E}"/>
              </a:ext>
            </a:extLst>
          </p:cNvPr>
          <p:cNvSpPr>
            <a:spLocks noGrp="1"/>
          </p:cNvSpPr>
          <p:nvPr>
            <p:ph type="title"/>
          </p:nvPr>
        </p:nvSpPr>
        <p:spPr/>
        <p:txBody>
          <a:bodyPr/>
          <a:lstStyle/>
          <a:p>
            <a:r>
              <a:rPr lang="de-DE" dirty="0"/>
              <a:t>Investitionsplanung</a:t>
            </a:r>
          </a:p>
        </p:txBody>
      </p:sp>
      <p:sp>
        <p:nvSpPr>
          <p:cNvPr id="4" name="Text Placeholder 3">
            <a:extLst>
              <a:ext uri="{FF2B5EF4-FFF2-40B4-BE49-F238E27FC236}">
                <a16:creationId xmlns:a16="http://schemas.microsoft.com/office/drawing/2014/main" id="{C78CB5C1-91CA-850E-E512-CDBAD9763B78}"/>
              </a:ext>
            </a:extLst>
          </p:cNvPr>
          <p:cNvSpPr>
            <a:spLocks noGrp="1"/>
          </p:cNvSpPr>
          <p:nvPr>
            <p:ph type="body" sz="quarter" idx="20"/>
          </p:nvPr>
        </p:nvSpPr>
        <p:spPr>
          <a:xfrm>
            <a:off x="628650" y="1043781"/>
            <a:ext cx="5486400" cy="3627438"/>
          </a:xfrm>
        </p:spPr>
        <p:txBody>
          <a:bodyPr/>
          <a:lstStyle/>
          <a:p>
            <a:r>
              <a:rPr lang="de-DE" dirty="0"/>
              <a:t>Maschinen und Produktionsstätten werden nicht benötigt</a:t>
            </a:r>
          </a:p>
          <a:p>
            <a:endParaRPr lang="de-DE" dirty="0"/>
          </a:p>
          <a:p>
            <a:r>
              <a:rPr lang="de-DE" dirty="0"/>
              <a:t>Werkzeuge im Wert von 500€</a:t>
            </a:r>
          </a:p>
          <a:p>
            <a:endParaRPr lang="de-DE" dirty="0"/>
          </a:p>
          <a:p>
            <a:r>
              <a:rPr lang="de-DE" dirty="0"/>
              <a:t>Software im Wert von 4000€</a:t>
            </a:r>
          </a:p>
        </p:txBody>
      </p:sp>
      <p:sp>
        <p:nvSpPr>
          <p:cNvPr id="5" name="Date Placeholder 4">
            <a:extLst>
              <a:ext uri="{FF2B5EF4-FFF2-40B4-BE49-F238E27FC236}">
                <a16:creationId xmlns:a16="http://schemas.microsoft.com/office/drawing/2014/main" id="{E87FCD8B-33A6-0A14-07F6-52185B809329}"/>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34098DD4-3A2D-F4ED-245F-1ED42541EE16}"/>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67F1C614-9BAE-0B33-26EF-6B512E4BD45A}"/>
              </a:ext>
            </a:extLst>
          </p:cNvPr>
          <p:cNvSpPr>
            <a:spLocks noGrp="1"/>
          </p:cNvSpPr>
          <p:nvPr>
            <p:ph type="sldNum" sz="quarter" idx="4"/>
          </p:nvPr>
        </p:nvSpPr>
        <p:spPr/>
        <p:txBody>
          <a:bodyPr/>
          <a:lstStyle/>
          <a:p>
            <a:fld id="{40FBDD77-1809-6B4A-B67E-246783C079C6}" type="slidenum">
              <a:rPr lang="de-DE" noProof="0" smtClean="0"/>
              <a:pPr/>
              <a:t>28</a:t>
            </a:fld>
            <a:endParaRPr lang="de-DE" noProof="0"/>
          </a:p>
        </p:txBody>
      </p:sp>
    </p:spTree>
    <p:extLst>
      <p:ext uri="{BB962C8B-B14F-4D97-AF65-F5344CB8AC3E}">
        <p14:creationId xmlns:p14="http://schemas.microsoft.com/office/powerpoint/2010/main" val="1865653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4FEE-3F8B-4781-4C81-539D4A9FF62E}"/>
              </a:ext>
            </a:extLst>
          </p:cNvPr>
          <p:cNvSpPr>
            <a:spLocks noGrp="1"/>
          </p:cNvSpPr>
          <p:nvPr>
            <p:ph type="title"/>
          </p:nvPr>
        </p:nvSpPr>
        <p:spPr/>
        <p:txBody>
          <a:bodyPr/>
          <a:lstStyle/>
          <a:p>
            <a:r>
              <a:rPr lang="de-DE" dirty="0"/>
              <a:t>Finanzierungsplanung</a:t>
            </a:r>
          </a:p>
        </p:txBody>
      </p:sp>
      <p:sp>
        <p:nvSpPr>
          <p:cNvPr id="4" name="Text Placeholder 3">
            <a:extLst>
              <a:ext uri="{FF2B5EF4-FFF2-40B4-BE49-F238E27FC236}">
                <a16:creationId xmlns:a16="http://schemas.microsoft.com/office/drawing/2014/main" id="{C78CB5C1-91CA-850E-E512-CDBAD9763B78}"/>
              </a:ext>
            </a:extLst>
          </p:cNvPr>
          <p:cNvSpPr>
            <a:spLocks noGrp="1"/>
          </p:cNvSpPr>
          <p:nvPr>
            <p:ph type="body" sz="quarter" idx="20"/>
          </p:nvPr>
        </p:nvSpPr>
        <p:spPr>
          <a:xfrm>
            <a:off x="628650" y="1043781"/>
            <a:ext cx="5486400" cy="3627438"/>
          </a:xfrm>
        </p:spPr>
        <p:txBody>
          <a:bodyPr/>
          <a:lstStyle/>
          <a:p>
            <a:r>
              <a:rPr lang="de-DE" dirty="0"/>
              <a:t>Gesamtinvestition von 200.000€</a:t>
            </a:r>
          </a:p>
          <a:p>
            <a:endParaRPr lang="de-DE" dirty="0"/>
          </a:p>
          <a:p>
            <a:r>
              <a:rPr lang="de-DE" dirty="0"/>
              <a:t>175.000€ Eigenkapital aus Eigeninvestitionen und Sponsorengeldern</a:t>
            </a:r>
          </a:p>
          <a:p>
            <a:endParaRPr lang="de-DE" dirty="0"/>
          </a:p>
          <a:p>
            <a:r>
              <a:rPr lang="de-DE" dirty="0"/>
              <a:t>25.000€ Sacheinlagen welche vor allem aus Hardware und Zubehör besteht</a:t>
            </a:r>
          </a:p>
          <a:p>
            <a:endParaRPr lang="de-DE" dirty="0"/>
          </a:p>
          <a:p>
            <a:r>
              <a:rPr lang="de-DE" dirty="0"/>
              <a:t>Auf eine Fremdfinanzierung wurde bewusst verzichtet</a:t>
            </a:r>
          </a:p>
        </p:txBody>
      </p:sp>
      <p:sp>
        <p:nvSpPr>
          <p:cNvPr id="5" name="Date Placeholder 4">
            <a:extLst>
              <a:ext uri="{FF2B5EF4-FFF2-40B4-BE49-F238E27FC236}">
                <a16:creationId xmlns:a16="http://schemas.microsoft.com/office/drawing/2014/main" id="{E87FCD8B-33A6-0A14-07F6-52185B809329}"/>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34098DD4-3A2D-F4ED-245F-1ED42541EE16}"/>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67F1C614-9BAE-0B33-26EF-6B512E4BD45A}"/>
              </a:ext>
            </a:extLst>
          </p:cNvPr>
          <p:cNvSpPr>
            <a:spLocks noGrp="1"/>
          </p:cNvSpPr>
          <p:nvPr>
            <p:ph type="sldNum" sz="quarter" idx="4"/>
          </p:nvPr>
        </p:nvSpPr>
        <p:spPr/>
        <p:txBody>
          <a:bodyPr/>
          <a:lstStyle/>
          <a:p>
            <a:fld id="{40FBDD77-1809-6B4A-B67E-246783C079C6}" type="slidenum">
              <a:rPr lang="de-DE" noProof="0" smtClean="0"/>
              <a:pPr/>
              <a:t>29</a:t>
            </a:fld>
            <a:endParaRPr lang="de-DE" noProof="0"/>
          </a:p>
        </p:txBody>
      </p:sp>
    </p:spTree>
    <p:extLst>
      <p:ext uri="{BB962C8B-B14F-4D97-AF65-F5344CB8AC3E}">
        <p14:creationId xmlns:p14="http://schemas.microsoft.com/office/powerpoint/2010/main" val="70390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18A40A30-223A-494E-825F-C0964173B61A}"/>
              </a:ext>
            </a:extLst>
          </p:cNvPr>
          <p:cNvSpPr>
            <a:spLocks noGrp="1"/>
          </p:cNvSpPr>
          <p:nvPr>
            <p:ph type="subTitle" idx="1"/>
          </p:nvPr>
        </p:nvSpPr>
        <p:spPr>
          <a:xfrm>
            <a:off x="1143000" y="3612799"/>
            <a:ext cx="6858000" cy="869410"/>
          </a:xfrm>
        </p:spPr>
        <p:txBody>
          <a:bodyPr/>
          <a:lstStyle/>
          <a:p>
            <a:endParaRPr lang="de-DE" dirty="0">
              <a:latin typeface="Barlow Semi Condensed Medium" pitchFamily="2" charset="77"/>
            </a:endParaRPr>
          </a:p>
        </p:txBody>
      </p:sp>
      <p:sp>
        <p:nvSpPr>
          <p:cNvPr id="2" name="Untertitel 2">
            <a:extLst>
              <a:ext uri="{FF2B5EF4-FFF2-40B4-BE49-F238E27FC236}">
                <a16:creationId xmlns:a16="http://schemas.microsoft.com/office/drawing/2014/main" id="{49FC5C37-670B-6DA5-6BF7-D77B195A18D8}"/>
              </a:ext>
            </a:extLst>
          </p:cNvPr>
          <p:cNvSpPr txBox="1">
            <a:spLocks/>
          </p:cNvSpPr>
          <p:nvPr/>
        </p:nvSpPr>
        <p:spPr>
          <a:xfrm>
            <a:off x="1143000" y="2285801"/>
            <a:ext cx="6858000" cy="869410"/>
          </a:xfrm>
          <a:prstGeom prst="rect">
            <a:avLst/>
          </a:prstGeom>
        </p:spPr>
        <p:txBody>
          <a:bodyPr vert="horz" lIns="0" tIns="0" rIns="0" bIns="0" rtlCol="0">
            <a:noAutofit/>
          </a:bodyPr>
          <a:lstStyle>
            <a:lvl1pPr marL="0" indent="0" algn="l" defTabSz="685800" rtl="0" eaLnBrk="1" latinLnBrk="0" hangingPunct="1">
              <a:lnSpc>
                <a:spcPct val="110000"/>
              </a:lnSpc>
              <a:spcBef>
                <a:spcPts val="750"/>
              </a:spcBef>
              <a:buFont typeface="Arial" panose="020B0604020202020204" pitchFamily="34" charset="0"/>
              <a:buNone/>
              <a:defRPr sz="1600" b="0" i="0" kern="1200" spc="10" baseline="0">
                <a:solidFill>
                  <a:schemeClr val="bg1"/>
                </a:solidFill>
                <a:latin typeface="Barlow Semi Condensed" pitchFamily="2" charset="77"/>
                <a:ea typeface="+mn-ea"/>
                <a:cs typeface="Arial" panose="020B0604020202020204" pitchFamily="34" charset="0"/>
              </a:defRPr>
            </a:lvl1pPr>
            <a:lvl2pPr marL="342900" indent="0" algn="ctr" defTabSz="685800" rtl="0" eaLnBrk="1" latinLnBrk="0" hangingPunct="1">
              <a:lnSpc>
                <a:spcPct val="110000"/>
              </a:lnSpc>
              <a:spcBef>
                <a:spcPts val="375"/>
              </a:spcBef>
              <a:buFont typeface="Arial" panose="020B0604020202020204" pitchFamily="34" charset="0"/>
              <a:buNone/>
              <a:defRPr sz="1500" b="0" i="0" kern="1200" spc="10" baseline="0">
                <a:solidFill>
                  <a:schemeClr val="tx1"/>
                </a:solidFill>
                <a:latin typeface="Barlow Semi Condensed" pitchFamily="2" charset="77"/>
                <a:ea typeface="+mn-ea"/>
                <a:cs typeface="Arial" panose="020B0604020202020204" pitchFamily="34" charset="0"/>
              </a:defRPr>
            </a:lvl2pPr>
            <a:lvl3pPr marL="685800" indent="0" algn="ctr" defTabSz="685800" rtl="0" eaLnBrk="1" latinLnBrk="0" hangingPunct="1">
              <a:lnSpc>
                <a:spcPct val="110000"/>
              </a:lnSpc>
              <a:spcBef>
                <a:spcPts val="375"/>
              </a:spcBef>
              <a:buFont typeface="Arial" panose="020B0604020202020204" pitchFamily="34" charset="0"/>
              <a:buNone/>
              <a:defRPr sz="1350" b="0" i="0" kern="1200" spc="10" baseline="0">
                <a:solidFill>
                  <a:schemeClr val="tx1"/>
                </a:solidFill>
                <a:latin typeface="Barlow Semi Condensed" pitchFamily="2" charset="77"/>
                <a:ea typeface="+mn-ea"/>
                <a:cs typeface="Arial" panose="020B0604020202020204" pitchFamily="34" charset="0"/>
              </a:defRPr>
            </a:lvl3pPr>
            <a:lvl4pPr marL="1028700" indent="0" algn="ctr" defTabSz="685800" rtl="0" eaLnBrk="1" latinLnBrk="0" hangingPunct="1">
              <a:lnSpc>
                <a:spcPct val="110000"/>
              </a:lnSpc>
              <a:spcBef>
                <a:spcPts val="375"/>
              </a:spcBef>
              <a:buFont typeface="Arial" panose="020B0604020202020204" pitchFamily="34" charset="0"/>
              <a:buNone/>
              <a:defRPr sz="1200" b="0" i="0" kern="1200" spc="10" baseline="0">
                <a:solidFill>
                  <a:schemeClr val="tx1"/>
                </a:solidFill>
                <a:latin typeface="Barlow Semi Condensed" pitchFamily="2" charset="77"/>
                <a:ea typeface="+mn-ea"/>
                <a:cs typeface="Arial" panose="020B0604020202020204" pitchFamily="34" charset="0"/>
              </a:defRPr>
            </a:lvl4pPr>
            <a:lvl5pPr marL="1371600" indent="0" algn="ctr" defTabSz="685800" rtl="0" eaLnBrk="1" latinLnBrk="0" hangingPunct="1">
              <a:lnSpc>
                <a:spcPct val="110000"/>
              </a:lnSpc>
              <a:spcBef>
                <a:spcPts val="375"/>
              </a:spcBef>
              <a:buFont typeface="Arial" panose="020B0604020202020204" pitchFamily="34" charset="0"/>
              <a:buNone/>
              <a:defRPr sz="1200" b="0" i="0" kern="1200" spc="10" baseline="0">
                <a:solidFill>
                  <a:schemeClr val="tx1"/>
                </a:solidFill>
                <a:latin typeface="Barlow Semi Condensed" pitchFamily="2" charset="77"/>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de-DE" sz="5400" dirty="0">
                <a:latin typeface="Barlow Semi Condensed Medium" pitchFamily="2" charset="77"/>
              </a:rPr>
              <a:t>Geschäftsidee</a:t>
            </a:r>
          </a:p>
        </p:txBody>
      </p:sp>
    </p:spTree>
    <p:extLst>
      <p:ext uri="{BB962C8B-B14F-4D97-AF65-F5344CB8AC3E}">
        <p14:creationId xmlns:p14="http://schemas.microsoft.com/office/powerpoint/2010/main" val="2561077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4FEE-3F8B-4781-4C81-539D4A9FF62E}"/>
              </a:ext>
            </a:extLst>
          </p:cNvPr>
          <p:cNvSpPr>
            <a:spLocks noGrp="1"/>
          </p:cNvSpPr>
          <p:nvPr>
            <p:ph type="title"/>
          </p:nvPr>
        </p:nvSpPr>
        <p:spPr/>
        <p:txBody>
          <a:bodyPr/>
          <a:lstStyle/>
          <a:p>
            <a:r>
              <a:rPr lang="de-DE" dirty="0"/>
              <a:t>Plan-GuV</a:t>
            </a:r>
          </a:p>
        </p:txBody>
      </p:sp>
      <p:sp>
        <p:nvSpPr>
          <p:cNvPr id="5" name="Date Placeholder 4">
            <a:extLst>
              <a:ext uri="{FF2B5EF4-FFF2-40B4-BE49-F238E27FC236}">
                <a16:creationId xmlns:a16="http://schemas.microsoft.com/office/drawing/2014/main" id="{E87FCD8B-33A6-0A14-07F6-52185B809329}"/>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34098DD4-3A2D-F4ED-245F-1ED42541EE16}"/>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67F1C614-9BAE-0B33-26EF-6B512E4BD45A}"/>
              </a:ext>
            </a:extLst>
          </p:cNvPr>
          <p:cNvSpPr>
            <a:spLocks noGrp="1"/>
          </p:cNvSpPr>
          <p:nvPr>
            <p:ph type="sldNum" sz="quarter" idx="4"/>
          </p:nvPr>
        </p:nvSpPr>
        <p:spPr/>
        <p:txBody>
          <a:bodyPr/>
          <a:lstStyle/>
          <a:p>
            <a:fld id="{40FBDD77-1809-6B4A-B67E-246783C079C6}" type="slidenum">
              <a:rPr lang="de-DE" noProof="0" smtClean="0"/>
              <a:pPr/>
              <a:t>30</a:t>
            </a:fld>
            <a:endParaRPr lang="de-DE" noProof="0"/>
          </a:p>
        </p:txBody>
      </p:sp>
      <p:graphicFrame>
        <p:nvGraphicFramePr>
          <p:cNvPr id="12" name="Diagramm 11">
            <a:extLst>
              <a:ext uri="{FF2B5EF4-FFF2-40B4-BE49-F238E27FC236}">
                <a16:creationId xmlns:a16="http://schemas.microsoft.com/office/drawing/2014/main" id="{9247BE7F-BC36-4FA4-AE1C-EBFAF2A38F0C}"/>
              </a:ext>
            </a:extLst>
          </p:cNvPr>
          <p:cNvGraphicFramePr/>
          <p:nvPr>
            <p:extLst>
              <p:ext uri="{D42A27DB-BD31-4B8C-83A1-F6EECF244321}">
                <p14:modId xmlns:p14="http://schemas.microsoft.com/office/powerpoint/2010/main" val="747089618"/>
              </p:ext>
            </p:extLst>
          </p:nvPr>
        </p:nvGraphicFramePr>
        <p:xfrm>
          <a:off x="1524000" y="1043780"/>
          <a:ext cx="6096000" cy="38457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4293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4FEE-3F8B-4781-4C81-539D4A9FF62E}"/>
              </a:ext>
            </a:extLst>
          </p:cNvPr>
          <p:cNvSpPr>
            <a:spLocks noGrp="1"/>
          </p:cNvSpPr>
          <p:nvPr>
            <p:ph type="title"/>
          </p:nvPr>
        </p:nvSpPr>
        <p:spPr/>
        <p:txBody>
          <a:bodyPr/>
          <a:lstStyle/>
          <a:p>
            <a:r>
              <a:rPr lang="de-DE" dirty="0"/>
              <a:t>Plan-Bilanz</a:t>
            </a:r>
          </a:p>
        </p:txBody>
      </p:sp>
      <p:sp>
        <p:nvSpPr>
          <p:cNvPr id="5" name="Date Placeholder 4">
            <a:extLst>
              <a:ext uri="{FF2B5EF4-FFF2-40B4-BE49-F238E27FC236}">
                <a16:creationId xmlns:a16="http://schemas.microsoft.com/office/drawing/2014/main" id="{E87FCD8B-33A6-0A14-07F6-52185B809329}"/>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34098DD4-3A2D-F4ED-245F-1ED42541EE16}"/>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67F1C614-9BAE-0B33-26EF-6B512E4BD45A}"/>
              </a:ext>
            </a:extLst>
          </p:cNvPr>
          <p:cNvSpPr>
            <a:spLocks noGrp="1"/>
          </p:cNvSpPr>
          <p:nvPr>
            <p:ph type="sldNum" sz="quarter" idx="4"/>
          </p:nvPr>
        </p:nvSpPr>
        <p:spPr/>
        <p:txBody>
          <a:bodyPr/>
          <a:lstStyle/>
          <a:p>
            <a:fld id="{40FBDD77-1809-6B4A-B67E-246783C079C6}" type="slidenum">
              <a:rPr lang="de-DE" noProof="0" smtClean="0"/>
              <a:pPr/>
              <a:t>31</a:t>
            </a:fld>
            <a:endParaRPr lang="de-DE" noProof="0"/>
          </a:p>
        </p:txBody>
      </p:sp>
      <p:pic>
        <p:nvPicPr>
          <p:cNvPr id="1026" name="Picture 2" descr="https://lh3.googleusercontent.com/swOOGzP9FBhBLC1liH-Q4MYnR6BT2Cnky9xbSs0SYnTcsAFiFaIMJy1MP3HRU4G7VLNCh_ZIB1_rPyNiPag5KHNr6lcsSPYGhDlfQnA6kAUhE2SrV4crRkYbQv1yEVaQiTb6ogQXDAyjvfMCBPCszk0-EA1Pc2KFW-RFN11agHXzI31qz2EVjVsLAN0FVw">
            <a:extLst>
              <a:ext uri="{FF2B5EF4-FFF2-40B4-BE49-F238E27FC236}">
                <a16:creationId xmlns:a16="http://schemas.microsoft.com/office/drawing/2014/main" id="{95125D59-E7BF-433E-AAB7-800FDA895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3296" y="859400"/>
            <a:ext cx="5042054" cy="4120748"/>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0AD50A93-28C6-4EF8-BBEE-36DC776BAA25}"/>
              </a:ext>
            </a:extLst>
          </p:cNvPr>
          <p:cNvSpPr txBox="1"/>
          <p:nvPr/>
        </p:nvSpPr>
        <p:spPr>
          <a:xfrm>
            <a:off x="381740" y="1028082"/>
            <a:ext cx="2894120" cy="4120748"/>
          </a:xfrm>
          <a:prstGeom prst="rect">
            <a:avLst/>
          </a:prstGeom>
        </p:spPr>
        <p:txBody>
          <a:bodyPr vert="horz" wrap="square" lIns="0" tIns="0" rIns="0" bIns="0" rtlCol="0" anchor="t" anchorCtr="0">
            <a:normAutofit/>
          </a:bodyPr>
          <a:lstStyle/>
          <a:p>
            <a:r>
              <a:rPr lang="de-DE" sz="1400" spc="10" dirty="0">
                <a:latin typeface="Barlow Semi Condensed" pitchFamily="2" charset="77"/>
                <a:cs typeface="Arial" panose="020B0604020202020204" pitchFamily="34" charset="0"/>
              </a:rPr>
              <a:t>Die in der Planbilanz zu sehenden Geldwerte sind alles Schätzungen und können sich im Laufe der Betriebsjahre noch ändern. Zu sehen ist jedoch, dass wir trotz des Verzichts auf eine Fremdfinanzierung rentabel sind.</a:t>
            </a:r>
          </a:p>
          <a:p>
            <a:br>
              <a:rPr lang="de-DE" sz="1400" spc="10" dirty="0">
                <a:latin typeface="Barlow Semi Condensed" pitchFamily="2" charset="77"/>
                <a:cs typeface="Arial" panose="020B0604020202020204" pitchFamily="34" charset="0"/>
              </a:rPr>
            </a:br>
            <a:endParaRPr lang="de-DE" sz="1400" spc="10" dirty="0">
              <a:latin typeface="Barlow Semi Condensed" pitchFamily="2" charset="77"/>
              <a:cs typeface="Arial" panose="020B0604020202020204" pitchFamily="34" charset="0"/>
            </a:endParaRPr>
          </a:p>
        </p:txBody>
      </p:sp>
    </p:spTree>
    <p:extLst>
      <p:ext uri="{BB962C8B-B14F-4D97-AF65-F5344CB8AC3E}">
        <p14:creationId xmlns:p14="http://schemas.microsoft.com/office/powerpoint/2010/main" val="2775756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027E3-FE6A-A447-8D8A-07CABB0EF751}"/>
              </a:ext>
            </a:extLst>
          </p:cNvPr>
          <p:cNvSpPr>
            <a:spLocks noGrp="1"/>
          </p:cNvSpPr>
          <p:nvPr>
            <p:ph type="ctrTitle"/>
          </p:nvPr>
        </p:nvSpPr>
        <p:spPr/>
        <p:txBody>
          <a:bodyPr/>
          <a:lstStyle/>
          <a:p>
            <a:r>
              <a:rPr lang="de-DE" dirty="0"/>
              <a:t>Vielen Dank für</a:t>
            </a:r>
            <a:br>
              <a:rPr lang="de-DE" dirty="0"/>
            </a:br>
            <a:r>
              <a:rPr lang="de-DE" dirty="0"/>
              <a:t>Ihre Aufmerksamkeit!</a:t>
            </a:r>
          </a:p>
        </p:txBody>
      </p:sp>
      <p:sp>
        <p:nvSpPr>
          <p:cNvPr id="4" name="Textplatzhalter 3">
            <a:extLst>
              <a:ext uri="{FF2B5EF4-FFF2-40B4-BE49-F238E27FC236}">
                <a16:creationId xmlns:a16="http://schemas.microsoft.com/office/drawing/2014/main" id="{F475AB7A-5C2B-824A-B3E2-CDF23DCB6D8F}"/>
              </a:ext>
            </a:extLst>
          </p:cNvPr>
          <p:cNvSpPr>
            <a:spLocks noGrp="1"/>
          </p:cNvSpPr>
          <p:nvPr>
            <p:ph type="body" sz="quarter" idx="10"/>
          </p:nvPr>
        </p:nvSpPr>
        <p:spPr/>
        <p:txBody>
          <a:bodyPr/>
          <a:lstStyle/>
          <a:p>
            <a:r>
              <a:rPr lang="de-DE"/>
              <a:t>Postfach 3022</a:t>
            </a:r>
            <a:br>
              <a:rPr lang="de-DE"/>
            </a:br>
            <a:r>
              <a:rPr lang="de-DE"/>
              <a:t>88216 Weingarten</a:t>
            </a:r>
          </a:p>
        </p:txBody>
      </p:sp>
      <p:sp>
        <p:nvSpPr>
          <p:cNvPr id="5" name="Textplatzhalter 4">
            <a:extLst>
              <a:ext uri="{FF2B5EF4-FFF2-40B4-BE49-F238E27FC236}">
                <a16:creationId xmlns:a16="http://schemas.microsoft.com/office/drawing/2014/main" id="{8D23D016-2B5E-5E4E-A7BD-7341AC265FCF}"/>
              </a:ext>
            </a:extLst>
          </p:cNvPr>
          <p:cNvSpPr>
            <a:spLocks noGrp="1"/>
          </p:cNvSpPr>
          <p:nvPr>
            <p:ph type="body" sz="quarter" idx="11"/>
          </p:nvPr>
        </p:nvSpPr>
        <p:spPr/>
        <p:txBody>
          <a:bodyPr/>
          <a:lstStyle/>
          <a:p>
            <a:r>
              <a:rPr lang="de-DE"/>
              <a:t>www.rwu.de</a:t>
            </a:r>
            <a:br>
              <a:rPr lang="de-DE"/>
            </a:br>
            <a:r>
              <a:rPr lang="de-DE" err="1"/>
              <a:t>info@rwu.de</a:t>
            </a:r>
            <a:endParaRPr lang="de-DE"/>
          </a:p>
        </p:txBody>
      </p:sp>
      <p:sp>
        <p:nvSpPr>
          <p:cNvPr id="3" name="Untertitel 2">
            <a:extLst>
              <a:ext uri="{FF2B5EF4-FFF2-40B4-BE49-F238E27FC236}">
                <a16:creationId xmlns:a16="http://schemas.microsoft.com/office/drawing/2014/main" id="{98EE8677-1AE0-F84A-9779-429425652219}"/>
              </a:ext>
            </a:extLst>
          </p:cNvPr>
          <p:cNvSpPr>
            <a:spLocks noGrp="1"/>
          </p:cNvSpPr>
          <p:nvPr>
            <p:ph type="body" sz="quarter" idx="12"/>
          </p:nvPr>
        </p:nvSpPr>
        <p:spPr/>
        <p:txBody>
          <a:bodyPr/>
          <a:lstStyle/>
          <a:p>
            <a:pPr marL="0" indent="0">
              <a:buNone/>
            </a:pPr>
            <a:r>
              <a:rPr lang="de-DE" err="1">
                <a:solidFill>
                  <a:schemeClr val="bg1"/>
                </a:solidFill>
              </a:rPr>
              <a:t>Doggenriedstraße</a:t>
            </a:r>
            <a:br>
              <a:rPr lang="de-DE">
                <a:solidFill>
                  <a:schemeClr val="bg1"/>
                </a:solidFill>
              </a:rPr>
            </a:br>
            <a:r>
              <a:rPr lang="de-DE">
                <a:solidFill>
                  <a:schemeClr val="bg1"/>
                </a:solidFill>
              </a:rPr>
              <a:t>88250 Weingarten</a:t>
            </a:r>
          </a:p>
        </p:txBody>
      </p:sp>
    </p:spTree>
    <p:extLst>
      <p:ext uri="{BB962C8B-B14F-4D97-AF65-F5344CB8AC3E}">
        <p14:creationId xmlns:p14="http://schemas.microsoft.com/office/powerpoint/2010/main" val="184301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75BFDF8-1DE5-627B-76CE-5E4B12CF80B0}"/>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1C90A2E5-3597-E112-1356-88C5927BF771}"/>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850D746A-9382-45ED-4E42-1F850074B097}"/>
              </a:ext>
            </a:extLst>
          </p:cNvPr>
          <p:cNvSpPr>
            <a:spLocks noGrp="1"/>
          </p:cNvSpPr>
          <p:nvPr>
            <p:ph type="sldNum" sz="quarter" idx="4"/>
          </p:nvPr>
        </p:nvSpPr>
        <p:spPr/>
        <p:txBody>
          <a:bodyPr/>
          <a:lstStyle/>
          <a:p>
            <a:fld id="{40FBDD77-1809-6B4A-B67E-246783C079C6}" type="slidenum">
              <a:rPr lang="de-DE" noProof="0" smtClean="0"/>
              <a:pPr/>
              <a:t>4</a:t>
            </a:fld>
            <a:endParaRPr lang="de-DE" noProof="0"/>
          </a:p>
        </p:txBody>
      </p:sp>
      <p:pic>
        <p:nvPicPr>
          <p:cNvPr id="1026" name="Picture 2">
            <a:extLst>
              <a:ext uri="{FF2B5EF4-FFF2-40B4-BE49-F238E27FC236}">
                <a16:creationId xmlns:a16="http://schemas.microsoft.com/office/drawing/2014/main" id="{8D2C3BE1-62AB-8486-49A0-6F88F462D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858" y="511284"/>
            <a:ext cx="6816284" cy="485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01B6-06A9-C3CA-A62E-B4542A4A40C5}"/>
              </a:ext>
            </a:extLst>
          </p:cNvPr>
          <p:cNvSpPr>
            <a:spLocks noGrp="1"/>
          </p:cNvSpPr>
          <p:nvPr>
            <p:ph type="title"/>
          </p:nvPr>
        </p:nvSpPr>
        <p:spPr/>
        <p:txBody>
          <a:bodyPr/>
          <a:lstStyle/>
          <a:p>
            <a:r>
              <a:rPr lang="de-DE" sz="4000" dirty="0"/>
              <a:t>Geschäftsidee</a:t>
            </a:r>
          </a:p>
        </p:txBody>
      </p:sp>
      <p:sp>
        <p:nvSpPr>
          <p:cNvPr id="5" name="Date Placeholder 4">
            <a:extLst>
              <a:ext uri="{FF2B5EF4-FFF2-40B4-BE49-F238E27FC236}">
                <a16:creationId xmlns:a16="http://schemas.microsoft.com/office/drawing/2014/main" id="{F33F446C-7250-086A-A33B-425ED580196F}"/>
              </a:ext>
            </a:extLst>
          </p:cNvPr>
          <p:cNvSpPr>
            <a:spLocks noGrp="1"/>
          </p:cNvSpPr>
          <p:nvPr>
            <p:ph type="dt" sz="half" idx="2"/>
          </p:nvPr>
        </p:nvSpPr>
        <p:spPr/>
        <p:txBody>
          <a:bodyPr/>
          <a:lstStyle/>
          <a:p>
            <a:r>
              <a:rPr lang="de-DE" dirty="0"/>
              <a:t>13.12.2022</a:t>
            </a:r>
          </a:p>
        </p:txBody>
      </p:sp>
      <p:sp>
        <p:nvSpPr>
          <p:cNvPr id="6" name="Footer Placeholder 5">
            <a:extLst>
              <a:ext uri="{FF2B5EF4-FFF2-40B4-BE49-F238E27FC236}">
                <a16:creationId xmlns:a16="http://schemas.microsoft.com/office/drawing/2014/main" id="{90F59668-2543-9035-FAEF-442665935465}"/>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8F4A41C3-95BE-4BD1-99F2-B550AE347232}"/>
              </a:ext>
            </a:extLst>
          </p:cNvPr>
          <p:cNvSpPr>
            <a:spLocks noGrp="1"/>
          </p:cNvSpPr>
          <p:nvPr>
            <p:ph type="sldNum" sz="quarter" idx="4"/>
          </p:nvPr>
        </p:nvSpPr>
        <p:spPr/>
        <p:txBody>
          <a:bodyPr/>
          <a:lstStyle/>
          <a:p>
            <a:fld id="{40FBDD77-1809-6B4A-B67E-246783C079C6}" type="slidenum">
              <a:rPr lang="de-DE" noProof="0" smtClean="0"/>
              <a:pPr/>
              <a:t>5</a:t>
            </a:fld>
            <a:endParaRPr lang="de-DE" noProof="0"/>
          </a:p>
        </p:txBody>
      </p:sp>
      <p:pic>
        <p:nvPicPr>
          <p:cNvPr id="8" name="Picture 7" descr="Diagram, schematic&#10;&#10;Description automatically generated">
            <a:extLst>
              <a:ext uri="{FF2B5EF4-FFF2-40B4-BE49-F238E27FC236}">
                <a16:creationId xmlns:a16="http://schemas.microsoft.com/office/drawing/2014/main" id="{E0B4C891-C858-3935-83BC-69DE5BF00C03}"/>
              </a:ext>
            </a:extLst>
          </p:cNvPr>
          <p:cNvPicPr>
            <a:picLocks noChangeAspect="1"/>
          </p:cNvPicPr>
          <p:nvPr/>
        </p:nvPicPr>
        <p:blipFill>
          <a:blip r:embed="rId3"/>
          <a:stretch>
            <a:fillRect/>
          </a:stretch>
        </p:blipFill>
        <p:spPr>
          <a:xfrm>
            <a:off x="0" y="1192788"/>
            <a:ext cx="9144000" cy="3329424"/>
          </a:xfrm>
          <a:prstGeom prst="rect">
            <a:avLst/>
          </a:prstGeom>
        </p:spPr>
      </p:pic>
    </p:spTree>
    <p:extLst>
      <p:ext uri="{BB962C8B-B14F-4D97-AF65-F5344CB8AC3E}">
        <p14:creationId xmlns:p14="http://schemas.microsoft.com/office/powerpoint/2010/main" val="3571510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18A40A30-223A-494E-825F-C0964173B61A}"/>
              </a:ext>
            </a:extLst>
          </p:cNvPr>
          <p:cNvSpPr>
            <a:spLocks noGrp="1"/>
          </p:cNvSpPr>
          <p:nvPr>
            <p:ph type="subTitle" idx="1"/>
          </p:nvPr>
        </p:nvSpPr>
        <p:spPr>
          <a:xfrm>
            <a:off x="1143000" y="3612799"/>
            <a:ext cx="6858000" cy="869410"/>
          </a:xfrm>
        </p:spPr>
        <p:txBody>
          <a:bodyPr/>
          <a:lstStyle/>
          <a:p>
            <a:endParaRPr lang="de-DE" dirty="0">
              <a:latin typeface="Barlow Semi Condensed Medium" pitchFamily="2" charset="77"/>
            </a:endParaRPr>
          </a:p>
        </p:txBody>
      </p:sp>
      <p:sp>
        <p:nvSpPr>
          <p:cNvPr id="2" name="Untertitel 2">
            <a:extLst>
              <a:ext uri="{FF2B5EF4-FFF2-40B4-BE49-F238E27FC236}">
                <a16:creationId xmlns:a16="http://schemas.microsoft.com/office/drawing/2014/main" id="{49FC5C37-670B-6DA5-6BF7-D77B195A18D8}"/>
              </a:ext>
            </a:extLst>
          </p:cNvPr>
          <p:cNvSpPr txBox="1">
            <a:spLocks/>
          </p:cNvSpPr>
          <p:nvPr/>
        </p:nvSpPr>
        <p:spPr>
          <a:xfrm>
            <a:off x="1143000" y="2285801"/>
            <a:ext cx="6858000" cy="869410"/>
          </a:xfrm>
          <a:prstGeom prst="rect">
            <a:avLst/>
          </a:prstGeom>
        </p:spPr>
        <p:txBody>
          <a:bodyPr vert="horz" lIns="0" tIns="0" rIns="0" bIns="0" rtlCol="0">
            <a:noAutofit/>
          </a:bodyPr>
          <a:lstStyle>
            <a:lvl1pPr marL="0" indent="0" algn="l" defTabSz="685800" rtl="0" eaLnBrk="1" latinLnBrk="0" hangingPunct="1">
              <a:lnSpc>
                <a:spcPct val="110000"/>
              </a:lnSpc>
              <a:spcBef>
                <a:spcPts val="750"/>
              </a:spcBef>
              <a:buFont typeface="Arial" panose="020B0604020202020204" pitchFamily="34" charset="0"/>
              <a:buNone/>
              <a:defRPr sz="1600" b="0" i="0" kern="1200" spc="10" baseline="0">
                <a:solidFill>
                  <a:schemeClr val="bg1"/>
                </a:solidFill>
                <a:latin typeface="Barlow Semi Condensed" pitchFamily="2" charset="77"/>
                <a:ea typeface="+mn-ea"/>
                <a:cs typeface="Arial" panose="020B0604020202020204" pitchFamily="34" charset="0"/>
              </a:defRPr>
            </a:lvl1pPr>
            <a:lvl2pPr marL="342900" indent="0" algn="ctr" defTabSz="685800" rtl="0" eaLnBrk="1" latinLnBrk="0" hangingPunct="1">
              <a:lnSpc>
                <a:spcPct val="110000"/>
              </a:lnSpc>
              <a:spcBef>
                <a:spcPts val="375"/>
              </a:spcBef>
              <a:buFont typeface="Arial" panose="020B0604020202020204" pitchFamily="34" charset="0"/>
              <a:buNone/>
              <a:defRPr sz="1500" b="0" i="0" kern="1200" spc="10" baseline="0">
                <a:solidFill>
                  <a:schemeClr val="tx1"/>
                </a:solidFill>
                <a:latin typeface="Barlow Semi Condensed" pitchFamily="2" charset="77"/>
                <a:ea typeface="+mn-ea"/>
                <a:cs typeface="Arial" panose="020B0604020202020204" pitchFamily="34" charset="0"/>
              </a:defRPr>
            </a:lvl2pPr>
            <a:lvl3pPr marL="685800" indent="0" algn="ctr" defTabSz="685800" rtl="0" eaLnBrk="1" latinLnBrk="0" hangingPunct="1">
              <a:lnSpc>
                <a:spcPct val="110000"/>
              </a:lnSpc>
              <a:spcBef>
                <a:spcPts val="375"/>
              </a:spcBef>
              <a:buFont typeface="Arial" panose="020B0604020202020204" pitchFamily="34" charset="0"/>
              <a:buNone/>
              <a:defRPr sz="1350" b="0" i="0" kern="1200" spc="10" baseline="0">
                <a:solidFill>
                  <a:schemeClr val="tx1"/>
                </a:solidFill>
                <a:latin typeface="Barlow Semi Condensed" pitchFamily="2" charset="77"/>
                <a:ea typeface="+mn-ea"/>
                <a:cs typeface="Arial" panose="020B0604020202020204" pitchFamily="34" charset="0"/>
              </a:defRPr>
            </a:lvl3pPr>
            <a:lvl4pPr marL="1028700" indent="0" algn="ctr" defTabSz="685800" rtl="0" eaLnBrk="1" latinLnBrk="0" hangingPunct="1">
              <a:lnSpc>
                <a:spcPct val="110000"/>
              </a:lnSpc>
              <a:spcBef>
                <a:spcPts val="375"/>
              </a:spcBef>
              <a:buFont typeface="Arial" panose="020B0604020202020204" pitchFamily="34" charset="0"/>
              <a:buNone/>
              <a:defRPr sz="1200" b="0" i="0" kern="1200" spc="10" baseline="0">
                <a:solidFill>
                  <a:schemeClr val="tx1"/>
                </a:solidFill>
                <a:latin typeface="Barlow Semi Condensed" pitchFamily="2" charset="77"/>
                <a:ea typeface="+mn-ea"/>
                <a:cs typeface="Arial" panose="020B0604020202020204" pitchFamily="34" charset="0"/>
              </a:defRPr>
            </a:lvl4pPr>
            <a:lvl5pPr marL="1371600" indent="0" algn="ctr" defTabSz="685800" rtl="0" eaLnBrk="1" latinLnBrk="0" hangingPunct="1">
              <a:lnSpc>
                <a:spcPct val="110000"/>
              </a:lnSpc>
              <a:spcBef>
                <a:spcPts val="375"/>
              </a:spcBef>
              <a:buFont typeface="Arial" panose="020B0604020202020204" pitchFamily="34" charset="0"/>
              <a:buNone/>
              <a:defRPr sz="1200" b="0" i="0" kern="1200" spc="10" baseline="0">
                <a:solidFill>
                  <a:schemeClr val="tx1"/>
                </a:solidFill>
                <a:latin typeface="Barlow Semi Condensed" pitchFamily="2" charset="77"/>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de-DE" sz="5400" dirty="0">
                <a:latin typeface="Barlow Semi Condensed Medium" pitchFamily="2" charset="77"/>
              </a:rPr>
              <a:t>Geschäftsmodell</a:t>
            </a:r>
          </a:p>
        </p:txBody>
      </p:sp>
    </p:spTree>
    <p:extLst>
      <p:ext uri="{BB962C8B-B14F-4D97-AF65-F5344CB8AC3E}">
        <p14:creationId xmlns:p14="http://schemas.microsoft.com/office/powerpoint/2010/main" val="310287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C9D5D-1A57-6CAB-EA5A-31A4DDA26652}"/>
              </a:ext>
            </a:extLst>
          </p:cNvPr>
          <p:cNvSpPr>
            <a:spLocks noGrp="1"/>
          </p:cNvSpPr>
          <p:nvPr>
            <p:ph type="title"/>
          </p:nvPr>
        </p:nvSpPr>
        <p:spPr>
          <a:xfrm>
            <a:off x="628650" y="360124"/>
            <a:ext cx="7886700" cy="295197"/>
          </a:xfrm>
        </p:spPr>
        <p:txBody>
          <a:bodyPr/>
          <a:lstStyle/>
          <a:p>
            <a:r>
              <a:rPr lang="de-DE" sz="4000" dirty="0"/>
              <a:t>Geschäftsmodell</a:t>
            </a:r>
          </a:p>
        </p:txBody>
      </p:sp>
      <p:sp>
        <p:nvSpPr>
          <p:cNvPr id="4" name="Text Placeholder 3">
            <a:extLst>
              <a:ext uri="{FF2B5EF4-FFF2-40B4-BE49-F238E27FC236}">
                <a16:creationId xmlns:a16="http://schemas.microsoft.com/office/drawing/2014/main" id="{9D25D6E8-595F-A4BA-B340-BED423E545C2}"/>
              </a:ext>
            </a:extLst>
          </p:cNvPr>
          <p:cNvSpPr>
            <a:spLocks noGrp="1"/>
          </p:cNvSpPr>
          <p:nvPr>
            <p:ph type="body" sz="quarter" idx="20"/>
          </p:nvPr>
        </p:nvSpPr>
        <p:spPr>
          <a:xfrm>
            <a:off x="628650" y="1202276"/>
            <a:ext cx="5881878" cy="3857403"/>
          </a:xfrm>
        </p:spPr>
        <p:txBody>
          <a:bodyPr/>
          <a:lstStyle/>
          <a:p>
            <a:r>
              <a:rPr lang="de-DE" dirty="0"/>
              <a:t>Unterscheidet sich wenig von unserer ersten Geschäftsidee</a:t>
            </a:r>
          </a:p>
          <a:p>
            <a:r>
              <a:rPr lang="de-DE" dirty="0"/>
              <a:t>Wir haben uns entschlossen einen Abstandssenor zu integrieren daduch wird erkannt ob noch Platz im Kasten ist:</a:t>
            </a:r>
          </a:p>
          <a:p>
            <a:pPr lvl="1"/>
            <a:r>
              <a:rPr lang="de-DE" dirty="0"/>
              <a:t>Falls dies nicht der Fall ist können unnötige Zustellversuche vermieden werden.</a:t>
            </a:r>
          </a:p>
          <a:p>
            <a:pPr lvl="1"/>
            <a:r>
              <a:rPr lang="de-DE" dirty="0"/>
              <a:t>Außerdem können wichtige Daten der Auslastung gesammelt werden und gezielt für Up-Selling Werbung zu einem unserer größeren Modell an die betroffenen Kunden genutzt und gesendet werden.</a:t>
            </a:r>
          </a:p>
        </p:txBody>
      </p:sp>
      <p:sp>
        <p:nvSpPr>
          <p:cNvPr id="5" name="Date Placeholder 4">
            <a:extLst>
              <a:ext uri="{FF2B5EF4-FFF2-40B4-BE49-F238E27FC236}">
                <a16:creationId xmlns:a16="http://schemas.microsoft.com/office/drawing/2014/main" id="{4B1EAA68-E4D6-BFF2-9024-5F2A4D8E500D}"/>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3F187CCD-AAEE-338F-115F-F89E47F550D5}"/>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CBAD18CD-9365-44BB-7CCC-5DBE18724293}"/>
              </a:ext>
            </a:extLst>
          </p:cNvPr>
          <p:cNvSpPr>
            <a:spLocks noGrp="1"/>
          </p:cNvSpPr>
          <p:nvPr>
            <p:ph type="sldNum" sz="quarter" idx="4"/>
          </p:nvPr>
        </p:nvSpPr>
        <p:spPr/>
        <p:txBody>
          <a:bodyPr/>
          <a:lstStyle/>
          <a:p>
            <a:fld id="{40FBDD77-1809-6B4A-B67E-246783C079C6}" type="slidenum">
              <a:rPr lang="de-DE" noProof="0" smtClean="0"/>
              <a:pPr/>
              <a:t>7</a:t>
            </a:fld>
            <a:endParaRPr lang="de-DE" noProof="0"/>
          </a:p>
        </p:txBody>
      </p:sp>
      <p:sp>
        <p:nvSpPr>
          <p:cNvPr id="3" name="Text Placeholder 2">
            <a:extLst>
              <a:ext uri="{FF2B5EF4-FFF2-40B4-BE49-F238E27FC236}">
                <a16:creationId xmlns:a16="http://schemas.microsoft.com/office/drawing/2014/main" id="{41BC26B8-56D1-0084-199E-BC4FE4ADB0C7}"/>
              </a:ext>
            </a:extLst>
          </p:cNvPr>
          <p:cNvSpPr>
            <a:spLocks noGrp="1"/>
          </p:cNvSpPr>
          <p:nvPr>
            <p:ph type="body" sz="quarter" idx="19"/>
          </p:nvPr>
        </p:nvSpPr>
        <p:spPr>
          <a:xfrm>
            <a:off x="628650" y="835242"/>
            <a:ext cx="7886700" cy="329572"/>
          </a:xfrm>
        </p:spPr>
        <p:txBody>
          <a:bodyPr/>
          <a:lstStyle/>
          <a:p>
            <a:r>
              <a:rPr lang="de-DE" dirty="0"/>
              <a:t>Finales Leistungs-/Produktangebot</a:t>
            </a:r>
          </a:p>
        </p:txBody>
      </p:sp>
    </p:spTree>
    <p:extLst>
      <p:ext uri="{BB962C8B-B14F-4D97-AF65-F5344CB8AC3E}">
        <p14:creationId xmlns:p14="http://schemas.microsoft.com/office/powerpoint/2010/main" val="633649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67093-B2A3-BF13-A45C-46CEFB0180D3}"/>
              </a:ext>
            </a:extLst>
          </p:cNvPr>
          <p:cNvSpPr>
            <a:spLocks noGrp="1"/>
          </p:cNvSpPr>
          <p:nvPr>
            <p:ph type="title"/>
          </p:nvPr>
        </p:nvSpPr>
        <p:spPr>
          <a:xfrm>
            <a:off x="628650" y="574420"/>
            <a:ext cx="7886700" cy="295197"/>
          </a:xfrm>
        </p:spPr>
        <p:txBody>
          <a:bodyPr/>
          <a:lstStyle/>
          <a:p>
            <a:r>
              <a:rPr lang="de-DE" dirty="0"/>
              <a:t>Kundensegmente</a:t>
            </a:r>
          </a:p>
        </p:txBody>
      </p:sp>
      <p:sp>
        <p:nvSpPr>
          <p:cNvPr id="3" name="Text Placeholder 2">
            <a:extLst>
              <a:ext uri="{FF2B5EF4-FFF2-40B4-BE49-F238E27FC236}">
                <a16:creationId xmlns:a16="http://schemas.microsoft.com/office/drawing/2014/main" id="{AD1CBE56-C1D2-EA9F-AC59-EA68993E79E1}"/>
              </a:ext>
            </a:extLst>
          </p:cNvPr>
          <p:cNvSpPr>
            <a:spLocks noGrp="1"/>
          </p:cNvSpPr>
          <p:nvPr>
            <p:ph type="body" sz="quarter" idx="19"/>
          </p:nvPr>
        </p:nvSpPr>
        <p:spPr>
          <a:xfrm>
            <a:off x="628650" y="1000028"/>
            <a:ext cx="7886700" cy="329572"/>
          </a:xfrm>
        </p:spPr>
        <p:txBody>
          <a:bodyPr/>
          <a:lstStyle/>
          <a:p>
            <a:r>
              <a:rPr lang="de-DE" dirty="0"/>
              <a:t>Paketdienstleister</a:t>
            </a:r>
          </a:p>
        </p:txBody>
      </p:sp>
      <p:sp>
        <p:nvSpPr>
          <p:cNvPr id="4" name="Text Placeholder 3">
            <a:extLst>
              <a:ext uri="{FF2B5EF4-FFF2-40B4-BE49-F238E27FC236}">
                <a16:creationId xmlns:a16="http://schemas.microsoft.com/office/drawing/2014/main" id="{F55CD961-D20B-2BF4-A4BB-3BEE818552B9}"/>
              </a:ext>
            </a:extLst>
          </p:cNvPr>
          <p:cNvSpPr>
            <a:spLocks noGrp="1"/>
          </p:cNvSpPr>
          <p:nvPr>
            <p:ph type="body" sz="quarter" idx="20"/>
          </p:nvPr>
        </p:nvSpPr>
        <p:spPr>
          <a:xfrm>
            <a:off x="628650" y="1522883"/>
            <a:ext cx="3809238" cy="3627438"/>
          </a:xfrm>
        </p:spPr>
        <p:txBody>
          <a:bodyPr/>
          <a:lstStyle/>
          <a:p>
            <a:r>
              <a:rPr lang="de-DE" dirty="0"/>
              <a:t>Fokus liegt auf Paketdienstleistern in Deutschland</a:t>
            </a:r>
          </a:p>
          <a:p>
            <a:r>
              <a:rPr lang="de-DE" dirty="0"/>
              <a:t>Weitere Segmentierung nach jährlicher Paketzustellmenge -&gt; Highest Prio</a:t>
            </a:r>
          </a:p>
          <a:p>
            <a:r>
              <a:rPr lang="de-DE" dirty="0"/>
              <a:t>Desweiteren arbeiten wir hierbei viel mit Prognossen und wollen Paketdienstleister mit hohen Prognosen auch stärker Priorisieren als Paketdienstleister mit schlechteren Prognosen</a:t>
            </a:r>
          </a:p>
          <a:p>
            <a:endParaRPr lang="de-DE" dirty="0"/>
          </a:p>
        </p:txBody>
      </p:sp>
      <p:sp>
        <p:nvSpPr>
          <p:cNvPr id="5" name="Date Placeholder 4">
            <a:extLst>
              <a:ext uri="{FF2B5EF4-FFF2-40B4-BE49-F238E27FC236}">
                <a16:creationId xmlns:a16="http://schemas.microsoft.com/office/drawing/2014/main" id="{8EDA9296-A5B5-8F24-D288-457764FEF342}"/>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27185C40-0C72-9106-8024-6B2CF4480B24}"/>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04666CD6-C7DF-52D5-E198-0AC9088FD11C}"/>
              </a:ext>
            </a:extLst>
          </p:cNvPr>
          <p:cNvSpPr>
            <a:spLocks noGrp="1"/>
          </p:cNvSpPr>
          <p:nvPr>
            <p:ph type="sldNum" sz="quarter" idx="4"/>
          </p:nvPr>
        </p:nvSpPr>
        <p:spPr/>
        <p:txBody>
          <a:bodyPr/>
          <a:lstStyle/>
          <a:p>
            <a:fld id="{40FBDD77-1809-6B4A-B67E-246783C079C6}" type="slidenum">
              <a:rPr lang="de-DE" noProof="0" smtClean="0"/>
              <a:pPr/>
              <a:t>8</a:t>
            </a:fld>
            <a:endParaRPr lang="de-DE" noProof="0"/>
          </a:p>
        </p:txBody>
      </p:sp>
      <p:sp>
        <p:nvSpPr>
          <p:cNvPr id="8" name="Text Placeholder 2">
            <a:extLst>
              <a:ext uri="{FF2B5EF4-FFF2-40B4-BE49-F238E27FC236}">
                <a16:creationId xmlns:a16="http://schemas.microsoft.com/office/drawing/2014/main" id="{803C583A-52BF-B932-597D-A08FF41925AB}"/>
              </a:ext>
            </a:extLst>
          </p:cNvPr>
          <p:cNvSpPr txBox="1">
            <a:spLocks/>
          </p:cNvSpPr>
          <p:nvPr/>
        </p:nvSpPr>
        <p:spPr>
          <a:xfrm>
            <a:off x="4572000" y="1004013"/>
            <a:ext cx="7886700" cy="329572"/>
          </a:xfrm>
          <a:prstGeom prst="rect">
            <a:avLst/>
          </a:prstGeom>
        </p:spPr>
        <p:txBody>
          <a:bodyPr vert="horz" lIns="0" tIns="0" rIns="0" bIns="0" rtlCol="0">
            <a:noAutofit/>
          </a:bodyPr>
          <a:lstStyle>
            <a:lvl1pPr marL="0" indent="0" algn="l" defTabSz="685800" rtl="0" eaLnBrk="1" latinLnBrk="0" hangingPunct="1">
              <a:lnSpc>
                <a:spcPct val="110000"/>
              </a:lnSpc>
              <a:spcBef>
                <a:spcPts val="750"/>
              </a:spcBef>
              <a:buFont typeface="Arial" panose="020B0604020202020204" pitchFamily="34" charset="0"/>
              <a:buNone/>
              <a:defRPr sz="2400" b="0" i="0" kern="1200" cap="none" spc="10" baseline="0">
                <a:solidFill>
                  <a:srgbClr val="6638B6"/>
                </a:solidFill>
                <a:latin typeface="Barlow Semi Condensed" pitchFamily="2" charset="77"/>
                <a:ea typeface="+mn-ea"/>
                <a:cs typeface="Arial" panose="020B0604020202020204" pitchFamily="34" charset="0"/>
              </a:defRPr>
            </a:lvl1pPr>
            <a:lvl2pPr marL="288000" indent="-144000" algn="l" defTabSz="685800" rtl="0" eaLnBrk="1" latinLnBrk="0" hangingPunct="1">
              <a:lnSpc>
                <a:spcPct val="110000"/>
              </a:lnSpc>
              <a:spcBef>
                <a:spcPts val="375"/>
              </a:spcBef>
              <a:buFont typeface="Arial" panose="020B0604020202020204" pitchFamily="34" charset="0"/>
              <a:buChar char="•"/>
              <a:defRPr sz="1400" b="0" i="0" kern="1200" spc="10" baseline="0">
                <a:solidFill>
                  <a:schemeClr val="tx1"/>
                </a:solidFill>
                <a:latin typeface="Barlow Semi Condensed" pitchFamily="2" charset="77"/>
                <a:ea typeface="+mn-ea"/>
                <a:cs typeface="Arial" panose="020B0604020202020204" pitchFamily="34" charset="0"/>
              </a:defRPr>
            </a:lvl2pPr>
            <a:lvl3pPr marL="432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3pPr>
            <a:lvl4pPr marL="576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4pPr>
            <a:lvl5pPr marL="720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dirty="0"/>
              <a:t>eParcel Kunden</a:t>
            </a:r>
          </a:p>
        </p:txBody>
      </p:sp>
      <p:sp>
        <p:nvSpPr>
          <p:cNvPr id="9" name="Text Placeholder 3">
            <a:extLst>
              <a:ext uri="{FF2B5EF4-FFF2-40B4-BE49-F238E27FC236}">
                <a16:creationId xmlns:a16="http://schemas.microsoft.com/office/drawing/2014/main" id="{DB27C11B-365E-87DA-5204-5DD3E834559C}"/>
              </a:ext>
            </a:extLst>
          </p:cNvPr>
          <p:cNvSpPr txBox="1">
            <a:spLocks/>
          </p:cNvSpPr>
          <p:nvPr/>
        </p:nvSpPr>
        <p:spPr>
          <a:xfrm>
            <a:off x="4572000" y="1522883"/>
            <a:ext cx="4291584" cy="3500221"/>
          </a:xfrm>
          <a:prstGeom prst="rect">
            <a:avLst/>
          </a:prstGeom>
        </p:spPr>
        <p:txBody>
          <a:bodyPr vert="horz" lIns="0" tIns="0" rIns="0" bIns="0" rtlCol="0">
            <a:noAutofit/>
          </a:bodyPr>
          <a:lstStyle>
            <a:lvl1pPr marL="144000" indent="-144000" algn="l" defTabSz="685800" rtl="0" eaLnBrk="1" latinLnBrk="0" hangingPunct="1">
              <a:lnSpc>
                <a:spcPct val="110000"/>
              </a:lnSpc>
              <a:spcBef>
                <a:spcPts val="750"/>
              </a:spcBef>
              <a:buFont typeface="Arial" panose="020B0604020202020204" pitchFamily="34" charset="0"/>
              <a:buChar char="•"/>
              <a:defRPr sz="1400" b="0" i="0" kern="1200" spc="10" baseline="0">
                <a:solidFill>
                  <a:schemeClr val="tx1"/>
                </a:solidFill>
                <a:latin typeface="Barlow Semi Condensed" pitchFamily="2" charset="77"/>
                <a:ea typeface="+mn-ea"/>
                <a:cs typeface="Arial" panose="020B0604020202020204" pitchFamily="34" charset="0"/>
              </a:defRPr>
            </a:lvl1pPr>
            <a:lvl2pPr marL="288000" indent="-144000" algn="l" defTabSz="685800" rtl="0" eaLnBrk="1" latinLnBrk="0" hangingPunct="1">
              <a:lnSpc>
                <a:spcPct val="110000"/>
              </a:lnSpc>
              <a:spcBef>
                <a:spcPts val="375"/>
              </a:spcBef>
              <a:buFont typeface="Arial" panose="020B0604020202020204" pitchFamily="34" charset="0"/>
              <a:buChar char="•"/>
              <a:defRPr sz="1400" b="0" i="0" kern="1200" spc="10" baseline="0">
                <a:solidFill>
                  <a:schemeClr val="tx1"/>
                </a:solidFill>
                <a:latin typeface="Barlow Semi Condensed" pitchFamily="2" charset="77"/>
                <a:ea typeface="+mn-ea"/>
                <a:cs typeface="Arial" panose="020B0604020202020204" pitchFamily="34" charset="0"/>
              </a:defRPr>
            </a:lvl2pPr>
            <a:lvl3pPr marL="432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3pPr>
            <a:lvl4pPr marL="576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4pPr>
            <a:lvl5pPr marL="720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dirty="0"/>
              <a:t>Weitere segmentierung in Privatkunden und Firmenkunden </a:t>
            </a:r>
          </a:p>
          <a:p>
            <a:r>
              <a:rPr lang="de-DE" dirty="0"/>
              <a:t>Bei Privatkunden stehen Einfamilierenhäuser in Deutschland im Fokus, diese profitieren durch ihre meist ländliche Lage am meisten von unserem Nutzenversprechen und erhalten den größten Mehrwert unseres Produktes</a:t>
            </a:r>
          </a:p>
          <a:p>
            <a:r>
              <a:rPr lang="de-DE" dirty="0"/>
              <a:t>Bei Firmenkunden wollen wir Kleinbetriebe und mittelständische Betriebe in Deutschland ansprechen, da die Paketmenge noch im Rahmen liegt, Großkonzerne haben meist größere tägliche Paketmengen. </a:t>
            </a:r>
          </a:p>
        </p:txBody>
      </p:sp>
    </p:spTree>
    <p:extLst>
      <p:ext uri="{BB962C8B-B14F-4D97-AF65-F5344CB8AC3E}">
        <p14:creationId xmlns:p14="http://schemas.microsoft.com/office/powerpoint/2010/main" val="3956009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241B-5876-8F81-B744-514EEC24105E}"/>
              </a:ext>
            </a:extLst>
          </p:cNvPr>
          <p:cNvSpPr>
            <a:spLocks noGrp="1"/>
          </p:cNvSpPr>
          <p:nvPr>
            <p:ph type="title"/>
          </p:nvPr>
        </p:nvSpPr>
        <p:spPr/>
        <p:txBody>
          <a:bodyPr/>
          <a:lstStyle/>
          <a:p>
            <a:r>
              <a:rPr lang="de-DE" dirty="0"/>
              <a:t>Kundenbeziehungen</a:t>
            </a:r>
          </a:p>
        </p:txBody>
      </p:sp>
      <p:sp>
        <p:nvSpPr>
          <p:cNvPr id="3" name="Text Placeholder 2">
            <a:extLst>
              <a:ext uri="{FF2B5EF4-FFF2-40B4-BE49-F238E27FC236}">
                <a16:creationId xmlns:a16="http://schemas.microsoft.com/office/drawing/2014/main" id="{D2A8DDCC-46F2-635F-A5E5-4BCDF7122E45}"/>
              </a:ext>
            </a:extLst>
          </p:cNvPr>
          <p:cNvSpPr>
            <a:spLocks noGrp="1"/>
          </p:cNvSpPr>
          <p:nvPr>
            <p:ph type="body" sz="quarter" idx="19"/>
          </p:nvPr>
        </p:nvSpPr>
        <p:spPr>
          <a:xfrm>
            <a:off x="628650" y="1042557"/>
            <a:ext cx="7886700" cy="329572"/>
          </a:xfrm>
        </p:spPr>
        <p:txBody>
          <a:bodyPr/>
          <a:lstStyle/>
          <a:p>
            <a:r>
              <a:rPr lang="de-DE" dirty="0"/>
              <a:t>Paketdienstleister </a:t>
            </a:r>
          </a:p>
        </p:txBody>
      </p:sp>
      <p:sp>
        <p:nvSpPr>
          <p:cNvPr id="4" name="Text Placeholder 3">
            <a:extLst>
              <a:ext uri="{FF2B5EF4-FFF2-40B4-BE49-F238E27FC236}">
                <a16:creationId xmlns:a16="http://schemas.microsoft.com/office/drawing/2014/main" id="{46F27CA9-9E9E-1021-57E7-18A46F482B93}"/>
              </a:ext>
            </a:extLst>
          </p:cNvPr>
          <p:cNvSpPr>
            <a:spLocks noGrp="1"/>
          </p:cNvSpPr>
          <p:nvPr>
            <p:ph type="body" sz="quarter" idx="20"/>
          </p:nvPr>
        </p:nvSpPr>
        <p:spPr>
          <a:xfrm>
            <a:off x="628650" y="1520825"/>
            <a:ext cx="3943350" cy="3627438"/>
          </a:xfrm>
        </p:spPr>
        <p:txBody>
          <a:bodyPr/>
          <a:lstStyle/>
          <a:p>
            <a:r>
              <a:rPr lang="de-DE" dirty="0"/>
              <a:t>Es ist uns wichtig langfristige Beziehungen aufzubauen, da das Nutzenversprechen und der Mehrwert nur so für alle Beteiligten wirklich wahrgenommen werden kann.</a:t>
            </a:r>
          </a:p>
          <a:p>
            <a:r>
              <a:rPr lang="de-DE" dirty="0"/>
              <a:t>Als dominantes Marketingziel steht hier die Kundenakquisition und die Kundenbindung im Vordergrund </a:t>
            </a:r>
          </a:p>
        </p:txBody>
      </p:sp>
      <p:sp>
        <p:nvSpPr>
          <p:cNvPr id="5" name="Date Placeholder 4">
            <a:extLst>
              <a:ext uri="{FF2B5EF4-FFF2-40B4-BE49-F238E27FC236}">
                <a16:creationId xmlns:a16="http://schemas.microsoft.com/office/drawing/2014/main" id="{B67FAA7E-6EAB-A0ED-55AD-44AF8BCD6AE1}"/>
              </a:ext>
            </a:extLst>
          </p:cNvPr>
          <p:cNvSpPr>
            <a:spLocks noGrp="1"/>
          </p:cNvSpPr>
          <p:nvPr>
            <p:ph type="dt" sz="half" idx="2"/>
          </p:nvPr>
        </p:nvSpPr>
        <p:spPr/>
        <p:txBody>
          <a:bodyPr/>
          <a:lstStyle/>
          <a:p>
            <a:r>
              <a:rPr lang="de-DE"/>
              <a:t>13.12.2022</a:t>
            </a:r>
            <a:endParaRPr lang="de-DE" dirty="0"/>
          </a:p>
        </p:txBody>
      </p:sp>
      <p:sp>
        <p:nvSpPr>
          <p:cNvPr id="6" name="Footer Placeholder 5">
            <a:extLst>
              <a:ext uri="{FF2B5EF4-FFF2-40B4-BE49-F238E27FC236}">
                <a16:creationId xmlns:a16="http://schemas.microsoft.com/office/drawing/2014/main" id="{E9BE0EAB-9934-0761-7E30-7AA68787FCD8}"/>
              </a:ext>
            </a:extLst>
          </p:cNvPr>
          <p:cNvSpPr>
            <a:spLocks noGrp="1"/>
          </p:cNvSpPr>
          <p:nvPr>
            <p:ph type="ftr" sz="quarter" idx="3"/>
          </p:nvPr>
        </p:nvSpPr>
        <p:spPr/>
        <p:txBody>
          <a:bodyPr/>
          <a:lstStyle/>
          <a:p>
            <a:r>
              <a:rPr lang="de-DE" dirty="0"/>
              <a:t>eParcel Team</a:t>
            </a:r>
          </a:p>
        </p:txBody>
      </p:sp>
      <p:sp>
        <p:nvSpPr>
          <p:cNvPr id="7" name="Slide Number Placeholder 6">
            <a:extLst>
              <a:ext uri="{FF2B5EF4-FFF2-40B4-BE49-F238E27FC236}">
                <a16:creationId xmlns:a16="http://schemas.microsoft.com/office/drawing/2014/main" id="{6626D3D8-5ECD-071E-DBE3-C2C07B32EB64}"/>
              </a:ext>
            </a:extLst>
          </p:cNvPr>
          <p:cNvSpPr>
            <a:spLocks noGrp="1"/>
          </p:cNvSpPr>
          <p:nvPr>
            <p:ph type="sldNum" sz="quarter" idx="4"/>
          </p:nvPr>
        </p:nvSpPr>
        <p:spPr/>
        <p:txBody>
          <a:bodyPr/>
          <a:lstStyle/>
          <a:p>
            <a:fld id="{40FBDD77-1809-6B4A-B67E-246783C079C6}" type="slidenum">
              <a:rPr lang="de-DE" noProof="0" smtClean="0"/>
              <a:pPr/>
              <a:t>9</a:t>
            </a:fld>
            <a:endParaRPr lang="de-DE" noProof="0"/>
          </a:p>
        </p:txBody>
      </p:sp>
      <p:sp>
        <p:nvSpPr>
          <p:cNvPr id="8" name="Text Placeholder 2">
            <a:extLst>
              <a:ext uri="{FF2B5EF4-FFF2-40B4-BE49-F238E27FC236}">
                <a16:creationId xmlns:a16="http://schemas.microsoft.com/office/drawing/2014/main" id="{42581C7B-2C6E-3F06-38BC-2F93F84D8A3F}"/>
              </a:ext>
            </a:extLst>
          </p:cNvPr>
          <p:cNvSpPr txBox="1">
            <a:spLocks/>
          </p:cNvSpPr>
          <p:nvPr/>
        </p:nvSpPr>
        <p:spPr>
          <a:xfrm>
            <a:off x="4572000" y="1042557"/>
            <a:ext cx="7886700" cy="329572"/>
          </a:xfrm>
          <a:prstGeom prst="rect">
            <a:avLst/>
          </a:prstGeom>
        </p:spPr>
        <p:txBody>
          <a:bodyPr vert="horz" lIns="0" tIns="0" rIns="0" bIns="0" rtlCol="0">
            <a:noAutofit/>
          </a:bodyPr>
          <a:lstStyle>
            <a:lvl1pPr marL="0" indent="0" algn="l" defTabSz="685800" rtl="0" eaLnBrk="1" latinLnBrk="0" hangingPunct="1">
              <a:lnSpc>
                <a:spcPct val="110000"/>
              </a:lnSpc>
              <a:spcBef>
                <a:spcPts val="750"/>
              </a:spcBef>
              <a:buFont typeface="Arial" panose="020B0604020202020204" pitchFamily="34" charset="0"/>
              <a:buNone/>
              <a:defRPr sz="2400" b="0" i="0" kern="1200" cap="none" spc="10" baseline="0">
                <a:solidFill>
                  <a:srgbClr val="6638B6"/>
                </a:solidFill>
                <a:latin typeface="Barlow Semi Condensed" pitchFamily="2" charset="77"/>
                <a:ea typeface="+mn-ea"/>
                <a:cs typeface="Arial" panose="020B0604020202020204" pitchFamily="34" charset="0"/>
              </a:defRPr>
            </a:lvl1pPr>
            <a:lvl2pPr marL="288000" indent="-144000" algn="l" defTabSz="685800" rtl="0" eaLnBrk="1" latinLnBrk="0" hangingPunct="1">
              <a:lnSpc>
                <a:spcPct val="110000"/>
              </a:lnSpc>
              <a:spcBef>
                <a:spcPts val="375"/>
              </a:spcBef>
              <a:buFont typeface="Arial" panose="020B0604020202020204" pitchFamily="34" charset="0"/>
              <a:buChar char="•"/>
              <a:defRPr sz="1400" b="0" i="0" kern="1200" spc="10" baseline="0">
                <a:solidFill>
                  <a:schemeClr val="tx1"/>
                </a:solidFill>
                <a:latin typeface="Barlow Semi Condensed" pitchFamily="2" charset="77"/>
                <a:ea typeface="+mn-ea"/>
                <a:cs typeface="Arial" panose="020B0604020202020204" pitchFamily="34" charset="0"/>
              </a:defRPr>
            </a:lvl2pPr>
            <a:lvl3pPr marL="432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3pPr>
            <a:lvl4pPr marL="576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4pPr>
            <a:lvl5pPr marL="720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dirty="0"/>
              <a:t>eParcel Kunden </a:t>
            </a:r>
          </a:p>
        </p:txBody>
      </p:sp>
      <p:sp>
        <p:nvSpPr>
          <p:cNvPr id="9" name="Text Placeholder 3">
            <a:extLst>
              <a:ext uri="{FF2B5EF4-FFF2-40B4-BE49-F238E27FC236}">
                <a16:creationId xmlns:a16="http://schemas.microsoft.com/office/drawing/2014/main" id="{7475E0CE-A4AA-5FCC-FE20-6F7FBD409CAA}"/>
              </a:ext>
            </a:extLst>
          </p:cNvPr>
          <p:cNvSpPr txBox="1">
            <a:spLocks/>
          </p:cNvSpPr>
          <p:nvPr/>
        </p:nvSpPr>
        <p:spPr>
          <a:xfrm>
            <a:off x="4572000" y="1520825"/>
            <a:ext cx="4572000" cy="3627438"/>
          </a:xfrm>
          <a:prstGeom prst="rect">
            <a:avLst/>
          </a:prstGeom>
        </p:spPr>
        <p:txBody>
          <a:bodyPr vert="horz" lIns="0" tIns="0" rIns="0" bIns="0" rtlCol="0">
            <a:noAutofit/>
          </a:bodyPr>
          <a:lstStyle>
            <a:lvl1pPr marL="144000" indent="-144000" algn="l" defTabSz="685800" rtl="0" eaLnBrk="1" latinLnBrk="0" hangingPunct="1">
              <a:lnSpc>
                <a:spcPct val="110000"/>
              </a:lnSpc>
              <a:spcBef>
                <a:spcPts val="750"/>
              </a:spcBef>
              <a:buFont typeface="Arial" panose="020B0604020202020204" pitchFamily="34" charset="0"/>
              <a:buChar char="•"/>
              <a:defRPr sz="1400" b="0" i="0" kern="1200" spc="10" baseline="0">
                <a:solidFill>
                  <a:schemeClr val="tx1"/>
                </a:solidFill>
                <a:latin typeface="Barlow Semi Condensed" pitchFamily="2" charset="77"/>
                <a:ea typeface="+mn-ea"/>
                <a:cs typeface="Arial" panose="020B0604020202020204" pitchFamily="34" charset="0"/>
              </a:defRPr>
            </a:lvl1pPr>
            <a:lvl2pPr marL="288000" indent="-144000" algn="l" defTabSz="685800" rtl="0" eaLnBrk="1" latinLnBrk="0" hangingPunct="1">
              <a:lnSpc>
                <a:spcPct val="110000"/>
              </a:lnSpc>
              <a:spcBef>
                <a:spcPts val="375"/>
              </a:spcBef>
              <a:buFont typeface="Arial" panose="020B0604020202020204" pitchFamily="34" charset="0"/>
              <a:buChar char="•"/>
              <a:defRPr sz="1400" b="0" i="0" kern="1200" spc="10" baseline="0">
                <a:solidFill>
                  <a:schemeClr val="tx1"/>
                </a:solidFill>
                <a:latin typeface="Barlow Semi Condensed" pitchFamily="2" charset="77"/>
                <a:ea typeface="+mn-ea"/>
                <a:cs typeface="Arial" panose="020B0604020202020204" pitchFamily="34" charset="0"/>
              </a:defRPr>
            </a:lvl2pPr>
            <a:lvl3pPr marL="432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3pPr>
            <a:lvl4pPr marL="576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4pPr>
            <a:lvl5pPr marL="720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dirty="0"/>
              <a:t>Auch hier ist uns eine langfristige Kundenebeziehung wichtig.</a:t>
            </a:r>
          </a:p>
          <a:p>
            <a:r>
              <a:rPr lang="de-DE" dirty="0"/>
              <a:t>Hier sind die Kundenakquisition, die Kundenpflege und die Kundenbindung im Fokus, gerade durch letzteres wird eine langfristige Kundenbeziehung unterstützt, da durch die Kundenbindung hohe Wechselbarrieren entstehen, welche unsere Kunden an uns binden werden. </a:t>
            </a:r>
          </a:p>
        </p:txBody>
      </p:sp>
      <p:sp>
        <p:nvSpPr>
          <p:cNvPr id="13" name="Text Placeholder 2">
            <a:extLst>
              <a:ext uri="{FF2B5EF4-FFF2-40B4-BE49-F238E27FC236}">
                <a16:creationId xmlns:a16="http://schemas.microsoft.com/office/drawing/2014/main" id="{733A929A-8C62-E2C4-003A-20460A8987C4}"/>
              </a:ext>
            </a:extLst>
          </p:cNvPr>
          <p:cNvSpPr txBox="1">
            <a:spLocks/>
          </p:cNvSpPr>
          <p:nvPr/>
        </p:nvSpPr>
        <p:spPr>
          <a:xfrm>
            <a:off x="628650" y="3779520"/>
            <a:ext cx="8138160" cy="677379"/>
          </a:xfrm>
          <a:prstGeom prst="rect">
            <a:avLst/>
          </a:prstGeom>
        </p:spPr>
        <p:txBody>
          <a:bodyPr vert="horz" lIns="0" tIns="0" rIns="0" bIns="0" rtlCol="0">
            <a:noAutofit/>
          </a:bodyPr>
          <a:lstStyle>
            <a:lvl1pPr marL="0" indent="0" algn="l" defTabSz="685800" rtl="0" eaLnBrk="1" latinLnBrk="0" hangingPunct="1">
              <a:lnSpc>
                <a:spcPct val="110000"/>
              </a:lnSpc>
              <a:spcBef>
                <a:spcPts val="750"/>
              </a:spcBef>
              <a:buFont typeface="Arial" panose="020B0604020202020204" pitchFamily="34" charset="0"/>
              <a:buNone/>
              <a:defRPr sz="2400" b="0" i="0" kern="1200" cap="none" spc="10" baseline="0">
                <a:solidFill>
                  <a:srgbClr val="6638B6"/>
                </a:solidFill>
                <a:latin typeface="Barlow Semi Condensed" pitchFamily="2" charset="77"/>
                <a:ea typeface="+mn-ea"/>
                <a:cs typeface="Arial" panose="020B0604020202020204" pitchFamily="34" charset="0"/>
              </a:defRPr>
            </a:lvl1pPr>
            <a:lvl2pPr marL="288000" indent="-144000" algn="l" defTabSz="685800" rtl="0" eaLnBrk="1" latinLnBrk="0" hangingPunct="1">
              <a:lnSpc>
                <a:spcPct val="110000"/>
              </a:lnSpc>
              <a:spcBef>
                <a:spcPts val="375"/>
              </a:spcBef>
              <a:buFont typeface="Arial" panose="020B0604020202020204" pitchFamily="34" charset="0"/>
              <a:buChar char="•"/>
              <a:defRPr sz="1400" b="0" i="0" kern="1200" spc="10" baseline="0">
                <a:solidFill>
                  <a:schemeClr val="tx1"/>
                </a:solidFill>
                <a:latin typeface="Barlow Semi Condensed" pitchFamily="2" charset="77"/>
                <a:ea typeface="+mn-ea"/>
                <a:cs typeface="Arial" panose="020B0604020202020204" pitchFamily="34" charset="0"/>
              </a:defRPr>
            </a:lvl2pPr>
            <a:lvl3pPr marL="432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3pPr>
            <a:lvl4pPr marL="576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4pPr>
            <a:lvl5pPr marL="720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800" dirty="0"/>
              <a:t>In beiden Unterteilungen wollen wir in einen beidseitigen und engen Dialog mit unseren Kunden gehen und uns gegebenfalls auf den einzelnen Kunden entsprechend anpassen</a:t>
            </a:r>
          </a:p>
        </p:txBody>
      </p:sp>
    </p:spTree>
    <p:extLst>
      <p:ext uri="{BB962C8B-B14F-4D97-AF65-F5344CB8AC3E}">
        <p14:creationId xmlns:p14="http://schemas.microsoft.com/office/powerpoint/2010/main" val="4126951273"/>
      </p:ext>
    </p:extLst>
  </p:cSld>
  <p:clrMapOvr>
    <a:masterClrMapping/>
  </p:clrMapOvr>
</p:sld>
</file>

<file path=ppt/theme/theme1.xml><?xml version="1.0" encoding="utf-8"?>
<a:theme xmlns:a="http://schemas.openxmlformats.org/drawingml/2006/main" name="Office">
  <a:themeElements>
    <a:clrScheme name="RWU">
      <a:dk1>
        <a:srgbClr val="000000"/>
      </a:dk1>
      <a:lt1>
        <a:srgbClr val="FFFFFF"/>
      </a:lt1>
      <a:dk2>
        <a:srgbClr val="6637B6"/>
      </a:dk2>
      <a:lt2>
        <a:srgbClr val="F0ECF0"/>
      </a:lt2>
      <a:accent1>
        <a:srgbClr val="6637B6"/>
      </a:accent1>
      <a:accent2>
        <a:srgbClr val="9B7CD3"/>
      </a:accent2>
      <a:accent3>
        <a:srgbClr val="F0ECF0"/>
      </a:accent3>
      <a:accent4>
        <a:srgbClr val="00A8CE"/>
      </a:accent4>
      <a:accent5>
        <a:srgbClr val="05C3DE"/>
      </a:accent5>
      <a:accent6>
        <a:srgbClr val="EFF4F4"/>
      </a:accent6>
      <a:hlink>
        <a:srgbClr val="05C3DE"/>
      </a:hlink>
      <a:folHlink>
        <a:srgbClr val="00A8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normAutofit/>
      </a:bodyPr>
      <a:lstStyle>
        <a:defPPr algn="l">
          <a:defRPr dirty="0" smtClean="0">
            <a:latin typeface="Barlow Semi Condensed"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1644</Words>
  <Application>Microsoft Office PowerPoint</Application>
  <PresentationFormat>Bildschirmpräsentation (16:10)</PresentationFormat>
  <Paragraphs>334</Paragraphs>
  <Slides>32</Slides>
  <Notes>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32</vt:i4>
      </vt:variant>
    </vt:vector>
  </HeadingPairs>
  <TitlesOfParts>
    <vt:vector size="40" baseType="lpstr">
      <vt:lpstr>Arial</vt:lpstr>
      <vt:lpstr>Arial Black</vt:lpstr>
      <vt:lpstr>Barlow Semi Condensed</vt:lpstr>
      <vt:lpstr>Barlow Semi Condensed Medium</vt:lpstr>
      <vt:lpstr>Calibri</vt:lpstr>
      <vt:lpstr>Dreaming Outloud Script Pro</vt:lpstr>
      <vt:lpstr>Wingdings</vt:lpstr>
      <vt:lpstr>Office</vt:lpstr>
      <vt:lpstr>PowerPoint-Präsentation</vt:lpstr>
      <vt:lpstr>Gliederung </vt:lpstr>
      <vt:lpstr>PowerPoint-Präsentation</vt:lpstr>
      <vt:lpstr>PowerPoint-Präsentation</vt:lpstr>
      <vt:lpstr>Geschäftsidee</vt:lpstr>
      <vt:lpstr>PowerPoint-Präsentation</vt:lpstr>
      <vt:lpstr>Geschäftsmodell</vt:lpstr>
      <vt:lpstr>Kundensegmente</vt:lpstr>
      <vt:lpstr>Kundenbeziehungen</vt:lpstr>
      <vt:lpstr>Wettbewerbsanalyse</vt:lpstr>
      <vt:lpstr>Schlüsselressourcen</vt:lpstr>
      <vt:lpstr>Schlüsselkompetenzen</vt:lpstr>
      <vt:lpstr>Wertschöpfungsprozess</vt:lpstr>
      <vt:lpstr>Wertschöpfungsnetzwerk</vt:lpstr>
      <vt:lpstr>IT Architektur</vt:lpstr>
      <vt:lpstr>PowerPoint-Präsentation</vt:lpstr>
      <vt:lpstr>PowerPoint-Präsentation</vt:lpstr>
      <vt:lpstr>PowerPoint-Präsentation</vt:lpstr>
      <vt:lpstr>PowerPoint-Präsentation</vt:lpstr>
      <vt:lpstr>Finales Nutzenversprechen</vt:lpstr>
      <vt:lpstr>PowerPoint-Präsentation</vt:lpstr>
      <vt:lpstr>Absatzplanung nach Kundensegmenten</vt:lpstr>
      <vt:lpstr>Absatzpreise nach Kundensegmenten</vt:lpstr>
      <vt:lpstr>Umsatzplanung</vt:lpstr>
      <vt:lpstr>Kostenplanung</vt:lpstr>
      <vt:lpstr>Beschaffungsplanung</vt:lpstr>
      <vt:lpstr>Personalkosten</vt:lpstr>
      <vt:lpstr>Investitionsplanung</vt:lpstr>
      <vt:lpstr>Finanzierungsplanung</vt:lpstr>
      <vt:lpstr>Plan-GuV</vt:lpstr>
      <vt:lpstr>Plan-Bilanz</vt:lpstr>
      <vt:lpstr>Vielen Dank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Simone Schwarz</dc:creator>
  <cp:lastModifiedBy>Julian Kuntz</cp:lastModifiedBy>
  <cp:revision>284</cp:revision>
  <cp:lastPrinted>2018-11-19T10:43:24Z</cp:lastPrinted>
  <dcterms:created xsi:type="dcterms:W3CDTF">2018-10-04T11:09:41Z</dcterms:created>
  <dcterms:modified xsi:type="dcterms:W3CDTF">2022-12-13T15:32:10Z</dcterms:modified>
</cp:coreProperties>
</file>