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94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C7118D-1749-4450-8003-B2C38030A5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994265F-FEF9-4B3F-BE2E-59B37672C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D3E7D5-6667-4F6D-B058-D89C5E8F4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C29-80AA-47AF-B868-CC0B641C0E16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32254B-371D-46AD-81EF-21CB1ACB0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B5995F-6B53-453E-8B4A-71748F1BF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F9776-B878-4DC4-A62A-489C32AC2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8411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0DCB7A-6ED4-42CF-B95A-8F6BC949B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A953B04-537E-4DB9-B5F0-9A1DDB3998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7A5B8E-1F01-4F2A-925A-42AC00C55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C29-80AA-47AF-B868-CC0B641C0E16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19E7AB6-34F3-4149-8882-D43014F07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8B6402E-A459-4C71-9166-08631DE84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F9776-B878-4DC4-A62A-489C32AC2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4877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E7ADB09-421C-49BC-B526-61FAC51BCD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1484007-432F-4B5C-9BE5-DCB611A574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58ED8C-1016-44BE-8764-81A692553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C29-80AA-47AF-B868-CC0B641C0E16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543126-72F1-4B5E-A104-D1B2BF86D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028A658-65E1-4494-96B8-CBFE33BBE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F9776-B878-4DC4-A62A-489C32AC2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956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bg>
      <p:bgPr>
        <a:solidFill>
          <a:srgbClr val="6638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53704" y="2193955"/>
            <a:ext cx="9144000" cy="975965"/>
          </a:xfrm>
        </p:spPr>
        <p:txBody>
          <a:bodyPr lIns="0" tIns="0" rIns="0" bIns="0" anchor="b" anchorCtr="0">
            <a:noAutofit/>
          </a:bodyPr>
          <a:lstStyle>
            <a:lvl1pPr algn="l">
              <a:defRPr sz="3840" b="1" i="0" cap="all" baseline="0">
                <a:solidFill>
                  <a:schemeClr val="bg1"/>
                </a:solidFill>
                <a:latin typeface="Barlow Semi Condensed" pitchFamily="2" charset="77"/>
                <a:cs typeface="Arial Black" panose="020B0604020202020204" pitchFamily="34" charset="0"/>
              </a:defRPr>
            </a:lvl1pPr>
          </a:lstStyle>
          <a:p>
            <a:r>
              <a:rPr lang="de-DE" dirty="0"/>
              <a:t>MASTERTITELFORMAT</a:t>
            </a:r>
            <a:br>
              <a:rPr lang="de-DE" dirty="0"/>
            </a:br>
            <a:r>
              <a:rPr lang="de-DE" dirty="0"/>
              <a:t>bearbeiten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3704" y="5182897"/>
            <a:ext cx="9144000" cy="10432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920" b="0" i="0">
                <a:solidFill>
                  <a:schemeClr val="bg1"/>
                </a:solidFill>
                <a:latin typeface="Barlow Semi Condensed" pitchFamily="2" charset="77"/>
              </a:defRPr>
            </a:lvl1pPr>
            <a:lvl2pPr marL="411480" indent="0" algn="ctr">
              <a:buNone/>
              <a:defRPr sz="1800"/>
            </a:lvl2pPr>
            <a:lvl3pPr marL="822960" indent="0" algn="ctr">
              <a:buNone/>
              <a:defRPr sz="1620"/>
            </a:lvl3pPr>
            <a:lvl4pPr marL="1234440" indent="0" algn="ctr">
              <a:buNone/>
              <a:defRPr sz="1440"/>
            </a:lvl4pPr>
            <a:lvl5pPr marL="1645920" indent="0" algn="ctr">
              <a:buNone/>
              <a:defRPr sz="1440"/>
            </a:lvl5pPr>
            <a:lvl6pPr marL="2057400" indent="0" algn="ctr">
              <a:buNone/>
              <a:defRPr sz="1440"/>
            </a:lvl6pPr>
            <a:lvl7pPr marL="2468880" indent="0" algn="ctr">
              <a:buNone/>
              <a:defRPr sz="1440"/>
            </a:lvl7pPr>
            <a:lvl8pPr marL="2880360" indent="0" algn="ctr">
              <a:buNone/>
              <a:defRPr sz="1440"/>
            </a:lvl8pPr>
            <a:lvl9pPr marL="3291840" indent="0" algn="ctr">
              <a:buNone/>
              <a:defRPr sz="1440"/>
            </a:lvl9pPr>
          </a:lstStyle>
          <a:p>
            <a:r>
              <a:rPr lang="de-DE" dirty="0"/>
              <a:t>Master-Untertitelformat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60895BC-27F4-D64B-91B6-A003EF8D76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1780" y="472894"/>
            <a:ext cx="3060969" cy="914574"/>
          </a:xfrm>
          <a:prstGeom prst="rect">
            <a:avLst/>
          </a:prstGeom>
        </p:spPr>
      </p:pic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88C0232A-5536-1447-B4DE-99366862228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53704" y="3290547"/>
            <a:ext cx="9144000" cy="1014092"/>
          </a:xfrm>
        </p:spPr>
        <p:txBody>
          <a:bodyPr>
            <a:noAutofit/>
          </a:bodyPr>
          <a:lstStyle>
            <a:lvl1pPr marL="0" indent="0">
              <a:lnSpc>
                <a:spcPts val="3840"/>
              </a:lnSpc>
              <a:spcBef>
                <a:spcPts val="0"/>
              </a:spcBef>
              <a:buNone/>
              <a:defRPr sz="3840" b="0" i="0" cap="all" normalizeH="0" baseline="0">
                <a:solidFill>
                  <a:schemeClr val="bg1"/>
                </a:solidFill>
                <a:latin typeface="Barlow Semi Condensed" pitchFamily="2" charset="77"/>
              </a:defRPr>
            </a:lvl1pPr>
          </a:lstStyle>
          <a:p>
            <a:r>
              <a:rPr lang="de-DE" dirty="0"/>
              <a:t>MASTERTEXTFORMAT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grpSp>
        <p:nvGrpSpPr>
          <p:cNvPr id="6" name="Group 3">
            <a:extLst>
              <a:ext uri="{FF2B5EF4-FFF2-40B4-BE49-F238E27FC236}">
                <a16:creationId xmlns:a16="http://schemas.microsoft.com/office/drawing/2014/main" id="{7031814C-72BE-7C4D-A339-01CF8C45F333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5183426" y="215563"/>
            <a:ext cx="6677911" cy="6386624"/>
            <a:chOff x="2134" y="2246"/>
            <a:chExt cx="862" cy="916"/>
          </a:xfrm>
          <a:solidFill>
            <a:schemeClr val="tx1">
              <a:alpha val="10000"/>
            </a:schemeClr>
          </a:solidFill>
        </p:grpSpPr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A0607325-D713-3C4C-8C5B-D99726B43D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2" y="2245"/>
              <a:ext cx="865" cy="918"/>
            </a:xfrm>
            <a:custGeom>
              <a:avLst/>
              <a:gdLst>
                <a:gd name="T0" fmla="*/ 3498 w 3817"/>
                <a:gd name="T1" fmla="*/ 455 h 4052"/>
                <a:gd name="T2" fmla="*/ 3469 w 3817"/>
                <a:gd name="T3" fmla="*/ 706 h 4052"/>
                <a:gd name="T4" fmla="*/ 2731 w 3817"/>
                <a:gd name="T5" fmla="*/ 799 h 4052"/>
                <a:gd name="T6" fmla="*/ 2916 w 3817"/>
                <a:gd name="T7" fmla="*/ 534 h 4052"/>
                <a:gd name="T8" fmla="*/ 2385 w 3817"/>
                <a:gd name="T9" fmla="*/ 479 h 4052"/>
                <a:gd name="T10" fmla="*/ 2588 w 3817"/>
                <a:gd name="T11" fmla="*/ 309 h 4052"/>
                <a:gd name="T12" fmla="*/ 2654 w 3817"/>
                <a:gd name="T13" fmla="*/ 375 h 4052"/>
                <a:gd name="T14" fmla="*/ 2972 w 3817"/>
                <a:gd name="T15" fmla="*/ 238 h 4052"/>
                <a:gd name="T16" fmla="*/ 2945 w 3817"/>
                <a:gd name="T17" fmla="*/ 8 h 4052"/>
                <a:gd name="T18" fmla="*/ 1888 w 3817"/>
                <a:gd name="T19" fmla="*/ 63 h 4052"/>
                <a:gd name="T20" fmla="*/ 1653 w 3817"/>
                <a:gd name="T21" fmla="*/ 106 h 4052"/>
                <a:gd name="T22" fmla="*/ 1515 w 3817"/>
                <a:gd name="T23" fmla="*/ 693 h 4052"/>
                <a:gd name="T24" fmla="*/ 1727 w 3817"/>
                <a:gd name="T25" fmla="*/ 2094 h 4052"/>
                <a:gd name="T26" fmla="*/ 1013 w 3817"/>
                <a:gd name="T27" fmla="*/ 1857 h 4052"/>
                <a:gd name="T28" fmla="*/ 1013 w 3817"/>
                <a:gd name="T29" fmla="*/ 957 h 4052"/>
                <a:gd name="T30" fmla="*/ 11 w 3817"/>
                <a:gd name="T31" fmla="*/ 928 h 4052"/>
                <a:gd name="T32" fmla="*/ 230 w 3817"/>
                <a:gd name="T33" fmla="*/ 1351 h 4052"/>
                <a:gd name="T34" fmla="*/ 301 w 3817"/>
                <a:gd name="T35" fmla="*/ 1166 h 4052"/>
                <a:gd name="T36" fmla="*/ 497 w 3817"/>
                <a:gd name="T37" fmla="*/ 674 h 4052"/>
                <a:gd name="T38" fmla="*/ 801 w 3817"/>
                <a:gd name="T39" fmla="*/ 1857 h 4052"/>
                <a:gd name="T40" fmla="*/ 1143 w 3817"/>
                <a:gd name="T41" fmla="*/ 3077 h 4052"/>
                <a:gd name="T42" fmla="*/ 1341 w 3817"/>
                <a:gd name="T43" fmla="*/ 4024 h 4052"/>
                <a:gd name="T44" fmla="*/ 1992 w 3817"/>
                <a:gd name="T45" fmla="*/ 4051 h 4052"/>
                <a:gd name="T46" fmla="*/ 2018 w 3817"/>
                <a:gd name="T47" fmla="*/ 3971 h 4052"/>
                <a:gd name="T48" fmla="*/ 1627 w 3817"/>
                <a:gd name="T49" fmla="*/ 3733 h 4052"/>
                <a:gd name="T50" fmla="*/ 1465 w 3817"/>
                <a:gd name="T51" fmla="*/ 3495 h 4052"/>
                <a:gd name="T52" fmla="*/ 1941 w 3817"/>
                <a:gd name="T53" fmla="*/ 3072 h 4052"/>
                <a:gd name="T54" fmla="*/ 2125 w 3817"/>
                <a:gd name="T55" fmla="*/ 3495 h 4052"/>
                <a:gd name="T56" fmla="*/ 2676 w 3817"/>
                <a:gd name="T57" fmla="*/ 4051 h 4052"/>
                <a:gd name="T58" fmla="*/ 3260 w 3817"/>
                <a:gd name="T59" fmla="*/ 4024 h 4052"/>
                <a:gd name="T60" fmla="*/ 3022 w 3817"/>
                <a:gd name="T61" fmla="*/ 3733 h 4052"/>
                <a:gd name="T62" fmla="*/ 2768 w 3817"/>
                <a:gd name="T63" fmla="*/ 3712 h 4052"/>
                <a:gd name="T64" fmla="*/ 2810 w 3817"/>
                <a:gd name="T65" fmla="*/ 3178 h 4052"/>
                <a:gd name="T66" fmla="*/ 2861 w 3817"/>
                <a:gd name="T67" fmla="*/ 2234 h 4052"/>
                <a:gd name="T68" fmla="*/ 3784 w 3817"/>
                <a:gd name="T69" fmla="*/ 2080 h 4052"/>
                <a:gd name="T70" fmla="*/ 3816 w 3817"/>
                <a:gd name="T71" fmla="*/ 1460 h 4052"/>
                <a:gd name="T72" fmla="*/ 3736 w 3817"/>
                <a:gd name="T73" fmla="*/ 1433 h 4052"/>
                <a:gd name="T74" fmla="*/ 3498 w 3817"/>
                <a:gd name="T75" fmla="*/ 1777 h 4052"/>
                <a:gd name="T76" fmla="*/ 3112 w 3817"/>
                <a:gd name="T77" fmla="*/ 1804 h 4052"/>
                <a:gd name="T78" fmla="*/ 3154 w 3817"/>
                <a:gd name="T79" fmla="*/ 1539 h 4052"/>
                <a:gd name="T80" fmla="*/ 3816 w 3817"/>
                <a:gd name="T81" fmla="*/ 857 h 4052"/>
                <a:gd name="T82" fmla="*/ 3789 w 3817"/>
                <a:gd name="T83" fmla="*/ 217 h 4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817" h="4052">
                  <a:moveTo>
                    <a:pt x="3736" y="217"/>
                  </a:moveTo>
                  <a:cubicBezTo>
                    <a:pt x="3604" y="217"/>
                    <a:pt x="3498" y="322"/>
                    <a:pt x="3498" y="455"/>
                  </a:cubicBezTo>
                  <a:cubicBezTo>
                    <a:pt x="3498" y="523"/>
                    <a:pt x="3498" y="590"/>
                    <a:pt x="3498" y="658"/>
                  </a:cubicBezTo>
                  <a:cubicBezTo>
                    <a:pt x="3498" y="680"/>
                    <a:pt x="3488" y="698"/>
                    <a:pt x="3469" y="706"/>
                  </a:cubicBezTo>
                  <a:cubicBezTo>
                    <a:pt x="3289" y="792"/>
                    <a:pt x="3108" y="878"/>
                    <a:pt x="2927" y="965"/>
                  </a:cubicBezTo>
                  <a:cubicBezTo>
                    <a:pt x="2826" y="851"/>
                    <a:pt x="2797" y="854"/>
                    <a:pt x="2731" y="799"/>
                  </a:cubicBezTo>
                  <a:cubicBezTo>
                    <a:pt x="2834" y="799"/>
                    <a:pt x="2916" y="717"/>
                    <a:pt x="2916" y="613"/>
                  </a:cubicBezTo>
                  <a:cubicBezTo>
                    <a:pt x="2916" y="587"/>
                    <a:pt x="2916" y="560"/>
                    <a:pt x="2916" y="534"/>
                  </a:cubicBezTo>
                  <a:cubicBezTo>
                    <a:pt x="2775" y="534"/>
                    <a:pt x="2634" y="534"/>
                    <a:pt x="2493" y="534"/>
                  </a:cubicBezTo>
                  <a:cubicBezTo>
                    <a:pt x="2453" y="534"/>
                    <a:pt x="2411" y="516"/>
                    <a:pt x="2385" y="479"/>
                  </a:cubicBezTo>
                  <a:cubicBezTo>
                    <a:pt x="2353" y="436"/>
                    <a:pt x="2353" y="375"/>
                    <a:pt x="2382" y="330"/>
                  </a:cubicBezTo>
                  <a:cubicBezTo>
                    <a:pt x="2430" y="256"/>
                    <a:pt x="2530" y="251"/>
                    <a:pt x="2588" y="309"/>
                  </a:cubicBezTo>
                  <a:cubicBezTo>
                    <a:pt x="2610" y="331"/>
                    <a:pt x="2632" y="353"/>
                    <a:pt x="2654" y="375"/>
                  </a:cubicBezTo>
                  <a:lnTo>
                    <a:pt x="2654" y="375"/>
                  </a:lnTo>
                  <a:cubicBezTo>
                    <a:pt x="2691" y="412"/>
                    <a:pt x="2742" y="434"/>
                    <a:pt x="2800" y="428"/>
                  </a:cubicBezTo>
                  <a:cubicBezTo>
                    <a:pt x="2898" y="420"/>
                    <a:pt x="2972" y="336"/>
                    <a:pt x="2972" y="238"/>
                  </a:cubicBezTo>
                  <a:cubicBezTo>
                    <a:pt x="2972" y="170"/>
                    <a:pt x="2972" y="102"/>
                    <a:pt x="2972" y="34"/>
                  </a:cubicBezTo>
                  <a:cubicBezTo>
                    <a:pt x="2972" y="18"/>
                    <a:pt x="2961" y="8"/>
                    <a:pt x="2945" y="8"/>
                  </a:cubicBezTo>
                  <a:cubicBezTo>
                    <a:pt x="2689" y="8"/>
                    <a:pt x="2433" y="8"/>
                    <a:pt x="2176" y="8"/>
                  </a:cubicBezTo>
                  <a:cubicBezTo>
                    <a:pt x="2081" y="8"/>
                    <a:pt x="1981" y="26"/>
                    <a:pt x="1888" y="63"/>
                  </a:cubicBezTo>
                  <a:cubicBezTo>
                    <a:pt x="1862" y="24"/>
                    <a:pt x="1812" y="0"/>
                    <a:pt x="1759" y="8"/>
                  </a:cubicBezTo>
                  <a:cubicBezTo>
                    <a:pt x="1709" y="16"/>
                    <a:pt x="1664" y="55"/>
                    <a:pt x="1653" y="106"/>
                  </a:cubicBezTo>
                  <a:cubicBezTo>
                    <a:pt x="1642" y="145"/>
                    <a:pt x="1650" y="180"/>
                    <a:pt x="1669" y="209"/>
                  </a:cubicBezTo>
                  <a:cubicBezTo>
                    <a:pt x="1563" y="320"/>
                    <a:pt x="1497" y="479"/>
                    <a:pt x="1515" y="693"/>
                  </a:cubicBezTo>
                  <a:cubicBezTo>
                    <a:pt x="1550" y="1084"/>
                    <a:pt x="1783" y="1365"/>
                    <a:pt x="1833" y="1618"/>
                  </a:cubicBezTo>
                  <a:cubicBezTo>
                    <a:pt x="1854" y="1724"/>
                    <a:pt x="1865" y="1915"/>
                    <a:pt x="1727" y="2094"/>
                  </a:cubicBezTo>
                  <a:cubicBezTo>
                    <a:pt x="1616" y="2239"/>
                    <a:pt x="1465" y="2316"/>
                    <a:pt x="1362" y="2353"/>
                  </a:cubicBezTo>
                  <a:cubicBezTo>
                    <a:pt x="1158" y="2279"/>
                    <a:pt x="1013" y="2083"/>
                    <a:pt x="1013" y="1857"/>
                  </a:cubicBezTo>
                  <a:cubicBezTo>
                    <a:pt x="1013" y="1557"/>
                    <a:pt x="1013" y="1257"/>
                    <a:pt x="1013" y="957"/>
                  </a:cubicBezTo>
                  <a:lnTo>
                    <a:pt x="1013" y="957"/>
                  </a:lnTo>
                  <a:cubicBezTo>
                    <a:pt x="1008" y="674"/>
                    <a:pt x="770" y="447"/>
                    <a:pt x="481" y="463"/>
                  </a:cubicBezTo>
                  <a:cubicBezTo>
                    <a:pt x="233" y="476"/>
                    <a:pt x="26" y="680"/>
                    <a:pt x="11" y="928"/>
                  </a:cubicBezTo>
                  <a:cubicBezTo>
                    <a:pt x="0" y="1076"/>
                    <a:pt x="53" y="1216"/>
                    <a:pt x="156" y="1320"/>
                  </a:cubicBezTo>
                  <a:cubicBezTo>
                    <a:pt x="177" y="1341"/>
                    <a:pt x="203" y="1351"/>
                    <a:pt x="230" y="1351"/>
                  </a:cubicBezTo>
                  <a:cubicBezTo>
                    <a:pt x="256" y="1351"/>
                    <a:pt x="283" y="1341"/>
                    <a:pt x="301" y="1322"/>
                  </a:cubicBezTo>
                  <a:cubicBezTo>
                    <a:pt x="346" y="1280"/>
                    <a:pt x="344" y="1211"/>
                    <a:pt x="301" y="1166"/>
                  </a:cubicBezTo>
                  <a:cubicBezTo>
                    <a:pt x="243" y="1105"/>
                    <a:pt x="212" y="1023"/>
                    <a:pt x="220" y="936"/>
                  </a:cubicBezTo>
                  <a:cubicBezTo>
                    <a:pt x="233" y="793"/>
                    <a:pt x="354" y="680"/>
                    <a:pt x="497" y="674"/>
                  </a:cubicBezTo>
                  <a:cubicBezTo>
                    <a:pt x="664" y="666"/>
                    <a:pt x="801" y="801"/>
                    <a:pt x="801" y="965"/>
                  </a:cubicBezTo>
                  <a:cubicBezTo>
                    <a:pt x="801" y="1262"/>
                    <a:pt x="801" y="1559"/>
                    <a:pt x="801" y="1857"/>
                  </a:cubicBezTo>
                  <a:cubicBezTo>
                    <a:pt x="801" y="2160"/>
                    <a:pt x="987" y="2424"/>
                    <a:pt x="1251" y="2535"/>
                  </a:cubicBezTo>
                  <a:cubicBezTo>
                    <a:pt x="1248" y="2712"/>
                    <a:pt x="1232" y="2972"/>
                    <a:pt x="1143" y="3077"/>
                  </a:cubicBezTo>
                  <a:cubicBezTo>
                    <a:pt x="1037" y="3199"/>
                    <a:pt x="985" y="3180"/>
                    <a:pt x="907" y="3231"/>
                  </a:cubicBezTo>
                  <a:cubicBezTo>
                    <a:pt x="1051" y="3495"/>
                    <a:pt x="1196" y="3760"/>
                    <a:pt x="1341" y="4024"/>
                  </a:cubicBezTo>
                  <a:cubicBezTo>
                    <a:pt x="1352" y="4040"/>
                    <a:pt x="1367" y="4051"/>
                    <a:pt x="1389" y="4051"/>
                  </a:cubicBezTo>
                  <a:cubicBezTo>
                    <a:pt x="1590" y="4051"/>
                    <a:pt x="1791" y="4051"/>
                    <a:pt x="1992" y="4051"/>
                  </a:cubicBezTo>
                  <a:cubicBezTo>
                    <a:pt x="2007" y="4051"/>
                    <a:pt x="2018" y="4040"/>
                    <a:pt x="2018" y="4024"/>
                  </a:cubicBezTo>
                  <a:cubicBezTo>
                    <a:pt x="2018" y="4006"/>
                    <a:pt x="2018" y="3989"/>
                    <a:pt x="2018" y="3971"/>
                  </a:cubicBezTo>
                  <a:cubicBezTo>
                    <a:pt x="2018" y="3839"/>
                    <a:pt x="1912" y="3733"/>
                    <a:pt x="1780" y="3733"/>
                  </a:cubicBezTo>
                  <a:cubicBezTo>
                    <a:pt x="1729" y="3733"/>
                    <a:pt x="1678" y="3733"/>
                    <a:pt x="1627" y="3733"/>
                  </a:cubicBezTo>
                  <a:cubicBezTo>
                    <a:pt x="1608" y="3733"/>
                    <a:pt x="1590" y="3723"/>
                    <a:pt x="1582" y="3707"/>
                  </a:cubicBezTo>
                  <a:cubicBezTo>
                    <a:pt x="1543" y="3636"/>
                    <a:pt x="1504" y="3566"/>
                    <a:pt x="1465" y="3495"/>
                  </a:cubicBezTo>
                  <a:cubicBezTo>
                    <a:pt x="1571" y="3451"/>
                    <a:pt x="1658" y="3466"/>
                    <a:pt x="1783" y="3363"/>
                  </a:cubicBezTo>
                  <a:cubicBezTo>
                    <a:pt x="1907" y="3260"/>
                    <a:pt x="1888" y="3169"/>
                    <a:pt x="1941" y="3072"/>
                  </a:cubicBezTo>
                  <a:cubicBezTo>
                    <a:pt x="2032" y="3162"/>
                    <a:pt x="2205" y="3210"/>
                    <a:pt x="2213" y="3342"/>
                  </a:cubicBezTo>
                  <a:cubicBezTo>
                    <a:pt x="2218" y="3448"/>
                    <a:pt x="2155" y="3444"/>
                    <a:pt x="2125" y="3495"/>
                  </a:cubicBezTo>
                  <a:cubicBezTo>
                    <a:pt x="2297" y="3675"/>
                    <a:pt x="2468" y="3855"/>
                    <a:pt x="2639" y="4035"/>
                  </a:cubicBezTo>
                  <a:cubicBezTo>
                    <a:pt x="2649" y="4045"/>
                    <a:pt x="2662" y="4051"/>
                    <a:pt x="2676" y="4051"/>
                  </a:cubicBezTo>
                  <a:cubicBezTo>
                    <a:pt x="2862" y="4051"/>
                    <a:pt x="3048" y="4051"/>
                    <a:pt x="3234" y="4051"/>
                  </a:cubicBezTo>
                  <a:cubicBezTo>
                    <a:pt x="3250" y="4051"/>
                    <a:pt x="3260" y="4040"/>
                    <a:pt x="3260" y="4024"/>
                  </a:cubicBezTo>
                  <a:cubicBezTo>
                    <a:pt x="3260" y="4006"/>
                    <a:pt x="3260" y="3989"/>
                    <a:pt x="3260" y="3971"/>
                  </a:cubicBezTo>
                  <a:cubicBezTo>
                    <a:pt x="3260" y="3839"/>
                    <a:pt x="3154" y="3733"/>
                    <a:pt x="3022" y="3733"/>
                  </a:cubicBezTo>
                  <a:cubicBezTo>
                    <a:pt x="2952" y="3733"/>
                    <a:pt x="2881" y="3733"/>
                    <a:pt x="2810" y="3733"/>
                  </a:cubicBezTo>
                  <a:cubicBezTo>
                    <a:pt x="2795" y="3733"/>
                    <a:pt x="2776" y="3725"/>
                    <a:pt x="2768" y="3712"/>
                  </a:cubicBezTo>
                  <a:cubicBezTo>
                    <a:pt x="2730" y="3657"/>
                    <a:pt x="2691" y="3603"/>
                    <a:pt x="2652" y="3548"/>
                  </a:cubicBezTo>
                  <a:cubicBezTo>
                    <a:pt x="2705" y="3425"/>
                    <a:pt x="2810" y="3390"/>
                    <a:pt x="2810" y="3178"/>
                  </a:cubicBezTo>
                  <a:cubicBezTo>
                    <a:pt x="2810" y="2993"/>
                    <a:pt x="2599" y="2790"/>
                    <a:pt x="2493" y="2596"/>
                  </a:cubicBezTo>
                  <a:cubicBezTo>
                    <a:pt x="2616" y="2476"/>
                    <a:pt x="2686" y="2451"/>
                    <a:pt x="2861" y="2234"/>
                  </a:cubicBezTo>
                  <a:cubicBezTo>
                    <a:pt x="2906" y="2293"/>
                    <a:pt x="2951" y="2352"/>
                    <a:pt x="2996" y="2411"/>
                  </a:cubicBezTo>
                  <a:cubicBezTo>
                    <a:pt x="3259" y="2301"/>
                    <a:pt x="3521" y="2191"/>
                    <a:pt x="3784" y="2080"/>
                  </a:cubicBezTo>
                  <a:cubicBezTo>
                    <a:pt x="3802" y="2072"/>
                    <a:pt x="3816" y="2054"/>
                    <a:pt x="3816" y="2033"/>
                  </a:cubicBezTo>
                  <a:cubicBezTo>
                    <a:pt x="3816" y="1842"/>
                    <a:pt x="3816" y="1651"/>
                    <a:pt x="3816" y="1460"/>
                  </a:cubicBezTo>
                  <a:cubicBezTo>
                    <a:pt x="3816" y="1444"/>
                    <a:pt x="3805" y="1433"/>
                    <a:pt x="3789" y="1433"/>
                  </a:cubicBezTo>
                  <a:cubicBezTo>
                    <a:pt x="3771" y="1433"/>
                    <a:pt x="3754" y="1433"/>
                    <a:pt x="3736" y="1433"/>
                  </a:cubicBezTo>
                  <a:cubicBezTo>
                    <a:pt x="3604" y="1433"/>
                    <a:pt x="3498" y="1539"/>
                    <a:pt x="3498" y="1671"/>
                  </a:cubicBezTo>
                  <a:cubicBezTo>
                    <a:pt x="3498" y="1706"/>
                    <a:pt x="3498" y="1741"/>
                    <a:pt x="3498" y="1777"/>
                  </a:cubicBezTo>
                  <a:cubicBezTo>
                    <a:pt x="3498" y="1793"/>
                    <a:pt x="3488" y="1804"/>
                    <a:pt x="3472" y="1804"/>
                  </a:cubicBezTo>
                  <a:cubicBezTo>
                    <a:pt x="3352" y="1804"/>
                    <a:pt x="3232" y="1804"/>
                    <a:pt x="3112" y="1804"/>
                  </a:cubicBezTo>
                  <a:cubicBezTo>
                    <a:pt x="3138" y="1727"/>
                    <a:pt x="3154" y="1645"/>
                    <a:pt x="3154" y="1566"/>
                  </a:cubicBezTo>
                  <a:cubicBezTo>
                    <a:pt x="3154" y="1558"/>
                    <a:pt x="3154" y="1547"/>
                    <a:pt x="3154" y="1539"/>
                  </a:cubicBezTo>
                  <a:cubicBezTo>
                    <a:pt x="3370" y="1324"/>
                    <a:pt x="3585" y="1109"/>
                    <a:pt x="3800" y="894"/>
                  </a:cubicBezTo>
                  <a:cubicBezTo>
                    <a:pt x="3810" y="883"/>
                    <a:pt x="3816" y="870"/>
                    <a:pt x="3816" y="857"/>
                  </a:cubicBezTo>
                  <a:cubicBezTo>
                    <a:pt x="3816" y="652"/>
                    <a:pt x="3816" y="448"/>
                    <a:pt x="3816" y="243"/>
                  </a:cubicBezTo>
                  <a:cubicBezTo>
                    <a:pt x="3816" y="227"/>
                    <a:pt x="3805" y="217"/>
                    <a:pt x="3789" y="217"/>
                  </a:cubicBezTo>
                  <a:cubicBezTo>
                    <a:pt x="3771" y="217"/>
                    <a:pt x="3754" y="217"/>
                    <a:pt x="3736" y="21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2160"/>
            </a:p>
          </p:txBody>
        </p:sp>
      </p:grpSp>
    </p:spTree>
    <p:extLst>
      <p:ext uri="{BB962C8B-B14F-4D97-AF65-F5344CB8AC3E}">
        <p14:creationId xmlns:p14="http://schemas.microsoft.com/office/powerpoint/2010/main" val="1578340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683932-C2EF-4345-AB6F-D705FBF93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00B467D-FF7E-4EC0-9B6F-2D2B35D59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9AC3C3-7C76-4D7D-8814-28D4D907E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C29-80AA-47AF-B868-CC0B641C0E16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6FDE7C-40B3-414A-9E2D-6F296B3AC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26EE3-7931-487B-8947-EB8065805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F9776-B878-4DC4-A62A-489C32AC2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996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DDA198-4553-4BE5-8FC6-5C2CBB961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9382879-C33C-4498-BEEB-3225AB7EA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4963366-C857-44C7-9CB1-CBEE6146E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C29-80AA-47AF-B868-CC0B641C0E16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A22E13-AE98-49DA-BD03-FCAFBE08A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B33334C-BA13-40C5-A40D-79DD9AB29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F9776-B878-4DC4-A62A-489C32AC2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222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4161F7-D383-4F83-830B-5671A911F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13BFAC-07C0-4428-AAFB-D1768EA2A0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FF8B84C-B5F8-42CD-A22C-AED7826EA6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13A512B-F1C7-4BF6-8B25-C8C61214D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C29-80AA-47AF-B868-CC0B641C0E16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0CDD30-28BA-4278-9DDF-7A841E19A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8430E1D-F856-4B5A-A20D-FB7F910BD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F9776-B878-4DC4-A62A-489C32AC2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392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2B9E3-521C-498D-A5B4-8EA3CC469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C0EED6B-A1CA-4F55-B8A7-967DBED71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5A12099-49F5-4B0E-BE0B-A294436212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4E6BD7C-DBA0-4C53-81A6-A27A6B77C0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44E019C-97CB-4EDB-9BDC-3EB03E7226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78D2B06-41DB-465C-BC69-BBD50691C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C29-80AA-47AF-B868-CC0B641C0E16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D02308D-AA12-4A67-9596-774F5A65F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ACC011E-FC0B-46A4-9E65-473095CD9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F9776-B878-4DC4-A62A-489C32AC2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766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CAAA29-2894-4557-AD45-03C0CF711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22C7D4E-C32B-41DF-A8AC-368AD5524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C29-80AA-47AF-B868-CC0B641C0E16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40585F-4AA8-43AF-84A8-7E768453C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209B9A1-EF0C-4190-B0F3-ED0C1D31B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F9776-B878-4DC4-A62A-489C32AC2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94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59D5A64-7039-4F60-A04E-0B8A180B2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C29-80AA-47AF-B868-CC0B641C0E16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F631164-6788-4F08-9967-38E9B8150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18FB1B9-1C64-42DE-B3C9-AA55378AD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F9776-B878-4DC4-A62A-489C32AC2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3158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F86788-F12C-4A04-B84C-CA423AB2F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241384-A76F-4E59-9C82-3769C0CD1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9D13541-0C8B-4999-98D9-D02953ED50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27A0763-1308-4254-8DFB-6640B97EF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C29-80AA-47AF-B868-CC0B641C0E16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F0E5E59-1EB9-45AA-98DE-D316A4B2E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70B689C-4A36-40EB-8823-680CF552E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F9776-B878-4DC4-A62A-489C32AC2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1389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394718-9CC4-4099-969E-B3330AA02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CAFCC76-FD0B-4456-8A7B-8F6F20FBC6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87F3499-B5E5-437C-ADAD-4C52B5633F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9DC5B3D-EEB4-4967-9627-650607241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C29-80AA-47AF-B868-CC0B641C0E16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F37F757-8FF5-4DD5-9116-F5AF7C855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D179039-92C1-423B-885E-A2E9B485C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F9776-B878-4DC4-A62A-489C32AC2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4649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696644F-9E39-408B-A49B-93073CD7A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CF350F7-8E53-4764-A500-5EC2DE6CB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778862-D00A-4710-9838-FE15B097EE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E1C29-80AA-47AF-B868-CC0B641C0E16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C3552B5-89B1-4A08-84A6-23EE669099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B2AAC47-0696-4845-93FE-413EB6FD37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F9776-B878-4DC4-A62A-489C32AC2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6831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E46AA6-F49E-F841-8139-06CACE379E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6158" y="1371556"/>
            <a:ext cx="6856133" cy="814879"/>
          </a:xfrm>
        </p:spPr>
        <p:txBody>
          <a:bodyPr/>
          <a:lstStyle/>
          <a:p>
            <a:r>
              <a:rPr lang="de-DE" sz="2800" cap="small" dirty="0"/>
              <a:t>Willkommen bei </a:t>
            </a:r>
            <a:r>
              <a:rPr lang="de-DE" sz="2800" cap="small" dirty="0" smtClean="0"/>
              <a:t>BigBlueButton</a:t>
            </a:r>
            <a:r>
              <a:rPr lang="de-DE" sz="2800" cap="small" dirty="0"/>
              <a:t/>
            </a:r>
            <a:br>
              <a:rPr lang="de-DE" sz="2800" cap="small" dirty="0"/>
            </a:br>
            <a:r>
              <a:rPr lang="de-DE" sz="2800" b="0" cap="none" dirty="0"/>
              <a:t>Bitte beachten sie folgende </a:t>
            </a:r>
            <a:r>
              <a:rPr lang="de-DE" sz="2800" b="0" cap="none" dirty="0" smtClean="0"/>
              <a:t>Regeln</a:t>
            </a:r>
            <a:endParaRPr lang="de-DE" sz="2800" b="0" cap="non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A3A501F-B5C5-4857-A297-AB3C186784E7}"/>
              </a:ext>
            </a:extLst>
          </p:cNvPr>
          <p:cNvSpPr txBox="1"/>
          <p:nvPr/>
        </p:nvSpPr>
        <p:spPr>
          <a:xfrm>
            <a:off x="2097934" y="2422298"/>
            <a:ext cx="9122156" cy="4151032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algn="l"/>
            <a:endParaRPr lang="de-DE" sz="2160" dirty="0">
              <a:latin typeface="Barlow Semi Condensed" pitchFamily="2" charset="77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B1301FE5-E100-4830-AC7B-7C2DA22507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441" y="2554527"/>
            <a:ext cx="530888" cy="4637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8215E9F-CE99-4B00-AEF4-04BE3CBC18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329" y="2554527"/>
            <a:ext cx="480132" cy="4637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97365A62-8578-4E55-9D94-E333C90C7727}"/>
              </a:ext>
            </a:extLst>
          </p:cNvPr>
          <p:cNvSpPr txBox="1"/>
          <p:nvPr/>
        </p:nvSpPr>
        <p:spPr>
          <a:xfrm>
            <a:off x="1616158" y="2107496"/>
            <a:ext cx="8975448" cy="4465834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 fontScale="85000" lnSpcReduction="20000"/>
          </a:bodyPr>
          <a:lstStyle/>
          <a:p>
            <a:pPr algn="l"/>
            <a:endParaRPr lang="de-DE" sz="2400" b="1" dirty="0">
              <a:solidFill>
                <a:schemeClr val="bg1"/>
              </a:solidFill>
              <a:latin typeface="Barlow Semi Condensed" pitchFamily="2" charset="77"/>
            </a:endParaRPr>
          </a:p>
          <a:p>
            <a:pPr algn="l"/>
            <a:endParaRPr lang="de-DE" sz="2400" b="1" dirty="0">
              <a:solidFill>
                <a:schemeClr val="bg1"/>
              </a:solidFill>
              <a:latin typeface="Barlow Semi Condensed" pitchFamily="2" charset="77"/>
            </a:endParaRPr>
          </a:p>
          <a:p>
            <a:pPr algn="l"/>
            <a:r>
              <a:rPr lang="de-DE" sz="2400" b="1" dirty="0">
                <a:solidFill>
                  <a:schemeClr val="bg1"/>
                </a:solidFill>
                <a:latin typeface="Barlow Semi Condensed" pitchFamily="2" charset="77"/>
              </a:rPr>
              <a:t>Lassen Sie Ihr Mikro auf „Stumm“ und Ihre Kamera erstmal aus</a:t>
            </a:r>
          </a:p>
          <a:p>
            <a:endParaRPr lang="de-DE" sz="2400" b="1" dirty="0">
              <a:solidFill>
                <a:schemeClr val="bg1"/>
              </a:solidFill>
              <a:latin typeface="Barlow Semi Condensed" pitchFamily="2" charset="77"/>
            </a:endParaRPr>
          </a:p>
          <a:p>
            <a:endParaRPr lang="de-DE" sz="2400" b="1" dirty="0">
              <a:solidFill>
                <a:schemeClr val="bg1"/>
              </a:solidFill>
              <a:latin typeface="Barlow Semi Condensed" pitchFamily="2" charset="77"/>
            </a:endParaRPr>
          </a:p>
          <a:p>
            <a:pPr algn="l"/>
            <a:r>
              <a:rPr lang="de-DE" sz="2400" b="1" dirty="0">
                <a:solidFill>
                  <a:schemeClr val="bg1"/>
                </a:solidFill>
                <a:latin typeface="Barlow Semi Condensed" pitchFamily="2" charset="77"/>
              </a:rPr>
              <a:t>Wenn Sie von Ihrem Dozierenden aufgefordert werden, dann können Sie Ihr Mikro auf „Laut“ setzen und Ihre Kamera aktivieren </a:t>
            </a:r>
          </a:p>
          <a:p>
            <a:pPr algn="l"/>
            <a:endParaRPr lang="de-DE" sz="2400" b="1" dirty="0">
              <a:solidFill>
                <a:schemeClr val="bg1"/>
              </a:solidFill>
              <a:latin typeface="Barlow Semi Condensed" pitchFamily="2" charset="77"/>
            </a:endParaRPr>
          </a:p>
          <a:p>
            <a:pPr marL="411480" indent="-411480">
              <a:buBlip>
                <a:blip r:embed="rId4"/>
              </a:buBlip>
            </a:pPr>
            <a:endParaRPr lang="de-DE" sz="2400" b="1" dirty="0">
              <a:solidFill>
                <a:schemeClr val="bg1"/>
              </a:solidFill>
              <a:latin typeface="Barlow Semi Condensed" pitchFamily="2" charset="77"/>
            </a:endParaRPr>
          </a:p>
          <a:p>
            <a:pPr algn="l"/>
            <a:r>
              <a:rPr lang="de-DE" sz="2400" b="1" dirty="0">
                <a:solidFill>
                  <a:schemeClr val="bg1"/>
                </a:solidFill>
                <a:latin typeface="Barlow Semi Condensed" pitchFamily="2" charset="77"/>
              </a:rPr>
              <a:t>Bei der Verwendung der Kamera, achten Sie bitte auf Ihren </a:t>
            </a:r>
            <a:r>
              <a:rPr lang="de-DE" sz="2400" b="1" dirty="0" smtClean="0">
                <a:solidFill>
                  <a:schemeClr val="bg1"/>
                </a:solidFill>
                <a:latin typeface="Barlow Semi Condensed" pitchFamily="2" charset="77"/>
              </a:rPr>
              <a:t>Hintergrund</a:t>
            </a:r>
            <a:endParaRPr lang="de-DE" sz="2400" b="1" dirty="0">
              <a:solidFill>
                <a:schemeClr val="bg1"/>
              </a:solidFill>
              <a:latin typeface="Barlow Semi Condensed" pitchFamily="2" charset="77"/>
            </a:endParaRPr>
          </a:p>
          <a:p>
            <a:pPr algn="l"/>
            <a:endParaRPr lang="de-DE" sz="2400" b="1" dirty="0">
              <a:solidFill>
                <a:schemeClr val="bg1"/>
              </a:solidFill>
              <a:latin typeface="Barlow Semi Condensed" pitchFamily="2" charset="77"/>
            </a:endParaRPr>
          </a:p>
          <a:p>
            <a:pPr algn="l"/>
            <a:endParaRPr lang="de-DE" sz="2400" b="1" dirty="0">
              <a:solidFill>
                <a:schemeClr val="bg1"/>
              </a:solidFill>
              <a:latin typeface="Barlow Semi Condensed" pitchFamily="2" charset="77"/>
            </a:endParaRPr>
          </a:p>
          <a:p>
            <a:r>
              <a:rPr lang="de-DE" sz="2400" b="1" dirty="0">
                <a:solidFill>
                  <a:schemeClr val="bg1"/>
                </a:solidFill>
                <a:latin typeface="Barlow Semi Condensed" pitchFamily="2" charset="77"/>
              </a:rPr>
              <a:t>Melden Sie sich über Status-Icons (Klick auf Ihren Namen in der TN Liste) </a:t>
            </a:r>
          </a:p>
          <a:p>
            <a:endParaRPr lang="de-DE" sz="2400" b="1" dirty="0">
              <a:solidFill>
                <a:schemeClr val="bg1"/>
              </a:solidFill>
              <a:latin typeface="Barlow Semi Condensed" pitchFamily="2" charset="77"/>
            </a:endParaRPr>
          </a:p>
          <a:p>
            <a:endParaRPr lang="de-DE" sz="2400" b="1" dirty="0">
              <a:solidFill>
                <a:schemeClr val="bg1"/>
              </a:solidFill>
              <a:latin typeface="Barlow Semi Condensed" pitchFamily="2" charset="77"/>
            </a:endParaRPr>
          </a:p>
          <a:p>
            <a:r>
              <a:rPr lang="de-DE" sz="2400" b="1" dirty="0">
                <a:solidFill>
                  <a:schemeClr val="bg1"/>
                </a:solidFill>
                <a:latin typeface="Barlow Semi Condensed" pitchFamily="2" charset="77"/>
              </a:rPr>
              <a:t>Wenn Sie die Konferenz verlassen möchten, dann klicken Sie bitte </a:t>
            </a:r>
            <a:r>
              <a:rPr lang="de-DE" sz="2400" b="1" dirty="0" smtClean="0">
                <a:solidFill>
                  <a:schemeClr val="bg1"/>
                </a:solidFill>
                <a:latin typeface="Barlow Semi Condensed" pitchFamily="2" charset="77"/>
              </a:rPr>
              <a:t>rechts oben auf </a:t>
            </a:r>
            <a:r>
              <a:rPr lang="de-DE" sz="2400" b="1" dirty="0">
                <a:solidFill>
                  <a:schemeClr val="bg1"/>
                </a:solidFill>
                <a:latin typeface="Barlow Semi Condensed" pitchFamily="2" charset="77"/>
              </a:rPr>
              <a:t>„Ausloggen“ </a:t>
            </a:r>
            <a:r>
              <a:rPr lang="de-DE" sz="1900" b="1" dirty="0">
                <a:solidFill>
                  <a:schemeClr val="bg1"/>
                </a:solidFill>
                <a:latin typeface="Barlow Semi Condensed" pitchFamily="2" charset="77"/>
              </a:rPr>
              <a:t>(und NICHT auf „Beende Konferenz“)</a:t>
            </a:r>
            <a:endParaRPr lang="de-DE" sz="2400" b="1" dirty="0">
              <a:solidFill>
                <a:schemeClr val="bg1"/>
              </a:solidFill>
              <a:latin typeface="Barlow Semi Condensed" pitchFamily="2" charset="77"/>
            </a:endParaRPr>
          </a:p>
          <a:p>
            <a:pPr algn="l"/>
            <a:endParaRPr lang="de-DE" sz="2400" b="1" dirty="0">
              <a:solidFill>
                <a:schemeClr val="bg1"/>
              </a:solidFill>
              <a:latin typeface="Barlow Semi Condensed" pitchFamily="2" charset="77"/>
            </a:endParaRP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241D19D3-BEFD-433A-B345-CC7D672F22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5823" y="3376668"/>
            <a:ext cx="548022" cy="49093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5F5BC26D-55A7-4EA5-AA72-7F0BECCEEF5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/>
          <a:stretch/>
        </p:blipFill>
        <p:spPr>
          <a:xfrm>
            <a:off x="769065" y="4210516"/>
            <a:ext cx="564840" cy="4637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08B1BD14-12C7-4B72-8372-B80CF795631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2438" y="5041893"/>
            <a:ext cx="981407" cy="4142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98D54427-D731-4DD4-8B02-706957AEF801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4367" r="7715" b="14767"/>
          <a:stretch/>
        </p:blipFill>
        <p:spPr>
          <a:xfrm>
            <a:off x="157536" y="5789610"/>
            <a:ext cx="1176309" cy="546966"/>
          </a:xfrm>
          <a:prstGeom prst="rect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</p:spTree>
    <p:extLst>
      <p:ext uri="{BB962C8B-B14F-4D97-AF65-F5344CB8AC3E}">
        <p14:creationId xmlns:p14="http://schemas.microsoft.com/office/powerpoint/2010/main" val="3852435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991" y="166255"/>
            <a:ext cx="1294245" cy="1294245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238991" y="6262255"/>
            <a:ext cx="4249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Whiteboardfolie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0031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Office PowerPoint</Application>
  <PresentationFormat>Breitbild</PresentationFormat>
  <Paragraphs>17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Arial Black</vt:lpstr>
      <vt:lpstr>Barlow Semi Condensed</vt:lpstr>
      <vt:lpstr>Calibri</vt:lpstr>
      <vt:lpstr>Calibri Light</vt:lpstr>
      <vt:lpstr>Office</vt:lpstr>
      <vt:lpstr>Willkommen bei BigBlueButton Bitte beachten sie folgende Regeln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Willkommen bei bigbluebutton Bitte beachten sie folgende regeln</dc:title>
  <dc:creator>Aylin Özkan</dc:creator>
  <cp:lastModifiedBy>J.T.Weißenrieder</cp:lastModifiedBy>
  <cp:revision>13</cp:revision>
  <dcterms:created xsi:type="dcterms:W3CDTF">2020-03-23T08:02:08Z</dcterms:created>
  <dcterms:modified xsi:type="dcterms:W3CDTF">2020-03-26T19:47:11Z</dcterms:modified>
</cp:coreProperties>
</file>