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8"/>
  </p:notesMasterIdLst>
  <p:handoutMasterIdLst>
    <p:handoutMasterId r:id="rId29"/>
  </p:handoutMasterIdLst>
  <p:sldIdLst>
    <p:sldId id="387" r:id="rId5"/>
    <p:sldId id="380" r:id="rId6"/>
    <p:sldId id="388" r:id="rId7"/>
    <p:sldId id="337" r:id="rId8"/>
    <p:sldId id="377" r:id="rId9"/>
    <p:sldId id="378" r:id="rId10"/>
    <p:sldId id="379" r:id="rId11"/>
    <p:sldId id="401" r:id="rId12"/>
    <p:sldId id="402" r:id="rId13"/>
    <p:sldId id="376" r:id="rId14"/>
    <p:sldId id="389" r:id="rId15"/>
    <p:sldId id="390" r:id="rId16"/>
    <p:sldId id="394" r:id="rId17"/>
    <p:sldId id="391" r:id="rId18"/>
    <p:sldId id="395" r:id="rId19"/>
    <p:sldId id="399" r:id="rId20"/>
    <p:sldId id="392" r:id="rId21"/>
    <p:sldId id="396" r:id="rId22"/>
    <p:sldId id="397" r:id="rId23"/>
    <p:sldId id="400" r:id="rId24"/>
    <p:sldId id="398" r:id="rId25"/>
    <p:sldId id="375" r:id="rId26"/>
    <p:sldId id="383" r:id="rId27"/>
  </p:sldIdLst>
  <p:sldSz cx="12192000" cy="6858000"/>
  <p:notesSz cx="6858000" cy="9144000"/>
  <p:defaultTextStyle>
    <a:defPPr rtl="0">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5C5353-D6B6-4F32-A6FB-7D0A3485BA1D}" name="Gastbenutzer" initials="Ga" userId="Gastbenutzer"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7CF"/>
    <a:srgbClr val="FFFF00"/>
    <a:srgbClr val="D784AC"/>
    <a:srgbClr val="D37AA5"/>
    <a:srgbClr val="FCE5EF"/>
    <a:srgbClr val="B7C3C1"/>
    <a:srgbClr val="D2EADB"/>
    <a:srgbClr val="21C46B"/>
    <a:srgbClr val="AFE8F5"/>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99" y="62"/>
      </p:cViewPr>
      <p:guideLst/>
    </p:cSldViewPr>
  </p:slideViewPr>
  <p:notesTextViewPr>
    <p:cViewPr>
      <p:scale>
        <a:sx n="3" d="2"/>
        <a:sy n="3" d="2"/>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ice Leyh" userId="772ea85a4f0ca702" providerId="Windows Live" clId="Web-{6E1D42FB-43CC-4155-B607-93135645DA8B}"/>
    <pc:docChg chg="modSld">
      <pc:chgData name="Janice Leyh" userId="772ea85a4f0ca702" providerId="Windows Live" clId="Web-{6E1D42FB-43CC-4155-B607-93135645DA8B}" dt="2023-04-17T20:31:31.058" v="4" actId="20577"/>
      <pc:docMkLst>
        <pc:docMk/>
      </pc:docMkLst>
      <pc:sldChg chg="modSp">
        <pc:chgData name="Janice Leyh" userId="772ea85a4f0ca702" providerId="Windows Live" clId="Web-{6E1D42FB-43CC-4155-B607-93135645DA8B}" dt="2023-04-17T20:31:31.058" v="4" actId="20577"/>
        <pc:sldMkLst>
          <pc:docMk/>
          <pc:sldMk cId="109734848" sldId="378"/>
        </pc:sldMkLst>
        <pc:spChg chg="mod">
          <ac:chgData name="Janice Leyh" userId="772ea85a4f0ca702" providerId="Windows Live" clId="Web-{6E1D42FB-43CC-4155-B607-93135645DA8B}" dt="2023-04-17T20:31:31.058" v="4" actId="20577"/>
          <ac:spMkLst>
            <pc:docMk/>
            <pc:sldMk cId="109734848" sldId="378"/>
            <ac:spMk id="6" creationId="{8163C21F-5938-DC53-F7EB-A92C8D8D794C}"/>
          </ac:spMkLst>
        </pc:spChg>
      </pc:sldChg>
    </pc:docChg>
  </pc:docChgLst>
  <pc:docChgLst>
    <pc:chgData name="Gastbenutzer" providerId="Windows Live" clId="Web-{F283418E-09FE-4D44-B65F-321158DC5142}"/>
    <pc:docChg chg="modSld">
      <pc:chgData name="Gastbenutzer" userId="" providerId="Windows Live" clId="Web-{F283418E-09FE-4D44-B65F-321158DC5142}" dt="2023-04-14T07:36:39.283" v="27"/>
      <pc:docMkLst>
        <pc:docMk/>
      </pc:docMkLst>
      <pc:sldChg chg="addAnim delAnim modAnim">
        <pc:chgData name="Gastbenutzer" userId="" providerId="Windows Live" clId="Web-{F283418E-09FE-4D44-B65F-321158DC5142}" dt="2023-04-14T07:36:39.283" v="27"/>
        <pc:sldMkLst>
          <pc:docMk/>
          <pc:sldMk cId="2245179643" sldId="377"/>
        </pc:sldMkLst>
      </pc:sldChg>
    </pc:docChg>
  </pc:docChgLst>
  <pc:docChgLst>
    <pc:chgData name="Gastbenutzer" providerId="Windows Live" clId="Web-{BE6B6228-B353-406D-980C-93E46658F825}"/>
    <pc:docChg chg="modSld">
      <pc:chgData name="Gastbenutzer" userId="" providerId="Windows Live" clId="Web-{BE6B6228-B353-406D-980C-93E46658F825}" dt="2023-04-14T13:56:30.421" v="951"/>
      <pc:docMkLst>
        <pc:docMk/>
      </pc:docMkLst>
      <pc:sldChg chg="modNotes">
        <pc:chgData name="Gastbenutzer" userId="" providerId="Windows Live" clId="Web-{BE6B6228-B353-406D-980C-93E46658F825}" dt="2023-04-14T13:56:30.421" v="951"/>
        <pc:sldMkLst>
          <pc:docMk/>
          <pc:sldMk cId="2885905926" sldId="375"/>
        </pc:sldMkLst>
      </pc:sldChg>
      <pc:sldChg chg="modSp addAnim modAnim addCm modNotes">
        <pc:chgData name="Gastbenutzer" userId="" providerId="Windows Live" clId="Web-{BE6B6228-B353-406D-980C-93E46658F825}" dt="2023-04-14T13:55:15.402" v="948"/>
        <pc:sldMkLst>
          <pc:docMk/>
          <pc:sldMk cId="2245179643" sldId="377"/>
        </pc:sldMkLst>
        <pc:spChg chg="mod">
          <ac:chgData name="Gastbenutzer" userId="" providerId="Windows Live" clId="Web-{BE6B6228-B353-406D-980C-93E46658F825}" dt="2023-04-14T12:50:23.632" v="12" actId="20577"/>
          <ac:spMkLst>
            <pc:docMk/>
            <pc:sldMk cId="2245179643" sldId="377"/>
            <ac:spMk id="4" creationId="{A69220C5-938E-09FD-1018-C652E56697D2}"/>
          </ac:spMkLst>
        </pc:spChg>
        <pc:spChg chg="mod">
          <ac:chgData name="Gastbenutzer" userId="" providerId="Windows Live" clId="Web-{BE6B6228-B353-406D-980C-93E46658F825}" dt="2023-04-14T13:09:24.362" v="315" actId="20577"/>
          <ac:spMkLst>
            <pc:docMk/>
            <pc:sldMk cId="2245179643" sldId="377"/>
            <ac:spMk id="6" creationId="{70611DFF-B10D-8631-116F-B26A7829D1C7}"/>
          </ac:spMkLst>
        </pc:spChg>
      </pc:sldChg>
      <pc:sldChg chg="addCm modNotes">
        <pc:chgData name="Gastbenutzer" userId="" providerId="Windows Live" clId="Web-{BE6B6228-B353-406D-980C-93E46658F825}" dt="2023-04-14T13:40:52.495" v="812"/>
        <pc:sldMkLst>
          <pc:docMk/>
          <pc:sldMk cId="109734848" sldId="378"/>
        </pc:sldMkLst>
      </pc:sldChg>
      <pc:sldChg chg="modSp">
        <pc:chgData name="Gastbenutzer" userId="" providerId="Windows Live" clId="Web-{BE6B6228-B353-406D-980C-93E46658F825}" dt="2023-04-14T13:53:11.523" v="935" actId="20577"/>
        <pc:sldMkLst>
          <pc:docMk/>
          <pc:sldMk cId="1511661055" sldId="383"/>
        </pc:sldMkLst>
        <pc:spChg chg="mod">
          <ac:chgData name="Gastbenutzer" userId="" providerId="Windows Live" clId="Web-{BE6B6228-B353-406D-980C-93E46658F825}" dt="2023-04-14T13:53:11.523" v="935" actId="20577"/>
          <ac:spMkLst>
            <pc:docMk/>
            <pc:sldMk cId="1511661055" sldId="383"/>
            <ac:spMk id="3" creationId="{DED64126-C998-49A7-9987-6EBCC8BF9515}"/>
          </ac:spMkLst>
        </pc:spChg>
      </pc:sldChg>
      <pc:sldChg chg="addCm">
        <pc:chgData name="Gastbenutzer" userId="" providerId="Windows Live" clId="Web-{BE6B6228-B353-406D-980C-93E46658F825}" dt="2023-04-14T13:30:44.113" v="670"/>
        <pc:sldMkLst>
          <pc:docMk/>
          <pc:sldMk cId="1539764495" sldId="389"/>
        </pc:sldMkLst>
      </pc:sldChg>
    </pc:docChg>
  </pc:docChgLst>
  <pc:docChgLst>
    <pc:chgData name="Gastbenutzer" providerId="Windows Live" clId="Web-{3D30B1F4-663B-4FA3-9C9B-85C5EF9394D0}"/>
    <pc:docChg chg="modSld">
      <pc:chgData name="Gastbenutzer" userId="" providerId="Windows Live" clId="Web-{3D30B1F4-663B-4FA3-9C9B-85C5EF9394D0}" dt="2023-04-14T07:52:47.154" v="3"/>
      <pc:docMkLst>
        <pc:docMk/>
      </pc:docMkLst>
      <pc:sldChg chg="delAnim modAnim">
        <pc:chgData name="Gastbenutzer" userId="" providerId="Windows Live" clId="Web-{3D30B1F4-663B-4FA3-9C9B-85C5EF9394D0}" dt="2023-04-14T07:52:47.154" v="3"/>
        <pc:sldMkLst>
          <pc:docMk/>
          <pc:sldMk cId="2245179643" sldId="377"/>
        </pc:sldMkLst>
      </pc:sldChg>
    </pc:docChg>
  </pc:docChgLst>
  <pc:docChgLst>
    <pc:chgData name="Gastbenutzer" providerId="Windows Live" clId="Web-{1B33627C-668A-44CA-B663-117904F7F823}"/>
    <pc:docChg chg="addSld delSld modSld">
      <pc:chgData name="Gastbenutzer" userId="" providerId="Windows Live" clId="Web-{1B33627C-668A-44CA-B663-117904F7F823}" dt="2023-03-24T17:28:41.185" v="9"/>
      <pc:docMkLst>
        <pc:docMk/>
      </pc:docMkLst>
      <pc:sldChg chg="addSp delSp modSp add replId">
        <pc:chgData name="Gastbenutzer" userId="" providerId="Windows Live" clId="Web-{1B33627C-668A-44CA-B663-117904F7F823}" dt="2023-03-24T17:28:29.544" v="8" actId="1076"/>
        <pc:sldMkLst>
          <pc:docMk/>
          <pc:sldMk cId="3368139416" sldId="385"/>
        </pc:sldMkLst>
        <pc:picChg chg="add mod modCrop">
          <ac:chgData name="Gastbenutzer" userId="" providerId="Windows Live" clId="Web-{1B33627C-668A-44CA-B663-117904F7F823}" dt="2023-03-24T17:28:29.544" v="8" actId="1076"/>
          <ac:picMkLst>
            <pc:docMk/>
            <pc:sldMk cId="3368139416" sldId="385"/>
            <ac:picMk id="3" creationId="{7AB42B45-ECB3-1A7C-53C2-D17E504DA561}"/>
          </ac:picMkLst>
        </pc:picChg>
        <pc:picChg chg="del">
          <ac:chgData name="Gastbenutzer" userId="" providerId="Windows Live" clId="Web-{1B33627C-668A-44CA-B663-117904F7F823}" dt="2023-03-24T17:27:29.793" v="1"/>
          <ac:picMkLst>
            <pc:docMk/>
            <pc:sldMk cId="3368139416" sldId="385"/>
            <ac:picMk id="4" creationId="{4506A2FE-F110-A2EE-0C30-AB74AED8BC39}"/>
          </ac:picMkLst>
        </pc:picChg>
      </pc:sldChg>
    </pc:docChg>
  </pc:docChgLst>
  <pc:docChgLst>
    <pc:chgData name="Anna Mayer" userId="9cf1240a1061526e" providerId="Windows Live" clId="Web-{C3D6B6E8-CA8D-4EDD-80DB-4C3796F68924}"/>
    <pc:docChg chg="modSld">
      <pc:chgData name="Anna Mayer" userId="9cf1240a1061526e" providerId="Windows Live" clId="Web-{C3D6B6E8-CA8D-4EDD-80DB-4C3796F68924}" dt="2023-04-13T07:23:38.645" v="1"/>
      <pc:docMkLst>
        <pc:docMk/>
      </pc:docMkLst>
      <pc:sldChg chg="addAnim modAnim">
        <pc:chgData name="Anna Mayer" userId="9cf1240a1061526e" providerId="Windows Live" clId="Web-{C3D6B6E8-CA8D-4EDD-80DB-4C3796F68924}" dt="2023-04-13T07:23:38.645" v="1"/>
        <pc:sldMkLst>
          <pc:docMk/>
          <pc:sldMk cId="2755884317" sldId="387"/>
        </pc:sldMkLst>
      </pc:sldChg>
    </pc:docChg>
  </pc:docChgLst>
  <pc:docChgLst>
    <pc:chgData name="elena riese" userId="762523a20bee2122" providerId="LiveId" clId="{E56EBE39-411E-4047-A293-B82667EBD4AB}"/>
    <pc:docChg chg="undo custSel addSld delSld modSld">
      <pc:chgData name="elena riese" userId="762523a20bee2122" providerId="LiveId" clId="{E56EBE39-411E-4047-A293-B82667EBD4AB}" dt="2023-03-28T16:42:07.444" v="1149" actId="20577"/>
      <pc:docMkLst>
        <pc:docMk/>
      </pc:docMkLst>
      <pc:sldChg chg="delSp mod">
        <pc:chgData name="elena riese" userId="762523a20bee2122" providerId="LiveId" clId="{E56EBE39-411E-4047-A293-B82667EBD4AB}" dt="2023-03-28T15:38:30.352" v="549" actId="478"/>
        <pc:sldMkLst>
          <pc:docMk/>
          <pc:sldMk cId="3995746970" sldId="339"/>
        </pc:sldMkLst>
        <pc:grpChg chg="del">
          <ac:chgData name="elena riese" userId="762523a20bee2122" providerId="LiveId" clId="{E56EBE39-411E-4047-A293-B82667EBD4AB}" dt="2023-03-28T15:38:30.352" v="549" actId="478"/>
          <ac:grpSpMkLst>
            <pc:docMk/>
            <pc:sldMk cId="3995746970" sldId="339"/>
            <ac:grpSpMk id="6" creationId="{31FF8F8A-37DF-CF58-CE90-2C67B6DC4B6F}"/>
          </ac:grpSpMkLst>
        </pc:grpChg>
      </pc:sldChg>
      <pc:sldChg chg="addSp delSp modSp mod delAnim">
        <pc:chgData name="elena riese" userId="762523a20bee2122" providerId="LiveId" clId="{E56EBE39-411E-4047-A293-B82667EBD4AB}" dt="2023-03-28T14:10:40.513" v="266" actId="20577"/>
        <pc:sldMkLst>
          <pc:docMk/>
          <pc:sldMk cId="2885905926" sldId="375"/>
        </pc:sldMkLst>
        <pc:spChg chg="mod">
          <ac:chgData name="elena riese" userId="762523a20bee2122" providerId="LiveId" clId="{E56EBE39-411E-4047-A293-B82667EBD4AB}" dt="2023-03-28T14:10:40.513" v="266" actId="20577"/>
          <ac:spMkLst>
            <pc:docMk/>
            <pc:sldMk cId="2885905926" sldId="375"/>
            <ac:spMk id="2" creationId="{33200161-F2BB-354E-B194-23767FD5FB55}"/>
          </ac:spMkLst>
        </pc:spChg>
        <pc:spChg chg="add del mod">
          <ac:chgData name="elena riese" userId="762523a20bee2122" providerId="LiveId" clId="{E56EBE39-411E-4047-A293-B82667EBD4AB}" dt="2023-03-21T14:20:29.316" v="69" actId="478"/>
          <ac:spMkLst>
            <pc:docMk/>
            <pc:sldMk cId="2885905926" sldId="375"/>
            <ac:spMk id="4" creationId="{B207594A-E4FC-BF28-4543-BFFB64CE59B4}"/>
          </ac:spMkLst>
        </pc:spChg>
        <pc:spChg chg="mod">
          <ac:chgData name="elena riese" userId="762523a20bee2122" providerId="LiveId" clId="{E56EBE39-411E-4047-A293-B82667EBD4AB}" dt="2023-03-21T14:20:35.021" v="75" actId="20577"/>
          <ac:spMkLst>
            <pc:docMk/>
            <pc:sldMk cId="2885905926" sldId="375"/>
            <ac:spMk id="81" creationId="{3F9E8A38-46A0-49FF-8F72-481E44F49E38}"/>
          </ac:spMkLst>
        </pc:spChg>
        <pc:grpChg chg="add mod">
          <ac:chgData name="elena riese" userId="762523a20bee2122" providerId="LiveId" clId="{E56EBE39-411E-4047-A293-B82667EBD4AB}" dt="2023-03-21T14:20:26.431" v="68"/>
          <ac:grpSpMkLst>
            <pc:docMk/>
            <pc:sldMk cId="2885905926" sldId="375"/>
            <ac:grpSpMk id="7" creationId="{90133406-5686-AF31-BB37-D97263B9EC4C}"/>
          </ac:grpSpMkLst>
        </pc:grpChg>
        <pc:picChg chg="del">
          <ac:chgData name="elena riese" userId="762523a20bee2122" providerId="LiveId" clId="{E56EBE39-411E-4047-A293-B82667EBD4AB}" dt="2023-03-21T14:20:25.254" v="67" actId="478"/>
          <ac:picMkLst>
            <pc:docMk/>
            <pc:sldMk cId="2885905926" sldId="375"/>
            <ac:picMk id="8" creationId="{4EE6E687-5325-42C2-817F-ED9AE11FE2A0}"/>
          </ac:picMkLst>
        </pc:picChg>
        <pc:picChg chg="mod">
          <ac:chgData name="elena riese" userId="762523a20bee2122" providerId="LiveId" clId="{E56EBE39-411E-4047-A293-B82667EBD4AB}" dt="2023-03-21T14:20:26.431" v="68"/>
          <ac:picMkLst>
            <pc:docMk/>
            <pc:sldMk cId="2885905926" sldId="375"/>
            <ac:picMk id="9" creationId="{22C6ED7B-A66D-EB12-C573-80B932E7B397}"/>
          </ac:picMkLst>
        </pc:picChg>
        <pc:picChg chg="mod">
          <ac:chgData name="elena riese" userId="762523a20bee2122" providerId="LiveId" clId="{E56EBE39-411E-4047-A293-B82667EBD4AB}" dt="2023-03-21T14:20:26.431" v="68"/>
          <ac:picMkLst>
            <pc:docMk/>
            <pc:sldMk cId="2885905926" sldId="375"/>
            <ac:picMk id="10" creationId="{EB867AAE-7B15-565A-B131-8BF800BF869C}"/>
          </ac:picMkLst>
        </pc:picChg>
        <pc:picChg chg="mod">
          <ac:chgData name="elena riese" userId="762523a20bee2122" providerId="LiveId" clId="{E56EBE39-411E-4047-A293-B82667EBD4AB}" dt="2023-03-21T14:20:26.431" v="68"/>
          <ac:picMkLst>
            <pc:docMk/>
            <pc:sldMk cId="2885905926" sldId="375"/>
            <ac:picMk id="11" creationId="{B52F7607-A903-2F43-FF5B-8AB05CB7FBE3}"/>
          </ac:picMkLst>
        </pc:picChg>
      </pc:sldChg>
      <pc:sldChg chg="modSp mod modNotesTx">
        <pc:chgData name="elena riese" userId="762523a20bee2122" providerId="LiveId" clId="{E56EBE39-411E-4047-A293-B82667EBD4AB}" dt="2023-03-28T16:24:43.275" v="1024" actId="20577"/>
        <pc:sldMkLst>
          <pc:docMk/>
          <pc:sldMk cId="2245179643" sldId="377"/>
        </pc:sldMkLst>
        <pc:spChg chg="mod">
          <ac:chgData name="elena riese" userId="762523a20bee2122" providerId="LiveId" clId="{E56EBE39-411E-4047-A293-B82667EBD4AB}" dt="2023-03-28T16:24:43.275" v="1024" actId="20577"/>
          <ac:spMkLst>
            <pc:docMk/>
            <pc:sldMk cId="2245179643" sldId="377"/>
            <ac:spMk id="8" creationId="{DECF9C0F-AD99-E2C3-45B8-07A22F734F81}"/>
          </ac:spMkLst>
        </pc:spChg>
      </pc:sldChg>
      <pc:sldChg chg="modSp mod modNotesTx">
        <pc:chgData name="elena riese" userId="762523a20bee2122" providerId="LiveId" clId="{E56EBE39-411E-4047-A293-B82667EBD4AB}" dt="2023-03-28T16:10:24.334" v="859" actId="20577"/>
        <pc:sldMkLst>
          <pc:docMk/>
          <pc:sldMk cId="109734848" sldId="378"/>
        </pc:sldMkLst>
        <pc:spChg chg="mod">
          <ac:chgData name="elena riese" userId="762523a20bee2122" providerId="LiveId" clId="{E56EBE39-411E-4047-A293-B82667EBD4AB}" dt="2023-03-28T16:10:24.334" v="859" actId="20577"/>
          <ac:spMkLst>
            <pc:docMk/>
            <pc:sldMk cId="109734848" sldId="378"/>
            <ac:spMk id="4" creationId="{8453A8D7-CBFB-AD70-C956-22BD4639A30B}"/>
          </ac:spMkLst>
        </pc:spChg>
      </pc:sldChg>
      <pc:sldChg chg="modSp mod">
        <pc:chgData name="elena riese" userId="762523a20bee2122" providerId="LiveId" clId="{E56EBE39-411E-4047-A293-B82667EBD4AB}" dt="2023-03-28T16:29:38.789" v="1062" actId="20577"/>
        <pc:sldMkLst>
          <pc:docMk/>
          <pc:sldMk cId="4179824122" sldId="379"/>
        </pc:sldMkLst>
        <pc:spChg chg="mod">
          <ac:chgData name="elena riese" userId="762523a20bee2122" providerId="LiveId" clId="{E56EBE39-411E-4047-A293-B82667EBD4AB}" dt="2023-03-28T16:27:14.787" v="1041" actId="20577"/>
          <ac:spMkLst>
            <pc:docMk/>
            <pc:sldMk cId="4179824122" sldId="379"/>
            <ac:spMk id="6" creationId="{8163C21F-5938-DC53-F7EB-A92C8D8D794C}"/>
          </ac:spMkLst>
        </pc:spChg>
        <pc:spChg chg="mod">
          <ac:chgData name="elena riese" userId="762523a20bee2122" providerId="LiveId" clId="{E56EBE39-411E-4047-A293-B82667EBD4AB}" dt="2023-03-28T16:29:38.789" v="1062" actId="20577"/>
          <ac:spMkLst>
            <pc:docMk/>
            <pc:sldMk cId="4179824122" sldId="379"/>
            <ac:spMk id="8" creationId="{BF56990E-CDE2-7BD4-B9BF-EA581A7A4574}"/>
          </ac:spMkLst>
        </pc:spChg>
      </pc:sldChg>
      <pc:sldChg chg="addSp delSp modSp mod">
        <pc:chgData name="elena riese" userId="762523a20bee2122" providerId="LiveId" clId="{E56EBE39-411E-4047-A293-B82667EBD4AB}" dt="2023-03-28T16:42:07.444" v="1149" actId="20577"/>
        <pc:sldMkLst>
          <pc:docMk/>
          <pc:sldMk cId="344875061" sldId="382"/>
        </pc:sldMkLst>
        <pc:spChg chg="mod">
          <ac:chgData name="elena riese" userId="762523a20bee2122" providerId="LiveId" clId="{E56EBE39-411E-4047-A293-B82667EBD4AB}" dt="2023-03-28T16:41:15.574" v="1146" actId="1076"/>
          <ac:spMkLst>
            <pc:docMk/>
            <pc:sldMk cId="344875061" sldId="382"/>
            <ac:spMk id="2" creationId="{A8F2193A-1BC5-0A26-4925-BEF2A3FE4598}"/>
          </ac:spMkLst>
        </pc:spChg>
        <pc:spChg chg="mod topLvl">
          <ac:chgData name="elena riese" userId="762523a20bee2122" providerId="LiveId" clId="{E56EBE39-411E-4047-A293-B82667EBD4AB}" dt="2023-03-28T16:37:16.429" v="1106" actId="338"/>
          <ac:spMkLst>
            <pc:docMk/>
            <pc:sldMk cId="344875061" sldId="382"/>
            <ac:spMk id="3" creationId="{38F36EC2-34E3-60D3-B404-66E6AAA2CB18}"/>
          </ac:spMkLst>
        </pc:spChg>
        <pc:spChg chg="mod">
          <ac:chgData name="elena riese" userId="762523a20bee2122" providerId="LiveId" clId="{E56EBE39-411E-4047-A293-B82667EBD4AB}" dt="2023-03-28T16:41:15.574" v="1146" actId="1076"/>
          <ac:spMkLst>
            <pc:docMk/>
            <pc:sldMk cId="344875061" sldId="382"/>
            <ac:spMk id="9" creationId="{8173DCC3-A70D-6F84-DA17-9C79A568BDDB}"/>
          </ac:spMkLst>
        </pc:spChg>
        <pc:spChg chg="mod topLvl">
          <ac:chgData name="elena riese" userId="762523a20bee2122" providerId="LiveId" clId="{E56EBE39-411E-4047-A293-B82667EBD4AB}" dt="2023-03-28T16:37:16.429" v="1106" actId="338"/>
          <ac:spMkLst>
            <pc:docMk/>
            <pc:sldMk cId="344875061" sldId="382"/>
            <ac:spMk id="20" creationId="{8285E8B7-1B56-343A-D2B6-74D20B991AE5}"/>
          </ac:spMkLst>
        </pc:spChg>
        <pc:spChg chg="mod topLvl">
          <ac:chgData name="elena riese" userId="762523a20bee2122" providerId="LiveId" clId="{E56EBE39-411E-4047-A293-B82667EBD4AB}" dt="2023-03-28T16:37:16.429" v="1106" actId="338"/>
          <ac:spMkLst>
            <pc:docMk/>
            <pc:sldMk cId="344875061" sldId="382"/>
            <ac:spMk id="22" creationId="{8B039F12-791F-D04A-91B3-9A61BEE336AB}"/>
          </ac:spMkLst>
        </pc:spChg>
        <pc:spChg chg="mod topLvl">
          <ac:chgData name="elena riese" userId="762523a20bee2122" providerId="LiveId" clId="{E56EBE39-411E-4047-A293-B82667EBD4AB}" dt="2023-03-28T16:37:16.429" v="1106" actId="338"/>
          <ac:spMkLst>
            <pc:docMk/>
            <pc:sldMk cId="344875061" sldId="382"/>
            <ac:spMk id="30" creationId="{E18F325A-A1EC-D190-2D5E-73110D5D6683}"/>
          </ac:spMkLst>
        </pc:spChg>
        <pc:spChg chg="mod topLvl">
          <ac:chgData name="elena riese" userId="762523a20bee2122" providerId="LiveId" clId="{E56EBE39-411E-4047-A293-B82667EBD4AB}" dt="2023-03-28T16:37:16.429" v="1106" actId="338"/>
          <ac:spMkLst>
            <pc:docMk/>
            <pc:sldMk cId="344875061" sldId="382"/>
            <ac:spMk id="34" creationId="{7D1CBC25-4BB1-BE9A-C25B-59705ADA4D34}"/>
          </ac:spMkLst>
        </pc:spChg>
        <pc:spChg chg="del mod topLvl">
          <ac:chgData name="elena riese" userId="762523a20bee2122" providerId="LiveId" clId="{E56EBE39-411E-4047-A293-B82667EBD4AB}" dt="2023-03-28T16:32:31.175" v="1065" actId="478"/>
          <ac:spMkLst>
            <pc:docMk/>
            <pc:sldMk cId="344875061" sldId="382"/>
            <ac:spMk id="36" creationId="{686C5EF0-6146-2223-2D8B-CF1842160176}"/>
          </ac:spMkLst>
        </pc:spChg>
        <pc:spChg chg="mod topLvl">
          <ac:chgData name="elena riese" userId="762523a20bee2122" providerId="LiveId" clId="{E56EBE39-411E-4047-A293-B82667EBD4AB}" dt="2023-03-28T16:37:16.429" v="1106" actId="338"/>
          <ac:spMkLst>
            <pc:docMk/>
            <pc:sldMk cId="344875061" sldId="382"/>
            <ac:spMk id="38" creationId="{AECFE6E2-8C44-FCF6-C48B-6AD2784FDBEC}"/>
          </ac:spMkLst>
        </pc:spChg>
        <pc:spChg chg="mod topLvl">
          <ac:chgData name="elena riese" userId="762523a20bee2122" providerId="LiveId" clId="{E56EBE39-411E-4047-A293-B82667EBD4AB}" dt="2023-03-28T16:37:16.429" v="1106" actId="338"/>
          <ac:spMkLst>
            <pc:docMk/>
            <pc:sldMk cId="344875061" sldId="382"/>
            <ac:spMk id="40" creationId="{79B2C824-9AFF-DC62-C591-2AE529FF08BF}"/>
          </ac:spMkLst>
        </pc:spChg>
        <pc:spChg chg="mod topLvl">
          <ac:chgData name="elena riese" userId="762523a20bee2122" providerId="LiveId" clId="{E56EBE39-411E-4047-A293-B82667EBD4AB}" dt="2023-03-28T16:42:07.444" v="1149" actId="20577"/>
          <ac:spMkLst>
            <pc:docMk/>
            <pc:sldMk cId="344875061" sldId="382"/>
            <ac:spMk id="48" creationId="{49824AA5-63CE-3239-8F2C-9F6D7A3A59A0}"/>
          </ac:spMkLst>
        </pc:spChg>
        <pc:spChg chg="mod topLvl">
          <ac:chgData name="elena riese" userId="762523a20bee2122" providerId="LiveId" clId="{E56EBE39-411E-4047-A293-B82667EBD4AB}" dt="2023-03-28T16:37:16.429" v="1106" actId="338"/>
          <ac:spMkLst>
            <pc:docMk/>
            <pc:sldMk cId="344875061" sldId="382"/>
            <ac:spMk id="58" creationId="{6659454A-5094-1424-04E9-B92728F311FA}"/>
          </ac:spMkLst>
        </pc:spChg>
        <pc:spChg chg="mod topLvl">
          <ac:chgData name="elena riese" userId="762523a20bee2122" providerId="LiveId" clId="{E56EBE39-411E-4047-A293-B82667EBD4AB}" dt="2023-03-28T16:37:16.429" v="1106" actId="338"/>
          <ac:spMkLst>
            <pc:docMk/>
            <pc:sldMk cId="344875061" sldId="382"/>
            <ac:spMk id="60" creationId="{2448517B-981B-18AB-9D08-1DC038D6A3ED}"/>
          </ac:spMkLst>
        </pc:spChg>
        <pc:spChg chg="mod topLvl">
          <ac:chgData name="elena riese" userId="762523a20bee2122" providerId="LiveId" clId="{E56EBE39-411E-4047-A293-B82667EBD4AB}" dt="2023-03-28T16:37:16.429" v="1106" actId="338"/>
          <ac:spMkLst>
            <pc:docMk/>
            <pc:sldMk cId="344875061" sldId="382"/>
            <ac:spMk id="62" creationId="{845A9203-B1AE-3D3A-8199-D1F8A6A549CD}"/>
          </ac:spMkLst>
        </pc:spChg>
        <pc:spChg chg="mod topLvl">
          <ac:chgData name="elena riese" userId="762523a20bee2122" providerId="LiveId" clId="{E56EBE39-411E-4047-A293-B82667EBD4AB}" dt="2023-03-28T16:37:16.429" v="1106" actId="338"/>
          <ac:spMkLst>
            <pc:docMk/>
            <pc:sldMk cId="344875061" sldId="382"/>
            <ac:spMk id="64" creationId="{30F66ED0-ADBA-3724-DE7A-5A1EF90388F6}"/>
          </ac:spMkLst>
        </pc:spChg>
        <pc:spChg chg="mod topLvl">
          <ac:chgData name="elena riese" userId="762523a20bee2122" providerId="LiveId" clId="{E56EBE39-411E-4047-A293-B82667EBD4AB}" dt="2023-03-28T16:37:16.429" v="1106" actId="338"/>
          <ac:spMkLst>
            <pc:docMk/>
            <pc:sldMk cId="344875061" sldId="382"/>
            <ac:spMk id="74" creationId="{8D1312B5-2C70-EE52-3B0C-3985C8029D97}"/>
          </ac:spMkLst>
        </pc:spChg>
        <pc:spChg chg="add mod">
          <ac:chgData name="elena riese" userId="762523a20bee2122" providerId="LiveId" clId="{E56EBE39-411E-4047-A293-B82667EBD4AB}" dt="2023-03-28T16:41:15.574" v="1146" actId="1076"/>
          <ac:spMkLst>
            <pc:docMk/>
            <pc:sldMk cId="344875061" sldId="382"/>
            <ac:spMk id="75" creationId="{563DEFDA-2E52-86F2-59E1-ADA5A940EB28}"/>
          </ac:spMkLst>
        </pc:spChg>
        <pc:spChg chg="mod topLvl">
          <ac:chgData name="elena riese" userId="762523a20bee2122" providerId="LiveId" clId="{E56EBE39-411E-4047-A293-B82667EBD4AB}" dt="2023-03-28T16:37:16.429" v="1106" actId="338"/>
          <ac:spMkLst>
            <pc:docMk/>
            <pc:sldMk cId="344875061" sldId="382"/>
            <ac:spMk id="76" creationId="{D389D064-65C2-4351-8514-CAC63B4CBB10}"/>
          </ac:spMkLst>
        </pc:spChg>
        <pc:spChg chg="mod topLvl">
          <ac:chgData name="elena riese" userId="762523a20bee2122" providerId="LiveId" clId="{E56EBE39-411E-4047-A293-B82667EBD4AB}" dt="2023-03-28T16:37:16.429" v="1106" actId="338"/>
          <ac:spMkLst>
            <pc:docMk/>
            <pc:sldMk cId="344875061" sldId="382"/>
            <ac:spMk id="78" creationId="{F3B0845E-8575-8211-CAA9-3780AD1C8AF7}"/>
          </ac:spMkLst>
        </pc:spChg>
        <pc:spChg chg="mod topLvl">
          <ac:chgData name="elena riese" userId="762523a20bee2122" providerId="LiveId" clId="{E56EBE39-411E-4047-A293-B82667EBD4AB}" dt="2023-03-28T16:37:16.429" v="1106" actId="338"/>
          <ac:spMkLst>
            <pc:docMk/>
            <pc:sldMk cId="344875061" sldId="382"/>
            <ac:spMk id="86" creationId="{FCF0FC19-5879-833C-CC22-4D1228C7DBAD}"/>
          </ac:spMkLst>
        </pc:spChg>
        <pc:spChg chg="add mod">
          <ac:chgData name="elena riese" userId="762523a20bee2122" providerId="LiveId" clId="{E56EBE39-411E-4047-A293-B82667EBD4AB}" dt="2023-03-28T16:41:15.574" v="1146" actId="1076"/>
          <ac:spMkLst>
            <pc:docMk/>
            <pc:sldMk cId="344875061" sldId="382"/>
            <ac:spMk id="87" creationId="{B4D22C32-4B16-A881-3140-DFEDC6CA41F0}"/>
          </ac:spMkLst>
        </pc:spChg>
        <pc:spChg chg="mod topLvl">
          <ac:chgData name="elena riese" userId="762523a20bee2122" providerId="LiveId" clId="{E56EBE39-411E-4047-A293-B82667EBD4AB}" dt="2023-03-28T16:37:16.429" v="1106" actId="338"/>
          <ac:spMkLst>
            <pc:docMk/>
            <pc:sldMk cId="344875061" sldId="382"/>
            <ac:spMk id="88" creationId="{81EFCB97-52E3-4B44-9339-D739708E62F3}"/>
          </ac:spMkLst>
        </pc:spChg>
        <pc:spChg chg="mod topLvl">
          <ac:chgData name="elena riese" userId="762523a20bee2122" providerId="LiveId" clId="{E56EBE39-411E-4047-A293-B82667EBD4AB}" dt="2023-03-28T16:37:16.429" v="1106" actId="338"/>
          <ac:spMkLst>
            <pc:docMk/>
            <pc:sldMk cId="344875061" sldId="382"/>
            <ac:spMk id="90" creationId="{3EFDCABC-B62F-9BF9-ABC6-F660B3B9E04A}"/>
          </ac:spMkLst>
        </pc:spChg>
        <pc:spChg chg="mod topLvl">
          <ac:chgData name="elena riese" userId="762523a20bee2122" providerId="LiveId" clId="{E56EBE39-411E-4047-A293-B82667EBD4AB}" dt="2023-03-28T16:37:16.429" v="1106" actId="338"/>
          <ac:spMkLst>
            <pc:docMk/>
            <pc:sldMk cId="344875061" sldId="382"/>
            <ac:spMk id="92" creationId="{6E99A963-97C6-84A3-3279-D1526FB0A886}"/>
          </ac:spMkLst>
        </pc:spChg>
        <pc:spChg chg="mod topLvl">
          <ac:chgData name="elena riese" userId="762523a20bee2122" providerId="LiveId" clId="{E56EBE39-411E-4047-A293-B82667EBD4AB}" dt="2023-03-28T16:37:16.429" v="1106" actId="338"/>
          <ac:spMkLst>
            <pc:docMk/>
            <pc:sldMk cId="344875061" sldId="382"/>
            <ac:spMk id="178" creationId="{EFE2E7C5-56BE-CACD-90DA-6BE06F07A6AF}"/>
          </ac:spMkLst>
        </pc:spChg>
        <pc:grpChg chg="del">
          <ac:chgData name="elena riese" userId="762523a20bee2122" providerId="LiveId" clId="{E56EBE39-411E-4047-A293-B82667EBD4AB}" dt="2023-03-28T14:46:49.460" v="364" actId="165"/>
          <ac:grpSpMkLst>
            <pc:docMk/>
            <pc:sldMk cId="344875061" sldId="382"/>
            <ac:grpSpMk id="5" creationId="{6EBE6AF5-FF0E-CC3B-23A6-08A59D0AF643}"/>
          </ac:grpSpMkLst>
        </pc:grpChg>
        <pc:grpChg chg="add mod">
          <ac:chgData name="elena riese" userId="762523a20bee2122" providerId="LiveId" clId="{E56EBE39-411E-4047-A293-B82667EBD4AB}" dt="2023-03-28T16:41:15.574" v="1146" actId="1076"/>
          <ac:grpSpMkLst>
            <pc:docMk/>
            <pc:sldMk cId="344875061" sldId="382"/>
            <ac:grpSpMk id="81" creationId="{5A6FEB95-9D2B-2D17-C9A1-FDEAFF526297}"/>
          </ac:grpSpMkLst>
        </pc:grpChg>
        <pc:graphicFrameChg chg="mod modGraphic">
          <ac:chgData name="elena riese" userId="762523a20bee2122" providerId="LiveId" clId="{E56EBE39-411E-4047-A293-B82667EBD4AB}" dt="2023-03-28T16:41:15.574" v="1146" actId="1076"/>
          <ac:graphicFrameMkLst>
            <pc:docMk/>
            <pc:sldMk cId="344875061" sldId="382"/>
            <ac:graphicFrameMk id="4" creationId="{18FEC9BF-E3D4-F157-04D3-A0699683CA6F}"/>
          </ac:graphicFrameMkLst>
        </pc:graphicFrameChg>
        <pc:picChg chg="mod topLvl">
          <ac:chgData name="elena riese" userId="762523a20bee2122" providerId="LiveId" clId="{E56EBE39-411E-4047-A293-B82667EBD4AB}" dt="2023-03-28T16:37:16.429" v="1106" actId="338"/>
          <ac:picMkLst>
            <pc:docMk/>
            <pc:sldMk cId="344875061" sldId="382"/>
            <ac:picMk id="18" creationId="{033755C6-3CBB-D367-B4AB-DFD2189E9D31}"/>
          </ac:picMkLst>
        </pc:picChg>
        <pc:picChg chg="mod">
          <ac:chgData name="elena riese" userId="762523a20bee2122" providerId="LiveId" clId="{E56EBE39-411E-4047-A293-B82667EBD4AB}" dt="2023-03-28T16:41:15.574" v="1146" actId="1076"/>
          <ac:picMkLst>
            <pc:docMk/>
            <pc:sldMk cId="344875061" sldId="382"/>
            <ac:picMk id="25" creationId="{76FC0712-37A8-0123-2BFF-3D52D98494F3}"/>
          </ac:picMkLst>
        </pc:picChg>
        <pc:picChg chg="mod">
          <ac:chgData name="elena riese" userId="762523a20bee2122" providerId="LiveId" clId="{E56EBE39-411E-4047-A293-B82667EBD4AB}" dt="2023-03-28T16:41:15.574" v="1146" actId="1076"/>
          <ac:picMkLst>
            <pc:docMk/>
            <pc:sldMk cId="344875061" sldId="382"/>
            <ac:picMk id="26" creationId="{4DB7D988-84B9-CEA8-9DF5-2E3C4A89E2E2}"/>
          </ac:picMkLst>
        </pc:picChg>
        <pc:picChg chg="mod">
          <ac:chgData name="elena riese" userId="762523a20bee2122" providerId="LiveId" clId="{E56EBE39-411E-4047-A293-B82667EBD4AB}" dt="2023-03-28T16:41:15.574" v="1146" actId="1076"/>
          <ac:picMkLst>
            <pc:docMk/>
            <pc:sldMk cId="344875061" sldId="382"/>
            <ac:picMk id="27" creationId="{C67870F6-CDE5-291E-8C96-F5749B060E54}"/>
          </ac:picMkLst>
        </pc:picChg>
        <pc:cxnChg chg="del mod topLvl">
          <ac:chgData name="elena riese" userId="762523a20bee2122" providerId="LiveId" clId="{E56EBE39-411E-4047-A293-B82667EBD4AB}" dt="2023-03-28T16:33:07.942" v="1073" actId="478"/>
          <ac:cxnSpMkLst>
            <pc:docMk/>
            <pc:sldMk cId="344875061" sldId="382"/>
            <ac:cxnSpMk id="6" creationId="{98E3FF38-A0DC-3990-FB4A-3B87F5FF0673}"/>
          </ac:cxnSpMkLst>
        </pc:cxnChg>
        <pc:cxnChg chg="del mod topLvl">
          <ac:chgData name="elena riese" userId="762523a20bee2122" providerId="LiveId" clId="{E56EBE39-411E-4047-A293-B82667EBD4AB}" dt="2023-03-28T16:32:54.203" v="1069" actId="478"/>
          <ac:cxnSpMkLst>
            <pc:docMk/>
            <pc:sldMk cId="344875061" sldId="382"/>
            <ac:cxnSpMk id="8" creationId="{13D340BB-2850-0A1E-925A-91A6D02FEE2F}"/>
          </ac:cxnSpMkLst>
        </pc:cxnChg>
        <pc:cxnChg chg="del mod topLvl">
          <ac:chgData name="elena riese" userId="762523a20bee2122" providerId="LiveId" clId="{E56EBE39-411E-4047-A293-B82667EBD4AB}" dt="2023-03-28T16:32:28.851" v="1064" actId="478"/>
          <ac:cxnSpMkLst>
            <pc:docMk/>
            <pc:sldMk cId="344875061" sldId="382"/>
            <ac:cxnSpMk id="12" creationId="{78106BEA-E9FC-161C-0D69-E5331100C228}"/>
          </ac:cxnSpMkLst>
        </pc:cxnChg>
        <pc:cxnChg chg="del mod topLvl">
          <ac:chgData name="elena riese" userId="762523a20bee2122" providerId="LiveId" clId="{E56EBE39-411E-4047-A293-B82667EBD4AB}" dt="2023-03-28T16:34:12.645" v="1084" actId="478"/>
          <ac:cxnSpMkLst>
            <pc:docMk/>
            <pc:sldMk cId="344875061" sldId="382"/>
            <ac:cxnSpMk id="14" creationId="{DECD89B8-B680-0D6A-CBEE-7CECA9D01AFE}"/>
          </ac:cxnSpMkLst>
        </pc:cxnChg>
        <pc:cxnChg chg="del mod topLvl">
          <ac:chgData name="elena riese" userId="762523a20bee2122" providerId="LiveId" clId="{E56EBE39-411E-4047-A293-B82667EBD4AB}" dt="2023-03-28T16:34:10.426" v="1083" actId="478"/>
          <ac:cxnSpMkLst>
            <pc:docMk/>
            <pc:sldMk cId="344875061" sldId="382"/>
            <ac:cxnSpMk id="16" creationId="{600772A7-10CA-3FF8-B15E-0F72A74856EA}"/>
          </ac:cxnSpMkLst>
        </pc:cxnChg>
        <pc:cxnChg chg="del mod topLvl">
          <ac:chgData name="elena riese" userId="762523a20bee2122" providerId="LiveId" clId="{E56EBE39-411E-4047-A293-B82667EBD4AB}" dt="2023-03-28T16:32:59.365" v="1071" actId="478"/>
          <ac:cxnSpMkLst>
            <pc:docMk/>
            <pc:sldMk cId="344875061" sldId="382"/>
            <ac:cxnSpMk id="24" creationId="{7C93064B-3E8C-D1E6-4D80-048EE6376F7A}"/>
          </ac:cxnSpMkLst>
        </pc:cxnChg>
        <pc:cxnChg chg="del mod topLvl">
          <ac:chgData name="elena riese" userId="762523a20bee2122" providerId="LiveId" clId="{E56EBE39-411E-4047-A293-B82667EBD4AB}" dt="2023-03-28T16:33:03.841" v="1072" actId="478"/>
          <ac:cxnSpMkLst>
            <pc:docMk/>
            <pc:sldMk cId="344875061" sldId="382"/>
            <ac:cxnSpMk id="32" creationId="{381C9F84-0B03-E515-38C3-803A47AA9141}"/>
          </ac:cxnSpMkLst>
        </pc:cxnChg>
        <pc:cxnChg chg="add mod">
          <ac:chgData name="elena riese" userId="762523a20bee2122" providerId="LiveId" clId="{E56EBE39-411E-4047-A293-B82667EBD4AB}" dt="2023-03-28T16:41:15.574" v="1146" actId="1076"/>
          <ac:cxnSpMkLst>
            <pc:docMk/>
            <pc:sldMk cId="344875061" sldId="382"/>
            <ac:cxnSpMk id="33" creationId="{2FB18B6D-DDB1-29D6-8E71-C6B32E212757}"/>
          </ac:cxnSpMkLst>
        </pc:cxnChg>
        <pc:cxnChg chg="del mod topLvl">
          <ac:chgData name="elena riese" userId="762523a20bee2122" providerId="LiveId" clId="{E56EBE39-411E-4047-A293-B82667EBD4AB}" dt="2023-03-28T14:49:32.652" v="430" actId="478"/>
          <ac:cxnSpMkLst>
            <pc:docMk/>
            <pc:sldMk cId="344875061" sldId="382"/>
            <ac:cxnSpMk id="42" creationId="{1588D79E-DD98-3A04-31A0-3F790D3F1910}"/>
          </ac:cxnSpMkLst>
        </pc:cxnChg>
        <pc:cxnChg chg="mod topLvl">
          <ac:chgData name="elena riese" userId="762523a20bee2122" providerId="LiveId" clId="{E56EBE39-411E-4047-A293-B82667EBD4AB}" dt="2023-03-28T16:37:16.429" v="1106" actId="338"/>
          <ac:cxnSpMkLst>
            <pc:docMk/>
            <pc:sldMk cId="344875061" sldId="382"/>
            <ac:cxnSpMk id="44" creationId="{732D3575-AF31-68D5-386E-6A31E6DA3654}"/>
          </ac:cxnSpMkLst>
        </pc:cxnChg>
        <pc:cxnChg chg="mod topLvl">
          <ac:chgData name="elena riese" userId="762523a20bee2122" providerId="LiveId" clId="{E56EBE39-411E-4047-A293-B82667EBD4AB}" dt="2023-03-28T16:40:40.915" v="1144" actId="14100"/>
          <ac:cxnSpMkLst>
            <pc:docMk/>
            <pc:sldMk cId="344875061" sldId="382"/>
            <ac:cxnSpMk id="46" creationId="{5428B255-640F-87CC-7D79-A5B9B5AD27AA}"/>
          </ac:cxnSpMkLst>
        </pc:cxnChg>
        <pc:cxnChg chg="mod topLvl">
          <ac:chgData name="elena riese" userId="762523a20bee2122" providerId="LiveId" clId="{E56EBE39-411E-4047-A293-B82667EBD4AB}" dt="2023-03-28T16:37:16.429" v="1106" actId="338"/>
          <ac:cxnSpMkLst>
            <pc:docMk/>
            <pc:sldMk cId="344875061" sldId="382"/>
            <ac:cxnSpMk id="50" creationId="{10EFDF38-7162-7349-06AC-987C07651A76}"/>
          </ac:cxnSpMkLst>
        </pc:cxnChg>
        <pc:cxnChg chg="del mod topLvl">
          <ac:chgData name="elena riese" userId="762523a20bee2122" providerId="LiveId" clId="{E56EBE39-411E-4047-A293-B82667EBD4AB}" dt="2023-03-28T14:51:29.053" v="449" actId="478"/>
          <ac:cxnSpMkLst>
            <pc:docMk/>
            <pc:sldMk cId="344875061" sldId="382"/>
            <ac:cxnSpMk id="52" creationId="{F9D3F91A-E818-94F8-101B-803EDD83F0BB}"/>
          </ac:cxnSpMkLst>
        </pc:cxnChg>
        <pc:cxnChg chg="del mod topLvl">
          <ac:chgData name="elena riese" userId="762523a20bee2122" providerId="LiveId" clId="{E56EBE39-411E-4047-A293-B82667EBD4AB}" dt="2023-03-28T14:51:31.151" v="450" actId="478"/>
          <ac:cxnSpMkLst>
            <pc:docMk/>
            <pc:sldMk cId="344875061" sldId="382"/>
            <ac:cxnSpMk id="54" creationId="{1A306106-00F7-E2FB-4A63-8779F1F70A55}"/>
          </ac:cxnSpMkLst>
        </pc:cxnChg>
        <pc:cxnChg chg="mod topLvl">
          <ac:chgData name="elena riese" userId="762523a20bee2122" providerId="LiveId" clId="{E56EBE39-411E-4047-A293-B82667EBD4AB}" dt="2023-03-28T16:37:16.429" v="1106" actId="338"/>
          <ac:cxnSpMkLst>
            <pc:docMk/>
            <pc:sldMk cId="344875061" sldId="382"/>
            <ac:cxnSpMk id="56" creationId="{AE7B06AB-8BF0-1107-D101-0848D0A5A81C}"/>
          </ac:cxnSpMkLst>
        </pc:cxnChg>
        <pc:cxnChg chg="mod topLvl">
          <ac:chgData name="elena riese" userId="762523a20bee2122" providerId="LiveId" clId="{E56EBE39-411E-4047-A293-B82667EBD4AB}" dt="2023-03-28T16:37:16.429" v="1106" actId="338"/>
          <ac:cxnSpMkLst>
            <pc:docMk/>
            <pc:sldMk cId="344875061" sldId="382"/>
            <ac:cxnSpMk id="66" creationId="{D6248D1B-234B-2483-BEA6-2FA023C21FE6}"/>
          </ac:cxnSpMkLst>
        </pc:cxnChg>
        <pc:cxnChg chg="mod topLvl">
          <ac:chgData name="elena riese" userId="762523a20bee2122" providerId="LiveId" clId="{E56EBE39-411E-4047-A293-B82667EBD4AB}" dt="2023-03-28T16:37:16.429" v="1106" actId="338"/>
          <ac:cxnSpMkLst>
            <pc:docMk/>
            <pc:sldMk cId="344875061" sldId="382"/>
            <ac:cxnSpMk id="68" creationId="{1F820295-B25C-08A4-1BC6-1A50C61BE7BC}"/>
          </ac:cxnSpMkLst>
        </pc:cxnChg>
        <pc:cxnChg chg="add mod">
          <ac:chgData name="elena riese" userId="762523a20bee2122" providerId="LiveId" clId="{E56EBE39-411E-4047-A293-B82667EBD4AB}" dt="2023-03-28T16:41:15.574" v="1146" actId="1076"/>
          <ac:cxnSpMkLst>
            <pc:docMk/>
            <pc:sldMk cId="344875061" sldId="382"/>
            <ac:cxnSpMk id="69" creationId="{1971ACAD-993B-74C0-F8FA-F36E5367D2AC}"/>
          </ac:cxnSpMkLst>
        </pc:cxnChg>
        <pc:cxnChg chg="mod topLvl">
          <ac:chgData name="elena riese" userId="762523a20bee2122" providerId="LiveId" clId="{E56EBE39-411E-4047-A293-B82667EBD4AB}" dt="2023-03-28T16:37:16.429" v="1106" actId="338"/>
          <ac:cxnSpMkLst>
            <pc:docMk/>
            <pc:sldMk cId="344875061" sldId="382"/>
            <ac:cxnSpMk id="70" creationId="{A4C465BB-3605-398F-584A-131057C0E127}"/>
          </ac:cxnSpMkLst>
        </pc:cxnChg>
        <pc:cxnChg chg="add mod">
          <ac:chgData name="elena riese" userId="762523a20bee2122" providerId="LiveId" clId="{E56EBE39-411E-4047-A293-B82667EBD4AB}" dt="2023-03-28T16:41:15.574" v="1146" actId="1076"/>
          <ac:cxnSpMkLst>
            <pc:docMk/>
            <pc:sldMk cId="344875061" sldId="382"/>
            <ac:cxnSpMk id="71" creationId="{9D2FF19B-D4DF-ED18-4323-138EE7206D02}"/>
          </ac:cxnSpMkLst>
        </pc:cxnChg>
        <pc:cxnChg chg="mod topLvl">
          <ac:chgData name="elena riese" userId="762523a20bee2122" providerId="LiveId" clId="{E56EBE39-411E-4047-A293-B82667EBD4AB}" dt="2023-03-28T16:37:16.429" v="1106" actId="338"/>
          <ac:cxnSpMkLst>
            <pc:docMk/>
            <pc:sldMk cId="344875061" sldId="382"/>
            <ac:cxnSpMk id="72" creationId="{131C1EB7-B72B-C337-F797-A0074D68B18D}"/>
          </ac:cxnSpMkLst>
        </pc:cxnChg>
        <pc:cxnChg chg="add mod">
          <ac:chgData name="elena riese" userId="762523a20bee2122" providerId="LiveId" clId="{E56EBE39-411E-4047-A293-B82667EBD4AB}" dt="2023-03-28T16:41:15.574" v="1146" actId="1076"/>
          <ac:cxnSpMkLst>
            <pc:docMk/>
            <pc:sldMk cId="344875061" sldId="382"/>
            <ac:cxnSpMk id="77" creationId="{95DF6C94-34DB-A2B2-DF2B-9262345F3F04}"/>
          </ac:cxnSpMkLst>
        </pc:cxnChg>
        <pc:cxnChg chg="mod topLvl">
          <ac:chgData name="elena riese" userId="762523a20bee2122" providerId="LiveId" clId="{E56EBE39-411E-4047-A293-B82667EBD4AB}" dt="2023-03-28T16:37:16.429" v="1106" actId="338"/>
          <ac:cxnSpMkLst>
            <pc:docMk/>
            <pc:sldMk cId="344875061" sldId="382"/>
            <ac:cxnSpMk id="80" creationId="{89BAC9D1-2604-CA7F-09FB-8C9B3FEBC12E}"/>
          </ac:cxnSpMkLst>
        </pc:cxnChg>
        <pc:cxnChg chg="mod topLvl">
          <ac:chgData name="elena riese" userId="762523a20bee2122" providerId="LiveId" clId="{E56EBE39-411E-4047-A293-B82667EBD4AB}" dt="2023-03-28T16:37:16.429" v="1106" actId="338"/>
          <ac:cxnSpMkLst>
            <pc:docMk/>
            <pc:sldMk cId="344875061" sldId="382"/>
            <ac:cxnSpMk id="82" creationId="{68C47DA2-DDDD-3295-1ED4-142FE927EE03}"/>
          </ac:cxnSpMkLst>
        </pc:cxnChg>
        <pc:cxnChg chg="mod topLvl">
          <ac:chgData name="elena riese" userId="762523a20bee2122" providerId="LiveId" clId="{E56EBE39-411E-4047-A293-B82667EBD4AB}" dt="2023-03-28T16:37:16.429" v="1106" actId="338"/>
          <ac:cxnSpMkLst>
            <pc:docMk/>
            <pc:sldMk cId="344875061" sldId="382"/>
            <ac:cxnSpMk id="84" creationId="{A86F700F-681A-D44F-9B21-DF642EB094E9}"/>
          </ac:cxnSpMkLst>
        </pc:cxnChg>
        <pc:cxnChg chg="add mod">
          <ac:chgData name="elena riese" userId="762523a20bee2122" providerId="LiveId" clId="{E56EBE39-411E-4047-A293-B82667EBD4AB}" dt="2023-03-28T16:41:15.574" v="1146" actId="1076"/>
          <ac:cxnSpMkLst>
            <pc:docMk/>
            <pc:sldMk cId="344875061" sldId="382"/>
            <ac:cxnSpMk id="85" creationId="{659BA4CC-2EF3-C81B-D511-72BD5BD7C50C}"/>
          </ac:cxnSpMkLst>
        </pc:cxnChg>
      </pc:sldChg>
      <pc:sldChg chg="modSp add mod">
        <pc:chgData name="elena riese" userId="762523a20bee2122" providerId="LiveId" clId="{E56EBE39-411E-4047-A293-B82667EBD4AB}" dt="2023-03-28T14:23:40.099" v="361" actId="20577"/>
        <pc:sldMkLst>
          <pc:docMk/>
          <pc:sldMk cId="1064499108" sldId="386"/>
        </pc:sldMkLst>
        <pc:spChg chg="mod">
          <ac:chgData name="elena riese" userId="762523a20bee2122" providerId="LiveId" clId="{E56EBE39-411E-4047-A293-B82667EBD4AB}" dt="2023-03-28T14:19:38.794" v="279" actId="20577"/>
          <ac:spMkLst>
            <pc:docMk/>
            <pc:sldMk cId="1064499108" sldId="386"/>
            <ac:spMk id="2" creationId="{A8F2193A-1BC5-0A26-4925-BEF2A3FE4598}"/>
          </ac:spMkLst>
        </pc:spChg>
        <pc:spChg chg="mod">
          <ac:chgData name="elena riese" userId="762523a20bee2122" providerId="LiveId" clId="{E56EBE39-411E-4047-A293-B82667EBD4AB}" dt="2023-03-28T14:23:40.099" v="361" actId="20577"/>
          <ac:spMkLst>
            <pc:docMk/>
            <pc:sldMk cId="1064499108" sldId="386"/>
            <ac:spMk id="3" creationId="{DED64126-C998-49A7-9987-6EBCC8BF9515}"/>
          </ac:spMkLst>
        </pc:spChg>
      </pc:sldChg>
      <pc:sldChg chg="addSp delSp modSp new mod modNotesTx">
        <pc:chgData name="elena riese" userId="762523a20bee2122" providerId="LiveId" clId="{E56EBE39-411E-4047-A293-B82667EBD4AB}" dt="2023-03-28T15:44:10.366" v="578"/>
        <pc:sldMkLst>
          <pc:docMk/>
          <pc:sldMk cId="2755884317" sldId="387"/>
        </pc:sldMkLst>
        <pc:spChg chg="del">
          <ac:chgData name="elena riese" userId="762523a20bee2122" providerId="LiveId" clId="{E56EBE39-411E-4047-A293-B82667EBD4AB}" dt="2023-03-28T15:01:40.295" v="457" actId="478"/>
          <ac:spMkLst>
            <pc:docMk/>
            <pc:sldMk cId="2755884317" sldId="387"/>
            <ac:spMk id="2" creationId="{F2FCC4C1-2136-0375-A3C6-D45CB0493AA7}"/>
          </ac:spMkLst>
        </pc:spChg>
        <pc:spChg chg="del">
          <ac:chgData name="elena riese" userId="762523a20bee2122" providerId="LiveId" clId="{E56EBE39-411E-4047-A293-B82667EBD4AB}" dt="2023-03-28T15:01:43.344" v="458" actId="478"/>
          <ac:spMkLst>
            <pc:docMk/>
            <pc:sldMk cId="2755884317" sldId="387"/>
            <ac:spMk id="3" creationId="{6110EB59-9FB3-D3FE-FBEB-9F0E08C5E094}"/>
          </ac:spMkLst>
        </pc:spChg>
        <pc:spChg chg="add mod">
          <ac:chgData name="elena riese" userId="762523a20bee2122" providerId="LiveId" clId="{E56EBE39-411E-4047-A293-B82667EBD4AB}" dt="2023-03-28T15:22:41.214" v="495" actId="207"/>
          <ac:spMkLst>
            <pc:docMk/>
            <pc:sldMk cId="2755884317" sldId="387"/>
            <ac:spMk id="15" creationId="{12E6DB5D-AEEF-385E-0BC0-E97DF333F4B6}"/>
          </ac:spMkLst>
        </pc:spChg>
        <pc:spChg chg="add del mod">
          <ac:chgData name="elena riese" userId="762523a20bee2122" providerId="LiveId" clId="{E56EBE39-411E-4047-A293-B82667EBD4AB}" dt="2023-03-28T15:23:32.156" v="502" actId="478"/>
          <ac:spMkLst>
            <pc:docMk/>
            <pc:sldMk cId="2755884317" sldId="387"/>
            <ac:spMk id="16" creationId="{DE935A18-37C1-1EC7-30C5-B9FC5715FC7B}"/>
          </ac:spMkLst>
        </pc:spChg>
        <pc:spChg chg="add mod">
          <ac:chgData name="elena riese" userId="762523a20bee2122" providerId="LiveId" clId="{E56EBE39-411E-4047-A293-B82667EBD4AB}" dt="2023-03-28T15:42:41.772" v="565" actId="1076"/>
          <ac:spMkLst>
            <pc:docMk/>
            <pc:sldMk cId="2755884317" sldId="387"/>
            <ac:spMk id="17" creationId="{085EF5C1-6881-0661-ECB1-F5AF0535D812}"/>
          </ac:spMkLst>
        </pc:spChg>
        <pc:spChg chg="add mod">
          <ac:chgData name="elena riese" userId="762523a20bee2122" providerId="LiveId" clId="{E56EBE39-411E-4047-A293-B82667EBD4AB}" dt="2023-03-28T15:24:18.485" v="511" actId="14100"/>
          <ac:spMkLst>
            <pc:docMk/>
            <pc:sldMk cId="2755884317" sldId="387"/>
            <ac:spMk id="18" creationId="{5259F3B4-BD81-095D-F067-C613FBCC1035}"/>
          </ac:spMkLst>
        </pc:spChg>
        <pc:spChg chg="add mod">
          <ac:chgData name="elena riese" userId="762523a20bee2122" providerId="LiveId" clId="{E56EBE39-411E-4047-A293-B82667EBD4AB}" dt="2023-03-28T15:24:43.093" v="514" actId="14100"/>
          <ac:spMkLst>
            <pc:docMk/>
            <pc:sldMk cId="2755884317" sldId="387"/>
            <ac:spMk id="19" creationId="{B646A184-623B-8AFC-4F53-8AA7F55DCEBF}"/>
          </ac:spMkLst>
        </pc:spChg>
        <pc:spChg chg="add mod">
          <ac:chgData name="elena riese" userId="762523a20bee2122" providerId="LiveId" clId="{E56EBE39-411E-4047-A293-B82667EBD4AB}" dt="2023-03-28T15:24:53.137" v="517" actId="14100"/>
          <ac:spMkLst>
            <pc:docMk/>
            <pc:sldMk cId="2755884317" sldId="387"/>
            <ac:spMk id="20" creationId="{F73C405F-5DC1-A15D-962B-C2C245195BF0}"/>
          </ac:spMkLst>
        </pc:spChg>
        <pc:spChg chg="add mod">
          <ac:chgData name="elena riese" userId="762523a20bee2122" providerId="LiveId" clId="{E56EBE39-411E-4047-A293-B82667EBD4AB}" dt="2023-03-28T15:25:04.473" v="520" actId="14100"/>
          <ac:spMkLst>
            <pc:docMk/>
            <pc:sldMk cId="2755884317" sldId="387"/>
            <ac:spMk id="21" creationId="{B7AD78A4-5E41-BE05-9D1C-4860A7682FD5}"/>
          </ac:spMkLst>
        </pc:spChg>
        <pc:spChg chg="add mod">
          <ac:chgData name="elena riese" userId="762523a20bee2122" providerId="LiveId" clId="{E56EBE39-411E-4047-A293-B82667EBD4AB}" dt="2023-03-28T15:25:38.103" v="526" actId="14100"/>
          <ac:spMkLst>
            <pc:docMk/>
            <pc:sldMk cId="2755884317" sldId="387"/>
            <ac:spMk id="22" creationId="{6E34EA1A-1854-074E-F284-449A81B48936}"/>
          </ac:spMkLst>
        </pc:spChg>
        <pc:spChg chg="add del mod">
          <ac:chgData name="elena riese" userId="762523a20bee2122" providerId="LiveId" clId="{E56EBE39-411E-4047-A293-B82667EBD4AB}" dt="2023-03-28T15:26:01.811" v="529" actId="478"/>
          <ac:spMkLst>
            <pc:docMk/>
            <pc:sldMk cId="2755884317" sldId="387"/>
            <ac:spMk id="23" creationId="{3D100813-1F1F-C7F0-B97B-AAA50C2F71F6}"/>
          </ac:spMkLst>
        </pc:spChg>
        <pc:spChg chg="add mod">
          <ac:chgData name="elena riese" userId="762523a20bee2122" providerId="LiveId" clId="{E56EBE39-411E-4047-A293-B82667EBD4AB}" dt="2023-03-28T15:29:22.808" v="540" actId="14100"/>
          <ac:spMkLst>
            <pc:docMk/>
            <pc:sldMk cId="2755884317" sldId="387"/>
            <ac:spMk id="26" creationId="{75E4DD79-D1F0-27E0-C29B-B1431715CD1A}"/>
          </ac:spMkLst>
        </pc:spChg>
        <pc:spChg chg="add mod">
          <ac:chgData name="elena riese" userId="762523a20bee2122" providerId="LiveId" clId="{E56EBE39-411E-4047-A293-B82667EBD4AB}" dt="2023-03-28T15:43:29.720" v="576" actId="14100"/>
          <ac:spMkLst>
            <pc:docMk/>
            <pc:sldMk cId="2755884317" sldId="387"/>
            <ac:spMk id="29" creationId="{5786C479-CF41-45C8-5180-353620585FFD}"/>
          </ac:spMkLst>
        </pc:spChg>
        <pc:picChg chg="add mod ord modCrop">
          <ac:chgData name="elena riese" userId="762523a20bee2122" providerId="LiveId" clId="{E56EBE39-411E-4047-A293-B82667EBD4AB}" dt="2023-03-28T15:20:46.248" v="479" actId="166"/>
          <ac:picMkLst>
            <pc:docMk/>
            <pc:sldMk cId="2755884317" sldId="387"/>
            <ac:picMk id="8" creationId="{318D8F1F-F364-A784-1D53-4435B9C52218}"/>
          </ac:picMkLst>
        </pc:picChg>
        <pc:picChg chg="add mod">
          <ac:chgData name="elena riese" userId="762523a20bee2122" providerId="LiveId" clId="{E56EBE39-411E-4047-A293-B82667EBD4AB}" dt="2023-03-28T15:42:41.772" v="565" actId="1076"/>
          <ac:picMkLst>
            <pc:docMk/>
            <pc:sldMk cId="2755884317" sldId="387"/>
            <ac:picMk id="10" creationId="{334995C8-E6C3-CAEE-E192-AA8AC0698EA7}"/>
          </ac:picMkLst>
        </pc:picChg>
        <pc:picChg chg="add mod">
          <ac:chgData name="elena riese" userId="762523a20bee2122" providerId="LiveId" clId="{E56EBE39-411E-4047-A293-B82667EBD4AB}" dt="2023-03-28T15:25:21.931" v="523" actId="1076"/>
          <ac:picMkLst>
            <pc:docMk/>
            <pc:sldMk cId="2755884317" sldId="387"/>
            <ac:picMk id="12" creationId="{C54761D7-7A90-84D4-6216-10FD1BF411FF}"/>
          </ac:picMkLst>
        </pc:picChg>
        <pc:picChg chg="add mod">
          <ac:chgData name="elena riese" userId="762523a20bee2122" providerId="LiveId" clId="{E56EBE39-411E-4047-A293-B82667EBD4AB}" dt="2023-03-28T15:21:21.884" v="486" actId="339"/>
          <ac:picMkLst>
            <pc:docMk/>
            <pc:sldMk cId="2755884317" sldId="387"/>
            <ac:picMk id="14" creationId="{ABC8F4F8-7065-B9F6-D224-FEC2CDE069A4}"/>
          </ac:picMkLst>
        </pc:picChg>
        <pc:picChg chg="add mod">
          <ac:chgData name="elena riese" userId="762523a20bee2122" providerId="LiveId" clId="{E56EBE39-411E-4047-A293-B82667EBD4AB}" dt="2023-03-28T15:29:07.710" v="537" actId="1076"/>
          <ac:picMkLst>
            <pc:docMk/>
            <pc:sldMk cId="2755884317" sldId="387"/>
            <ac:picMk id="25" creationId="{04AEEF15-A3C6-548C-59EB-B75E51E8234D}"/>
          </ac:picMkLst>
        </pc:picChg>
        <pc:picChg chg="add mod ord">
          <ac:chgData name="elena riese" userId="762523a20bee2122" providerId="LiveId" clId="{E56EBE39-411E-4047-A293-B82667EBD4AB}" dt="2023-03-28T15:43:07.860" v="572"/>
          <ac:picMkLst>
            <pc:docMk/>
            <pc:sldMk cId="2755884317" sldId="387"/>
            <ac:picMk id="28" creationId="{B0CCAE9E-F8FE-76A0-6BB2-ABE03622E688}"/>
          </ac:picMkLst>
        </pc:picChg>
      </pc:sldChg>
      <pc:sldChg chg="addSp delSp modSp new mod">
        <pc:chgData name="elena riese" userId="762523a20bee2122" providerId="LiveId" clId="{E56EBE39-411E-4047-A293-B82667EBD4AB}" dt="2023-03-28T15:39:10.952" v="561" actId="1076"/>
        <pc:sldMkLst>
          <pc:docMk/>
          <pc:sldMk cId="3837020025" sldId="388"/>
        </pc:sldMkLst>
        <pc:spChg chg="del">
          <ac:chgData name="elena riese" userId="762523a20bee2122" providerId="LiveId" clId="{E56EBE39-411E-4047-A293-B82667EBD4AB}" dt="2023-03-28T15:39:06.281" v="560" actId="478"/>
          <ac:spMkLst>
            <pc:docMk/>
            <pc:sldMk cId="3837020025" sldId="388"/>
            <ac:spMk id="2" creationId="{5A0CBA55-2707-5F60-072F-F5A590CDA321}"/>
          </ac:spMkLst>
        </pc:spChg>
        <pc:spChg chg="del">
          <ac:chgData name="elena riese" userId="762523a20bee2122" providerId="LiveId" clId="{E56EBE39-411E-4047-A293-B82667EBD4AB}" dt="2023-03-28T15:32:37.777" v="542" actId="931"/>
          <ac:spMkLst>
            <pc:docMk/>
            <pc:sldMk cId="3837020025" sldId="388"/>
            <ac:spMk id="3" creationId="{9558F028-13AA-C08A-B4F8-10FADE9D729D}"/>
          </ac:spMkLst>
        </pc:spChg>
        <pc:spChg chg="del">
          <ac:chgData name="elena riese" userId="762523a20bee2122" providerId="LiveId" clId="{E56EBE39-411E-4047-A293-B82667EBD4AB}" dt="2023-03-28T15:32:37.777" v="542" actId="931"/>
          <ac:spMkLst>
            <pc:docMk/>
            <pc:sldMk cId="3837020025" sldId="388"/>
            <ac:spMk id="5" creationId="{818B0236-405B-763B-7A72-F12D6E080C5A}"/>
          </ac:spMkLst>
        </pc:spChg>
        <pc:spChg chg="del">
          <ac:chgData name="elena riese" userId="762523a20bee2122" providerId="LiveId" clId="{E56EBE39-411E-4047-A293-B82667EBD4AB}" dt="2023-03-28T15:34:02.485" v="545" actId="931"/>
          <ac:spMkLst>
            <pc:docMk/>
            <pc:sldMk cId="3837020025" sldId="388"/>
            <ac:spMk id="6" creationId="{EB3421FA-3D4F-D65B-D1B5-C57C5DD69881}"/>
          </ac:spMkLst>
        </pc:spChg>
        <pc:spChg chg="del">
          <ac:chgData name="elena riese" userId="762523a20bee2122" providerId="LiveId" clId="{E56EBE39-411E-4047-A293-B82667EBD4AB}" dt="2023-03-28T15:34:36.473" v="546" actId="931"/>
          <ac:spMkLst>
            <pc:docMk/>
            <pc:sldMk cId="3837020025" sldId="388"/>
            <ac:spMk id="7" creationId="{2FF97513-0143-C752-28A0-0EC91C3DFBC0}"/>
          </ac:spMkLst>
        </pc:spChg>
        <pc:spChg chg="add del mod">
          <ac:chgData name="elena riese" userId="762523a20bee2122" providerId="LiveId" clId="{E56EBE39-411E-4047-A293-B82667EBD4AB}" dt="2023-03-28T15:32:46.260" v="543" actId="478"/>
          <ac:spMkLst>
            <pc:docMk/>
            <pc:sldMk cId="3837020025" sldId="388"/>
            <ac:spMk id="12" creationId="{23F0427B-9668-F42E-CD6A-1AD2E62E2662}"/>
          </ac:spMkLst>
        </pc:spChg>
        <pc:spChg chg="add del mod">
          <ac:chgData name="elena riese" userId="762523a20bee2122" providerId="LiveId" clId="{E56EBE39-411E-4047-A293-B82667EBD4AB}" dt="2023-03-28T15:33:12.424" v="544" actId="931"/>
          <ac:spMkLst>
            <pc:docMk/>
            <pc:sldMk cId="3837020025" sldId="388"/>
            <ac:spMk id="16" creationId="{0DAC9A98-D263-AED3-E20B-EAEB892AEDB0}"/>
          </ac:spMkLst>
        </pc:spChg>
        <pc:spChg chg="add del mod">
          <ac:chgData name="elena riese" userId="762523a20bee2122" providerId="LiveId" clId="{E56EBE39-411E-4047-A293-B82667EBD4AB}" dt="2023-03-28T15:37:57.277" v="548" actId="478"/>
          <ac:spMkLst>
            <pc:docMk/>
            <pc:sldMk cId="3837020025" sldId="388"/>
            <ac:spMk id="18" creationId="{4D7D1191-6D6B-7CE9-01E0-D064D58D3145}"/>
          </ac:spMkLst>
        </pc:spChg>
        <pc:grpChg chg="add mod">
          <ac:chgData name="elena riese" userId="762523a20bee2122" providerId="LiveId" clId="{E56EBE39-411E-4047-A293-B82667EBD4AB}" dt="2023-03-28T15:39:10.952" v="561" actId="1076"/>
          <ac:grpSpMkLst>
            <pc:docMk/>
            <pc:sldMk cId="3837020025" sldId="388"/>
            <ac:grpSpMk id="25" creationId="{940BBAB0-187B-6694-A06D-B834D423B4A7}"/>
          </ac:grpSpMkLst>
        </pc:grpChg>
        <pc:picChg chg="add del mod">
          <ac:chgData name="elena riese" userId="762523a20bee2122" providerId="LiveId" clId="{E56EBE39-411E-4047-A293-B82667EBD4AB}" dt="2023-03-28T15:32:46.260" v="543" actId="478"/>
          <ac:picMkLst>
            <pc:docMk/>
            <pc:sldMk cId="3837020025" sldId="388"/>
            <ac:picMk id="11" creationId="{B2121E05-3062-B51F-C4FB-89D540484558}"/>
          </ac:picMkLst>
        </pc:picChg>
        <pc:picChg chg="add del mod">
          <ac:chgData name="elena riese" userId="762523a20bee2122" providerId="LiveId" clId="{E56EBE39-411E-4047-A293-B82667EBD4AB}" dt="2023-03-28T15:32:46.260" v="543" actId="478"/>
          <ac:picMkLst>
            <pc:docMk/>
            <pc:sldMk cId="3837020025" sldId="388"/>
            <ac:picMk id="14" creationId="{13D1929D-217D-74AF-00C0-FBA50F592780}"/>
          </ac:picMkLst>
        </pc:picChg>
        <pc:picChg chg="add mod">
          <ac:chgData name="elena riese" userId="762523a20bee2122" providerId="LiveId" clId="{E56EBE39-411E-4047-A293-B82667EBD4AB}" dt="2023-03-28T15:33:12.424" v="544" actId="931"/>
          <ac:picMkLst>
            <pc:docMk/>
            <pc:sldMk cId="3837020025" sldId="388"/>
            <ac:picMk id="20" creationId="{C312E46C-93BE-E7D9-E930-14348AFEE8F4}"/>
          </ac:picMkLst>
        </pc:picChg>
        <pc:picChg chg="add mod">
          <ac:chgData name="elena riese" userId="762523a20bee2122" providerId="LiveId" clId="{E56EBE39-411E-4047-A293-B82667EBD4AB}" dt="2023-03-28T15:34:02.485" v="545" actId="931"/>
          <ac:picMkLst>
            <pc:docMk/>
            <pc:sldMk cId="3837020025" sldId="388"/>
            <ac:picMk id="22" creationId="{7B2B88B3-9FC8-6891-09D1-7FBA32F91981}"/>
          </ac:picMkLst>
        </pc:picChg>
        <pc:picChg chg="add mod">
          <ac:chgData name="elena riese" userId="762523a20bee2122" providerId="LiveId" clId="{E56EBE39-411E-4047-A293-B82667EBD4AB}" dt="2023-03-28T15:34:36.473" v="546" actId="931"/>
          <ac:picMkLst>
            <pc:docMk/>
            <pc:sldMk cId="3837020025" sldId="388"/>
            <ac:picMk id="24" creationId="{13B804C5-B861-BEEB-A279-1F0DF4B786E7}"/>
          </ac:picMkLst>
        </pc:picChg>
        <pc:picChg chg="mod">
          <ac:chgData name="elena riese" userId="762523a20bee2122" providerId="LiveId" clId="{E56EBE39-411E-4047-A293-B82667EBD4AB}" dt="2023-03-28T15:38:33.666" v="550"/>
          <ac:picMkLst>
            <pc:docMk/>
            <pc:sldMk cId="3837020025" sldId="388"/>
            <ac:picMk id="26" creationId="{7A783A1F-9A75-A083-0283-F19CB71EC995}"/>
          </ac:picMkLst>
        </pc:picChg>
        <pc:picChg chg="mod">
          <ac:chgData name="elena riese" userId="762523a20bee2122" providerId="LiveId" clId="{E56EBE39-411E-4047-A293-B82667EBD4AB}" dt="2023-03-28T15:38:33.666" v="550"/>
          <ac:picMkLst>
            <pc:docMk/>
            <pc:sldMk cId="3837020025" sldId="388"/>
            <ac:picMk id="27" creationId="{A4DC2E7C-B449-8144-13A6-755F5E953AFB}"/>
          </ac:picMkLst>
        </pc:picChg>
        <pc:picChg chg="mod">
          <ac:chgData name="elena riese" userId="762523a20bee2122" providerId="LiveId" clId="{E56EBE39-411E-4047-A293-B82667EBD4AB}" dt="2023-03-28T15:38:33.666" v="550"/>
          <ac:picMkLst>
            <pc:docMk/>
            <pc:sldMk cId="3837020025" sldId="388"/>
            <ac:picMk id="28" creationId="{B6167FA3-3846-375E-A870-0679C0F16819}"/>
          </ac:picMkLst>
        </pc:picChg>
      </pc:sldChg>
      <pc:sldChg chg="addSp delSp modSp add mod modClrScheme chgLayout">
        <pc:chgData name="elena riese" userId="762523a20bee2122" providerId="LiveId" clId="{E56EBE39-411E-4047-A293-B82667EBD4AB}" dt="2023-03-28T16:41:40.421" v="1147" actId="14826"/>
        <pc:sldMkLst>
          <pc:docMk/>
          <pc:sldMk cId="1539764495" sldId="389"/>
        </pc:sldMkLst>
        <pc:spChg chg="mod ord">
          <ac:chgData name="elena riese" userId="762523a20bee2122" providerId="LiveId" clId="{E56EBE39-411E-4047-A293-B82667EBD4AB}" dt="2023-03-28T16:39:41.158" v="1142" actId="1036"/>
          <ac:spMkLst>
            <pc:docMk/>
            <pc:sldMk cId="1539764495" sldId="389"/>
            <ac:spMk id="2" creationId="{A8F2193A-1BC5-0A26-4925-BEF2A3FE4598}"/>
          </ac:spMkLst>
        </pc:spChg>
        <pc:spChg chg="mod ord">
          <ac:chgData name="elena riese" userId="762523a20bee2122" providerId="LiveId" clId="{E56EBE39-411E-4047-A293-B82667EBD4AB}" dt="2023-03-28T16:39:32.306" v="1121" actId="700"/>
          <ac:spMkLst>
            <pc:docMk/>
            <pc:sldMk cId="1539764495" sldId="389"/>
            <ac:spMk id="9" creationId="{8173DCC3-A70D-6F84-DA17-9C79A568BDDB}"/>
          </ac:spMkLst>
        </pc:spChg>
        <pc:spChg chg="mod ord">
          <ac:chgData name="elena riese" userId="762523a20bee2122" providerId="LiveId" clId="{E56EBE39-411E-4047-A293-B82667EBD4AB}" dt="2023-03-28T16:39:32.306" v="1121" actId="700"/>
          <ac:spMkLst>
            <pc:docMk/>
            <pc:sldMk cId="1539764495" sldId="389"/>
            <ac:spMk id="11" creationId="{A00692FC-0973-0A63-EAED-66704CE2612F}"/>
          </ac:spMkLst>
        </pc:spChg>
        <pc:graphicFrameChg chg="add del mod">
          <ac:chgData name="elena riese" userId="762523a20bee2122" providerId="LiveId" clId="{E56EBE39-411E-4047-A293-B82667EBD4AB}" dt="2023-03-28T16:37:46.123" v="1110"/>
          <ac:graphicFrameMkLst>
            <pc:docMk/>
            <pc:sldMk cId="1539764495" sldId="389"/>
            <ac:graphicFrameMk id="10" creationId="{10A78685-0A77-15B9-F32E-1A4B5964B8E7}"/>
          </ac:graphicFrameMkLst>
        </pc:graphicFrameChg>
        <pc:picChg chg="del">
          <ac:chgData name="elena riese" userId="762523a20bee2122" providerId="LiveId" clId="{E56EBE39-411E-4047-A293-B82667EBD4AB}" dt="2023-03-28T16:37:42.514" v="1108" actId="478"/>
          <ac:picMkLst>
            <pc:docMk/>
            <pc:sldMk cId="1539764495" sldId="389"/>
            <ac:picMk id="3" creationId="{7AB42B45-ECB3-1A7C-53C2-D17E504DA561}"/>
          </ac:picMkLst>
        </pc:picChg>
        <pc:picChg chg="add mod">
          <ac:chgData name="elena riese" userId="762523a20bee2122" providerId="LiveId" clId="{E56EBE39-411E-4047-A293-B82667EBD4AB}" dt="2023-03-28T16:41:40.421" v="1147" actId="14826"/>
          <ac:picMkLst>
            <pc:docMk/>
            <pc:sldMk cId="1539764495" sldId="389"/>
            <ac:picMk id="5" creationId="{52969C5B-AB6F-BFE4-5A1A-E1DD1253C28B}"/>
          </ac:picMkLst>
        </pc:picChg>
      </pc:sldChg>
    </pc:docChg>
  </pc:docChgLst>
  <pc:docChgLst>
    <pc:chgData name="Gastbenutzer" providerId="Windows Live" clId="Web-{7CEBBD5E-23AB-4975-B27D-B9B92F4024B0}"/>
    <pc:docChg chg="modSld">
      <pc:chgData name="Gastbenutzer" userId="" providerId="Windows Live" clId="Web-{7CEBBD5E-23AB-4975-B27D-B9B92F4024B0}" dt="2023-03-24T17:24:35.016" v="103" actId="1076"/>
      <pc:docMkLst>
        <pc:docMk/>
      </pc:docMkLst>
      <pc:sldChg chg="addSp modSp">
        <pc:chgData name="Gastbenutzer" userId="" providerId="Windows Live" clId="Web-{7CEBBD5E-23AB-4975-B27D-B9B92F4024B0}" dt="2023-03-24T17:21:21.775" v="83"/>
        <pc:sldMkLst>
          <pc:docMk/>
          <pc:sldMk cId="344875061" sldId="382"/>
        </pc:sldMkLst>
        <pc:spChg chg="ord">
          <ac:chgData name="Gastbenutzer" userId="" providerId="Windows Live" clId="Web-{7CEBBD5E-23AB-4975-B27D-B9B92F4024B0}" dt="2023-03-24T17:16:24.687" v="36"/>
          <ac:spMkLst>
            <pc:docMk/>
            <pc:sldMk cId="344875061" sldId="382"/>
            <ac:spMk id="2" creationId="{A8F2193A-1BC5-0A26-4925-BEF2A3FE4598}"/>
          </ac:spMkLst>
        </pc:spChg>
        <pc:spChg chg="add mod">
          <ac:chgData name="Gastbenutzer" userId="" providerId="Windows Live" clId="Web-{7CEBBD5E-23AB-4975-B27D-B9B92F4024B0}" dt="2023-03-24T17:20:52.461" v="82" actId="1076"/>
          <ac:spMkLst>
            <pc:docMk/>
            <pc:sldMk cId="344875061" sldId="382"/>
            <ac:spMk id="3" creationId="{38F36EC2-34E3-60D3-B404-66E6AAA2CB18}"/>
          </ac:spMkLst>
        </pc:spChg>
        <pc:spChg chg="mod">
          <ac:chgData name="Gastbenutzer" userId="" providerId="Windows Live" clId="Web-{7CEBBD5E-23AB-4975-B27D-B9B92F4024B0}" dt="2023-03-24T17:18:09.784" v="64" actId="20577"/>
          <ac:spMkLst>
            <pc:docMk/>
            <pc:sldMk cId="344875061" sldId="382"/>
            <ac:spMk id="20" creationId="{8285E8B7-1B56-343A-D2B6-74D20B991AE5}"/>
          </ac:spMkLst>
        </pc:spChg>
        <pc:spChg chg="mod">
          <ac:chgData name="Gastbenutzer" userId="" providerId="Windows Live" clId="Web-{7CEBBD5E-23AB-4975-B27D-B9B92F4024B0}" dt="2023-03-24T17:18:00.909" v="55" actId="20577"/>
          <ac:spMkLst>
            <pc:docMk/>
            <pc:sldMk cId="344875061" sldId="382"/>
            <ac:spMk id="30" creationId="{E18F325A-A1EC-D190-2D5E-73110D5D6683}"/>
          </ac:spMkLst>
        </pc:spChg>
        <pc:spChg chg="mod">
          <ac:chgData name="Gastbenutzer" userId="" providerId="Windows Live" clId="Web-{7CEBBD5E-23AB-4975-B27D-B9B92F4024B0}" dt="2023-03-24T17:18:07.534" v="62" actId="20577"/>
          <ac:spMkLst>
            <pc:docMk/>
            <pc:sldMk cId="344875061" sldId="382"/>
            <ac:spMk id="36" creationId="{686C5EF0-6146-2223-2D8B-CF1842160176}"/>
          </ac:spMkLst>
        </pc:spChg>
        <pc:spChg chg="ord">
          <ac:chgData name="Gastbenutzer" userId="" providerId="Windows Live" clId="Web-{7CEBBD5E-23AB-4975-B27D-B9B92F4024B0}" dt="2023-03-24T17:13:51.338" v="0"/>
          <ac:spMkLst>
            <pc:docMk/>
            <pc:sldMk cId="344875061" sldId="382"/>
            <ac:spMk id="38" creationId="{AECFE6E2-8C44-FCF6-C48B-6AD2784FDBEC}"/>
          </ac:spMkLst>
        </pc:spChg>
        <pc:spChg chg="mod">
          <ac:chgData name="Gastbenutzer" userId="" providerId="Windows Live" clId="Web-{7CEBBD5E-23AB-4975-B27D-B9B92F4024B0}" dt="2023-03-24T17:19:04.176" v="76" actId="1076"/>
          <ac:spMkLst>
            <pc:docMk/>
            <pc:sldMk cId="344875061" sldId="382"/>
            <ac:spMk id="58" creationId="{6659454A-5094-1424-04E9-B92728F311FA}"/>
          </ac:spMkLst>
        </pc:spChg>
        <pc:spChg chg="mod">
          <ac:chgData name="Gastbenutzer" userId="" providerId="Windows Live" clId="Web-{7CEBBD5E-23AB-4975-B27D-B9B92F4024B0}" dt="2023-03-24T17:18:48.129" v="71" actId="1076"/>
          <ac:spMkLst>
            <pc:docMk/>
            <pc:sldMk cId="344875061" sldId="382"/>
            <ac:spMk id="60" creationId="{2448517B-981B-18AB-9D08-1DC038D6A3ED}"/>
          </ac:spMkLst>
        </pc:spChg>
        <pc:spChg chg="mod">
          <ac:chgData name="Gastbenutzer" userId="" providerId="Windows Live" clId="Web-{7CEBBD5E-23AB-4975-B27D-B9B92F4024B0}" dt="2023-03-24T17:19:02.864" v="75" actId="1076"/>
          <ac:spMkLst>
            <pc:docMk/>
            <pc:sldMk cId="344875061" sldId="382"/>
            <ac:spMk id="62" creationId="{845A9203-B1AE-3D3A-8199-D1F8A6A549CD}"/>
          </ac:spMkLst>
        </pc:spChg>
        <pc:spChg chg="mod">
          <ac:chgData name="Gastbenutzer" userId="" providerId="Windows Live" clId="Web-{7CEBBD5E-23AB-4975-B27D-B9B92F4024B0}" dt="2023-03-24T17:20:15.804" v="81" actId="1076"/>
          <ac:spMkLst>
            <pc:docMk/>
            <pc:sldMk cId="344875061" sldId="382"/>
            <ac:spMk id="64" creationId="{30F66ED0-ADBA-3724-DE7A-5A1EF90388F6}"/>
          </ac:spMkLst>
        </pc:spChg>
        <pc:spChg chg="mod">
          <ac:chgData name="Gastbenutzer" userId="" providerId="Windows Live" clId="Web-{7CEBBD5E-23AB-4975-B27D-B9B92F4024B0}" dt="2023-03-24T17:19:18.052" v="78" actId="1076"/>
          <ac:spMkLst>
            <pc:docMk/>
            <pc:sldMk cId="344875061" sldId="382"/>
            <ac:spMk id="76" creationId="{D389D064-65C2-4351-8514-CAC63B4CBB10}"/>
          </ac:spMkLst>
        </pc:spChg>
        <pc:spChg chg="mod">
          <ac:chgData name="Gastbenutzer" userId="" providerId="Windows Live" clId="Web-{7CEBBD5E-23AB-4975-B27D-B9B92F4024B0}" dt="2023-03-24T17:18:26.581" v="67" actId="1076"/>
          <ac:spMkLst>
            <pc:docMk/>
            <pc:sldMk cId="344875061" sldId="382"/>
            <ac:spMk id="78" creationId="{F3B0845E-8575-8211-CAA9-3780AD1C8AF7}"/>
          </ac:spMkLst>
        </pc:spChg>
        <pc:spChg chg="mod">
          <ac:chgData name="Gastbenutzer" userId="" providerId="Windows Live" clId="Web-{7CEBBD5E-23AB-4975-B27D-B9B92F4024B0}" dt="2023-03-24T17:18:34.644" v="68" actId="1076"/>
          <ac:spMkLst>
            <pc:docMk/>
            <pc:sldMk cId="344875061" sldId="382"/>
            <ac:spMk id="88" creationId="{81EFCB97-52E3-4B44-9339-D739708E62F3}"/>
          </ac:spMkLst>
        </pc:spChg>
        <pc:spChg chg="mod">
          <ac:chgData name="Gastbenutzer" userId="" providerId="Windows Live" clId="Web-{7CEBBD5E-23AB-4975-B27D-B9B92F4024B0}" dt="2023-03-24T17:17:22.189" v="45" actId="1076"/>
          <ac:spMkLst>
            <pc:docMk/>
            <pc:sldMk cId="344875061" sldId="382"/>
            <ac:spMk id="90" creationId="{3EFDCABC-B62F-9BF9-ABC6-F660B3B9E04A}"/>
          </ac:spMkLst>
        </pc:spChg>
        <pc:spChg chg="mod ord">
          <ac:chgData name="Gastbenutzer" userId="" providerId="Windows Live" clId="Web-{7CEBBD5E-23AB-4975-B27D-B9B92F4024B0}" dt="2023-03-24T17:17:28.079" v="46" actId="1076"/>
          <ac:spMkLst>
            <pc:docMk/>
            <pc:sldMk cId="344875061" sldId="382"/>
            <ac:spMk id="178" creationId="{EFE2E7C5-56BE-CACD-90DA-6BE06F07A6AF}"/>
          </ac:spMkLst>
        </pc:spChg>
        <pc:grpChg chg="add">
          <ac:chgData name="Gastbenutzer" userId="" providerId="Windows Live" clId="Web-{7CEBBD5E-23AB-4975-B27D-B9B92F4024B0}" dt="2023-03-24T17:21:21.775" v="83"/>
          <ac:grpSpMkLst>
            <pc:docMk/>
            <pc:sldMk cId="344875061" sldId="382"/>
            <ac:grpSpMk id="5" creationId="{6EBE6AF5-FF0E-CC3B-23A6-08A59D0AF643}"/>
          </ac:grpSpMkLst>
        </pc:grpChg>
      </pc:sldChg>
    </pc:docChg>
  </pc:docChgLst>
  <pc:docChgLst>
    <pc:chgData name="Janice Leyh" userId="772ea85a4f0ca702" providerId="Windows Live" clId="Web-{01B262E0-AFFC-4106-9B4B-0F56C4E5BC6E}"/>
    <pc:docChg chg="modSld">
      <pc:chgData name="Janice Leyh" userId="772ea85a4f0ca702" providerId="Windows Live" clId="Web-{01B262E0-AFFC-4106-9B4B-0F56C4E5BC6E}" dt="2023-04-15T20:29:42.921" v="10"/>
      <pc:docMkLst>
        <pc:docMk/>
      </pc:docMkLst>
      <pc:sldChg chg="modNotes">
        <pc:chgData name="Janice Leyh" userId="772ea85a4f0ca702" providerId="Windows Live" clId="Web-{01B262E0-AFFC-4106-9B4B-0F56C4E5BC6E}" dt="2023-04-15T20:28:01.388" v="7"/>
        <pc:sldMkLst>
          <pc:docMk/>
          <pc:sldMk cId="2885905926" sldId="375"/>
        </pc:sldMkLst>
      </pc:sldChg>
      <pc:sldChg chg="modCm modNotes">
        <pc:chgData name="Janice Leyh" userId="772ea85a4f0ca702" providerId="Windows Live" clId="Web-{01B262E0-AFFC-4106-9B4B-0F56C4E5BC6E}" dt="2023-04-15T20:29:42.921" v="10"/>
        <pc:sldMkLst>
          <pc:docMk/>
          <pc:sldMk cId="2245179643" sldId="377"/>
        </pc:sldMkLst>
      </pc:sldChg>
      <pc:sldChg chg="delCm">
        <pc:chgData name="Janice Leyh" userId="772ea85a4f0ca702" providerId="Windows Live" clId="Web-{01B262E0-AFFC-4106-9B4B-0F56C4E5BC6E}" dt="2023-04-15T20:25:44.666" v="3"/>
        <pc:sldMkLst>
          <pc:docMk/>
          <pc:sldMk cId="109734848" sldId="378"/>
        </pc:sldMkLst>
      </pc:sldChg>
      <pc:sldChg chg="delCm">
        <pc:chgData name="Janice Leyh" userId="772ea85a4f0ca702" providerId="Windows Live" clId="Web-{01B262E0-AFFC-4106-9B4B-0F56C4E5BC6E}" dt="2023-04-15T20:27:05.184" v="4"/>
        <pc:sldMkLst>
          <pc:docMk/>
          <pc:sldMk cId="1539764495" sldId="389"/>
        </pc:sldMkLst>
      </pc:sldChg>
    </pc:docChg>
  </pc:docChgLst>
  <pc:docChgLst>
    <pc:chgData name="Janice Leyh" userId="772ea85a4f0ca702" providerId="Windows Live" clId="Web-{AB503B3F-B499-43B9-9BAF-6631C2121FC4}"/>
    <pc:docChg chg="modSld">
      <pc:chgData name="Janice Leyh" userId="772ea85a4f0ca702" providerId="Windows Live" clId="Web-{AB503B3F-B499-43B9-9BAF-6631C2121FC4}" dt="2023-04-16T20:48:35.922" v="12"/>
      <pc:docMkLst>
        <pc:docMk/>
      </pc:docMkLst>
      <pc:sldChg chg="modNotes">
        <pc:chgData name="Janice Leyh" userId="772ea85a4f0ca702" providerId="Windows Live" clId="Web-{AB503B3F-B499-43B9-9BAF-6631C2121FC4}" dt="2023-04-16T20:48:35.922" v="12"/>
        <pc:sldMkLst>
          <pc:docMk/>
          <pc:sldMk cId="109734848" sldId="378"/>
        </pc:sldMkLst>
      </pc:sldChg>
    </pc:docChg>
  </pc:docChgLst>
  <pc:docChgLst>
    <pc:chgData name="Gastbenutzer" providerId="Windows Live" clId="Web-{C360D9CF-E5F1-4945-8473-E10078F52E4E}"/>
    <pc:docChg chg="addSld delSld modSld sldOrd">
      <pc:chgData name="Gastbenutzer" userId="" providerId="Windows Live" clId="Web-{C360D9CF-E5F1-4945-8473-E10078F52E4E}" dt="2023-03-22T14:12:49.250" v="770"/>
      <pc:docMkLst>
        <pc:docMk/>
      </pc:docMkLst>
      <pc:sldChg chg="modSp">
        <pc:chgData name="Gastbenutzer" userId="" providerId="Windows Live" clId="Web-{C360D9CF-E5F1-4945-8473-E10078F52E4E}" dt="2023-03-22T14:06:31.759" v="690" actId="1076"/>
        <pc:sldMkLst>
          <pc:docMk/>
          <pc:sldMk cId="3995746970" sldId="339"/>
        </pc:sldMkLst>
        <pc:spChg chg="mod">
          <ac:chgData name="Gastbenutzer" userId="" providerId="Windows Live" clId="Web-{C360D9CF-E5F1-4945-8473-E10078F52E4E}" dt="2023-03-22T14:06:31.759" v="690" actId="1076"/>
          <ac:spMkLst>
            <pc:docMk/>
            <pc:sldMk cId="3995746970" sldId="339"/>
            <ac:spMk id="5" creationId="{DC7AE00E-3BDF-4D30-9783-F4262EB668F3}"/>
          </ac:spMkLst>
        </pc:spChg>
      </pc:sldChg>
      <pc:sldChg chg="modSp new ord">
        <pc:chgData name="Gastbenutzer" userId="" providerId="Windows Live" clId="Web-{C360D9CF-E5F1-4945-8473-E10078F52E4E}" dt="2023-03-22T14:08:51.074" v="693" actId="20577"/>
        <pc:sldMkLst>
          <pc:docMk/>
          <pc:sldMk cId="2245179643" sldId="377"/>
        </pc:sldMkLst>
        <pc:spChg chg="mod">
          <ac:chgData name="Gastbenutzer" userId="" providerId="Windows Live" clId="Web-{C360D9CF-E5F1-4945-8473-E10078F52E4E}" dt="2023-03-22T13:49:05.738" v="6" actId="20577"/>
          <ac:spMkLst>
            <pc:docMk/>
            <pc:sldMk cId="2245179643" sldId="377"/>
            <ac:spMk id="2" creationId="{7547373A-AB35-ED2A-F701-18B0665DF5AB}"/>
          </ac:spMkLst>
        </pc:spChg>
        <pc:spChg chg="mod">
          <ac:chgData name="Gastbenutzer" userId="" providerId="Windows Live" clId="Web-{C360D9CF-E5F1-4945-8473-E10078F52E4E}" dt="2023-03-22T13:59:15.484" v="443"/>
          <ac:spMkLst>
            <pc:docMk/>
            <pc:sldMk cId="2245179643" sldId="377"/>
            <ac:spMk id="3" creationId="{3912B044-62F0-63A5-50F4-C3A116E1CFCE}"/>
          </ac:spMkLst>
        </pc:spChg>
        <pc:spChg chg="mod">
          <ac:chgData name="Gastbenutzer" userId="" providerId="Windows Live" clId="Web-{C360D9CF-E5F1-4945-8473-E10078F52E4E}" dt="2023-03-22T13:52:43.055" v="125" actId="20577"/>
          <ac:spMkLst>
            <pc:docMk/>
            <pc:sldMk cId="2245179643" sldId="377"/>
            <ac:spMk id="4" creationId="{A69220C5-938E-09FD-1018-C652E56697D2}"/>
          </ac:spMkLst>
        </pc:spChg>
        <pc:spChg chg="mod">
          <ac:chgData name="Gastbenutzer" userId="" providerId="Windows Live" clId="Web-{C360D9CF-E5F1-4945-8473-E10078F52E4E}" dt="2023-03-22T13:59:21.094" v="444" actId="20577"/>
          <ac:spMkLst>
            <pc:docMk/>
            <pc:sldMk cId="2245179643" sldId="377"/>
            <ac:spMk id="5" creationId="{5F4DA580-99DF-3598-95FD-796F2F32A0E4}"/>
          </ac:spMkLst>
        </pc:spChg>
        <pc:spChg chg="mod">
          <ac:chgData name="Gastbenutzer" userId="" providerId="Windows Live" clId="Web-{C360D9CF-E5F1-4945-8473-E10078F52E4E}" dt="2023-03-22T13:54:06.181" v="211" actId="20577"/>
          <ac:spMkLst>
            <pc:docMk/>
            <pc:sldMk cId="2245179643" sldId="377"/>
            <ac:spMk id="6" creationId="{70611DFF-B10D-8631-116F-B26A7829D1C7}"/>
          </ac:spMkLst>
        </pc:spChg>
        <pc:spChg chg="mod">
          <ac:chgData name="Gastbenutzer" userId="" providerId="Windows Live" clId="Web-{C360D9CF-E5F1-4945-8473-E10078F52E4E}" dt="2023-03-22T13:50:42.318" v="59" actId="20577"/>
          <ac:spMkLst>
            <pc:docMk/>
            <pc:sldMk cId="2245179643" sldId="377"/>
            <ac:spMk id="7" creationId="{0EF9FE4A-C2FA-C278-B6D7-79ECD7BD0870}"/>
          </ac:spMkLst>
        </pc:spChg>
        <pc:spChg chg="mod">
          <ac:chgData name="Gastbenutzer" userId="" providerId="Windows Live" clId="Web-{C360D9CF-E5F1-4945-8473-E10078F52E4E}" dt="2023-03-22T14:08:51.074" v="693" actId="20577"/>
          <ac:spMkLst>
            <pc:docMk/>
            <pc:sldMk cId="2245179643" sldId="377"/>
            <ac:spMk id="8" creationId="{DECF9C0F-AD99-E2C3-45B8-07A22F734F81}"/>
          </ac:spMkLst>
        </pc:spChg>
      </pc:sldChg>
      <pc:sldChg chg="modSp new">
        <pc:chgData name="Gastbenutzer" userId="" providerId="Windows Live" clId="Web-{C360D9CF-E5F1-4945-8473-E10078F52E4E}" dt="2023-03-22T14:12:33.453" v="769" actId="20577"/>
        <pc:sldMkLst>
          <pc:docMk/>
          <pc:sldMk cId="109734848" sldId="378"/>
        </pc:sldMkLst>
        <pc:spChg chg="mod">
          <ac:chgData name="Gastbenutzer" userId="" providerId="Windows Live" clId="Web-{C360D9CF-E5F1-4945-8473-E10078F52E4E}" dt="2023-03-22T13:54:41.323" v="227" actId="20577"/>
          <ac:spMkLst>
            <pc:docMk/>
            <pc:sldMk cId="109734848" sldId="378"/>
            <ac:spMk id="2" creationId="{A8F2193A-1BC5-0A26-4925-BEF2A3FE4598}"/>
          </ac:spMkLst>
        </pc:spChg>
        <pc:spChg chg="mod">
          <ac:chgData name="Gastbenutzer" userId="" providerId="Windows Live" clId="Web-{C360D9CF-E5F1-4945-8473-E10078F52E4E}" dt="2023-03-22T13:59:30.094" v="445" actId="20577"/>
          <ac:spMkLst>
            <pc:docMk/>
            <pc:sldMk cId="109734848" sldId="378"/>
            <ac:spMk id="3" creationId="{14C89EBC-D6F9-B543-CFEE-1271595749BB}"/>
          </ac:spMkLst>
        </pc:spChg>
        <pc:spChg chg="mod">
          <ac:chgData name="Gastbenutzer" userId="" providerId="Windows Live" clId="Web-{C360D9CF-E5F1-4945-8473-E10078F52E4E}" dt="2023-03-22T13:55:43.386" v="257" actId="20577"/>
          <ac:spMkLst>
            <pc:docMk/>
            <pc:sldMk cId="109734848" sldId="378"/>
            <ac:spMk id="4" creationId="{8453A8D7-CBFB-AD70-C956-22BD4639A30B}"/>
          </ac:spMkLst>
        </pc:spChg>
        <pc:spChg chg="mod">
          <ac:chgData name="Gastbenutzer" userId="" providerId="Windows Live" clId="Web-{C360D9CF-E5F1-4945-8473-E10078F52E4E}" dt="2023-03-22T13:59:33.219" v="447" actId="20577"/>
          <ac:spMkLst>
            <pc:docMk/>
            <pc:sldMk cId="109734848" sldId="378"/>
            <ac:spMk id="5" creationId="{FA413DD7-2AE6-62FF-0312-1BE69DD893F8}"/>
          </ac:spMkLst>
        </pc:spChg>
        <pc:spChg chg="mod">
          <ac:chgData name="Gastbenutzer" userId="" providerId="Windows Live" clId="Web-{C360D9CF-E5F1-4945-8473-E10078F52E4E}" dt="2023-03-22T14:12:33.453" v="769" actId="20577"/>
          <ac:spMkLst>
            <pc:docMk/>
            <pc:sldMk cId="109734848" sldId="378"/>
            <ac:spMk id="6" creationId="{8163C21F-5938-DC53-F7EB-A92C8D8D794C}"/>
          </ac:spMkLst>
        </pc:spChg>
        <pc:spChg chg="mod">
          <ac:chgData name="Gastbenutzer" userId="" providerId="Windows Live" clId="Web-{C360D9CF-E5F1-4945-8473-E10078F52E4E}" dt="2023-03-22T13:59:36.297" v="448" actId="20577"/>
          <ac:spMkLst>
            <pc:docMk/>
            <pc:sldMk cId="109734848" sldId="378"/>
            <ac:spMk id="7" creationId="{0D329CA1-635E-DA85-057B-3BB49CD4413C}"/>
          </ac:spMkLst>
        </pc:spChg>
        <pc:spChg chg="mod">
          <ac:chgData name="Gastbenutzer" userId="" providerId="Windows Live" clId="Web-{C360D9CF-E5F1-4945-8473-E10078F52E4E}" dt="2023-03-22T14:00:19.048" v="483" actId="20577"/>
          <ac:spMkLst>
            <pc:docMk/>
            <pc:sldMk cId="109734848" sldId="378"/>
            <ac:spMk id="8" creationId="{BF56990E-CDE2-7BD4-B9BF-EA581A7A4574}"/>
          </ac:spMkLst>
        </pc:spChg>
      </pc:sldChg>
      <pc:sldChg chg="modSp add replId">
        <pc:chgData name="Gastbenutzer" userId="" providerId="Windows Live" clId="Web-{C360D9CF-E5F1-4945-8473-E10078F52E4E}" dt="2023-03-22T14:07:50.151" v="691" actId="20577"/>
        <pc:sldMkLst>
          <pc:docMk/>
          <pc:sldMk cId="4179824122" sldId="379"/>
        </pc:sldMkLst>
        <pc:spChg chg="mod">
          <ac:chgData name="Gastbenutzer" userId="" providerId="Windows Live" clId="Web-{C360D9CF-E5F1-4945-8473-E10078F52E4E}" dt="2023-03-22T14:00:47.080" v="494" actId="20577"/>
          <ac:spMkLst>
            <pc:docMk/>
            <pc:sldMk cId="4179824122" sldId="379"/>
            <ac:spMk id="3" creationId="{14C89EBC-D6F9-B543-CFEE-1271595749BB}"/>
          </ac:spMkLst>
        </pc:spChg>
        <pc:spChg chg="mod">
          <ac:chgData name="Gastbenutzer" userId="" providerId="Windows Live" clId="Web-{C360D9CF-E5F1-4945-8473-E10078F52E4E}" dt="2023-03-22T14:07:50.151" v="691" actId="20577"/>
          <ac:spMkLst>
            <pc:docMk/>
            <pc:sldMk cId="4179824122" sldId="379"/>
            <ac:spMk id="4" creationId="{8453A8D7-CBFB-AD70-C956-22BD4639A30B}"/>
          </ac:spMkLst>
        </pc:spChg>
        <pc:spChg chg="mod">
          <ac:chgData name="Gastbenutzer" userId="" providerId="Windows Live" clId="Web-{C360D9CF-E5F1-4945-8473-E10078F52E4E}" dt="2023-03-22T14:01:17.596" v="523" actId="20577"/>
          <ac:spMkLst>
            <pc:docMk/>
            <pc:sldMk cId="4179824122" sldId="379"/>
            <ac:spMk id="5" creationId="{FA413DD7-2AE6-62FF-0312-1BE69DD893F8}"/>
          </ac:spMkLst>
        </pc:spChg>
        <pc:spChg chg="mod">
          <ac:chgData name="Gastbenutzer" userId="" providerId="Windows Live" clId="Web-{C360D9CF-E5F1-4945-8473-E10078F52E4E}" dt="2023-03-22T14:03:43.521" v="638" actId="20577"/>
          <ac:spMkLst>
            <pc:docMk/>
            <pc:sldMk cId="4179824122" sldId="379"/>
            <ac:spMk id="6" creationId="{8163C21F-5938-DC53-F7EB-A92C8D8D794C}"/>
          </ac:spMkLst>
        </pc:spChg>
        <pc:spChg chg="mod">
          <ac:chgData name="Gastbenutzer" userId="" providerId="Windows Live" clId="Web-{C360D9CF-E5F1-4945-8473-E10078F52E4E}" dt="2023-03-22T14:03:49.583" v="643" actId="20577"/>
          <ac:spMkLst>
            <pc:docMk/>
            <pc:sldMk cId="4179824122" sldId="379"/>
            <ac:spMk id="7" creationId="{0D329CA1-635E-DA85-057B-3BB49CD4413C}"/>
          </ac:spMkLst>
        </pc:spChg>
        <pc:spChg chg="mod">
          <ac:chgData name="Gastbenutzer" userId="" providerId="Windows Live" clId="Web-{C360D9CF-E5F1-4945-8473-E10078F52E4E}" dt="2023-03-22T14:04:28.350" v="681" actId="20577"/>
          <ac:spMkLst>
            <pc:docMk/>
            <pc:sldMk cId="4179824122" sldId="379"/>
            <ac:spMk id="8" creationId="{BF56990E-CDE2-7BD4-B9BF-EA581A7A4574}"/>
          </ac:spMkLst>
        </pc:spChg>
      </pc:sldChg>
    </pc:docChg>
  </pc:docChgLst>
  <pc:docChgLst>
    <pc:chgData userId="9cf1240a1061526e" providerId="LiveId" clId="{88F4C3AF-42F2-4200-A759-2A5C5EBE11E3}"/>
    <pc:docChg chg="undo custSel modSld modMainMaster">
      <pc:chgData name="" userId="9cf1240a1061526e" providerId="LiveId" clId="{88F4C3AF-42F2-4200-A759-2A5C5EBE11E3}" dt="2023-04-15T15:06:59.497" v="1212" actId="5793"/>
      <pc:docMkLst>
        <pc:docMk/>
      </pc:docMkLst>
      <pc:sldChg chg="modSp">
        <pc:chgData name="" userId="9cf1240a1061526e" providerId="LiveId" clId="{88F4C3AF-42F2-4200-A759-2A5C5EBE11E3}" dt="2023-04-13T07:50:58.952" v="140"/>
        <pc:sldMkLst>
          <pc:docMk/>
          <pc:sldMk cId="2245179643" sldId="377"/>
        </pc:sldMkLst>
        <pc:spChg chg="mod">
          <ac:chgData name="" userId="9cf1240a1061526e" providerId="LiveId" clId="{88F4C3AF-42F2-4200-A759-2A5C5EBE11E3}" dt="2023-04-13T07:50:58.952" v="140"/>
          <ac:spMkLst>
            <pc:docMk/>
            <pc:sldMk cId="2245179643" sldId="377"/>
            <ac:spMk id="9" creationId="{8D0A10F1-D21F-4FFB-D576-17635FC73D71}"/>
          </ac:spMkLst>
        </pc:spChg>
      </pc:sldChg>
      <pc:sldChg chg="modSp">
        <pc:chgData name="" userId="9cf1240a1061526e" providerId="LiveId" clId="{88F4C3AF-42F2-4200-A759-2A5C5EBE11E3}" dt="2023-04-13T07:51:02.784" v="141"/>
        <pc:sldMkLst>
          <pc:docMk/>
          <pc:sldMk cId="109734848" sldId="378"/>
        </pc:sldMkLst>
        <pc:spChg chg="mod">
          <ac:chgData name="" userId="9cf1240a1061526e" providerId="LiveId" clId="{88F4C3AF-42F2-4200-A759-2A5C5EBE11E3}" dt="2023-04-13T07:51:02.784" v="141"/>
          <ac:spMkLst>
            <pc:docMk/>
            <pc:sldMk cId="109734848" sldId="378"/>
            <ac:spMk id="9" creationId="{8173DCC3-A70D-6F84-DA17-9C79A568BDDB}"/>
          </ac:spMkLst>
        </pc:spChg>
      </pc:sldChg>
      <pc:sldChg chg="modSp modNotesTx">
        <pc:chgData name="" userId="9cf1240a1061526e" providerId="LiveId" clId="{88F4C3AF-42F2-4200-A759-2A5C5EBE11E3}" dt="2023-04-15T15:06:59.497" v="1212" actId="5793"/>
        <pc:sldMkLst>
          <pc:docMk/>
          <pc:sldMk cId="4179824122" sldId="379"/>
        </pc:sldMkLst>
        <pc:spChg chg="mod">
          <ac:chgData name="" userId="9cf1240a1061526e" providerId="LiveId" clId="{88F4C3AF-42F2-4200-A759-2A5C5EBE11E3}" dt="2023-04-13T07:51:07.717" v="142"/>
          <ac:spMkLst>
            <pc:docMk/>
            <pc:sldMk cId="4179824122" sldId="379"/>
            <ac:spMk id="9" creationId="{8173DCC3-A70D-6F84-DA17-9C79A568BDDB}"/>
          </ac:spMkLst>
        </pc:spChg>
      </pc:sldChg>
      <pc:sldChg chg="delSp modSp modAnim">
        <pc:chgData name="" userId="9cf1240a1061526e" providerId="LiveId" clId="{88F4C3AF-42F2-4200-A759-2A5C5EBE11E3}" dt="2023-04-13T07:52:34.539" v="159" actId="478"/>
        <pc:sldMkLst>
          <pc:docMk/>
          <pc:sldMk cId="3569985593" sldId="380"/>
        </pc:sldMkLst>
        <pc:spChg chg="mod">
          <ac:chgData name="" userId="9cf1240a1061526e" providerId="LiveId" clId="{88F4C3AF-42F2-4200-A759-2A5C5EBE11E3}" dt="2023-04-13T07:50:26.932" v="131" actId="20577"/>
          <ac:spMkLst>
            <pc:docMk/>
            <pc:sldMk cId="3569985593" sldId="380"/>
            <ac:spMk id="8" creationId="{B31AC14F-315F-4077-9345-91AFADC7417B}"/>
          </ac:spMkLst>
        </pc:spChg>
        <pc:grpChg chg="del">
          <ac:chgData name="" userId="9cf1240a1061526e" providerId="LiveId" clId="{88F4C3AF-42F2-4200-A759-2A5C5EBE11E3}" dt="2023-04-13T07:52:34.539" v="159" actId="478"/>
          <ac:grpSpMkLst>
            <pc:docMk/>
            <pc:sldMk cId="3569985593" sldId="380"/>
            <ac:grpSpMk id="17" creationId="{CAECACFF-E4F0-E4CD-54ED-F89E10024A8E}"/>
          </ac:grpSpMkLst>
        </pc:grpChg>
      </pc:sldChg>
      <pc:sldChg chg="modSp">
        <pc:chgData name="" userId="9cf1240a1061526e" providerId="LiveId" clId="{88F4C3AF-42F2-4200-A759-2A5C5EBE11E3}" dt="2023-04-13T07:51:20.161" v="144"/>
        <pc:sldMkLst>
          <pc:docMk/>
          <pc:sldMk cId="1511661055" sldId="383"/>
        </pc:sldMkLst>
        <pc:spChg chg="mod">
          <ac:chgData name="" userId="9cf1240a1061526e" providerId="LiveId" clId="{88F4C3AF-42F2-4200-A759-2A5C5EBE11E3}" dt="2023-04-13T07:51:20.161" v="144"/>
          <ac:spMkLst>
            <pc:docMk/>
            <pc:sldMk cId="1511661055" sldId="383"/>
            <ac:spMk id="9" creationId="{8173DCC3-A70D-6F84-DA17-9C79A568BDDB}"/>
          </ac:spMkLst>
        </pc:spChg>
      </pc:sldChg>
      <pc:sldChg chg="modSp">
        <pc:chgData name="" userId="9cf1240a1061526e" providerId="LiveId" clId="{88F4C3AF-42F2-4200-A759-2A5C5EBE11E3}" dt="2023-04-13T07:52:10.101" v="157" actId="20577"/>
        <pc:sldMkLst>
          <pc:docMk/>
          <pc:sldMk cId="1064499108" sldId="386"/>
        </pc:sldMkLst>
        <pc:spChg chg="mod">
          <ac:chgData name="" userId="9cf1240a1061526e" providerId="LiveId" clId="{88F4C3AF-42F2-4200-A759-2A5C5EBE11E3}" dt="2023-04-13T07:52:10.101" v="157" actId="20577"/>
          <ac:spMkLst>
            <pc:docMk/>
            <pc:sldMk cId="1064499108" sldId="386"/>
            <ac:spMk id="9" creationId="{8173DCC3-A70D-6F84-DA17-9C79A568BDDB}"/>
          </ac:spMkLst>
        </pc:spChg>
      </pc:sldChg>
      <pc:sldChg chg="addSp delSp modSp modAnim modNotesTx">
        <pc:chgData name="" userId="9cf1240a1061526e" providerId="LiveId" clId="{88F4C3AF-42F2-4200-A759-2A5C5EBE11E3}" dt="2023-04-15T15:02:16.114" v="507" actId="20577"/>
        <pc:sldMkLst>
          <pc:docMk/>
          <pc:sldMk cId="2755884317" sldId="387"/>
        </pc:sldMkLst>
        <pc:spChg chg="mod">
          <ac:chgData name="" userId="9cf1240a1061526e" providerId="LiveId" clId="{88F4C3AF-42F2-4200-A759-2A5C5EBE11E3}" dt="2023-04-13T07:55:09.357" v="160"/>
          <ac:spMkLst>
            <pc:docMk/>
            <pc:sldMk cId="2755884317" sldId="387"/>
            <ac:spMk id="4" creationId="{309D9C71-34B9-80EB-9002-2A04B8B743DF}"/>
          </ac:spMkLst>
        </pc:spChg>
        <pc:spChg chg="add del">
          <ac:chgData name="" userId="9cf1240a1061526e" providerId="LiveId" clId="{88F4C3AF-42F2-4200-A759-2A5C5EBE11E3}" dt="2023-04-13T07:55:12.696" v="161" actId="478"/>
          <ac:spMkLst>
            <pc:docMk/>
            <pc:sldMk cId="2755884317" sldId="387"/>
            <ac:spMk id="5" creationId="{D3F62506-F67A-E6A8-E8EC-3D28C48BCB54}"/>
          </ac:spMkLst>
        </pc:spChg>
        <pc:spChg chg="mod">
          <ac:chgData name="" userId="9cf1240a1061526e" providerId="LiveId" clId="{88F4C3AF-42F2-4200-A759-2A5C5EBE11E3}" dt="2023-04-13T07:34:08.968" v="44" actId="164"/>
          <ac:spMkLst>
            <pc:docMk/>
            <pc:sldMk cId="2755884317" sldId="387"/>
            <ac:spMk id="19" creationId="{B646A184-623B-8AFC-4F53-8AA7F55DCEBF}"/>
          </ac:spMkLst>
        </pc:spChg>
        <pc:spChg chg="mod">
          <ac:chgData name="" userId="9cf1240a1061526e" providerId="LiveId" clId="{88F4C3AF-42F2-4200-A759-2A5C5EBE11E3}" dt="2023-04-13T07:34:08.968" v="44" actId="164"/>
          <ac:spMkLst>
            <pc:docMk/>
            <pc:sldMk cId="2755884317" sldId="387"/>
            <ac:spMk id="20" creationId="{F73C405F-5DC1-A15D-962B-C2C245195BF0}"/>
          </ac:spMkLst>
        </pc:spChg>
        <pc:spChg chg="mod">
          <ac:chgData name="" userId="9cf1240a1061526e" providerId="LiveId" clId="{88F4C3AF-42F2-4200-A759-2A5C5EBE11E3}" dt="2023-04-13T07:34:08.968" v="44" actId="164"/>
          <ac:spMkLst>
            <pc:docMk/>
            <pc:sldMk cId="2755884317" sldId="387"/>
            <ac:spMk id="21" creationId="{B7AD78A4-5E41-BE05-9D1C-4860A7682FD5}"/>
          </ac:spMkLst>
        </pc:spChg>
        <pc:grpChg chg="add mod">
          <ac:chgData name="" userId="9cf1240a1061526e" providerId="LiveId" clId="{88F4C3AF-42F2-4200-A759-2A5C5EBE11E3}" dt="2023-04-13T07:34:08.968" v="44" actId="164"/>
          <ac:grpSpMkLst>
            <pc:docMk/>
            <pc:sldMk cId="2755884317" sldId="387"/>
            <ac:grpSpMk id="2" creationId="{EF041138-4A9E-4F6B-9B75-7422DB7CF94A}"/>
          </ac:grpSpMkLst>
        </pc:grpChg>
      </pc:sldChg>
      <pc:sldChg chg="addSp delSp modSp">
        <pc:chgData name="" userId="9cf1240a1061526e" providerId="LiveId" clId="{88F4C3AF-42F2-4200-A759-2A5C5EBE11E3}" dt="2023-04-13T07:52:24.217" v="158" actId="478"/>
        <pc:sldMkLst>
          <pc:docMk/>
          <pc:sldMk cId="3837020025" sldId="388"/>
        </pc:sldMkLst>
        <pc:spChg chg="mod">
          <ac:chgData name="" userId="9cf1240a1061526e" providerId="LiveId" clId="{88F4C3AF-42F2-4200-A759-2A5C5EBE11E3}" dt="2023-04-13T07:50:51.700" v="139" actId="20577"/>
          <ac:spMkLst>
            <pc:docMk/>
            <pc:sldMk cId="3837020025" sldId="388"/>
            <ac:spMk id="4" creationId="{5C87354F-3BBF-1768-6D1A-AF256B33ECA0}"/>
          </ac:spMkLst>
        </pc:spChg>
        <pc:spChg chg="add del">
          <ac:chgData name="" userId="9cf1240a1061526e" providerId="LiveId" clId="{88F4C3AF-42F2-4200-A759-2A5C5EBE11E3}" dt="2023-04-13T07:52:24.217" v="158" actId="478"/>
          <ac:spMkLst>
            <pc:docMk/>
            <pc:sldMk cId="3837020025" sldId="388"/>
            <ac:spMk id="8" creationId="{C8F1C412-00E3-712B-1E19-B1F9FE745525}"/>
          </ac:spMkLst>
        </pc:spChg>
      </pc:sldChg>
      <pc:sldChg chg="modSp">
        <pc:chgData name="" userId="9cf1240a1061526e" providerId="LiveId" clId="{88F4C3AF-42F2-4200-A759-2A5C5EBE11E3}" dt="2023-04-13T07:51:12.187" v="143"/>
        <pc:sldMkLst>
          <pc:docMk/>
          <pc:sldMk cId="1539764495" sldId="389"/>
        </pc:sldMkLst>
        <pc:spChg chg="mod">
          <ac:chgData name="" userId="9cf1240a1061526e" providerId="LiveId" clId="{88F4C3AF-42F2-4200-A759-2A5C5EBE11E3}" dt="2023-04-13T07:51:12.187" v="143"/>
          <ac:spMkLst>
            <pc:docMk/>
            <pc:sldMk cId="1539764495" sldId="389"/>
            <ac:spMk id="9" creationId="{8173DCC3-A70D-6F84-DA17-9C79A568BDDB}"/>
          </ac:spMkLst>
        </pc:spChg>
      </pc:sldChg>
      <pc:sldMasterChg chg="modSldLayout">
        <pc:chgData name="" userId="9cf1240a1061526e" providerId="LiveId" clId="{88F4C3AF-42F2-4200-A759-2A5C5EBE11E3}" dt="2023-04-13T07:49:48.111" v="121"/>
        <pc:sldMasterMkLst>
          <pc:docMk/>
          <pc:sldMasterMk cId="4052757446" sldId="2147483660"/>
        </pc:sldMasterMkLst>
        <pc:sldLayoutChg chg="modSp">
          <pc:chgData name="" userId="9cf1240a1061526e" providerId="LiveId" clId="{88F4C3AF-42F2-4200-A759-2A5C5EBE11E3}" dt="2023-04-13T07:49:23.011" v="116"/>
          <pc:sldLayoutMkLst>
            <pc:docMk/>
            <pc:sldMasterMk cId="4052757446" sldId="2147483660"/>
            <pc:sldLayoutMk cId="404045428" sldId="2147483667"/>
          </pc:sldLayoutMkLst>
          <pc:spChg chg="mod">
            <ac:chgData name="" userId="9cf1240a1061526e" providerId="LiveId" clId="{88F4C3AF-42F2-4200-A759-2A5C5EBE11E3}" dt="2023-04-13T07:49:13.157" v="115"/>
            <ac:spMkLst>
              <pc:docMk/>
              <pc:sldMasterMk cId="4052757446" sldId="2147483660"/>
              <pc:sldLayoutMk cId="404045428" sldId="2147483667"/>
              <ac:spMk id="31" creationId="{9BFD1C1A-363C-4909-95D6-9AF44B452A54}"/>
            </ac:spMkLst>
          </pc:spChg>
          <pc:spChg chg="mod">
            <ac:chgData name="" userId="9cf1240a1061526e" providerId="LiveId" clId="{88F4C3AF-42F2-4200-A759-2A5C5EBE11E3}" dt="2023-04-13T07:49:23.011" v="116"/>
            <ac:spMkLst>
              <pc:docMk/>
              <pc:sldMasterMk cId="4052757446" sldId="2147483660"/>
              <pc:sldLayoutMk cId="404045428" sldId="2147483667"/>
              <ac:spMk id="32" creationId="{77213597-1706-40A7-8726-C468FB7F4388}"/>
            </ac:spMkLst>
          </pc:spChg>
        </pc:sldLayoutChg>
        <pc:sldLayoutChg chg="modSp">
          <pc:chgData name="" userId="9cf1240a1061526e" providerId="LiveId" clId="{88F4C3AF-42F2-4200-A759-2A5C5EBE11E3}" dt="2023-04-13T07:47:38.033" v="79" actId="20577"/>
          <pc:sldLayoutMkLst>
            <pc:docMk/>
            <pc:sldMasterMk cId="4052757446" sldId="2147483660"/>
            <pc:sldLayoutMk cId="3997350086" sldId="2147483668"/>
          </pc:sldLayoutMkLst>
          <pc:spChg chg="mod">
            <ac:chgData name="" userId="9cf1240a1061526e" providerId="LiveId" clId="{88F4C3AF-42F2-4200-A759-2A5C5EBE11E3}" dt="2023-04-13T07:47:38.033" v="79" actId="20577"/>
            <ac:spMkLst>
              <pc:docMk/>
              <pc:sldMasterMk cId="4052757446" sldId="2147483660"/>
              <pc:sldLayoutMk cId="3997350086" sldId="2147483668"/>
              <ac:spMk id="26" creationId="{D3B95CCB-4EDF-4C85-82FC-E5FD2A4715E6}"/>
            </ac:spMkLst>
          </pc:spChg>
          <pc:spChg chg="mod">
            <ac:chgData name="" userId="9cf1240a1061526e" providerId="LiveId" clId="{88F4C3AF-42F2-4200-A759-2A5C5EBE11E3}" dt="2023-04-13T07:47:19.500" v="71" actId="20577"/>
            <ac:spMkLst>
              <pc:docMk/>
              <pc:sldMasterMk cId="4052757446" sldId="2147483660"/>
              <pc:sldLayoutMk cId="3997350086" sldId="2147483668"/>
              <ac:spMk id="27" creationId="{D8096E0F-A3CE-40F7-AA9D-B43562213203}"/>
            </ac:spMkLst>
          </pc:spChg>
        </pc:sldLayoutChg>
        <pc:sldLayoutChg chg="modSp">
          <pc:chgData name="" userId="9cf1240a1061526e" providerId="LiveId" clId="{88F4C3AF-42F2-4200-A759-2A5C5EBE11E3}" dt="2023-04-13T07:48:18.783" v="109" actId="20577"/>
          <pc:sldLayoutMkLst>
            <pc:docMk/>
            <pc:sldMasterMk cId="4052757446" sldId="2147483660"/>
            <pc:sldLayoutMk cId="4200981819" sldId="2147483669"/>
          </pc:sldLayoutMkLst>
          <pc:spChg chg="mod">
            <ac:chgData name="" userId="9cf1240a1061526e" providerId="LiveId" clId="{88F4C3AF-42F2-4200-A759-2A5C5EBE11E3}" dt="2023-04-13T07:48:18.783" v="109" actId="20577"/>
            <ac:spMkLst>
              <pc:docMk/>
              <pc:sldMasterMk cId="4052757446" sldId="2147483660"/>
              <pc:sldLayoutMk cId="4200981819" sldId="2147483669"/>
              <ac:spMk id="61" creationId="{26FBD0C2-9C38-4891-92F3-5AF6CD04E3E1}"/>
            </ac:spMkLst>
          </pc:spChg>
          <pc:spChg chg="mod">
            <ac:chgData name="" userId="9cf1240a1061526e" providerId="LiveId" clId="{88F4C3AF-42F2-4200-A759-2A5C5EBE11E3}" dt="2023-04-13T07:48:09.663" v="99" actId="20577"/>
            <ac:spMkLst>
              <pc:docMk/>
              <pc:sldMasterMk cId="4052757446" sldId="2147483660"/>
              <pc:sldLayoutMk cId="4200981819" sldId="2147483669"/>
              <ac:spMk id="62" creationId="{5C6A806B-2B18-4D3B-8215-624EE91DAC38}"/>
            </ac:spMkLst>
          </pc:spChg>
        </pc:sldLayoutChg>
        <pc:sldLayoutChg chg="modSp">
          <pc:chgData name="" userId="9cf1240a1061526e" providerId="LiveId" clId="{88F4C3AF-42F2-4200-A759-2A5C5EBE11E3}" dt="2023-04-13T07:49:29.067" v="117"/>
          <pc:sldLayoutMkLst>
            <pc:docMk/>
            <pc:sldMasterMk cId="4052757446" sldId="2147483660"/>
            <pc:sldLayoutMk cId="1598643157" sldId="2147483670"/>
          </pc:sldLayoutMkLst>
          <pc:spChg chg="mod">
            <ac:chgData name="" userId="9cf1240a1061526e" providerId="LiveId" clId="{88F4C3AF-42F2-4200-A759-2A5C5EBE11E3}" dt="2023-04-13T07:48:34.529" v="110"/>
            <ac:spMkLst>
              <pc:docMk/>
              <pc:sldMasterMk cId="4052757446" sldId="2147483660"/>
              <pc:sldLayoutMk cId="1598643157" sldId="2147483670"/>
              <ac:spMk id="49" creationId="{8C8B246A-7ACC-4517-903D-35509488E524}"/>
            </ac:spMkLst>
          </pc:spChg>
          <pc:spChg chg="mod">
            <ac:chgData name="" userId="9cf1240a1061526e" providerId="LiveId" clId="{88F4C3AF-42F2-4200-A759-2A5C5EBE11E3}" dt="2023-04-13T07:49:29.067" v="117"/>
            <ac:spMkLst>
              <pc:docMk/>
              <pc:sldMasterMk cId="4052757446" sldId="2147483660"/>
              <pc:sldLayoutMk cId="1598643157" sldId="2147483670"/>
              <ac:spMk id="50" creationId="{C75AD95D-76DC-4BCD-8AFB-35B7DB2D7F38}"/>
            </ac:spMkLst>
          </pc:spChg>
        </pc:sldLayoutChg>
        <pc:sldLayoutChg chg="modSp">
          <pc:chgData name="" userId="9cf1240a1061526e" providerId="LiveId" clId="{88F4C3AF-42F2-4200-A759-2A5C5EBE11E3}" dt="2023-04-13T07:49:34.012" v="118"/>
          <pc:sldLayoutMkLst>
            <pc:docMk/>
            <pc:sldMasterMk cId="4052757446" sldId="2147483660"/>
            <pc:sldLayoutMk cId="1127634973" sldId="2147483671"/>
          </pc:sldLayoutMkLst>
          <pc:spChg chg="mod">
            <ac:chgData name="" userId="9cf1240a1061526e" providerId="LiveId" clId="{88F4C3AF-42F2-4200-A759-2A5C5EBE11E3}" dt="2023-04-13T07:48:38.785" v="111"/>
            <ac:spMkLst>
              <pc:docMk/>
              <pc:sldMasterMk cId="4052757446" sldId="2147483660"/>
              <pc:sldLayoutMk cId="1127634973" sldId="2147483671"/>
              <ac:spMk id="20" creationId="{0074F3C0-04F3-47D1-A460-C08BEEEF6598}"/>
            </ac:spMkLst>
          </pc:spChg>
          <pc:spChg chg="mod">
            <ac:chgData name="" userId="9cf1240a1061526e" providerId="LiveId" clId="{88F4C3AF-42F2-4200-A759-2A5C5EBE11E3}" dt="2023-04-13T07:49:34.012" v="118"/>
            <ac:spMkLst>
              <pc:docMk/>
              <pc:sldMasterMk cId="4052757446" sldId="2147483660"/>
              <pc:sldLayoutMk cId="1127634973" sldId="2147483671"/>
              <ac:spMk id="21" creationId="{758A3ACE-AE1A-4D02-81AA-F028A49496C9}"/>
            </ac:spMkLst>
          </pc:spChg>
        </pc:sldLayoutChg>
        <pc:sldLayoutChg chg="modSp">
          <pc:chgData name="" userId="9cf1240a1061526e" providerId="LiveId" clId="{88F4C3AF-42F2-4200-A759-2A5C5EBE11E3}" dt="2023-04-13T07:49:39.446" v="119"/>
          <pc:sldLayoutMkLst>
            <pc:docMk/>
            <pc:sldMasterMk cId="4052757446" sldId="2147483660"/>
            <pc:sldLayoutMk cId="975797097" sldId="2147483672"/>
          </pc:sldLayoutMkLst>
          <pc:spChg chg="mod">
            <ac:chgData name="" userId="9cf1240a1061526e" providerId="LiveId" clId="{88F4C3AF-42F2-4200-A759-2A5C5EBE11E3}" dt="2023-04-13T07:48:42.589" v="112"/>
            <ac:spMkLst>
              <pc:docMk/>
              <pc:sldMasterMk cId="4052757446" sldId="2147483660"/>
              <pc:sldLayoutMk cId="975797097" sldId="2147483672"/>
              <ac:spMk id="20" creationId="{AB1287EA-2C67-487A-8E0D-2B45F7A503ED}"/>
            </ac:spMkLst>
          </pc:spChg>
          <pc:spChg chg="mod">
            <ac:chgData name="" userId="9cf1240a1061526e" providerId="LiveId" clId="{88F4C3AF-42F2-4200-A759-2A5C5EBE11E3}" dt="2023-04-13T07:49:39.446" v="119"/>
            <ac:spMkLst>
              <pc:docMk/>
              <pc:sldMasterMk cId="4052757446" sldId="2147483660"/>
              <pc:sldLayoutMk cId="975797097" sldId="2147483672"/>
              <ac:spMk id="21" creationId="{B33A6E73-75FC-4E5B-80C2-C4D6F49ED738}"/>
            </ac:spMkLst>
          </pc:spChg>
        </pc:sldLayoutChg>
        <pc:sldLayoutChg chg="modSp">
          <pc:chgData name="" userId="9cf1240a1061526e" providerId="LiveId" clId="{88F4C3AF-42F2-4200-A759-2A5C5EBE11E3}" dt="2023-04-13T07:49:44.596" v="120"/>
          <pc:sldLayoutMkLst>
            <pc:docMk/>
            <pc:sldMasterMk cId="4052757446" sldId="2147483660"/>
            <pc:sldLayoutMk cId="1492035978" sldId="2147483673"/>
          </pc:sldLayoutMkLst>
          <pc:spChg chg="mod">
            <ac:chgData name="" userId="9cf1240a1061526e" providerId="LiveId" clId="{88F4C3AF-42F2-4200-A759-2A5C5EBE11E3}" dt="2023-04-13T07:48:45.826" v="113"/>
            <ac:spMkLst>
              <pc:docMk/>
              <pc:sldMasterMk cId="4052757446" sldId="2147483660"/>
              <pc:sldLayoutMk cId="1492035978" sldId="2147483673"/>
              <ac:spMk id="11" creationId="{B7A60214-A813-4C22-B24B-04F723FF4DEA}"/>
            </ac:spMkLst>
          </pc:spChg>
          <pc:spChg chg="mod">
            <ac:chgData name="" userId="9cf1240a1061526e" providerId="LiveId" clId="{88F4C3AF-42F2-4200-A759-2A5C5EBE11E3}" dt="2023-04-13T07:49:44.596" v="120"/>
            <ac:spMkLst>
              <pc:docMk/>
              <pc:sldMasterMk cId="4052757446" sldId="2147483660"/>
              <pc:sldLayoutMk cId="1492035978" sldId="2147483673"/>
              <ac:spMk id="21" creationId="{4E9FB417-D03A-4615-A2E4-F1D3EF9782A4}"/>
            </ac:spMkLst>
          </pc:spChg>
        </pc:sldLayoutChg>
        <pc:sldLayoutChg chg="modSp">
          <pc:chgData name="" userId="9cf1240a1061526e" providerId="LiveId" clId="{88F4C3AF-42F2-4200-A759-2A5C5EBE11E3}" dt="2023-04-13T07:49:48.111" v="121"/>
          <pc:sldLayoutMkLst>
            <pc:docMk/>
            <pc:sldMasterMk cId="4052757446" sldId="2147483660"/>
            <pc:sldLayoutMk cId="2480015253" sldId="2147483674"/>
          </pc:sldLayoutMkLst>
          <pc:spChg chg="mod">
            <ac:chgData name="" userId="9cf1240a1061526e" providerId="LiveId" clId="{88F4C3AF-42F2-4200-A759-2A5C5EBE11E3}" dt="2023-04-13T07:48:49.312" v="114"/>
            <ac:spMkLst>
              <pc:docMk/>
              <pc:sldMasterMk cId="4052757446" sldId="2147483660"/>
              <pc:sldLayoutMk cId="2480015253" sldId="2147483674"/>
              <ac:spMk id="16" creationId="{19544747-A258-414B-A18E-FE0D00F027A1}"/>
            </ac:spMkLst>
          </pc:spChg>
          <pc:spChg chg="mod">
            <ac:chgData name="" userId="9cf1240a1061526e" providerId="LiveId" clId="{88F4C3AF-42F2-4200-A759-2A5C5EBE11E3}" dt="2023-04-13T07:49:48.111" v="121"/>
            <ac:spMkLst>
              <pc:docMk/>
              <pc:sldMasterMk cId="4052757446" sldId="2147483660"/>
              <pc:sldLayoutMk cId="2480015253" sldId="2147483674"/>
              <ac:spMk id="17" creationId="{80C9B95E-5D5F-4B79-BBC6-AA8023F361C8}"/>
            </ac:spMkLst>
          </pc:spChg>
        </pc:sldLayoutChg>
      </pc:sldMasterChg>
    </pc:docChg>
  </pc:docChgLst>
  <pc:docChgLst>
    <pc:chgData name="Gastbenutzer" providerId="Windows Live" clId="Web-{DA3B9B83-977C-44CC-A7C0-D001D6D348E4}"/>
    <pc:docChg chg="modSld">
      <pc:chgData name="Gastbenutzer" userId="" providerId="Windows Live" clId="Web-{DA3B9B83-977C-44CC-A7C0-D001D6D348E4}" dt="2023-04-14T07:28:33.119" v="5"/>
      <pc:docMkLst>
        <pc:docMk/>
      </pc:docMkLst>
      <pc:sldChg chg="addAnim modAnim">
        <pc:chgData name="Gastbenutzer" userId="" providerId="Windows Live" clId="Web-{DA3B9B83-977C-44CC-A7C0-D001D6D348E4}" dt="2023-04-14T07:28:33.119" v="5"/>
        <pc:sldMkLst>
          <pc:docMk/>
          <pc:sldMk cId="2245179643" sldId="377"/>
        </pc:sldMkLst>
      </pc:sldChg>
      <pc:sldChg chg="addSp delSp modSp">
        <pc:chgData name="Gastbenutzer" userId="" providerId="Windows Live" clId="Web-{DA3B9B83-977C-44CC-A7C0-D001D6D348E4}" dt="2023-04-14T07:23:58.141" v="1"/>
        <pc:sldMkLst>
          <pc:docMk/>
          <pc:sldMk cId="344875061" sldId="382"/>
        </pc:sldMkLst>
        <pc:spChg chg="mod topLvl">
          <ac:chgData name="Gastbenutzer" userId="" providerId="Windows Live" clId="Web-{DA3B9B83-977C-44CC-A7C0-D001D6D348E4}" dt="2023-04-14T07:23:58.141" v="1"/>
          <ac:spMkLst>
            <pc:docMk/>
            <pc:sldMk cId="344875061" sldId="382"/>
            <ac:spMk id="3" creationId="{38F36EC2-34E3-60D3-B404-66E6AAA2CB18}"/>
          </ac:spMkLst>
        </pc:spChg>
        <pc:spChg chg="mod topLvl">
          <ac:chgData name="Gastbenutzer" userId="" providerId="Windows Live" clId="Web-{DA3B9B83-977C-44CC-A7C0-D001D6D348E4}" dt="2023-04-14T07:23:58.141" v="1"/>
          <ac:spMkLst>
            <pc:docMk/>
            <pc:sldMk cId="344875061" sldId="382"/>
            <ac:spMk id="20" creationId="{8285E8B7-1B56-343A-D2B6-74D20B991AE5}"/>
          </ac:spMkLst>
        </pc:spChg>
        <pc:spChg chg="mod topLvl">
          <ac:chgData name="Gastbenutzer" userId="" providerId="Windows Live" clId="Web-{DA3B9B83-977C-44CC-A7C0-D001D6D348E4}" dt="2023-04-14T07:23:58.141" v="1"/>
          <ac:spMkLst>
            <pc:docMk/>
            <pc:sldMk cId="344875061" sldId="382"/>
            <ac:spMk id="22" creationId="{8B039F12-791F-D04A-91B3-9A61BEE336AB}"/>
          </ac:spMkLst>
        </pc:spChg>
        <pc:spChg chg="mod topLvl">
          <ac:chgData name="Gastbenutzer" userId="" providerId="Windows Live" clId="Web-{DA3B9B83-977C-44CC-A7C0-D001D6D348E4}" dt="2023-04-14T07:23:58.141" v="1"/>
          <ac:spMkLst>
            <pc:docMk/>
            <pc:sldMk cId="344875061" sldId="382"/>
            <ac:spMk id="30" creationId="{E18F325A-A1EC-D190-2D5E-73110D5D6683}"/>
          </ac:spMkLst>
        </pc:spChg>
        <pc:spChg chg="mod topLvl">
          <ac:chgData name="Gastbenutzer" userId="" providerId="Windows Live" clId="Web-{DA3B9B83-977C-44CC-A7C0-D001D6D348E4}" dt="2023-04-14T07:23:58.141" v="1"/>
          <ac:spMkLst>
            <pc:docMk/>
            <pc:sldMk cId="344875061" sldId="382"/>
            <ac:spMk id="34" creationId="{7D1CBC25-4BB1-BE9A-C25B-59705ADA4D34}"/>
          </ac:spMkLst>
        </pc:spChg>
        <pc:spChg chg="mod topLvl">
          <ac:chgData name="Gastbenutzer" userId="" providerId="Windows Live" clId="Web-{DA3B9B83-977C-44CC-A7C0-D001D6D348E4}" dt="2023-04-14T07:23:58.141" v="1"/>
          <ac:spMkLst>
            <pc:docMk/>
            <pc:sldMk cId="344875061" sldId="382"/>
            <ac:spMk id="38" creationId="{AECFE6E2-8C44-FCF6-C48B-6AD2784FDBEC}"/>
          </ac:spMkLst>
        </pc:spChg>
        <pc:spChg chg="mod topLvl">
          <ac:chgData name="Gastbenutzer" userId="" providerId="Windows Live" clId="Web-{DA3B9B83-977C-44CC-A7C0-D001D6D348E4}" dt="2023-04-14T07:23:58.141" v="1"/>
          <ac:spMkLst>
            <pc:docMk/>
            <pc:sldMk cId="344875061" sldId="382"/>
            <ac:spMk id="40" creationId="{79B2C824-9AFF-DC62-C591-2AE529FF08BF}"/>
          </ac:spMkLst>
        </pc:spChg>
        <pc:spChg chg="mod topLvl">
          <ac:chgData name="Gastbenutzer" userId="" providerId="Windows Live" clId="Web-{DA3B9B83-977C-44CC-A7C0-D001D6D348E4}" dt="2023-04-14T07:23:58.141" v="1"/>
          <ac:spMkLst>
            <pc:docMk/>
            <pc:sldMk cId="344875061" sldId="382"/>
            <ac:spMk id="48" creationId="{49824AA5-63CE-3239-8F2C-9F6D7A3A59A0}"/>
          </ac:spMkLst>
        </pc:spChg>
        <pc:spChg chg="mod topLvl">
          <ac:chgData name="Gastbenutzer" userId="" providerId="Windows Live" clId="Web-{DA3B9B83-977C-44CC-A7C0-D001D6D348E4}" dt="2023-04-14T07:23:58.141" v="1"/>
          <ac:spMkLst>
            <pc:docMk/>
            <pc:sldMk cId="344875061" sldId="382"/>
            <ac:spMk id="58" creationId="{6659454A-5094-1424-04E9-B92728F311FA}"/>
          </ac:spMkLst>
        </pc:spChg>
        <pc:spChg chg="mod topLvl">
          <ac:chgData name="Gastbenutzer" userId="" providerId="Windows Live" clId="Web-{DA3B9B83-977C-44CC-A7C0-D001D6D348E4}" dt="2023-04-14T07:23:58.141" v="1"/>
          <ac:spMkLst>
            <pc:docMk/>
            <pc:sldMk cId="344875061" sldId="382"/>
            <ac:spMk id="60" creationId="{2448517B-981B-18AB-9D08-1DC038D6A3ED}"/>
          </ac:spMkLst>
        </pc:spChg>
        <pc:spChg chg="mod topLvl">
          <ac:chgData name="Gastbenutzer" userId="" providerId="Windows Live" clId="Web-{DA3B9B83-977C-44CC-A7C0-D001D6D348E4}" dt="2023-04-14T07:23:58.141" v="1"/>
          <ac:spMkLst>
            <pc:docMk/>
            <pc:sldMk cId="344875061" sldId="382"/>
            <ac:spMk id="62" creationId="{845A9203-B1AE-3D3A-8199-D1F8A6A549CD}"/>
          </ac:spMkLst>
        </pc:spChg>
        <pc:spChg chg="mod topLvl">
          <ac:chgData name="Gastbenutzer" userId="" providerId="Windows Live" clId="Web-{DA3B9B83-977C-44CC-A7C0-D001D6D348E4}" dt="2023-04-14T07:23:58.141" v="1"/>
          <ac:spMkLst>
            <pc:docMk/>
            <pc:sldMk cId="344875061" sldId="382"/>
            <ac:spMk id="64" creationId="{30F66ED0-ADBA-3724-DE7A-5A1EF90388F6}"/>
          </ac:spMkLst>
        </pc:spChg>
        <pc:spChg chg="mod topLvl">
          <ac:chgData name="Gastbenutzer" userId="" providerId="Windows Live" clId="Web-{DA3B9B83-977C-44CC-A7C0-D001D6D348E4}" dt="2023-04-14T07:23:58.141" v="1"/>
          <ac:spMkLst>
            <pc:docMk/>
            <pc:sldMk cId="344875061" sldId="382"/>
            <ac:spMk id="74" creationId="{8D1312B5-2C70-EE52-3B0C-3985C8029D97}"/>
          </ac:spMkLst>
        </pc:spChg>
        <pc:spChg chg="mod topLvl">
          <ac:chgData name="Gastbenutzer" userId="" providerId="Windows Live" clId="Web-{DA3B9B83-977C-44CC-A7C0-D001D6D348E4}" dt="2023-04-14T07:23:58.141" v="1"/>
          <ac:spMkLst>
            <pc:docMk/>
            <pc:sldMk cId="344875061" sldId="382"/>
            <ac:spMk id="76" creationId="{D389D064-65C2-4351-8514-CAC63B4CBB10}"/>
          </ac:spMkLst>
        </pc:spChg>
        <pc:spChg chg="mod topLvl">
          <ac:chgData name="Gastbenutzer" userId="" providerId="Windows Live" clId="Web-{DA3B9B83-977C-44CC-A7C0-D001D6D348E4}" dt="2023-04-14T07:23:58.141" v="1"/>
          <ac:spMkLst>
            <pc:docMk/>
            <pc:sldMk cId="344875061" sldId="382"/>
            <ac:spMk id="78" creationId="{F3B0845E-8575-8211-CAA9-3780AD1C8AF7}"/>
          </ac:spMkLst>
        </pc:spChg>
        <pc:spChg chg="mod topLvl">
          <ac:chgData name="Gastbenutzer" userId="" providerId="Windows Live" clId="Web-{DA3B9B83-977C-44CC-A7C0-D001D6D348E4}" dt="2023-04-14T07:23:58.141" v="1"/>
          <ac:spMkLst>
            <pc:docMk/>
            <pc:sldMk cId="344875061" sldId="382"/>
            <ac:spMk id="86" creationId="{FCF0FC19-5879-833C-CC22-4D1228C7DBAD}"/>
          </ac:spMkLst>
        </pc:spChg>
        <pc:spChg chg="mod topLvl">
          <ac:chgData name="Gastbenutzer" userId="" providerId="Windows Live" clId="Web-{DA3B9B83-977C-44CC-A7C0-D001D6D348E4}" dt="2023-04-14T07:23:58.141" v="1"/>
          <ac:spMkLst>
            <pc:docMk/>
            <pc:sldMk cId="344875061" sldId="382"/>
            <ac:spMk id="88" creationId="{81EFCB97-52E3-4B44-9339-D739708E62F3}"/>
          </ac:spMkLst>
        </pc:spChg>
        <pc:spChg chg="mod topLvl">
          <ac:chgData name="Gastbenutzer" userId="" providerId="Windows Live" clId="Web-{DA3B9B83-977C-44CC-A7C0-D001D6D348E4}" dt="2023-04-14T07:23:58.141" v="1"/>
          <ac:spMkLst>
            <pc:docMk/>
            <pc:sldMk cId="344875061" sldId="382"/>
            <ac:spMk id="90" creationId="{3EFDCABC-B62F-9BF9-ABC6-F660B3B9E04A}"/>
          </ac:spMkLst>
        </pc:spChg>
        <pc:spChg chg="mod topLvl">
          <ac:chgData name="Gastbenutzer" userId="" providerId="Windows Live" clId="Web-{DA3B9B83-977C-44CC-A7C0-D001D6D348E4}" dt="2023-04-14T07:23:58.141" v="1"/>
          <ac:spMkLst>
            <pc:docMk/>
            <pc:sldMk cId="344875061" sldId="382"/>
            <ac:spMk id="92" creationId="{6E99A963-97C6-84A3-3279-D1526FB0A886}"/>
          </ac:spMkLst>
        </pc:spChg>
        <pc:spChg chg="mod topLvl">
          <ac:chgData name="Gastbenutzer" userId="" providerId="Windows Live" clId="Web-{DA3B9B83-977C-44CC-A7C0-D001D6D348E4}" dt="2023-04-14T07:23:58.141" v="1"/>
          <ac:spMkLst>
            <pc:docMk/>
            <pc:sldMk cId="344875061" sldId="382"/>
            <ac:spMk id="178" creationId="{EFE2E7C5-56BE-CACD-90DA-6BE06F07A6AF}"/>
          </ac:spMkLst>
        </pc:spChg>
        <pc:grpChg chg="add del">
          <ac:chgData name="Gastbenutzer" userId="" providerId="Windows Live" clId="Web-{DA3B9B83-977C-44CC-A7C0-D001D6D348E4}" dt="2023-04-14T07:23:58.141" v="1"/>
          <ac:grpSpMkLst>
            <pc:docMk/>
            <pc:sldMk cId="344875061" sldId="382"/>
            <ac:grpSpMk id="81" creationId="{5A6FEB95-9D2B-2D17-C9A1-FDEAFF526297}"/>
          </ac:grpSpMkLst>
        </pc:grpChg>
        <pc:picChg chg="mod topLvl">
          <ac:chgData name="Gastbenutzer" userId="" providerId="Windows Live" clId="Web-{DA3B9B83-977C-44CC-A7C0-D001D6D348E4}" dt="2023-04-14T07:23:58.141" v="1"/>
          <ac:picMkLst>
            <pc:docMk/>
            <pc:sldMk cId="344875061" sldId="382"/>
            <ac:picMk id="18" creationId="{033755C6-3CBB-D367-B4AB-DFD2189E9D31}"/>
          </ac:picMkLst>
        </pc:picChg>
        <pc:cxnChg chg="mod topLvl">
          <ac:chgData name="Gastbenutzer" userId="" providerId="Windows Live" clId="Web-{DA3B9B83-977C-44CC-A7C0-D001D6D348E4}" dt="2023-04-14T07:23:58.141" v="1"/>
          <ac:cxnSpMkLst>
            <pc:docMk/>
            <pc:sldMk cId="344875061" sldId="382"/>
            <ac:cxnSpMk id="44" creationId="{732D3575-AF31-68D5-386E-6A31E6DA3654}"/>
          </ac:cxnSpMkLst>
        </pc:cxnChg>
        <pc:cxnChg chg="mod topLvl">
          <ac:chgData name="Gastbenutzer" userId="" providerId="Windows Live" clId="Web-{DA3B9B83-977C-44CC-A7C0-D001D6D348E4}" dt="2023-04-14T07:23:58.141" v="1"/>
          <ac:cxnSpMkLst>
            <pc:docMk/>
            <pc:sldMk cId="344875061" sldId="382"/>
            <ac:cxnSpMk id="46" creationId="{5428B255-640F-87CC-7D79-A5B9B5AD27AA}"/>
          </ac:cxnSpMkLst>
        </pc:cxnChg>
        <pc:cxnChg chg="mod topLvl">
          <ac:chgData name="Gastbenutzer" userId="" providerId="Windows Live" clId="Web-{DA3B9B83-977C-44CC-A7C0-D001D6D348E4}" dt="2023-04-14T07:23:58.141" v="1"/>
          <ac:cxnSpMkLst>
            <pc:docMk/>
            <pc:sldMk cId="344875061" sldId="382"/>
            <ac:cxnSpMk id="50" creationId="{10EFDF38-7162-7349-06AC-987C07651A76}"/>
          </ac:cxnSpMkLst>
        </pc:cxnChg>
        <pc:cxnChg chg="mod topLvl">
          <ac:chgData name="Gastbenutzer" userId="" providerId="Windows Live" clId="Web-{DA3B9B83-977C-44CC-A7C0-D001D6D348E4}" dt="2023-04-14T07:23:58.141" v="1"/>
          <ac:cxnSpMkLst>
            <pc:docMk/>
            <pc:sldMk cId="344875061" sldId="382"/>
            <ac:cxnSpMk id="56" creationId="{AE7B06AB-8BF0-1107-D101-0848D0A5A81C}"/>
          </ac:cxnSpMkLst>
        </pc:cxnChg>
        <pc:cxnChg chg="mod topLvl">
          <ac:chgData name="Gastbenutzer" userId="" providerId="Windows Live" clId="Web-{DA3B9B83-977C-44CC-A7C0-D001D6D348E4}" dt="2023-04-14T07:23:58.141" v="1"/>
          <ac:cxnSpMkLst>
            <pc:docMk/>
            <pc:sldMk cId="344875061" sldId="382"/>
            <ac:cxnSpMk id="66" creationId="{D6248D1B-234B-2483-BEA6-2FA023C21FE6}"/>
          </ac:cxnSpMkLst>
        </pc:cxnChg>
        <pc:cxnChg chg="mod topLvl">
          <ac:chgData name="Gastbenutzer" userId="" providerId="Windows Live" clId="Web-{DA3B9B83-977C-44CC-A7C0-D001D6D348E4}" dt="2023-04-14T07:23:58.141" v="1"/>
          <ac:cxnSpMkLst>
            <pc:docMk/>
            <pc:sldMk cId="344875061" sldId="382"/>
            <ac:cxnSpMk id="68" creationId="{1F820295-B25C-08A4-1BC6-1A50C61BE7BC}"/>
          </ac:cxnSpMkLst>
        </pc:cxnChg>
        <pc:cxnChg chg="mod topLvl">
          <ac:chgData name="Gastbenutzer" userId="" providerId="Windows Live" clId="Web-{DA3B9B83-977C-44CC-A7C0-D001D6D348E4}" dt="2023-04-14T07:23:58.141" v="1"/>
          <ac:cxnSpMkLst>
            <pc:docMk/>
            <pc:sldMk cId="344875061" sldId="382"/>
            <ac:cxnSpMk id="70" creationId="{A4C465BB-3605-398F-584A-131057C0E127}"/>
          </ac:cxnSpMkLst>
        </pc:cxnChg>
        <pc:cxnChg chg="mod topLvl">
          <ac:chgData name="Gastbenutzer" userId="" providerId="Windows Live" clId="Web-{DA3B9B83-977C-44CC-A7C0-D001D6D348E4}" dt="2023-04-14T07:23:58.141" v="1"/>
          <ac:cxnSpMkLst>
            <pc:docMk/>
            <pc:sldMk cId="344875061" sldId="382"/>
            <ac:cxnSpMk id="72" creationId="{131C1EB7-B72B-C337-F797-A0074D68B18D}"/>
          </ac:cxnSpMkLst>
        </pc:cxnChg>
        <pc:cxnChg chg="mod topLvl">
          <ac:chgData name="Gastbenutzer" userId="" providerId="Windows Live" clId="Web-{DA3B9B83-977C-44CC-A7C0-D001D6D348E4}" dt="2023-04-14T07:23:58.141" v="1"/>
          <ac:cxnSpMkLst>
            <pc:docMk/>
            <pc:sldMk cId="344875061" sldId="382"/>
            <ac:cxnSpMk id="80" creationId="{89BAC9D1-2604-CA7F-09FB-8C9B3FEBC12E}"/>
          </ac:cxnSpMkLst>
        </pc:cxnChg>
        <pc:cxnChg chg="mod topLvl">
          <ac:chgData name="Gastbenutzer" userId="" providerId="Windows Live" clId="Web-{DA3B9B83-977C-44CC-A7C0-D001D6D348E4}" dt="2023-04-14T07:23:58.141" v="1"/>
          <ac:cxnSpMkLst>
            <pc:docMk/>
            <pc:sldMk cId="344875061" sldId="382"/>
            <ac:cxnSpMk id="82" creationId="{68C47DA2-DDDD-3295-1ED4-142FE927EE03}"/>
          </ac:cxnSpMkLst>
        </pc:cxnChg>
        <pc:cxnChg chg="mod topLvl">
          <ac:chgData name="Gastbenutzer" userId="" providerId="Windows Live" clId="Web-{DA3B9B83-977C-44CC-A7C0-D001D6D348E4}" dt="2023-04-14T07:23:58.141" v="1"/>
          <ac:cxnSpMkLst>
            <pc:docMk/>
            <pc:sldMk cId="344875061" sldId="382"/>
            <ac:cxnSpMk id="84" creationId="{A86F700F-681A-D44F-9B21-DF642EB094E9}"/>
          </ac:cxnSpMkLst>
        </pc:cxnChg>
      </pc:sldChg>
    </pc:docChg>
  </pc:docChgLst>
  <pc:docChgLst>
    <pc:chgData name="elena riese" userId="762523a20bee2122" providerId="LiveId" clId="{F1E11950-ECBF-48CC-90B5-A1543A54CA9D}"/>
    <pc:docChg chg="undo custSel delSld modSld sldOrd">
      <pc:chgData name="elena riese" userId="762523a20bee2122" providerId="LiveId" clId="{F1E11950-ECBF-48CC-90B5-A1543A54CA9D}" dt="2023-04-15T11:53:12.253" v="6585" actId="20577"/>
      <pc:docMkLst>
        <pc:docMk/>
      </pc:docMkLst>
      <pc:sldChg chg="modNotesTx">
        <pc:chgData name="elena riese" userId="762523a20bee2122" providerId="LiveId" clId="{F1E11950-ECBF-48CC-90B5-A1543A54CA9D}" dt="2023-04-12T16:40:17.468" v="205" actId="20577"/>
        <pc:sldMkLst>
          <pc:docMk/>
          <pc:sldMk cId="2307151417" sldId="337"/>
        </pc:sldMkLst>
      </pc:sldChg>
      <pc:sldChg chg="modNotesTx">
        <pc:chgData name="elena riese" userId="762523a20bee2122" providerId="LiveId" clId="{F1E11950-ECBF-48CC-90B5-A1543A54CA9D}" dt="2023-04-13T17:02:46.409" v="1096" actId="20577"/>
        <pc:sldMkLst>
          <pc:docMk/>
          <pc:sldMk cId="3995746970" sldId="339"/>
        </pc:sldMkLst>
      </pc:sldChg>
      <pc:sldChg chg="modSp mod modAnim modNotesTx">
        <pc:chgData name="elena riese" userId="762523a20bee2122" providerId="LiveId" clId="{F1E11950-ECBF-48CC-90B5-A1543A54CA9D}" dt="2023-04-13T17:25:29.391" v="2465"/>
        <pc:sldMkLst>
          <pc:docMk/>
          <pc:sldMk cId="2885905926" sldId="375"/>
        </pc:sldMkLst>
        <pc:spChg chg="mod">
          <ac:chgData name="elena riese" userId="762523a20bee2122" providerId="LiveId" clId="{F1E11950-ECBF-48CC-90B5-A1543A54CA9D}" dt="2023-04-12T16:22:43.421" v="55" actId="1076"/>
          <ac:spMkLst>
            <pc:docMk/>
            <pc:sldMk cId="2885905926" sldId="375"/>
            <ac:spMk id="2" creationId="{33200161-F2BB-354E-B194-23767FD5FB55}"/>
          </ac:spMkLst>
        </pc:spChg>
      </pc:sldChg>
      <pc:sldChg chg="modNotesTx">
        <pc:chgData name="elena riese" userId="762523a20bee2122" providerId="LiveId" clId="{F1E11950-ECBF-48CC-90B5-A1543A54CA9D}" dt="2023-04-12T16:40:54.364" v="226" actId="20577"/>
        <pc:sldMkLst>
          <pc:docMk/>
          <pc:sldMk cId="2169150165" sldId="376"/>
        </pc:sldMkLst>
      </pc:sldChg>
      <pc:sldChg chg="modAnim modNotesTx">
        <pc:chgData name="elena riese" userId="762523a20bee2122" providerId="LiveId" clId="{F1E11950-ECBF-48CC-90B5-A1543A54CA9D}" dt="2023-04-14T18:09:56.084" v="6229"/>
        <pc:sldMkLst>
          <pc:docMk/>
          <pc:sldMk cId="2245179643" sldId="377"/>
        </pc:sldMkLst>
      </pc:sldChg>
      <pc:sldChg chg="modAnim modNotesTx">
        <pc:chgData name="elena riese" userId="762523a20bee2122" providerId="LiveId" clId="{F1E11950-ECBF-48CC-90B5-A1543A54CA9D}" dt="2023-04-14T18:10:38.335" v="6238"/>
        <pc:sldMkLst>
          <pc:docMk/>
          <pc:sldMk cId="109734848" sldId="378"/>
        </pc:sldMkLst>
      </pc:sldChg>
      <pc:sldChg chg="modAnim modNotesTx">
        <pc:chgData name="elena riese" userId="762523a20bee2122" providerId="LiveId" clId="{F1E11950-ECBF-48CC-90B5-A1543A54CA9D}" dt="2023-04-14T18:11:14.432" v="6247"/>
        <pc:sldMkLst>
          <pc:docMk/>
          <pc:sldMk cId="4179824122" sldId="379"/>
        </pc:sldMkLst>
      </pc:sldChg>
      <pc:sldChg chg="ord modNotesTx">
        <pc:chgData name="elena riese" userId="762523a20bee2122" providerId="LiveId" clId="{F1E11950-ECBF-48CC-90B5-A1543A54CA9D}" dt="2023-04-12T16:40:02.606" v="191" actId="20577"/>
        <pc:sldMkLst>
          <pc:docMk/>
          <pc:sldMk cId="3569985593" sldId="380"/>
        </pc:sldMkLst>
      </pc:sldChg>
      <pc:sldChg chg="addSp delSp modSp mod">
        <pc:chgData name="elena riese" userId="762523a20bee2122" providerId="LiveId" clId="{F1E11950-ECBF-48CC-90B5-A1543A54CA9D}" dt="2023-04-14T11:16:39.098" v="4314" actId="1076"/>
        <pc:sldMkLst>
          <pc:docMk/>
          <pc:sldMk cId="344875061" sldId="382"/>
        </pc:sldMkLst>
        <pc:spChg chg="mod">
          <ac:chgData name="elena riese" userId="762523a20bee2122" providerId="LiveId" clId="{F1E11950-ECBF-48CC-90B5-A1543A54CA9D}" dt="2023-04-14T10:47:08.675" v="3842" actId="1076"/>
          <ac:spMkLst>
            <pc:docMk/>
            <pc:sldMk cId="344875061" sldId="382"/>
            <ac:spMk id="20" creationId="{8285E8B7-1B56-343A-D2B6-74D20B991AE5}"/>
          </ac:spMkLst>
        </pc:spChg>
        <pc:spChg chg="mod">
          <ac:chgData name="elena riese" userId="762523a20bee2122" providerId="LiveId" clId="{F1E11950-ECBF-48CC-90B5-A1543A54CA9D}" dt="2023-04-14T10:47:20.104" v="3846"/>
          <ac:spMkLst>
            <pc:docMk/>
            <pc:sldMk cId="344875061" sldId="382"/>
            <ac:spMk id="22" creationId="{8B039F12-791F-D04A-91B3-9A61BEE336AB}"/>
          </ac:spMkLst>
        </pc:spChg>
        <pc:spChg chg="mod">
          <ac:chgData name="elena riese" userId="762523a20bee2122" providerId="LiveId" clId="{F1E11950-ECBF-48CC-90B5-A1543A54CA9D}" dt="2023-04-14T10:57:11.049" v="3938" actId="1076"/>
          <ac:spMkLst>
            <pc:docMk/>
            <pc:sldMk cId="344875061" sldId="382"/>
            <ac:spMk id="30" creationId="{E18F325A-A1EC-D190-2D5E-73110D5D6683}"/>
          </ac:spMkLst>
        </pc:spChg>
        <pc:spChg chg="mod">
          <ac:chgData name="elena riese" userId="762523a20bee2122" providerId="LiveId" clId="{F1E11950-ECBF-48CC-90B5-A1543A54CA9D}" dt="2023-04-14T10:52:54.119" v="3900" actId="1076"/>
          <ac:spMkLst>
            <pc:docMk/>
            <pc:sldMk cId="344875061" sldId="382"/>
            <ac:spMk id="38" creationId="{AECFE6E2-8C44-FCF6-C48B-6AD2784FDBEC}"/>
          </ac:spMkLst>
        </pc:spChg>
        <pc:spChg chg="add mod">
          <ac:chgData name="elena riese" userId="762523a20bee2122" providerId="LiveId" clId="{F1E11950-ECBF-48CC-90B5-A1543A54CA9D}" dt="2023-04-14T11:16:39.098" v="4314" actId="1076"/>
          <ac:spMkLst>
            <pc:docMk/>
            <pc:sldMk cId="344875061" sldId="382"/>
            <ac:spMk id="45" creationId="{287F2088-98D4-58F9-E7B1-933267CD7CC5}"/>
          </ac:spMkLst>
        </pc:spChg>
        <pc:spChg chg="mod">
          <ac:chgData name="elena riese" userId="762523a20bee2122" providerId="LiveId" clId="{F1E11950-ECBF-48CC-90B5-A1543A54CA9D}" dt="2023-04-14T10:46:46.800" v="3836" actId="14100"/>
          <ac:spMkLst>
            <pc:docMk/>
            <pc:sldMk cId="344875061" sldId="382"/>
            <ac:spMk id="48" creationId="{49824AA5-63CE-3239-8F2C-9F6D7A3A59A0}"/>
          </ac:spMkLst>
        </pc:spChg>
        <pc:spChg chg="add del">
          <ac:chgData name="elena riese" userId="762523a20bee2122" providerId="LiveId" clId="{F1E11950-ECBF-48CC-90B5-A1543A54CA9D}" dt="2023-04-14T10:47:14.371" v="3844" actId="22"/>
          <ac:spMkLst>
            <pc:docMk/>
            <pc:sldMk cId="344875061" sldId="382"/>
            <ac:spMk id="53" creationId="{9CE500D9-9F43-E7D7-F2C2-D2A5FBCE9289}"/>
          </ac:spMkLst>
        </pc:spChg>
        <pc:spChg chg="add mod">
          <ac:chgData name="elena riese" userId="762523a20bee2122" providerId="LiveId" clId="{F1E11950-ECBF-48CC-90B5-A1543A54CA9D}" dt="2023-04-14T10:48:08.578" v="3892" actId="20577"/>
          <ac:spMkLst>
            <pc:docMk/>
            <pc:sldMk cId="344875061" sldId="382"/>
            <ac:spMk id="54" creationId="{47ACCB42-42FE-24D3-DE74-365CB206933A}"/>
          </ac:spMkLst>
        </pc:spChg>
        <pc:spChg chg="del">
          <ac:chgData name="elena riese" userId="762523a20bee2122" providerId="LiveId" clId="{F1E11950-ECBF-48CC-90B5-A1543A54CA9D}" dt="2023-04-14T10:52:31.658" v="3897" actId="478"/>
          <ac:spMkLst>
            <pc:docMk/>
            <pc:sldMk cId="344875061" sldId="382"/>
            <ac:spMk id="64" creationId="{30F66ED0-ADBA-3724-DE7A-5A1EF90388F6}"/>
          </ac:spMkLst>
        </pc:spChg>
        <pc:spChg chg="del">
          <ac:chgData name="elena riese" userId="762523a20bee2122" providerId="LiveId" clId="{F1E11950-ECBF-48CC-90B5-A1543A54CA9D}" dt="2023-04-14T10:52:21.986" v="3893" actId="478"/>
          <ac:spMkLst>
            <pc:docMk/>
            <pc:sldMk cId="344875061" sldId="382"/>
            <ac:spMk id="74" creationId="{8D1312B5-2C70-EE52-3B0C-3985C8029D97}"/>
          </ac:spMkLst>
        </pc:spChg>
        <pc:spChg chg="mod">
          <ac:chgData name="elena riese" userId="762523a20bee2122" providerId="LiveId" clId="{F1E11950-ECBF-48CC-90B5-A1543A54CA9D}" dt="2023-04-14T10:47:05.034" v="3841" actId="1076"/>
          <ac:spMkLst>
            <pc:docMk/>
            <pc:sldMk cId="344875061" sldId="382"/>
            <ac:spMk id="75" creationId="{563DEFDA-2E52-86F2-59E1-ADA5A940EB28}"/>
          </ac:spMkLst>
        </pc:spChg>
        <pc:spChg chg="del">
          <ac:chgData name="elena riese" userId="762523a20bee2122" providerId="LiveId" clId="{F1E11950-ECBF-48CC-90B5-A1543A54CA9D}" dt="2023-04-14T10:52:24.069" v="3894" actId="478"/>
          <ac:spMkLst>
            <pc:docMk/>
            <pc:sldMk cId="344875061" sldId="382"/>
            <ac:spMk id="76" creationId="{D389D064-65C2-4351-8514-CAC63B4CBB10}"/>
          </ac:spMkLst>
        </pc:spChg>
        <pc:spChg chg="mod">
          <ac:chgData name="elena riese" userId="762523a20bee2122" providerId="LiveId" clId="{F1E11950-ECBF-48CC-90B5-A1543A54CA9D}" dt="2023-04-14T10:56:59.073" v="3937" actId="1076"/>
          <ac:spMkLst>
            <pc:docMk/>
            <pc:sldMk cId="344875061" sldId="382"/>
            <ac:spMk id="78" creationId="{F3B0845E-8575-8211-CAA9-3780AD1C8AF7}"/>
          </ac:spMkLst>
        </pc:spChg>
        <pc:spChg chg="mod">
          <ac:chgData name="elena riese" userId="762523a20bee2122" providerId="LiveId" clId="{F1E11950-ECBF-48CC-90B5-A1543A54CA9D}" dt="2023-04-14T10:52:42.986" v="3899" actId="1076"/>
          <ac:spMkLst>
            <pc:docMk/>
            <pc:sldMk cId="344875061" sldId="382"/>
            <ac:spMk id="86" creationId="{FCF0FC19-5879-833C-CC22-4D1228C7DBAD}"/>
          </ac:spMkLst>
        </pc:spChg>
        <pc:spChg chg="mod">
          <ac:chgData name="elena riese" userId="762523a20bee2122" providerId="LiveId" clId="{F1E11950-ECBF-48CC-90B5-A1543A54CA9D}" dt="2023-04-14T10:47:02.431" v="3840" actId="1076"/>
          <ac:spMkLst>
            <pc:docMk/>
            <pc:sldMk cId="344875061" sldId="382"/>
            <ac:spMk id="87" creationId="{B4D22C32-4B16-A881-3140-DFEDC6CA41F0}"/>
          </ac:spMkLst>
        </pc:spChg>
        <pc:spChg chg="mod ord">
          <ac:chgData name="elena riese" userId="762523a20bee2122" providerId="LiveId" clId="{F1E11950-ECBF-48CC-90B5-A1543A54CA9D}" dt="2023-04-14T10:56:54.340" v="3936" actId="171"/>
          <ac:spMkLst>
            <pc:docMk/>
            <pc:sldMk cId="344875061" sldId="382"/>
            <ac:spMk id="88" creationId="{81EFCB97-52E3-4B44-9339-D739708E62F3}"/>
          </ac:spMkLst>
        </pc:spChg>
        <pc:spChg chg="mod">
          <ac:chgData name="elena riese" userId="762523a20bee2122" providerId="LiveId" clId="{F1E11950-ECBF-48CC-90B5-A1543A54CA9D}" dt="2023-04-14T10:56:12.531" v="3932" actId="1076"/>
          <ac:spMkLst>
            <pc:docMk/>
            <pc:sldMk cId="344875061" sldId="382"/>
            <ac:spMk id="90" creationId="{3EFDCABC-B62F-9BF9-ABC6-F660B3B9E04A}"/>
          </ac:spMkLst>
        </pc:spChg>
        <pc:spChg chg="mod">
          <ac:chgData name="elena riese" userId="762523a20bee2122" providerId="LiveId" clId="{F1E11950-ECBF-48CC-90B5-A1543A54CA9D}" dt="2023-04-14T10:54:59.252" v="3923" actId="1076"/>
          <ac:spMkLst>
            <pc:docMk/>
            <pc:sldMk cId="344875061" sldId="382"/>
            <ac:spMk id="92" creationId="{6E99A963-97C6-84A3-3279-D1526FB0A886}"/>
          </ac:spMkLst>
        </pc:spChg>
        <pc:spChg chg="mod">
          <ac:chgData name="elena riese" userId="762523a20bee2122" providerId="LiveId" clId="{F1E11950-ECBF-48CC-90B5-A1543A54CA9D}" dt="2023-04-14T10:56:15.739" v="3933" actId="1076"/>
          <ac:spMkLst>
            <pc:docMk/>
            <pc:sldMk cId="344875061" sldId="382"/>
            <ac:spMk id="178" creationId="{EFE2E7C5-56BE-CACD-90DA-6BE06F07A6AF}"/>
          </ac:spMkLst>
        </pc:spChg>
        <pc:grpChg chg="mod">
          <ac:chgData name="elena riese" userId="762523a20bee2122" providerId="LiveId" clId="{F1E11950-ECBF-48CC-90B5-A1543A54CA9D}" dt="2023-04-14T10:46:33.919" v="3834" actId="1076"/>
          <ac:grpSpMkLst>
            <pc:docMk/>
            <pc:sldMk cId="344875061" sldId="382"/>
            <ac:grpSpMk id="81" creationId="{5A6FEB95-9D2B-2D17-C9A1-FDEAFF526297}"/>
          </ac:grpSpMkLst>
        </pc:grpChg>
        <pc:cxnChg chg="mod">
          <ac:chgData name="elena riese" userId="762523a20bee2122" providerId="LiveId" clId="{F1E11950-ECBF-48CC-90B5-A1543A54CA9D}" dt="2023-04-14T10:52:54.119" v="3900" actId="1076"/>
          <ac:cxnSpMkLst>
            <pc:docMk/>
            <pc:sldMk cId="344875061" sldId="382"/>
            <ac:cxnSpMk id="33" creationId="{2FB18B6D-DDB1-29D6-8E71-C6B32E212757}"/>
          </ac:cxnSpMkLst>
        </pc:cxnChg>
        <pc:cxnChg chg="add mod">
          <ac:chgData name="elena riese" userId="762523a20bee2122" providerId="LiveId" clId="{F1E11950-ECBF-48CC-90B5-A1543A54CA9D}" dt="2023-04-14T11:16:25.696" v="4312" actId="14100"/>
          <ac:cxnSpMkLst>
            <pc:docMk/>
            <pc:sldMk cId="344875061" sldId="382"/>
            <ac:cxnSpMk id="41" creationId="{F93D2DBA-C500-386F-2D0B-10DD38AEE95A}"/>
          </ac:cxnSpMkLst>
        </pc:cxnChg>
        <pc:cxnChg chg="add mod">
          <ac:chgData name="elena riese" userId="762523a20bee2122" providerId="LiveId" clId="{F1E11950-ECBF-48CC-90B5-A1543A54CA9D}" dt="2023-04-14T10:54:59.252" v="3923" actId="1076"/>
          <ac:cxnSpMkLst>
            <pc:docMk/>
            <pc:sldMk cId="344875061" sldId="382"/>
            <ac:cxnSpMk id="63" creationId="{D861D6C3-93B4-1D0A-93B8-367C4DB4C8D4}"/>
          </ac:cxnSpMkLst>
        </pc:cxnChg>
        <pc:cxnChg chg="del">
          <ac:chgData name="elena riese" userId="762523a20bee2122" providerId="LiveId" clId="{F1E11950-ECBF-48CC-90B5-A1543A54CA9D}" dt="2023-04-14T10:52:28.122" v="3896" actId="478"/>
          <ac:cxnSpMkLst>
            <pc:docMk/>
            <pc:sldMk cId="344875061" sldId="382"/>
            <ac:cxnSpMk id="68" creationId="{1F820295-B25C-08A4-1BC6-1A50C61BE7BC}"/>
          </ac:cxnSpMkLst>
        </pc:cxnChg>
        <pc:cxnChg chg="mod">
          <ac:chgData name="elena riese" userId="762523a20bee2122" providerId="LiveId" clId="{F1E11950-ECBF-48CC-90B5-A1543A54CA9D}" dt="2023-04-14T10:46:33.919" v="3834" actId="1076"/>
          <ac:cxnSpMkLst>
            <pc:docMk/>
            <pc:sldMk cId="344875061" sldId="382"/>
            <ac:cxnSpMk id="69" creationId="{1971ACAD-993B-74C0-F8FA-F36E5367D2AC}"/>
          </ac:cxnSpMkLst>
        </pc:cxnChg>
        <pc:cxnChg chg="del">
          <ac:chgData name="elena riese" userId="762523a20bee2122" providerId="LiveId" clId="{F1E11950-ECBF-48CC-90B5-A1543A54CA9D}" dt="2023-04-14T10:52:26.107" v="3895" actId="478"/>
          <ac:cxnSpMkLst>
            <pc:docMk/>
            <pc:sldMk cId="344875061" sldId="382"/>
            <ac:cxnSpMk id="70" creationId="{A4C465BB-3605-398F-584A-131057C0E127}"/>
          </ac:cxnSpMkLst>
        </pc:cxnChg>
        <pc:cxnChg chg="mod">
          <ac:chgData name="elena riese" userId="762523a20bee2122" providerId="LiveId" clId="{F1E11950-ECBF-48CC-90B5-A1543A54CA9D}" dt="2023-04-14T10:54:59.252" v="3923" actId="1076"/>
          <ac:cxnSpMkLst>
            <pc:docMk/>
            <pc:sldMk cId="344875061" sldId="382"/>
            <ac:cxnSpMk id="71" creationId="{9D2FF19B-D4DF-ED18-4323-138EE7206D02}"/>
          </ac:cxnSpMkLst>
        </pc:cxnChg>
        <pc:cxnChg chg="del">
          <ac:chgData name="elena riese" userId="762523a20bee2122" providerId="LiveId" clId="{F1E11950-ECBF-48CC-90B5-A1543A54CA9D}" dt="2023-04-14T10:52:33.810" v="3898" actId="478"/>
          <ac:cxnSpMkLst>
            <pc:docMk/>
            <pc:sldMk cId="344875061" sldId="382"/>
            <ac:cxnSpMk id="72" creationId="{131C1EB7-B72B-C337-F797-A0074D68B18D}"/>
          </ac:cxnSpMkLst>
        </pc:cxnChg>
        <pc:cxnChg chg="mod">
          <ac:chgData name="elena riese" userId="762523a20bee2122" providerId="LiveId" clId="{F1E11950-ECBF-48CC-90B5-A1543A54CA9D}" dt="2023-04-14T10:46:57.241" v="3839" actId="14100"/>
          <ac:cxnSpMkLst>
            <pc:docMk/>
            <pc:sldMk cId="344875061" sldId="382"/>
            <ac:cxnSpMk id="77" creationId="{95DF6C94-34DB-A2B2-DF2B-9262345F3F04}"/>
          </ac:cxnSpMkLst>
        </pc:cxnChg>
        <pc:cxnChg chg="del">
          <ac:chgData name="elena riese" userId="762523a20bee2122" providerId="LiveId" clId="{F1E11950-ECBF-48CC-90B5-A1543A54CA9D}" dt="2023-04-14T10:53:51.571" v="3911" actId="478"/>
          <ac:cxnSpMkLst>
            <pc:docMk/>
            <pc:sldMk cId="344875061" sldId="382"/>
            <ac:cxnSpMk id="80" creationId="{89BAC9D1-2604-CA7F-09FB-8C9B3FEBC12E}"/>
          </ac:cxnSpMkLst>
        </pc:cxnChg>
        <pc:cxnChg chg="del mod">
          <ac:chgData name="elena riese" userId="762523a20bee2122" providerId="LiveId" clId="{F1E11950-ECBF-48CC-90B5-A1543A54CA9D}" dt="2023-04-14T10:53:35.252" v="3908" actId="478"/>
          <ac:cxnSpMkLst>
            <pc:docMk/>
            <pc:sldMk cId="344875061" sldId="382"/>
            <ac:cxnSpMk id="82" creationId="{68C47DA2-DDDD-3295-1ED4-142FE927EE03}"/>
          </ac:cxnSpMkLst>
        </pc:cxnChg>
        <pc:cxnChg chg="del mod">
          <ac:chgData name="elena riese" userId="762523a20bee2122" providerId="LiveId" clId="{F1E11950-ECBF-48CC-90B5-A1543A54CA9D}" dt="2023-04-14T10:53:30.971" v="3906" actId="478"/>
          <ac:cxnSpMkLst>
            <pc:docMk/>
            <pc:sldMk cId="344875061" sldId="382"/>
            <ac:cxnSpMk id="84" creationId="{A86F700F-681A-D44F-9B21-DF642EB094E9}"/>
          </ac:cxnSpMkLst>
        </pc:cxnChg>
        <pc:cxnChg chg="mod">
          <ac:chgData name="elena riese" userId="762523a20bee2122" providerId="LiveId" clId="{F1E11950-ECBF-48CC-90B5-A1543A54CA9D}" dt="2023-04-14T10:46:33.919" v="3834" actId="1076"/>
          <ac:cxnSpMkLst>
            <pc:docMk/>
            <pc:sldMk cId="344875061" sldId="382"/>
            <ac:cxnSpMk id="85" creationId="{659BA4CC-2EF3-C81B-D511-72BD5BD7C50C}"/>
          </ac:cxnSpMkLst>
        </pc:cxnChg>
      </pc:sldChg>
      <pc:sldChg chg="mod ord modShow">
        <pc:chgData name="elena riese" userId="762523a20bee2122" providerId="LiveId" clId="{F1E11950-ECBF-48CC-90B5-A1543A54CA9D}" dt="2023-04-12T16:42:50.189" v="240"/>
        <pc:sldMkLst>
          <pc:docMk/>
          <pc:sldMk cId="3368139416" sldId="385"/>
        </pc:sldMkLst>
      </pc:sldChg>
      <pc:sldChg chg="modNotesTx">
        <pc:chgData name="elena riese" userId="762523a20bee2122" providerId="LiveId" clId="{F1E11950-ECBF-48CC-90B5-A1543A54CA9D}" dt="2023-04-13T17:17:28.511" v="2321" actId="20577"/>
        <pc:sldMkLst>
          <pc:docMk/>
          <pc:sldMk cId="2755884317" sldId="387"/>
        </pc:sldMkLst>
      </pc:sldChg>
      <pc:sldChg chg="modAnim modNotesTx">
        <pc:chgData name="elena riese" userId="762523a20bee2122" providerId="LiveId" clId="{F1E11950-ECBF-48CC-90B5-A1543A54CA9D}" dt="2023-04-15T11:53:12.253" v="6585" actId="20577"/>
        <pc:sldMkLst>
          <pc:docMk/>
          <pc:sldMk cId="3837020025" sldId="388"/>
        </pc:sldMkLst>
      </pc:sldChg>
      <pc:sldChg chg="modSp mod modAnim modNotesTx">
        <pc:chgData name="elena riese" userId="762523a20bee2122" providerId="LiveId" clId="{F1E11950-ECBF-48CC-90B5-A1543A54CA9D}" dt="2023-04-15T11:39:54.397" v="6414" actId="20577"/>
        <pc:sldMkLst>
          <pc:docMk/>
          <pc:sldMk cId="1539764495" sldId="389"/>
        </pc:sldMkLst>
        <pc:picChg chg="mod">
          <ac:chgData name="elena riese" userId="762523a20bee2122" providerId="LiveId" clId="{F1E11950-ECBF-48CC-90B5-A1543A54CA9D}" dt="2023-04-14T11:17:00.515" v="4315" actId="14826"/>
          <ac:picMkLst>
            <pc:docMk/>
            <pc:sldMk cId="1539764495" sldId="389"/>
            <ac:picMk id="5" creationId="{52969C5B-AB6F-BFE4-5A1A-E1DD1253C28B}"/>
          </ac:picMkLst>
        </pc:picChg>
      </pc:sldChg>
    </pc:docChg>
  </pc:docChgLst>
  <pc:docChgLst>
    <pc:chgData name="Janice Leyh" userId="772ea85a4f0ca702" providerId="Windows Live" clId="Web-{A2D20A42-3CA5-47A7-9FB7-5BAB8504DB5E}"/>
    <pc:docChg chg="modSld">
      <pc:chgData name="Janice Leyh" userId="772ea85a4f0ca702" providerId="Windows Live" clId="Web-{A2D20A42-3CA5-47A7-9FB7-5BAB8504DB5E}" dt="2023-04-16T21:06:26.521" v="2" actId="20577"/>
      <pc:docMkLst>
        <pc:docMk/>
      </pc:docMkLst>
      <pc:sldChg chg="modSp">
        <pc:chgData name="Janice Leyh" userId="772ea85a4f0ca702" providerId="Windows Live" clId="Web-{A2D20A42-3CA5-47A7-9FB7-5BAB8504DB5E}" dt="2023-04-16T21:06:26.521" v="2" actId="20577"/>
        <pc:sldMkLst>
          <pc:docMk/>
          <pc:sldMk cId="2885905926" sldId="375"/>
        </pc:sldMkLst>
        <pc:spChg chg="mod">
          <ac:chgData name="Janice Leyh" userId="772ea85a4f0ca702" providerId="Windows Live" clId="Web-{A2D20A42-3CA5-47A7-9FB7-5BAB8504DB5E}" dt="2023-04-16T21:06:26.521" v="2" actId="20577"/>
          <ac:spMkLst>
            <pc:docMk/>
            <pc:sldMk cId="2885905926" sldId="375"/>
            <ac:spMk id="81" creationId="{3F9E8A38-46A0-49FF-8F72-481E44F49E38}"/>
          </ac:spMkLst>
        </pc:spChg>
      </pc:sldChg>
    </pc:docChg>
  </pc:docChgLst>
  <pc:docChgLst>
    <pc:chgData name="Gastbenutzer" providerId="Windows Live" clId="Web-{52E2F5B6-2218-4EF4-883D-E7BD047B0C09}"/>
    <pc:docChg chg="mod addSld delSld modSld sldOrd">
      <pc:chgData name="Gastbenutzer" userId="" providerId="Windows Live" clId="Web-{52E2F5B6-2218-4EF4-883D-E7BD047B0C09}" dt="2023-03-24T17:13:11.320" v="1092" actId="1076"/>
      <pc:docMkLst>
        <pc:docMk/>
      </pc:docMkLst>
      <pc:sldChg chg="addSp delSp">
        <pc:chgData name="Gastbenutzer" userId="" providerId="Windows Live" clId="Web-{52E2F5B6-2218-4EF4-883D-E7BD047B0C09}" dt="2023-03-24T14:58:18.020" v="81"/>
        <pc:sldMkLst>
          <pc:docMk/>
          <pc:sldMk cId="2245179643" sldId="377"/>
        </pc:sldMkLst>
        <pc:spChg chg="del">
          <ac:chgData name="Gastbenutzer" userId="" providerId="Windows Live" clId="Web-{52E2F5B6-2218-4EF4-883D-E7BD047B0C09}" dt="2023-03-24T14:58:17.520" v="80"/>
          <ac:spMkLst>
            <pc:docMk/>
            <pc:sldMk cId="2245179643" sldId="377"/>
            <ac:spMk id="10" creationId="{CE7E859B-0A9F-26D2-E799-ECB1B629D04F}"/>
          </ac:spMkLst>
        </pc:spChg>
        <pc:grpChg chg="add">
          <ac:chgData name="Gastbenutzer" userId="" providerId="Windows Live" clId="Web-{52E2F5B6-2218-4EF4-883D-E7BD047B0C09}" dt="2023-03-24T14:58:18.020" v="81"/>
          <ac:grpSpMkLst>
            <pc:docMk/>
            <pc:sldMk cId="2245179643" sldId="377"/>
            <ac:grpSpMk id="16" creationId="{AE286BC3-F1F8-A5FB-CAE4-C0196D999C14}"/>
          </ac:grpSpMkLst>
        </pc:grpChg>
      </pc:sldChg>
      <pc:sldChg chg="addSp delSp">
        <pc:chgData name="Gastbenutzer" userId="" providerId="Windows Live" clId="Web-{52E2F5B6-2218-4EF4-883D-E7BD047B0C09}" dt="2023-03-24T14:58:14.036" v="79"/>
        <pc:sldMkLst>
          <pc:docMk/>
          <pc:sldMk cId="109734848" sldId="378"/>
        </pc:sldMkLst>
        <pc:spChg chg="del">
          <ac:chgData name="Gastbenutzer" userId="" providerId="Windows Live" clId="Web-{52E2F5B6-2218-4EF4-883D-E7BD047B0C09}" dt="2023-03-24T14:58:13.427" v="78"/>
          <ac:spMkLst>
            <pc:docMk/>
            <pc:sldMk cId="109734848" sldId="378"/>
            <ac:spMk id="10" creationId="{EE89E890-59E2-8B19-B154-42433AF61BEC}"/>
          </ac:spMkLst>
        </pc:spChg>
        <pc:grpChg chg="add">
          <ac:chgData name="Gastbenutzer" userId="" providerId="Windows Live" clId="Web-{52E2F5B6-2218-4EF4-883D-E7BD047B0C09}" dt="2023-03-24T14:58:14.036" v="79"/>
          <ac:grpSpMkLst>
            <pc:docMk/>
            <pc:sldMk cId="109734848" sldId="378"/>
            <ac:grpSpMk id="16" creationId="{4A61232A-6C33-AF15-E59D-E8C912B9D66E}"/>
          </ac:grpSpMkLst>
        </pc:grpChg>
      </pc:sldChg>
      <pc:sldChg chg="addSp delSp">
        <pc:chgData name="Gastbenutzer" userId="" providerId="Windows Live" clId="Web-{52E2F5B6-2218-4EF4-883D-E7BD047B0C09}" dt="2023-03-24T14:58:09.036" v="77"/>
        <pc:sldMkLst>
          <pc:docMk/>
          <pc:sldMk cId="4179824122" sldId="379"/>
        </pc:sldMkLst>
        <pc:spChg chg="del">
          <ac:chgData name="Gastbenutzer" userId="" providerId="Windows Live" clId="Web-{52E2F5B6-2218-4EF4-883D-E7BD047B0C09}" dt="2023-03-24T14:58:09.036" v="77"/>
          <ac:spMkLst>
            <pc:docMk/>
            <pc:sldMk cId="4179824122" sldId="379"/>
            <ac:spMk id="10" creationId="{EE89E890-59E2-8B19-B154-42433AF61BEC}"/>
          </ac:spMkLst>
        </pc:spChg>
        <pc:grpChg chg="add">
          <ac:chgData name="Gastbenutzer" userId="" providerId="Windows Live" clId="Web-{52E2F5B6-2218-4EF4-883D-E7BD047B0C09}" dt="2023-03-24T14:58:05.254" v="76"/>
          <ac:grpSpMkLst>
            <pc:docMk/>
            <pc:sldMk cId="4179824122" sldId="379"/>
            <ac:grpSpMk id="16" creationId="{80777348-944D-1515-78EC-3F9848326788}"/>
          </ac:grpSpMkLst>
        </pc:grpChg>
      </pc:sldChg>
      <pc:sldChg chg="addSp delSp modSp add replId addAnim delAnim">
        <pc:chgData name="Gastbenutzer" userId="" providerId="Windows Live" clId="Web-{52E2F5B6-2218-4EF4-883D-E7BD047B0C09}" dt="2023-03-24T14:58:23.521" v="83"/>
        <pc:sldMkLst>
          <pc:docMk/>
          <pc:sldMk cId="3569985593" sldId="380"/>
        </pc:sldMkLst>
        <pc:spChg chg="add mod ord">
          <ac:chgData name="Gastbenutzer" userId="" providerId="Windows Live" clId="Web-{52E2F5B6-2218-4EF4-883D-E7BD047B0C09}" dt="2023-03-24T14:50:37.116" v="13"/>
          <ac:spMkLst>
            <pc:docMk/>
            <pc:sldMk cId="3569985593" sldId="380"/>
            <ac:spMk id="3" creationId="{5404DD14-A950-0A02-C18E-6487D80328E0}"/>
          </ac:spMkLst>
        </pc:spChg>
        <pc:spChg chg="del">
          <ac:chgData name="Gastbenutzer" userId="" providerId="Windows Live" clId="Web-{52E2F5B6-2218-4EF4-883D-E7BD047B0C09}" dt="2023-03-24T14:50:33.038" v="12"/>
          <ac:spMkLst>
            <pc:docMk/>
            <pc:sldMk cId="3569985593" sldId="380"/>
            <ac:spMk id="5" creationId="{B4EB2C83-0150-BE35-5314-E9B4BFD09926}"/>
          </ac:spMkLst>
        </pc:spChg>
        <pc:spChg chg="mod">
          <ac:chgData name="Gastbenutzer" userId="" providerId="Windows Live" clId="Web-{52E2F5B6-2218-4EF4-883D-E7BD047B0C09}" dt="2023-03-24T14:51:36.852" v="28" actId="1076"/>
          <ac:spMkLst>
            <pc:docMk/>
            <pc:sldMk cId="3569985593" sldId="380"/>
            <ac:spMk id="6" creationId="{8112E224-807A-B121-F12E-7F401A5A8C27}"/>
          </ac:spMkLst>
        </pc:spChg>
        <pc:spChg chg="del">
          <ac:chgData name="Gastbenutzer" userId="" providerId="Windows Live" clId="Web-{52E2F5B6-2218-4EF4-883D-E7BD047B0C09}" dt="2023-03-24T14:58:23.036" v="82"/>
          <ac:spMkLst>
            <pc:docMk/>
            <pc:sldMk cId="3569985593" sldId="380"/>
            <ac:spMk id="9" creationId="{A52B9969-A8BC-44B0-9F1A-0124B7C8D08B}"/>
          </ac:spMkLst>
        </pc:spChg>
        <pc:spChg chg="mod">
          <ac:chgData name="Gastbenutzer" userId="" providerId="Windows Live" clId="Web-{52E2F5B6-2218-4EF4-883D-E7BD047B0C09}" dt="2023-03-24T14:51:32.040" v="27" actId="1076"/>
          <ac:spMkLst>
            <pc:docMk/>
            <pc:sldMk cId="3569985593" sldId="380"/>
            <ac:spMk id="27" creationId="{46E77F03-648B-736F-2F42-BC7A35DC961C}"/>
          </ac:spMkLst>
        </pc:spChg>
        <pc:grpChg chg="add">
          <ac:chgData name="Gastbenutzer" userId="" providerId="Windows Live" clId="Web-{52E2F5B6-2218-4EF4-883D-E7BD047B0C09}" dt="2023-03-24T14:58:23.521" v="83"/>
          <ac:grpSpMkLst>
            <pc:docMk/>
            <pc:sldMk cId="3569985593" sldId="380"/>
            <ac:grpSpMk id="17" creationId="{CAECACFF-E4F0-E4CD-54ED-F89E10024A8E}"/>
          </ac:grpSpMkLst>
        </pc:grpChg>
        <pc:picChg chg="add del mod ord">
          <ac:chgData name="Gastbenutzer" userId="" providerId="Windows Live" clId="Web-{52E2F5B6-2218-4EF4-883D-E7BD047B0C09}" dt="2023-03-24T14:50:31.647" v="11"/>
          <ac:picMkLst>
            <pc:docMk/>
            <pc:sldMk cId="3569985593" sldId="380"/>
            <ac:picMk id="11" creationId="{C6D6271F-7501-6BFF-A5F2-54F96C9DBFBD}"/>
          </ac:picMkLst>
        </pc:picChg>
        <pc:picChg chg="add del">
          <ac:chgData name="Gastbenutzer" userId="" providerId="Windows Live" clId="Web-{52E2F5B6-2218-4EF4-883D-E7BD047B0C09}" dt="2023-03-24T14:51:11.086" v="24"/>
          <ac:picMkLst>
            <pc:docMk/>
            <pc:sldMk cId="3569985593" sldId="380"/>
            <ac:picMk id="26" creationId="{9D8C6824-8A99-04C9-BCB6-96BDA31925D3}"/>
          </ac:picMkLst>
        </pc:picChg>
      </pc:sldChg>
      <pc:sldChg chg="addSp delSp modSp add mod ord replId modClrScheme modShow addCm chgLayout">
        <pc:chgData name="Gastbenutzer" userId="" providerId="Windows Live" clId="Web-{52E2F5B6-2218-4EF4-883D-E7BD047B0C09}" dt="2023-03-24T17:13:11.320" v="1092" actId="1076"/>
        <pc:sldMkLst>
          <pc:docMk/>
          <pc:sldMk cId="344875061" sldId="382"/>
        </pc:sldMkLst>
        <pc:spChg chg="mod ord">
          <ac:chgData name="Gastbenutzer" userId="" providerId="Windows Live" clId="Web-{52E2F5B6-2218-4EF4-883D-E7BD047B0C09}" dt="2023-03-24T17:09:38.393" v="1039"/>
          <ac:spMkLst>
            <pc:docMk/>
            <pc:sldMk cId="344875061" sldId="382"/>
            <ac:spMk id="2" creationId="{A8F2193A-1BC5-0A26-4925-BEF2A3FE4598}"/>
          </ac:spMkLst>
        </pc:spChg>
        <pc:spChg chg="mod ord">
          <ac:chgData name="Gastbenutzer" userId="" providerId="Windows Live" clId="Web-{52E2F5B6-2218-4EF4-883D-E7BD047B0C09}" dt="2023-03-24T17:09:38.393" v="1039"/>
          <ac:spMkLst>
            <pc:docMk/>
            <pc:sldMk cId="344875061" sldId="382"/>
            <ac:spMk id="9" creationId="{8173DCC3-A70D-6F84-DA17-9C79A568BDDB}"/>
          </ac:spMkLst>
        </pc:spChg>
        <pc:spChg chg="del mod ord">
          <ac:chgData name="Gastbenutzer" userId="" providerId="Windows Live" clId="Web-{52E2F5B6-2218-4EF4-883D-E7BD047B0C09}" dt="2023-03-24T17:09:46.831" v="1040"/>
          <ac:spMkLst>
            <pc:docMk/>
            <pc:sldMk cId="344875061" sldId="382"/>
            <ac:spMk id="11" creationId="{A00692FC-0973-0A63-EAED-66704CE2612F}"/>
          </ac:spMkLst>
        </pc:spChg>
        <pc:spChg chg="add mod topLvl">
          <ac:chgData name="Gastbenutzer" userId="" providerId="Windows Live" clId="Web-{52E2F5B6-2218-4EF4-883D-E7BD047B0C09}" dt="2023-03-24T17:13:00.929" v="1090"/>
          <ac:spMkLst>
            <pc:docMk/>
            <pc:sldMk cId="344875061" sldId="382"/>
            <ac:spMk id="20" creationId="{8285E8B7-1B56-343A-D2B6-74D20B991AE5}"/>
          </ac:spMkLst>
        </pc:spChg>
        <pc:spChg chg="add mod topLvl">
          <ac:chgData name="Gastbenutzer" userId="" providerId="Windows Live" clId="Web-{52E2F5B6-2218-4EF4-883D-E7BD047B0C09}" dt="2023-03-24T17:13:00.929" v="1090"/>
          <ac:spMkLst>
            <pc:docMk/>
            <pc:sldMk cId="344875061" sldId="382"/>
            <ac:spMk id="22" creationId="{8B039F12-791F-D04A-91B3-9A61BEE336AB}"/>
          </ac:spMkLst>
        </pc:spChg>
        <pc:spChg chg="add mod topLvl">
          <ac:chgData name="Gastbenutzer" userId="" providerId="Windows Live" clId="Web-{52E2F5B6-2218-4EF4-883D-E7BD047B0C09}" dt="2023-03-24T17:13:00.929" v="1090"/>
          <ac:spMkLst>
            <pc:docMk/>
            <pc:sldMk cId="344875061" sldId="382"/>
            <ac:spMk id="30" creationId="{E18F325A-A1EC-D190-2D5E-73110D5D6683}"/>
          </ac:spMkLst>
        </pc:spChg>
        <pc:spChg chg="add mod topLvl">
          <ac:chgData name="Gastbenutzer" userId="" providerId="Windows Live" clId="Web-{52E2F5B6-2218-4EF4-883D-E7BD047B0C09}" dt="2023-03-24T17:13:00.929" v="1090"/>
          <ac:spMkLst>
            <pc:docMk/>
            <pc:sldMk cId="344875061" sldId="382"/>
            <ac:spMk id="34" creationId="{7D1CBC25-4BB1-BE9A-C25B-59705ADA4D34}"/>
          </ac:spMkLst>
        </pc:spChg>
        <pc:spChg chg="add mod topLvl">
          <ac:chgData name="Gastbenutzer" userId="" providerId="Windows Live" clId="Web-{52E2F5B6-2218-4EF4-883D-E7BD047B0C09}" dt="2023-03-24T17:13:00.929" v="1090"/>
          <ac:spMkLst>
            <pc:docMk/>
            <pc:sldMk cId="344875061" sldId="382"/>
            <ac:spMk id="36" creationId="{686C5EF0-6146-2223-2D8B-CF1842160176}"/>
          </ac:spMkLst>
        </pc:spChg>
        <pc:spChg chg="add mod topLvl">
          <ac:chgData name="Gastbenutzer" userId="" providerId="Windows Live" clId="Web-{52E2F5B6-2218-4EF4-883D-E7BD047B0C09}" dt="2023-03-24T17:13:00.929" v="1090"/>
          <ac:spMkLst>
            <pc:docMk/>
            <pc:sldMk cId="344875061" sldId="382"/>
            <ac:spMk id="38" creationId="{AECFE6E2-8C44-FCF6-C48B-6AD2784FDBEC}"/>
          </ac:spMkLst>
        </pc:spChg>
        <pc:spChg chg="add mod topLvl">
          <ac:chgData name="Gastbenutzer" userId="" providerId="Windows Live" clId="Web-{52E2F5B6-2218-4EF4-883D-E7BD047B0C09}" dt="2023-03-24T17:13:00.929" v="1090"/>
          <ac:spMkLst>
            <pc:docMk/>
            <pc:sldMk cId="344875061" sldId="382"/>
            <ac:spMk id="40" creationId="{79B2C824-9AFF-DC62-C591-2AE529FF08BF}"/>
          </ac:spMkLst>
        </pc:spChg>
        <pc:spChg chg="add mod topLvl">
          <ac:chgData name="Gastbenutzer" userId="" providerId="Windows Live" clId="Web-{52E2F5B6-2218-4EF4-883D-E7BD047B0C09}" dt="2023-03-24T17:13:00.929" v="1090"/>
          <ac:spMkLst>
            <pc:docMk/>
            <pc:sldMk cId="344875061" sldId="382"/>
            <ac:spMk id="48" creationId="{49824AA5-63CE-3239-8F2C-9F6D7A3A59A0}"/>
          </ac:spMkLst>
        </pc:spChg>
        <pc:spChg chg="add mod topLvl">
          <ac:chgData name="Gastbenutzer" userId="" providerId="Windows Live" clId="Web-{52E2F5B6-2218-4EF4-883D-E7BD047B0C09}" dt="2023-03-24T17:13:00.929" v="1090"/>
          <ac:spMkLst>
            <pc:docMk/>
            <pc:sldMk cId="344875061" sldId="382"/>
            <ac:spMk id="58" creationId="{6659454A-5094-1424-04E9-B92728F311FA}"/>
          </ac:spMkLst>
        </pc:spChg>
        <pc:spChg chg="add mod topLvl">
          <ac:chgData name="Gastbenutzer" userId="" providerId="Windows Live" clId="Web-{52E2F5B6-2218-4EF4-883D-E7BD047B0C09}" dt="2023-03-24T17:13:00.929" v="1090"/>
          <ac:spMkLst>
            <pc:docMk/>
            <pc:sldMk cId="344875061" sldId="382"/>
            <ac:spMk id="60" creationId="{2448517B-981B-18AB-9D08-1DC038D6A3ED}"/>
          </ac:spMkLst>
        </pc:spChg>
        <pc:spChg chg="add mod topLvl">
          <ac:chgData name="Gastbenutzer" userId="" providerId="Windows Live" clId="Web-{52E2F5B6-2218-4EF4-883D-E7BD047B0C09}" dt="2023-03-24T17:13:00.929" v="1090"/>
          <ac:spMkLst>
            <pc:docMk/>
            <pc:sldMk cId="344875061" sldId="382"/>
            <ac:spMk id="62" creationId="{845A9203-B1AE-3D3A-8199-D1F8A6A549CD}"/>
          </ac:spMkLst>
        </pc:spChg>
        <pc:spChg chg="add mod topLvl">
          <ac:chgData name="Gastbenutzer" userId="" providerId="Windows Live" clId="Web-{52E2F5B6-2218-4EF4-883D-E7BD047B0C09}" dt="2023-03-24T17:13:00.929" v="1090"/>
          <ac:spMkLst>
            <pc:docMk/>
            <pc:sldMk cId="344875061" sldId="382"/>
            <ac:spMk id="64" creationId="{30F66ED0-ADBA-3724-DE7A-5A1EF90388F6}"/>
          </ac:spMkLst>
        </pc:spChg>
        <pc:spChg chg="add mod topLvl">
          <ac:chgData name="Gastbenutzer" userId="" providerId="Windows Live" clId="Web-{52E2F5B6-2218-4EF4-883D-E7BD047B0C09}" dt="2023-03-24T17:13:00.929" v="1090"/>
          <ac:spMkLst>
            <pc:docMk/>
            <pc:sldMk cId="344875061" sldId="382"/>
            <ac:spMk id="74" creationId="{8D1312B5-2C70-EE52-3B0C-3985C8029D97}"/>
          </ac:spMkLst>
        </pc:spChg>
        <pc:spChg chg="add mod topLvl">
          <ac:chgData name="Gastbenutzer" userId="" providerId="Windows Live" clId="Web-{52E2F5B6-2218-4EF4-883D-E7BD047B0C09}" dt="2023-03-24T17:13:00.929" v="1090"/>
          <ac:spMkLst>
            <pc:docMk/>
            <pc:sldMk cId="344875061" sldId="382"/>
            <ac:spMk id="76" creationId="{D389D064-65C2-4351-8514-CAC63B4CBB10}"/>
          </ac:spMkLst>
        </pc:spChg>
        <pc:spChg chg="add mod topLvl">
          <ac:chgData name="Gastbenutzer" userId="" providerId="Windows Live" clId="Web-{52E2F5B6-2218-4EF4-883D-E7BD047B0C09}" dt="2023-03-24T17:13:00.929" v="1090"/>
          <ac:spMkLst>
            <pc:docMk/>
            <pc:sldMk cId="344875061" sldId="382"/>
            <ac:spMk id="78" creationId="{F3B0845E-8575-8211-CAA9-3780AD1C8AF7}"/>
          </ac:spMkLst>
        </pc:spChg>
        <pc:spChg chg="add mod topLvl">
          <ac:chgData name="Gastbenutzer" userId="" providerId="Windows Live" clId="Web-{52E2F5B6-2218-4EF4-883D-E7BD047B0C09}" dt="2023-03-24T17:13:00.929" v="1090"/>
          <ac:spMkLst>
            <pc:docMk/>
            <pc:sldMk cId="344875061" sldId="382"/>
            <ac:spMk id="86" creationId="{FCF0FC19-5879-833C-CC22-4D1228C7DBAD}"/>
          </ac:spMkLst>
        </pc:spChg>
        <pc:spChg chg="add mod topLvl">
          <ac:chgData name="Gastbenutzer" userId="" providerId="Windows Live" clId="Web-{52E2F5B6-2218-4EF4-883D-E7BD047B0C09}" dt="2023-03-24T17:13:00.929" v="1090"/>
          <ac:spMkLst>
            <pc:docMk/>
            <pc:sldMk cId="344875061" sldId="382"/>
            <ac:spMk id="88" creationId="{81EFCB97-52E3-4B44-9339-D739708E62F3}"/>
          </ac:spMkLst>
        </pc:spChg>
        <pc:spChg chg="add mod topLvl">
          <ac:chgData name="Gastbenutzer" userId="" providerId="Windows Live" clId="Web-{52E2F5B6-2218-4EF4-883D-E7BD047B0C09}" dt="2023-03-24T17:13:00.929" v="1090"/>
          <ac:spMkLst>
            <pc:docMk/>
            <pc:sldMk cId="344875061" sldId="382"/>
            <ac:spMk id="90" creationId="{3EFDCABC-B62F-9BF9-ABC6-F660B3B9E04A}"/>
          </ac:spMkLst>
        </pc:spChg>
        <pc:spChg chg="add mod topLvl">
          <ac:chgData name="Gastbenutzer" userId="" providerId="Windows Live" clId="Web-{52E2F5B6-2218-4EF4-883D-E7BD047B0C09}" dt="2023-03-24T17:13:00.929" v="1090"/>
          <ac:spMkLst>
            <pc:docMk/>
            <pc:sldMk cId="344875061" sldId="382"/>
            <ac:spMk id="92" creationId="{6E99A963-97C6-84A3-3279-D1526FB0A886}"/>
          </ac:spMkLst>
        </pc:spChg>
        <pc:spChg chg="add mod">
          <ac:chgData name="Gastbenutzer" userId="" providerId="Windows Live" clId="Web-{52E2F5B6-2218-4EF4-883D-E7BD047B0C09}" dt="2023-03-24T17:13:11.320" v="1092" actId="1076"/>
          <ac:spMkLst>
            <pc:docMk/>
            <pc:sldMk cId="344875061" sldId="382"/>
            <ac:spMk id="178" creationId="{EFE2E7C5-56BE-CACD-90DA-6BE06F07A6AF}"/>
          </ac:spMkLst>
        </pc:spChg>
        <pc:grpChg chg="del">
          <ac:chgData name="Gastbenutzer" userId="" providerId="Windows Live" clId="Web-{52E2F5B6-2218-4EF4-883D-E7BD047B0C09}" dt="2023-03-24T17:10:17.691" v="1041"/>
          <ac:grpSpMkLst>
            <pc:docMk/>
            <pc:sldMk cId="344875061" sldId="382"/>
            <ac:grpSpMk id="28" creationId="{C1BCF25D-465A-D245-CC01-3AB087A4F7D2}"/>
          </ac:grpSpMkLst>
        </pc:grpChg>
        <pc:grpChg chg="add del mod">
          <ac:chgData name="Gastbenutzer" userId="" providerId="Windows Live" clId="Web-{52E2F5B6-2218-4EF4-883D-E7BD047B0C09}" dt="2023-03-24T17:13:00.929" v="1090"/>
          <ac:grpSpMkLst>
            <pc:docMk/>
            <pc:sldMk cId="344875061" sldId="382"/>
            <ac:grpSpMk id="93" creationId="{BC72FECB-9BC6-5F46-3195-A611E50EC51B}"/>
          </ac:grpSpMkLst>
        </pc:grpChg>
        <pc:grpChg chg="add del">
          <ac:chgData name="Gastbenutzer" userId="" providerId="Windows Live" clId="Web-{52E2F5B6-2218-4EF4-883D-E7BD047B0C09}" dt="2023-03-24T17:12:26.662" v="1087"/>
          <ac:grpSpMkLst>
            <pc:docMk/>
            <pc:sldMk cId="344875061" sldId="382"/>
            <ac:grpSpMk id="94" creationId="{B50C7CDE-6756-B87D-228F-B12D809E918C}"/>
          </ac:grpSpMkLst>
        </pc:grpChg>
        <pc:grpChg chg="add del">
          <ac:chgData name="Gastbenutzer" userId="" providerId="Windows Live" clId="Web-{52E2F5B6-2218-4EF4-883D-E7BD047B0C09}" dt="2023-03-24T17:12:50.882" v="1089"/>
          <ac:grpSpMkLst>
            <pc:docMk/>
            <pc:sldMk cId="344875061" sldId="382"/>
            <ac:grpSpMk id="136" creationId="{B08829B5-3617-881F-B37E-26FD206CD7D6}"/>
          </ac:grpSpMkLst>
        </pc:grpChg>
        <pc:graphicFrameChg chg="add mod modGraphic">
          <ac:chgData name="Gastbenutzer" userId="" providerId="Windows Live" clId="Web-{52E2F5B6-2218-4EF4-883D-E7BD047B0C09}" dt="2023-03-24T17:08:56.407" v="1038"/>
          <ac:graphicFrameMkLst>
            <pc:docMk/>
            <pc:sldMk cId="344875061" sldId="382"/>
            <ac:graphicFrameMk id="4" creationId="{18FEC9BF-E3D4-F157-04D3-A0699683CA6F}"/>
          </ac:graphicFrameMkLst>
        </pc:graphicFrameChg>
        <pc:picChg chg="add del mod">
          <ac:chgData name="Gastbenutzer" userId="" providerId="Windows Live" clId="Web-{52E2F5B6-2218-4EF4-883D-E7BD047B0C09}" dt="2023-03-24T15:46:49.888" v="235"/>
          <ac:picMkLst>
            <pc:docMk/>
            <pc:sldMk cId="344875061" sldId="382"/>
            <ac:picMk id="3" creationId="{79FD9BD7-D8DA-30C8-4B89-335DCA62296B}"/>
          </ac:picMkLst>
        </pc:picChg>
        <pc:picChg chg="add mod topLvl">
          <ac:chgData name="Gastbenutzer" userId="" providerId="Windows Live" clId="Web-{52E2F5B6-2218-4EF4-883D-E7BD047B0C09}" dt="2023-03-24T17:13:00.929" v="1090"/>
          <ac:picMkLst>
            <pc:docMk/>
            <pc:sldMk cId="344875061" sldId="382"/>
            <ac:picMk id="18" creationId="{033755C6-3CBB-D367-B4AB-DFD2189E9D31}"/>
          </ac:picMkLst>
        </pc:picChg>
        <pc:picChg chg="topLvl">
          <ac:chgData name="Gastbenutzer" userId="" providerId="Windows Live" clId="Web-{52E2F5B6-2218-4EF4-883D-E7BD047B0C09}" dt="2023-03-24T17:10:17.691" v="1041"/>
          <ac:picMkLst>
            <pc:docMk/>
            <pc:sldMk cId="344875061" sldId="382"/>
            <ac:picMk id="25" creationId="{76FC0712-37A8-0123-2BFF-3D52D98494F3}"/>
          </ac:picMkLst>
        </pc:picChg>
        <pc:picChg chg="topLvl">
          <ac:chgData name="Gastbenutzer" userId="" providerId="Windows Live" clId="Web-{52E2F5B6-2218-4EF4-883D-E7BD047B0C09}" dt="2023-03-24T17:10:17.691" v="1041"/>
          <ac:picMkLst>
            <pc:docMk/>
            <pc:sldMk cId="344875061" sldId="382"/>
            <ac:picMk id="26" creationId="{4DB7D988-84B9-CEA8-9DF5-2E3C4A89E2E2}"/>
          </ac:picMkLst>
        </pc:picChg>
        <pc:picChg chg="topLvl">
          <ac:chgData name="Gastbenutzer" userId="" providerId="Windows Live" clId="Web-{52E2F5B6-2218-4EF4-883D-E7BD047B0C09}" dt="2023-03-24T17:10:17.691" v="1041"/>
          <ac:picMkLst>
            <pc:docMk/>
            <pc:sldMk cId="344875061" sldId="382"/>
            <ac:picMk id="27" creationId="{C67870F6-CDE5-291E-8C96-F5749B060E54}"/>
          </ac:picMkLst>
        </pc:picChg>
        <pc:cxnChg chg="add mod topLvl">
          <ac:chgData name="Gastbenutzer" userId="" providerId="Windows Live" clId="Web-{52E2F5B6-2218-4EF4-883D-E7BD047B0C09}" dt="2023-03-24T17:13:00.929" v="1090"/>
          <ac:cxnSpMkLst>
            <pc:docMk/>
            <pc:sldMk cId="344875061" sldId="382"/>
            <ac:cxnSpMk id="6" creationId="{98E3FF38-A0DC-3990-FB4A-3B87F5FF0673}"/>
          </ac:cxnSpMkLst>
        </pc:cxnChg>
        <pc:cxnChg chg="add mod topLvl">
          <ac:chgData name="Gastbenutzer" userId="" providerId="Windows Live" clId="Web-{52E2F5B6-2218-4EF4-883D-E7BD047B0C09}" dt="2023-03-24T17:13:00.929" v="1090"/>
          <ac:cxnSpMkLst>
            <pc:docMk/>
            <pc:sldMk cId="344875061" sldId="382"/>
            <ac:cxnSpMk id="8" creationId="{13D340BB-2850-0A1E-925A-91A6D02FEE2F}"/>
          </ac:cxnSpMkLst>
        </pc:cxnChg>
        <pc:cxnChg chg="add mod topLvl">
          <ac:chgData name="Gastbenutzer" userId="" providerId="Windows Live" clId="Web-{52E2F5B6-2218-4EF4-883D-E7BD047B0C09}" dt="2023-03-24T17:13:00.929" v="1090"/>
          <ac:cxnSpMkLst>
            <pc:docMk/>
            <pc:sldMk cId="344875061" sldId="382"/>
            <ac:cxnSpMk id="12" creationId="{78106BEA-E9FC-161C-0D69-E5331100C228}"/>
          </ac:cxnSpMkLst>
        </pc:cxnChg>
        <pc:cxnChg chg="add mod topLvl">
          <ac:chgData name="Gastbenutzer" userId="" providerId="Windows Live" clId="Web-{52E2F5B6-2218-4EF4-883D-E7BD047B0C09}" dt="2023-03-24T17:13:00.929" v="1090"/>
          <ac:cxnSpMkLst>
            <pc:docMk/>
            <pc:sldMk cId="344875061" sldId="382"/>
            <ac:cxnSpMk id="14" creationId="{DECD89B8-B680-0D6A-CBEE-7CECA9D01AFE}"/>
          </ac:cxnSpMkLst>
        </pc:cxnChg>
        <pc:cxnChg chg="add mod topLvl">
          <ac:chgData name="Gastbenutzer" userId="" providerId="Windows Live" clId="Web-{52E2F5B6-2218-4EF4-883D-E7BD047B0C09}" dt="2023-03-24T17:13:00.929" v="1090"/>
          <ac:cxnSpMkLst>
            <pc:docMk/>
            <pc:sldMk cId="344875061" sldId="382"/>
            <ac:cxnSpMk id="16" creationId="{600772A7-10CA-3FF8-B15E-0F72A74856EA}"/>
          </ac:cxnSpMkLst>
        </pc:cxnChg>
        <pc:cxnChg chg="add mod topLvl">
          <ac:chgData name="Gastbenutzer" userId="" providerId="Windows Live" clId="Web-{52E2F5B6-2218-4EF4-883D-E7BD047B0C09}" dt="2023-03-24T17:13:00.929" v="1090"/>
          <ac:cxnSpMkLst>
            <pc:docMk/>
            <pc:sldMk cId="344875061" sldId="382"/>
            <ac:cxnSpMk id="24" creationId="{7C93064B-3E8C-D1E6-4D80-048EE6376F7A}"/>
          </ac:cxnSpMkLst>
        </pc:cxnChg>
        <pc:cxnChg chg="add mod topLvl">
          <ac:chgData name="Gastbenutzer" userId="" providerId="Windows Live" clId="Web-{52E2F5B6-2218-4EF4-883D-E7BD047B0C09}" dt="2023-03-24T17:13:00.929" v="1090"/>
          <ac:cxnSpMkLst>
            <pc:docMk/>
            <pc:sldMk cId="344875061" sldId="382"/>
            <ac:cxnSpMk id="32" creationId="{381C9F84-0B03-E515-38C3-803A47AA9141}"/>
          </ac:cxnSpMkLst>
        </pc:cxnChg>
        <pc:cxnChg chg="add mod topLvl">
          <ac:chgData name="Gastbenutzer" userId="" providerId="Windows Live" clId="Web-{52E2F5B6-2218-4EF4-883D-E7BD047B0C09}" dt="2023-03-24T17:13:00.929" v="1090"/>
          <ac:cxnSpMkLst>
            <pc:docMk/>
            <pc:sldMk cId="344875061" sldId="382"/>
            <ac:cxnSpMk id="42" creationId="{1588D79E-DD98-3A04-31A0-3F790D3F1910}"/>
          </ac:cxnSpMkLst>
        </pc:cxnChg>
        <pc:cxnChg chg="add mod topLvl">
          <ac:chgData name="Gastbenutzer" userId="" providerId="Windows Live" clId="Web-{52E2F5B6-2218-4EF4-883D-E7BD047B0C09}" dt="2023-03-24T17:13:00.929" v="1090"/>
          <ac:cxnSpMkLst>
            <pc:docMk/>
            <pc:sldMk cId="344875061" sldId="382"/>
            <ac:cxnSpMk id="44" creationId="{732D3575-AF31-68D5-386E-6A31E6DA3654}"/>
          </ac:cxnSpMkLst>
        </pc:cxnChg>
        <pc:cxnChg chg="add mod topLvl">
          <ac:chgData name="Gastbenutzer" userId="" providerId="Windows Live" clId="Web-{52E2F5B6-2218-4EF4-883D-E7BD047B0C09}" dt="2023-03-24T17:13:00.929" v="1090"/>
          <ac:cxnSpMkLst>
            <pc:docMk/>
            <pc:sldMk cId="344875061" sldId="382"/>
            <ac:cxnSpMk id="46" creationId="{5428B255-640F-87CC-7D79-A5B9B5AD27AA}"/>
          </ac:cxnSpMkLst>
        </pc:cxnChg>
        <pc:cxnChg chg="add mod topLvl">
          <ac:chgData name="Gastbenutzer" userId="" providerId="Windows Live" clId="Web-{52E2F5B6-2218-4EF4-883D-E7BD047B0C09}" dt="2023-03-24T17:13:00.929" v="1090"/>
          <ac:cxnSpMkLst>
            <pc:docMk/>
            <pc:sldMk cId="344875061" sldId="382"/>
            <ac:cxnSpMk id="50" creationId="{10EFDF38-7162-7349-06AC-987C07651A76}"/>
          </ac:cxnSpMkLst>
        </pc:cxnChg>
        <pc:cxnChg chg="add mod topLvl">
          <ac:chgData name="Gastbenutzer" userId="" providerId="Windows Live" clId="Web-{52E2F5B6-2218-4EF4-883D-E7BD047B0C09}" dt="2023-03-24T17:13:00.929" v="1090"/>
          <ac:cxnSpMkLst>
            <pc:docMk/>
            <pc:sldMk cId="344875061" sldId="382"/>
            <ac:cxnSpMk id="52" creationId="{F9D3F91A-E818-94F8-101B-803EDD83F0BB}"/>
          </ac:cxnSpMkLst>
        </pc:cxnChg>
        <pc:cxnChg chg="add mod topLvl">
          <ac:chgData name="Gastbenutzer" userId="" providerId="Windows Live" clId="Web-{52E2F5B6-2218-4EF4-883D-E7BD047B0C09}" dt="2023-03-24T17:13:00.929" v="1090"/>
          <ac:cxnSpMkLst>
            <pc:docMk/>
            <pc:sldMk cId="344875061" sldId="382"/>
            <ac:cxnSpMk id="54" creationId="{1A306106-00F7-E2FB-4A63-8779F1F70A55}"/>
          </ac:cxnSpMkLst>
        </pc:cxnChg>
        <pc:cxnChg chg="add mod topLvl">
          <ac:chgData name="Gastbenutzer" userId="" providerId="Windows Live" clId="Web-{52E2F5B6-2218-4EF4-883D-E7BD047B0C09}" dt="2023-03-24T17:13:00.929" v="1090"/>
          <ac:cxnSpMkLst>
            <pc:docMk/>
            <pc:sldMk cId="344875061" sldId="382"/>
            <ac:cxnSpMk id="56" creationId="{AE7B06AB-8BF0-1107-D101-0848D0A5A81C}"/>
          </ac:cxnSpMkLst>
        </pc:cxnChg>
        <pc:cxnChg chg="add mod topLvl">
          <ac:chgData name="Gastbenutzer" userId="" providerId="Windows Live" clId="Web-{52E2F5B6-2218-4EF4-883D-E7BD047B0C09}" dt="2023-03-24T17:13:00.929" v="1090"/>
          <ac:cxnSpMkLst>
            <pc:docMk/>
            <pc:sldMk cId="344875061" sldId="382"/>
            <ac:cxnSpMk id="66" creationId="{D6248D1B-234B-2483-BEA6-2FA023C21FE6}"/>
          </ac:cxnSpMkLst>
        </pc:cxnChg>
        <pc:cxnChg chg="add mod topLvl">
          <ac:chgData name="Gastbenutzer" userId="" providerId="Windows Live" clId="Web-{52E2F5B6-2218-4EF4-883D-E7BD047B0C09}" dt="2023-03-24T17:13:00.929" v="1090"/>
          <ac:cxnSpMkLst>
            <pc:docMk/>
            <pc:sldMk cId="344875061" sldId="382"/>
            <ac:cxnSpMk id="68" creationId="{1F820295-B25C-08A4-1BC6-1A50C61BE7BC}"/>
          </ac:cxnSpMkLst>
        </pc:cxnChg>
        <pc:cxnChg chg="add mod topLvl">
          <ac:chgData name="Gastbenutzer" userId="" providerId="Windows Live" clId="Web-{52E2F5B6-2218-4EF4-883D-E7BD047B0C09}" dt="2023-03-24T17:13:00.929" v="1090"/>
          <ac:cxnSpMkLst>
            <pc:docMk/>
            <pc:sldMk cId="344875061" sldId="382"/>
            <ac:cxnSpMk id="70" creationId="{A4C465BB-3605-398F-584A-131057C0E127}"/>
          </ac:cxnSpMkLst>
        </pc:cxnChg>
        <pc:cxnChg chg="add mod topLvl">
          <ac:chgData name="Gastbenutzer" userId="" providerId="Windows Live" clId="Web-{52E2F5B6-2218-4EF4-883D-E7BD047B0C09}" dt="2023-03-24T17:13:00.929" v="1090"/>
          <ac:cxnSpMkLst>
            <pc:docMk/>
            <pc:sldMk cId="344875061" sldId="382"/>
            <ac:cxnSpMk id="72" creationId="{131C1EB7-B72B-C337-F797-A0074D68B18D}"/>
          </ac:cxnSpMkLst>
        </pc:cxnChg>
        <pc:cxnChg chg="add mod topLvl">
          <ac:chgData name="Gastbenutzer" userId="" providerId="Windows Live" clId="Web-{52E2F5B6-2218-4EF4-883D-E7BD047B0C09}" dt="2023-03-24T17:13:00.929" v="1090"/>
          <ac:cxnSpMkLst>
            <pc:docMk/>
            <pc:sldMk cId="344875061" sldId="382"/>
            <ac:cxnSpMk id="80" creationId="{89BAC9D1-2604-CA7F-09FB-8C9B3FEBC12E}"/>
          </ac:cxnSpMkLst>
        </pc:cxnChg>
        <pc:cxnChg chg="add mod topLvl">
          <ac:chgData name="Gastbenutzer" userId="" providerId="Windows Live" clId="Web-{52E2F5B6-2218-4EF4-883D-E7BD047B0C09}" dt="2023-03-24T17:13:00.929" v="1090"/>
          <ac:cxnSpMkLst>
            <pc:docMk/>
            <pc:sldMk cId="344875061" sldId="382"/>
            <ac:cxnSpMk id="82" creationId="{68C47DA2-DDDD-3295-1ED4-142FE927EE03}"/>
          </ac:cxnSpMkLst>
        </pc:cxnChg>
        <pc:cxnChg chg="add mod topLvl">
          <ac:chgData name="Gastbenutzer" userId="" providerId="Windows Live" clId="Web-{52E2F5B6-2218-4EF4-883D-E7BD047B0C09}" dt="2023-03-24T17:13:00.929" v="1090"/>
          <ac:cxnSpMkLst>
            <pc:docMk/>
            <pc:sldMk cId="344875061" sldId="382"/>
            <ac:cxnSpMk id="84" creationId="{A86F700F-681A-D44F-9B21-DF642EB094E9}"/>
          </ac:cxnSpMkLst>
        </pc:cxnChg>
        <pc:cxnChg chg="mod">
          <ac:chgData name="Gastbenutzer" userId="" providerId="Windows Live" clId="Web-{52E2F5B6-2218-4EF4-883D-E7BD047B0C09}" dt="2023-03-24T17:12:26.662" v="1087"/>
          <ac:cxnSpMkLst>
            <pc:docMk/>
            <pc:sldMk cId="344875061" sldId="382"/>
            <ac:cxnSpMk id="95" creationId="{77E24825-7B7E-6DBD-0CC3-3A02D72AF257}"/>
          </ac:cxnSpMkLst>
        </pc:cxnChg>
        <pc:cxnChg chg="mod">
          <ac:chgData name="Gastbenutzer" userId="" providerId="Windows Live" clId="Web-{52E2F5B6-2218-4EF4-883D-E7BD047B0C09}" dt="2023-03-24T17:12:26.662" v="1087"/>
          <ac:cxnSpMkLst>
            <pc:docMk/>
            <pc:sldMk cId="344875061" sldId="382"/>
            <ac:cxnSpMk id="96" creationId="{E189A5A5-353B-587B-C5C0-6D3DAD697557}"/>
          </ac:cxnSpMkLst>
        </pc:cxnChg>
        <pc:cxnChg chg="mod">
          <ac:chgData name="Gastbenutzer" userId="" providerId="Windows Live" clId="Web-{52E2F5B6-2218-4EF4-883D-E7BD047B0C09}" dt="2023-03-24T17:12:26.662" v="1087"/>
          <ac:cxnSpMkLst>
            <pc:docMk/>
            <pc:sldMk cId="344875061" sldId="382"/>
            <ac:cxnSpMk id="97" creationId="{5BFEB2E0-9CBE-825F-B836-8137BD36EA7E}"/>
          </ac:cxnSpMkLst>
        </pc:cxnChg>
        <pc:cxnChg chg="mod">
          <ac:chgData name="Gastbenutzer" userId="" providerId="Windows Live" clId="Web-{52E2F5B6-2218-4EF4-883D-E7BD047B0C09}" dt="2023-03-24T17:12:26.662" v="1087"/>
          <ac:cxnSpMkLst>
            <pc:docMk/>
            <pc:sldMk cId="344875061" sldId="382"/>
            <ac:cxnSpMk id="98" creationId="{266B80EA-0496-0C40-A46E-6E15C06B7B5F}"/>
          </ac:cxnSpMkLst>
        </pc:cxnChg>
        <pc:cxnChg chg="mod">
          <ac:chgData name="Gastbenutzer" userId="" providerId="Windows Live" clId="Web-{52E2F5B6-2218-4EF4-883D-E7BD047B0C09}" dt="2023-03-24T17:12:26.662" v="1087"/>
          <ac:cxnSpMkLst>
            <pc:docMk/>
            <pc:sldMk cId="344875061" sldId="382"/>
            <ac:cxnSpMk id="99" creationId="{35B92E4D-2721-945E-09F1-380D12371D4C}"/>
          </ac:cxnSpMkLst>
        </pc:cxnChg>
        <pc:cxnChg chg="mod">
          <ac:chgData name="Gastbenutzer" userId="" providerId="Windows Live" clId="Web-{52E2F5B6-2218-4EF4-883D-E7BD047B0C09}" dt="2023-03-24T17:12:26.662" v="1087"/>
          <ac:cxnSpMkLst>
            <pc:docMk/>
            <pc:sldMk cId="344875061" sldId="382"/>
            <ac:cxnSpMk id="103" creationId="{2EC3FD13-41C6-D5C2-3867-A5A3C1491E02}"/>
          </ac:cxnSpMkLst>
        </pc:cxnChg>
        <pc:cxnChg chg="mod">
          <ac:chgData name="Gastbenutzer" userId="" providerId="Windows Live" clId="Web-{52E2F5B6-2218-4EF4-883D-E7BD047B0C09}" dt="2023-03-24T17:12:26.662" v="1087"/>
          <ac:cxnSpMkLst>
            <pc:docMk/>
            <pc:sldMk cId="344875061" sldId="382"/>
            <ac:cxnSpMk id="105" creationId="{0B79E2C0-FE4A-053B-FF1E-ECCDA5EFF48B}"/>
          </ac:cxnSpMkLst>
        </pc:cxnChg>
        <pc:cxnChg chg="mod">
          <ac:chgData name="Gastbenutzer" userId="" providerId="Windows Live" clId="Web-{52E2F5B6-2218-4EF4-883D-E7BD047B0C09}" dt="2023-03-24T17:12:26.662" v="1087"/>
          <ac:cxnSpMkLst>
            <pc:docMk/>
            <pc:sldMk cId="344875061" sldId="382"/>
            <ac:cxnSpMk id="110" creationId="{9E7E22A3-7BDE-B09A-A988-6100EFCE13E0}"/>
          </ac:cxnSpMkLst>
        </pc:cxnChg>
        <pc:cxnChg chg="mod">
          <ac:chgData name="Gastbenutzer" userId="" providerId="Windows Live" clId="Web-{52E2F5B6-2218-4EF4-883D-E7BD047B0C09}" dt="2023-03-24T17:12:26.662" v="1087"/>
          <ac:cxnSpMkLst>
            <pc:docMk/>
            <pc:sldMk cId="344875061" sldId="382"/>
            <ac:cxnSpMk id="111" creationId="{956D464D-A6E8-BFF0-9B8A-3436AB8256C3}"/>
          </ac:cxnSpMkLst>
        </pc:cxnChg>
        <pc:cxnChg chg="mod">
          <ac:chgData name="Gastbenutzer" userId="" providerId="Windows Live" clId="Web-{52E2F5B6-2218-4EF4-883D-E7BD047B0C09}" dt="2023-03-24T17:12:26.662" v="1087"/>
          <ac:cxnSpMkLst>
            <pc:docMk/>
            <pc:sldMk cId="344875061" sldId="382"/>
            <ac:cxnSpMk id="112" creationId="{5A16D8EB-8B76-B5FC-F1FA-6595411675B1}"/>
          </ac:cxnSpMkLst>
        </pc:cxnChg>
        <pc:cxnChg chg="mod">
          <ac:chgData name="Gastbenutzer" userId="" providerId="Windows Live" clId="Web-{52E2F5B6-2218-4EF4-883D-E7BD047B0C09}" dt="2023-03-24T17:12:26.662" v="1087"/>
          <ac:cxnSpMkLst>
            <pc:docMk/>
            <pc:sldMk cId="344875061" sldId="382"/>
            <ac:cxnSpMk id="114" creationId="{D252F309-DACD-6690-EDF5-6630E66CB7DF}"/>
          </ac:cxnSpMkLst>
        </pc:cxnChg>
        <pc:cxnChg chg="mod">
          <ac:chgData name="Gastbenutzer" userId="" providerId="Windows Live" clId="Web-{52E2F5B6-2218-4EF4-883D-E7BD047B0C09}" dt="2023-03-24T17:12:26.662" v="1087"/>
          <ac:cxnSpMkLst>
            <pc:docMk/>
            <pc:sldMk cId="344875061" sldId="382"/>
            <ac:cxnSpMk id="115" creationId="{DBE4D693-5E13-EDA7-59C3-BA5FF39AD2CA}"/>
          </ac:cxnSpMkLst>
        </pc:cxnChg>
        <pc:cxnChg chg="mod">
          <ac:chgData name="Gastbenutzer" userId="" providerId="Windows Live" clId="Web-{52E2F5B6-2218-4EF4-883D-E7BD047B0C09}" dt="2023-03-24T17:12:26.662" v="1087"/>
          <ac:cxnSpMkLst>
            <pc:docMk/>
            <pc:sldMk cId="344875061" sldId="382"/>
            <ac:cxnSpMk id="116" creationId="{7EEF129E-60BB-4D97-5501-9589470D8590}"/>
          </ac:cxnSpMkLst>
        </pc:cxnChg>
        <pc:cxnChg chg="mod">
          <ac:chgData name="Gastbenutzer" userId="" providerId="Windows Live" clId="Web-{52E2F5B6-2218-4EF4-883D-E7BD047B0C09}" dt="2023-03-24T17:12:26.662" v="1087"/>
          <ac:cxnSpMkLst>
            <pc:docMk/>
            <pc:sldMk cId="344875061" sldId="382"/>
            <ac:cxnSpMk id="117" creationId="{07012343-F796-C312-1D5F-2924050364FF}"/>
          </ac:cxnSpMkLst>
        </pc:cxnChg>
        <pc:cxnChg chg="mod">
          <ac:chgData name="Gastbenutzer" userId="" providerId="Windows Live" clId="Web-{52E2F5B6-2218-4EF4-883D-E7BD047B0C09}" dt="2023-03-24T17:12:26.662" v="1087"/>
          <ac:cxnSpMkLst>
            <pc:docMk/>
            <pc:sldMk cId="344875061" sldId="382"/>
            <ac:cxnSpMk id="122" creationId="{41A2F67A-D1A1-D8EB-208B-92A423CF0653}"/>
          </ac:cxnSpMkLst>
        </pc:cxnChg>
        <pc:cxnChg chg="mod">
          <ac:chgData name="Gastbenutzer" userId="" providerId="Windows Live" clId="Web-{52E2F5B6-2218-4EF4-883D-E7BD047B0C09}" dt="2023-03-24T17:12:26.662" v="1087"/>
          <ac:cxnSpMkLst>
            <pc:docMk/>
            <pc:sldMk cId="344875061" sldId="382"/>
            <ac:cxnSpMk id="123" creationId="{CE7FE67E-71C0-C51F-42EE-46353E89BC23}"/>
          </ac:cxnSpMkLst>
        </pc:cxnChg>
        <pc:cxnChg chg="mod">
          <ac:chgData name="Gastbenutzer" userId="" providerId="Windows Live" clId="Web-{52E2F5B6-2218-4EF4-883D-E7BD047B0C09}" dt="2023-03-24T17:12:26.662" v="1087"/>
          <ac:cxnSpMkLst>
            <pc:docMk/>
            <pc:sldMk cId="344875061" sldId="382"/>
            <ac:cxnSpMk id="124" creationId="{557241D1-2D5F-21E9-1167-63A09D154BDF}"/>
          </ac:cxnSpMkLst>
        </pc:cxnChg>
        <pc:cxnChg chg="mod">
          <ac:chgData name="Gastbenutzer" userId="" providerId="Windows Live" clId="Web-{52E2F5B6-2218-4EF4-883D-E7BD047B0C09}" dt="2023-03-24T17:12:26.662" v="1087"/>
          <ac:cxnSpMkLst>
            <pc:docMk/>
            <pc:sldMk cId="344875061" sldId="382"/>
            <ac:cxnSpMk id="125" creationId="{8BF7E5AF-28F4-5EDB-F258-13E0AB270AEE}"/>
          </ac:cxnSpMkLst>
        </pc:cxnChg>
        <pc:cxnChg chg="mod">
          <ac:chgData name="Gastbenutzer" userId="" providerId="Windows Live" clId="Web-{52E2F5B6-2218-4EF4-883D-E7BD047B0C09}" dt="2023-03-24T17:12:26.662" v="1087"/>
          <ac:cxnSpMkLst>
            <pc:docMk/>
            <pc:sldMk cId="344875061" sldId="382"/>
            <ac:cxnSpMk id="129" creationId="{3606B761-C3C4-23B1-A2AD-AA7D528A6674}"/>
          </ac:cxnSpMkLst>
        </pc:cxnChg>
        <pc:cxnChg chg="mod">
          <ac:chgData name="Gastbenutzer" userId="" providerId="Windows Live" clId="Web-{52E2F5B6-2218-4EF4-883D-E7BD047B0C09}" dt="2023-03-24T17:12:26.662" v="1087"/>
          <ac:cxnSpMkLst>
            <pc:docMk/>
            <pc:sldMk cId="344875061" sldId="382"/>
            <ac:cxnSpMk id="130" creationId="{6337A641-1EE6-2957-3D97-3949E387B44B}"/>
          </ac:cxnSpMkLst>
        </pc:cxnChg>
        <pc:cxnChg chg="mod">
          <ac:chgData name="Gastbenutzer" userId="" providerId="Windows Live" clId="Web-{52E2F5B6-2218-4EF4-883D-E7BD047B0C09}" dt="2023-03-24T17:12:26.662" v="1087"/>
          <ac:cxnSpMkLst>
            <pc:docMk/>
            <pc:sldMk cId="344875061" sldId="382"/>
            <ac:cxnSpMk id="131" creationId="{DD3FB84C-CCCE-FD7B-8FBF-37E3E8F4DB4D}"/>
          </ac:cxnSpMkLst>
        </pc:cxnChg>
        <pc:cxnChg chg="mod">
          <ac:chgData name="Gastbenutzer" userId="" providerId="Windows Live" clId="Web-{52E2F5B6-2218-4EF4-883D-E7BD047B0C09}" dt="2023-03-24T17:12:50.882" v="1089"/>
          <ac:cxnSpMkLst>
            <pc:docMk/>
            <pc:sldMk cId="344875061" sldId="382"/>
            <ac:cxnSpMk id="137" creationId="{7A2E5CCA-D15F-3CCC-5E8E-B7F030E10D8F}"/>
          </ac:cxnSpMkLst>
        </pc:cxnChg>
        <pc:cxnChg chg="mod">
          <ac:chgData name="Gastbenutzer" userId="" providerId="Windows Live" clId="Web-{52E2F5B6-2218-4EF4-883D-E7BD047B0C09}" dt="2023-03-24T17:12:50.882" v="1089"/>
          <ac:cxnSpMkLst>
            <pc:docMk/>
            <pc:sldMk cId="344875061" sldId="382"/>
            <ac:cxnSpMk id="138" creationId="{75993C2C-8286-8C59-AABD-15FF935C170C}"/>
          </ac:cxnSpMkLst>
        </pc:cxnChg>
        <pc:cxnChg chg="mod">
          <ac:chgData name="Gastbenutzer" userId="" providerId="Windows Live" clId="Web-{52E2F5B6-2218-4EF4-883D-E7BD047B0C09}" dt="2023-03-24T17:12:50.882" v="1089"/>
          <ac:cxnSpMkLst>
            <pc:docMk/>
            <pc:sldMk cId="344875061" sldId="382"/>
            <ac:cxnSpMk id="139" creationId="{E874C0CE-20F5-A313-52A2-E97D89E33245}"/>
          </ac:cxnSpMkLst>
        </pc:cxnChg>
        <pc:cxnChg chg="mod">
          <ac:chgData name="Gastbenutzer" userId="" providerId="Windows Live" clId="Web-{52E2F5B6-2218-4EF4-883D-E7BD047B0C09}" dt="2023-03-24T17:12:50.882" v="1089"/>
          <ac:cxnSpMkLst>
            <pc:docMk/>
            <pc:sldMk cId="344875061" sldId="382"/>
            <ac:cxnSpMk id="140" creationId="{1C730E44-CD8E-E3A5-7475-ECEDA681FAD5}"/>
          </ac:cxnSpMkLst>
        </pc:cxnChg>
        <pc:cxnChg chg="mod">
          <ac:chgData name="Gastbenutzer" userId="" providerId="Windows Live" clId="Web-{52E2F5B6-2218-4EF4-883D-E7BD047B0C09}" dt="2023-03-24T17:12:50.882" v="1089"/>
          <ac:cxnSpMkLst>
            <pc:docMk/>
            <pc:sldMk cId="344875061" sldId="382"/>
            <ac:cxnSpMk id="141" creationId="{BDF0E9F3-021A-FE68-A42B-D40BACE6C173}"/>
          </ac:cxnSpMkLst>
        </pc:cxnChg>
        <pc:cxnChg chg="mod">
          <ac:chgData name="Gastbenutzer" userId="" providerId="Windows Live" clId="Web-{52E2F5B6-2218-4EF4-883D-E7BD047B0C09}" dt="2023-03-24T17:12:50.882" v="1089"/>
          <ac:cxnSpMkLst>
            <pc:docMk/>
            <pc:sldMk cId="344875061" sldId="382"/>
            <ac:cxnSpMk id="145" creationId="{E2D6AFF7-1195-0D95-190F-952F82DFDFAC}"/>
          </ac:cxnSpMkLst>
        </pc:cxnChg>
        <pc:cxnChg chg="mod">
          <ac:chgData name="Gastbenutzer" userId="" providerId="Windows Live" clId="Web-{52E2F5B6-2218-4EF4-883D-E7BD047B0C09}" dt="2023-03-24T17:12:50.882" v="1089"/>
          <ac:cxnSpMkLst>
            <pc:docMk/>
            <pc:sldMk cId="344875061" sldId="382"/>
            <ac:cxnSpMk id="147" creationId="{754FF786-8C0A-BAB2-C1FC-853FFBF6B1F3}"/>
          </ac:cxnSpMkLst>
        </pc:cxnChg>
        <pc:cxnChg chg="mod">
          <ac:chgData name="Gastbenutzer" userId="" providerId="Windows Live" clId="Web-{52E2F5B6-2218-4EF4-883D-E7BD047B0C09}" dt="2023-03-24T17:12:50.882" v="1089"/>
          <ac:cxnSpMkLst>
            <pc:docMk/>
            <pc:sldMk cId="344875061" sldId="382"/>
            <ac:cxnSpMk id="152" creationId="{DEC64AF8-91DA-88C2-1B53-3D2D1235C15F}"/>
          </ac:cxnSpMkLst>
        </pc:cxnChg>
        <pc:cxnChg chg="mod">
          <ac:chgData name="Gastbenutzer" userId="" providerId="Windows Live" clId="Web-{52E2F5B6-2218-4EF4-883D-E7BD047B0C09}" dt="2023-03-24T17:12:50.882" v="1089"/>
          <ac:cxnSpMkLst>
            <pc:docMk/>
            <pc:sldMk cId="344875061" sldId="382"/>
            <ac:cxnSpMk id="153" creationId="{4AB81017-F69E-B295-A7E8-C7B5373A1C6B}"/>
          </ac:cxnSpMkLst>
        </pc:cxnChg>
        <pc:cxnChg chg="mod">
          <ac:chgData name="Gastbenutzer" userId="" providerId="Windows Live" clId="Web-{52E2F5B6-2218-4EF4-883D-E7BD047B0C09}" dt="2023-03-24T17:12:50.882" v="1089"/>
          <ac:cxnSpMkLst>
            <pc:docMk/>
            <pc:sldMk cId="344875061" sldId="382"/>
            <ac:cxnSpMk id="154" creationId="{55428B6A-3A68-7F15-D92B-A8B0196131CC}"/>
          </ac:cxnSpMkLst>
        </pc:cxnChg>
        <pc:cxnChg chg="mod">
          <ac:chgData name="Gastbenutzer" userId="" providerId="Windows Live" clId="Web-{52E2F5B6-2218-4EF4-883D-E7BD047B0C09}" dt="2023-03-24T17:12:50.882" v="1089"/>
          <ac:cxnSpMkLst>
            <pc:docMk/>
            <pc:sldMk cId="344875061" sldId="382"/>
            <ac:cxnSpMk id="156" creationId="{AD16DDED-96DC-58F8-AC68-AC06724D6BF3}"/>
          </ac:cxnSpMkLst>
        </pc:cxnChg>
        <pc:cxnChg chg="mod">
          <ac:chgData name="Gastbenutzer" userId="" providerId="Windows Live" clId="Web-{52E2F5B6-2218-4EF4-883D-E7BD047B0C09}" dt="2023-03-24T17:12:50.882" v="1089"/>
          <ac:cxnSpMkLst>
            <pc:docMk/>
            <pc:sldMk cId="344875061" sldId="382"/>
            <ac:cxnSpMk id="157" creationId="{22E54FBE-6728-F119-197A-00A5E4A97E5D}"/>
          </ac:cxnSpMkLst>
        </pc:cxnChg>
        <pc:cxnChg chg="mod">
          <ac:chgData name="Gastbenutzer" userId="" providerId="Windows Live" clId="Web-{52E2F5B6-2218-4EF4-883D-E7BD047B0C09}" dt="2023-03-24T17:12:50.882" v="1089"/>
          <ac:cxnSpMkLst>
            <pc:docMk/>
            <pc:sldMk cId="344875061" sldId="382"/>
            <ac:cxnSpMk id="158" creationId="{FE4057A7-6F66-C189-51FF-8BD4F1FE8BE5}"/>
          </ac:cxnSpMkLst>
        </pc:cxnChg>
        <pc:cxnChg chg="mod">
          <ac:chgData name="Gastbenutzer" userId="" providerId="Windows Live" clId="Web-{52E2F5B6-2218-4EF4-883D-E7BD047B0C09}" dt="2023-03-24T17:12:50.882" v="1089"/>
          <ac:cxnSpMkLst>
            <pc:docMk/>
            <pc:sldMk cId="344875061" sldId="382"/>
            <ac:cxnSpMk id="159" creationId="{97C5DB03-6A27-FAD4-DC45-CEF5DE346B19}"/>
          </ac:cxnSpMkLst>
        </pc:cxnChg>
        <pc:cxnChg chg="mod">
          <ac:chgData name="Gastbenutzer" userId="" providerId="Windows Live" clId="Web-{52E2F5B6-2218-4EF4-883D-E7BD047B0C09}" dt="2023-03-24T17:12:50.882" v="1089"/>
          <ac:cxnSpMkLst>
            <pc:docMk/>
            <pc:sldMk cId="344875061" sldId="382"/>
            <ac:cxnSpMk id="164" creationId="{7B627B5C-6F04-269A-C00E-821A84CEA05F}"/>
          </ac:cxnSpMkLst>
        </pc:cxnChg>
        <pc:cxnChg chg="mod">
          <ac:chgData name="Gastbenutzer" userId="" providerId="Windows Live" clId="Web-{52E2F5B6-2218-4EF4-883D-E7BD047B0C09}" dt="2023-03-24T17:12:50.882" v="1089"/>
          <ac:cxnSpMkLst>
            <pc:docMk/>
            <pc:sldMk cId="344875061" sldId="382"/>
            <ac:cxnSpMk id="165" creationId="{11AA95ED-F526-EE52-12CB-3A2FBBB069BF}"/>
          </ac:cxnSpMkLst>
        </pc:cxnChg>
        <pc:cxnChg chg="mod">
          <ac:chgData name="Gastbenutzer" userId="" providerId="Windows Live" clId="Web-{52E2F5B6-2218-4EF4-883D-E7BD047B0C09}" dt="2023-03-24T17:12:50.882" v="1089"/>
          <ac:cxnSpMkLst>
            <pc:docMk/>
            <pc:sldMk cId="344875061" sldId="382"/>
            <ac:cxnSpMk id="166" creationId="{CB794516-D5FF-1634-780D-403D7D72C2C9}"/>
          </ac:cxnSpMkLst>
        </pc:cxnChg>
        <pc:cxnChg chg="mod">
          <ac:chgData name="Gastbenutzer" userId="" providerId="Windows Live" clId="Web-{52E2F5B6-2218-4EF4-883D-E7BD047B0C09}" dt="2023-03-24T17:12:50.882" v="1089"/>
          <ac:cxnSpMkLst>
            <pc:docMk/>
            <pc:sldMk cId="344875061" sldId="382"/>
            <ac:cxnSpMk id="167" creationId="{6A124181-6AD8-EBFA-8BAD-3BFD0E812171}"/>
          </ac:cxnSpMkLst>
        </pc:cxnChg>
        <pc:cxnChg chg="mod">
          <ac:chgData name="Gastbenutzer" userId="" providerId="Windows Live" clId="Web-{52E2F5B6-2218-4EF4-883D-E7BD047B0C09}" dt="2023-03-24T17:12:50.882" v="1089"/>
          <ac:cxnSpMkLst>
            <pc:docMk/>
            <pc:sldMk cId="344875061" sldId="382"/>
            <ac:cxnSpMk id="171" creationId="{56957CA2-FD12-7D3B-2DA4-267DC41617BC}"/>
          </ac:cxnSpMkLst>
        </pc:cxnChg>
        <pc:cxnChg chg="mod">
          <ac:chgData name="Gastbenutzer" userId="" providerId="Windows Live" clId="Web-{52E2F5B6-2218-4EF4-883D-E7BD047B0C09}" dt="2023-03-24T17:12:50.882" v="1089"/>
          <ac:cxnSpMkLst>
            <pc:docMk/>
            <pc:sldMk cId="344875061" sldId="382"/>
            <ac:cxnSpMk id="172" creationId="{A7AA036A-9513-3D9B-1BEB-917EE1E1834B}"/>
          </ac:cxnSpMkLst>
        </pc:cxnChg>
        <pc:cxnChg chg="mod">
          <ac:chgData name="Gastbenutzer" userId="" providerId="Windows Live" clId="Web-{52E2F5B6-2218-4EF4-883D-E7BD047B0C09}" dt="2023-03-24T17:12:50.882" v="1089"/>
          <ac:cxnSpMkLst>
            <pc:docMk/>
            <pc:sldMk cId="344875061" sldId="382"/>
            <ac:cxnSpMk id="173" creationId="{BB985CC4-32A5-AD85-165B-E01BC4833C29}"/>
          </ac:cxnSpMkLst>
        </pc:cxnChg>
      </pc:sldChg>
      <pc:sldChg chg="addSp modSp add ord replId">
        <pc:chgData name="Gastbenutzer" userId="" providerId="Windows Live" clId="Web-{52E2F5B6-2218-4EF4-883D-E7BD047B0C09}" dt="2023-03-24T15:33:19.317" v="192" actId="20577"/>
        <pc:sldMkLst>
          <pc:docMk/>
          <pc:sldMk cId="1511661055" sldId="383"/>
        </pc:sldMkLst>
        <pc:spChg chg="mod">
          <ac:chgData name="Gastbenutzer" userId="" providerId="Windows Live" clId="Web-{52E2F5B6-2218-4EF4-883D-E7BD047B0C09}" dt="2023-03-24T15:33:02.597" v="186" actId="20577"/>
          <ac:spMkLst>
            <pc:docMk/>
            <pc:sldMk cId="1511661055" sldId="383"/>
            <ac:spMk id="2" creationId="{A8F2193A-1BC5-0A26-4925-BEF2A3FE4598}"/>
          </ac:spMkLst>
        </pc:spChg>
        <pc:spChg chg="add mod">
          <ac:chgData name="Gastbenutzer" userId="" providerId="Windows Live" clId="Web-{52E2F5B6-2218-4EF4-883D-E7BD047B0C09}" dt="2023-03-24T15:33:19.317" v="192" actId="20577"/>
          <ac:spMkLst>
            <pc:docMk/>
            <pc:sldMk cId="1511661055" sldId="383"/>
            <ac:spMk id="3" creationId="{DED64126-C998-49A7-9987-6EBCC8BF9515}"/>
          </ac:spMkLst>
        </pc:spChg>
      </pc:sldChg>
    </pc:docChg>
  </pc:docChgLst>
  <pc:docChgLst>
    <pc:chgData name="elena riese" userId="762523a20bee2122" providerId="LiveId" clId="{B6EDEC30-FE02-4DDF-9273-204A9B93CD96}"/>
    <pc:docChg chg="undo custSel addSld delSld modSld sldOrd">
      <pc:chgData name="elena riese" userId="762523a20bee2122" providerId="LiveId" clId="{B6EDEC30-FE02-4DDF-9273-204A9B93CD96}" dt="2023-06-14T18:03:24.318" v="3537" actId="20577"/>
      <pc:docMkLst>
        <pc:docMk/>
      </pc:docMkLst>
      <pc:sldChg chg="add del">
        <pc:chgData name="elena riese" userId="762523a20bee2122" providerId="LiveId" clId="{B6EDEC30-FE02-4DDF-9273-204A9B93CD96}" dt="2023-06-14T13:12:55.176" v="1485"/>
        <pc:sldMkLst>
          <pc:docMk/>
          <pc:sldMk cId="2307151417" sldId="337"/>
        </pc:sldMkLst>
      </pc:sldChg>
      <pc:sldChg chg="del">
        <pc:chgData name="elena riese" userId="762523a20bee2122" providerId="LiveId" clId="{B6EDEC30-FE02-4DDF-9273-204A9B93CD96}" dt="2023-06-11T16:30:04.328" v="969" actId="47"/>
        <pc:sldMkLst>
          <pc:docMk/>
          <pc:sldMk cId="3995746970" sldId="339"/>
        </pc:sldMkLst>
      </pc:sldChg>
      <pc:sldChg chg="modSp add del mod modAnim delCm">
        <pc:chgData name="elena riese" userId="762523a20bee2122" providerId="LiveId" clId="{B6EDEC30-FE02-4DDF-9273-204A9B93CD96}" dt="2023-06-14T18:02:55.867" v="3521" actId="20577"/>
        <pc:sldMkLst>
          <pc:docMk/>
          <pc:sldMk cId="2245179643" sldId="377"/>
        </pc:sldMkLst>
        <pc:spChg chg="mod">
          <ac:chgData name="elena riese" userId="762523a20bee2122" providerId="LiveId" clId="{B6EDEC30-FE02-4DDF-9273-204A9B93CD96}" dt="2023-06-14T13:13:34.156" v="1499" actId="20577"/>
          <ac:spMkLst>
            <pc:docMk/>
            <pc:sldMk cId="2245179643" sldId="377"/>
            <ac:spMk id="6" creationId="{70611DFF-B10D-8631-116F-B26A7829D1C7}"/>
          </ac:spMkLst>
        </pc:spChg>
        <pc:spChg chg="mod">
          <ac:chgData name="elena riese" userId="762523a20bee2122" providerId="LiveId" clId="{B6EDEC30-FE02-4DDF-9273-204A9B93CD96}" dt="2023-06-14T18:02:55.867" v="3521" actId="20577"/>
          <ac:spMkLst>
            <pc:docMk/>
            <pc:sldMk cId="2245179643" sldId="377"/>
            <ac:spMk id="9" creationId="{8D0A10F1-D21F-4FFB-D576-17635FC73D71}"/>
          </ac:spMkLst>
        </pc:spChg>
      </pc:sldChg>
      <pc:sldChg chg="modSp add del mod modAnim">
        <pc:chgData name="elena riese" userId="762523a20bee2122" providerId="LiveId" clId="{B6EDEC30-FE02-4DDF-9273-204A9B93CD96}" dt="2023-06-14T18:03:02.773" v="3525" actId="20577"/>
        <pc:sldMkLst>
          <pc:docMk/>
          <pc:sldMk cId="109734848" sldId="378"/>
        </pc:sldMkLst>
        <pc:spChg chg="mod">
          <ac:chgData name="elena riese" userId="762523a20bee2122" providerId="LiveId" clId="{B6EDEC30-FE02-4DDF-9273-204A9B93CD96}" dt="2023-06-14T13:14:19.881" v="1511" actId="20577"/>
          <ac:spMkLst>
            <pc:docMk/>
            <pc:sldMk cId="109734848" sldId="378"/>
            <ac:spMk id="6" creationId="{8163C21F-5938-DC53-F7EB-A92C8D8D794C}"/>
          </ac:spMkLst>
        </pc:spChg>
        <pc:spChg chg="mod">
          <ac:chgData name="elena riese" userId="762523a20bee2122" providerId="LiveId" clId="{B6EDEC30-FE02-4DDF-9273-204A9B93CD96}" dt="2023-06-14T13:14:45.403" v="1539" actId="20577"/>
          <ac:spMkLst>
            <pc:docMk/>
            <pc:sldMk cId="109734848" sldId="378"/>
            <ac:spMk id="8" creationId="{BF56990E-CDE2-7BD4-B9BF-EA581A7A4574}"/>
          </ac:spMkLst>
        </pc:spChg>
        <pc:spChg chg="mod">
          <ac:chgData name="elena riese" userId="762523a20bee2122" providerId="LiveId" clId="{B6EDEC30-FE02-4DDF-9273-204A9B93CD96}" dt="2023-06-14T18:03:02.773" v="3525" actId="20577"/>
          <ac:spMkLst>
            <pc:docMk/>
            <pc:sldMk cId="109734848" sldId="378"/>
            <ac:spMk id="9" creationId="{8173DCC3-A70D-6F84-DA17-9C79A568BDDB}"/>
          </ac:spMkLst>
        </pc:spChg>
      </pc:sldChg>
      <pc:sldChg chg="modSp add del mod">
        <pc:chgData name="elena riese" userId="762523a20bee2122" providerId="LiveId" clId="{B6EDEC30-FE02-4DDF-9273-204A9B93CD96}" dt="2023-06-14T18:03:09.979" v="3529" actId="20577"/>
        <pc:sldMkLst>
          <pc:docMk/>
          <pc:sldMk cId="4179824122" sldId="379"/>
        </pc:sldMkLst>
        <pc:spChg chg="mod">
          <ac:chgData name="elena riese" userId="762523a20bee2122" providerId="LiveId" clId="{B6EDEC30-FE02-4DDF-9273-204A9B93CD96}" dt="2023-06-14T18:03:09.979" v="3529" actId="20577"/>
          <ac:spMkLst>
            <pc:docMk/>
            <pc:sldMk cId="4179824122" sldId="379"/>
            <ac:spMk id="9" creationId="{8173DCC3-A70D-6F84-DA17-9C79A568BDDB}"/>
          </ac:spMkLst>
        </pc:spChg>
      </pc:sldChg>
      <pc:sldChg chg="modSp mod">
        <pc:chgData name="elena riese" userId="762523a20bee2122" providerId="LiveId" clId="{B6EDEC30-FE02-4DDF-9273-204A9B93CD96}" dt="2023-06-12T15:14:42.610" v="1179" actId="20577"/>
        <pc:sldMkLst>
          <pc:docMk/>
          <pc:sldMk cId="3569985593" sldId="380"/>
        </pc:sldMkLst>
        <pc:spChg chg="mod">
          <ac:chgData name="elena riese" userId="762523a20bee2122" providerId="LiveId" clId="{B6EDEC30-FE02-4DDF-9273-204A9B93CD96}" dt="2023-06-12T15:14:42.610" v="1179" actId="20577"/>
          <ac:spMkLst>
            <pc:docMk/>
            <pc:sldMk cId="3569985593" sldId="380"/>
            <ac:spMk id="8" creationId="{B31AC14F-315F-4077-9345-91AFADC7417B}"/>
          </ac:spMkLst>
        </pc:spChg>
      </pc:sldChg>
      <pc:sldChg chg="del">
        <pc:chgData name="elena riese" userId="762523a20bee2122" providerId="LiveId" clId="{B6EDEC30-FE02-4DDF-9273-204A9B93CD96}" dt="2023-06-14T13:56:15.932" v="2936" actId="47"/>
        <pc:sldMkLst>
          <pc:docMk/>
          <pc:sldMk cId="344875061" sldId="382"/>
        </pc:sldMkLst>
      </pc:sldChg>
      <pc:sldChg chg="modSp mod modShow">
        <pc:chgData name="elena riese" userId="762523a20bee2122" providerId="LiveId" clId="{B6EDEC30-FE02-4DDF-9273-204A9B93CD96}" dt="2023-06-12T15:35:45.704" v="1382" actId="729"/>
        <pc:sldMkLst>
          <pc:docMk/>
          <pc:sldMk cId="1511661055" sldId="383"/>
        </pc:sldMkLst>
        <pc:spChg chg="mod">
          <ac:chgData name="elena riese" userId="762523a20bee2122" providerId="LiveId" clId="{B6EDEC30-FE02-4DDF-9273-204A9B93CD96}" dt="2023-06-12T15:16:30.842" v="1204" actId="20577"/>
          <ac:spMkLst>
            <pc:docMk/>
            <pc:sldMk cId="1511661055" sldId="383"/>
            <ac:spMk id="9" creationId="{8173DCC3-A70D-6F84-DA17-9C79A568BDDB}"/>
          </ac:spMkLst>
        </pc:spChg>
      </pc:sldChg>
      <pc:sldChg chg="del">
        <pc:chgData name="elena riese" userId="762523a20bee2122" providerId="LiveId" clId="{B6EDEC30-FE02-4DDF-9273-204A9B93CD96}" dt="2023-06-14T13:56:17.398" v="2937" actId="47"/>
        <pc:sldMkLst>
          <pc:docMk/>
          <pc:sldMk cId="3368139416" sldId="385"/>
        </pc:sldMkLst>
      </pc:sldChg>
      <pc:sldChg chg="del">
        <pc:chgData name="elena riese" userId="762523a20bee2122" providerId="LiveId" clId="{B6EDEC30-FE02-4DDF-9273-204A9B93CD96}" dt="2023-06-04T18:36:35.161" v="764" actId="47"/>
        <pc:sldMkLst>
          <pc:docMk/>
          <pc:sldMk cId="1064499108" sldId="386"/>
        </pc:sldMkLst>
      </pc:sldChg>
      <pc:sldChg chg="modSp mod modAnim">
        <pc:chgData name="elena riese" userId="762523a20bee2122" providerId="LiveId" clId="{B6EDEC30-FE02-4DDF-9273-204A9B93CD96}" dt="2023-06-13T11:46:15.175" v="1479"/>
        <pc:sldMkLst>
          <pc:docMk/>
          <pc:sldMk cId="2755884317" sldId="387"/>
        </pc:sldMkLst>
        <pc:spChg chg="mod">
          <ac:chgData name="elena riese" userId="762523a20bee2122" providerId="LiveId" clId="{B6EDEC30-FE02-4DDF-9273-204A9B93CD96}" dt="2023-06-12T15:14:35.235" v="1174" actId="20577"/>
          <ac:spMkLst>
            <pc:docMk/>
            <pc:sldMk cId="2755884317" sldId="387"/>
            <ac:spMk id="4" creationId="{309D9C71-34B9-80EB-9002-2A04B8B743DF}"/>
          </ac:spMkLst>
        </pc:spChg>
      </pc:sldChg>
      <pc:sldChg chg="modSp mod">
        <pc:chgData name="elena riese" userId="762523a20bee2122" providerId="LiveId" clId="{B6EDEC30-FE02-4DDF-9273-204A9B93CD96}" dt="2023-06-12T15:14:56.562" v="1184" actId="20577"/>
        <pc:sldMkLst>
          <pc:docMk/>
          <pc:sldMk cId="3837020025" sldId="388"/>
        </pc:sldMkLst>
        <pc:spChg chg="mod">
          <ac:chgData name="elena riese" userId="762523a20bee2122" providerId="LiveId" clId="{B6EDEC30-FE02-4DDF-9273-204A9B93CD96}" dt="2023-06-12T15:14:56.562" v="1184" actId="20577"/>
          <ac:spMkLst>
            <pc:docMk/>
            <pc:sldMk cId="3837020025" sldId="388"/>
            <ac:spMk id="4" creationId="{5C87354F-3BBF-1768-6D1A-AF256B33ECA0}"/>
          </ac:spMkLst>
        </pc:spChg>
      </pc:sldChg>
      <pc:sldChg chg="addSp modSp mod modAnim">
        <pc:chgData name="elena riese" userId="762523a20bee2122" providerId="LiveId" clId="{B6EDEC30-FE02-4DDF-9273-204A9B93CD96}" dt="2023-06-12T15:15:03.426" v="1189" actId="20577"/>
        <pc:sldMkLst>
          <pc:docMk/>
          <pc:sldMk cId="1539764495" sldId="389"/>
        </pc:sldMkLst>
        <pc:spChg chg="mod">
          <ac:chgData name="elena riese" userId="762523a20bee2122" providerId="LiveId" clId="{B6EDEC30-FE02-4DDF-9273-204A9B93CD96}" dt="2023-06-12T15:15:03.426" v="1189" actId="20577"/>
          <ac:spMkLst>
            <pc:docMk/>
            <pc:sldMk cId="1539764495" sldId="389"/>
            <ac:spMk id="9" creationId="{8173DCC3-A70D-6F84-DA17-9C79A568BDDB}"/>
          </ac:spMkLst>
        </pc:spChg>
        <pc:cxnChg chg="add mod">
          <ac:chgData name="elena riese" userId="762523a20bee2122" providerId="LiveId" clId="{B6EDEC30-FE02-4DDF-9273-204A9B93CD96}" dt="2023-06-04T16:24:18.008" v="8" actId="14100"/>
          <ac:cxnSpMkLst>
            <pc:docMk/>
            <pc:sldMk cId="1539764495" sldId="389"/>
            <ac:cxnSpMk id="4" creationId="{545E0FB8-CE0D-DB1D-334F-B21142ED2606}"/>
          </ac:cxnSpMkLst>
        </pc:cxnChg>
      </pc:sldChg>
      <pc:sldChg chg="modSp add mod ord">
        <pc:chgData name="elena riese" userId="762523a20bee2122" providerId="LiveId" clId="{B6EDEC30-FE02-4DDF-9273-204A9B93CD96}" dt="2023-06-04T16:25:52.211" v="36" actId="1076"/>
        <pc:sldMkLst>
          <pc:docMk/>
          <pc:sldMk cId="2356889707" sldId="390"/>
        </pc:sldMkLst>
        <pc:spChg chg="mod">
          <ac:chgData name="elena riese" userId="762523a20bee2122" providerId="LiveId" clId="{B6EDEC30-FE02-4DDF-9273-204A9B93CD96}" dt="2023-06-04T16:25:52.211" v="36" actId="1076"/>
          <ac:spMkLst>
            <pc:docMk/>
            <pc:sldMk cId="2356889707" sldId="390"/>
            <ac:spMk id="5" creationId="{DC7AE00E-3BDF-4D30-9783-F4262EB668F3}"/>
          </ac:spMkLst>
        </pc:spChg>
      </pc:sldChg>
      <pc:sldChg chg="addSp delSp modSp new mod ord modClrScheme modAnim modShow chgLayout">
        <pc:chgData name="elena riese" userId="762523a20bee2122" providerId="LiveId" clId="{B6EDEC30-FE02-4DDF-9273-204A9B93CD96}" dt="2023-06-13T14:31:27.469" v="1484"/>
        <pc:sldMkLst>
          <pc:docMk/>
          <pc:sldMk cId="4240239780" sldId="391"/>
        </pc:sldMkLst>
        <pc:spChg chg="del">
          <ac:chgData name="elena riese" userId="762523a20bee2122" providerId="LiveId" clId="{B6EDEC30-FE02-4DDF-9273-204A9B93CD96}" dt="2023-06-04T16:26:17.428" v="38" actId="478"/>
          <ac:spMkLst>
            <pc:docMk/>
            <pc:sldMk cId="4240239780" sldId="391"/>
            <ac:spMk id="2" creationId="{532515C3-9A77-5000-D1FB-EBED2A4294E5}"/>
          </ac:spMkLst>
        </pc:spChg>
        <pc:spChg chg="del">
          <ac:chgData name="elena riese" userId="762523a20bee2122" providerId="LiveId" clId="{B6EDEC30-FE02-4DDF-9273-204A9B93CD96}" dt="2023-06-04T16:26:20.355" v="39" actId="478"/>
          <ac:spMkLst>
            <pc:docMk/>
            <pc:sldMk cId="4240239780" sldId="391"/>
            <ac:spMk id="3" creationId="{DE5519E5-C2A8-FBC6-8771-7252D782B230}"/>
          </ac:spMkLst>
        </pc:spChg>
        <pc:spChg chg="mod ord">
          <ac:chgData name="elena riese" userId="762523a20bee2122" providerId="LiveId" clId="{B6EDEC30-FE02-4DDF-9273-204A9B93CD96}" dt="2023-06-04T16:26:36.947" v="40" actId="700"/>
          <ac:spMkLst>
            <pc:docMk/>
            <pc:sldMk cId="4240239780" sldId="391"/>
            <ac:spMk id="4" creationId="{729ECDEB-9C65-D0A4-6925-1FC3FF81D4D7}"/>
          </ac:spMkLst>
        </pc:spChg>
        <pc:spChg chg="mod ord">
          <ac:chgData name="elena riese" userId="762523a20bee2122" providerId="LiveId" clId="{B6EDEC30-FE02-4DDF-9273-204A9B93CD96}" dt="2023-06-04T16:26:36.947" v="40" actId="700"/>
          <ac:spMkLst>
            <pc:docMk/>
            <pc:sldMk cId="4240239780" sldId="391"/>
            <ac:spMk id="5" creationId="{7FD0E1BD-7364-0D5E-412F-AD86BC3602DA}"/>
          </ac:spMkLst>
        </pc:spChg>
        <pc:spChg chg="mod ord">
          <ac:chgData name="elena riese" userId="762523a20bee2122" providerId="LiveId" clId="{B6EDEC30-FE02-4DDF-9273-204A9B93CD96}" dt="2023-06-04T16:26:36.947" v="40" actId="700"/>
          <ac:spMkLst>
            <pc:docMk/>
            <pc:sldMk cId="4240239780" sldId="391"/>
            <ac:spMk id="6" creationId="{C4953861-B0ED-4662-4D16-46DC478E579D}"/>
          </ac:spMkLst>
        </pc:spChg>
        <pc:spChg chg="add del mod ord">
          <ac:chgData name="elena riese" userId="762523a20bee2122" providerId="LiveId" clId="{B6EDEC30-FE02-4DDF-9273-204A9B93CD96}" dt="2023-06-04T16:26:39.211" v="41" actId="478"/>
          <ac:spMkLst>
            <pc:docMk/>
            <pc:sldMk cId="4240239780" sldId="391"/>
            <ac:spMk id="7" creationId="{26DE214D-2B99-0571-C86D-AE994436A02F}"/>
          </ac:spMkLst>
        </pc:spChg>
        <pc:spChg chg="add mod">
          <ac:chgData name="elena riese" userId="762523a20bee2122" providerId="LiveId" clId="{B6EDEC30-FE02-4DDF-9273-204A9B93CD96}" dt="2023-06-04T18:27:42.415" v="669" actId="1076"/>
          <ac:spMkLst>
            <pc:docMk/>
            <pc:sldMk cId="4240239780" sldId="391"/>
            <ac:spMk id="8" creationId="{9440216B-9456-93BD-77B2-74B18FB3828B}"/>
          </ac:spMkLst>
        </pc:spChg>
        <pc:spChg chg="add del mod">
          <ac:chgData name="elena riese" userId="762523a20bee2122" providerId="LiveId" clId="{B6EDEC30-FE02-4DDF-9273-204A9B93CD96}" dt="2023-06-04T16:27:47.451" v="85" actId="478"/>
          <ac:spMkLst>
            <pc:docMk/>
            <pc:sldMk cId="4240239780" sldId="391"/>
            <ac:spMk id="9" creationId="{67288713-318F-07B1-C13A-5B40CA8CB681}"/>
          </ac:spMkLst>
        </pc:spChg>
        <pc:spChg chg="add mod">
          <ac:chgData name="elena riese" userId="762523a20bee2122" providerId="LiveId" clId="{B6EDEC30-FE02-4DDF-9273-204A9B93CD96}" dt="2023-06-04T16:36:14.359" v="651" actId="20577"/>
          <ac:spMkLst>
            <pc:docMk/>
            <pc:sldMk cId="4240239780" sldId="391"/>
            <ac:spMk id="10" creationId="{A957D4C4-DE5D-D116-2333-B4928DBBAE2E}"/>
          </ac:spMkLst>
        </pc:spChg>
        <pc:spChg chg="add del mod">
          <ac:chgData name="elena riese" userId="762523a20bee2122" providerId="LiveId" clId="{B6EDEC30-FE02-4DDF-9273-204A9B93CD96}" dt="2023-06-04T16:29:15.587" v="213" actId="478"/>
          <ac:spMkLst>
            <pc:docMk/>
            <pc:sldMk cId="4240239780" sldId="391"/>
            <ac:spMk id="11" creationId="{759D59DD-E066-A517-F9AB-918619792909}"/>
          </ac:spMkLst>
        </pc:spChg>
        <pc:spChg chg="add mod">
          <ac:chgData name="elena riese" userId="762523a20bee2122" providerId="LiveId" clId="{B6EDEC30-FE02-4DDF-9273-204A9B93CD96}" dt="2023-06-12T15:16:39.898" v="1211" actId="20577"/>
          <ac:spMkLst>
            <pc:docMk/>
            <pc:sldMk cId="4240239780" sldId="391"/>
            <ac:spMk id="12" creationId="{A46DB151-062D-310B-F66A-2071BC525595}"/>
          </ac:spMkLst>
        </pc:spChg>
        <pc:spChg chg="add mod">
          <ac:chgData name="elena riese" userId="762523a20bee2122" providerId="LiveId" clId="{B6EDEC30-FE02-4DDF-9273-204A9B93CD96}" dt="2023-06-12T15:17:58.907" v="1291" actId="6549"/>
          <ac:spMkLst>
            <pc:docMk/>
            <pc:sldMk cId="4240239780" sldId="391"/>
            <ac:spMk id="13" creationId="{7A7AA9D6-8D89-D2C9-AF5C-C294DA0D1B74}"/>
          </ac:spMkLst>
        </pc:spChg>
        <pc:spChg chg="add mod">
          <ac:chgData name="elena riese" userId="762523a20bee2122" providerId="LiveId" clId="{B6EDEC30-FE02-4DDF-9273-204A9B93CD96}" dt="2023-06-12T15:18:57.082" v="1327" actId="20577"/>
          <ac:spMkLst>
            <pc:docMk/>
            <pc:sldMk cId="4240239780" sldId="391"/>
            <ac:spMk id="14" creationId="{915709F4-64BB-DB0C-E71B-2161EF037C33}"/>
          </ac:spMkLst>
        </pc:spChg>
        <pc:spChg chg="add mod">
          <ac:chgData name="elena riese" userId="762523a20bee2122" providerId="LiveId" clId="{B6EDEC30-FE02-4DDF-9273-204A9B93CD96}" dt="2023-06-04T18:30:49.059" v="724" actId="20577"/>
          <ac:spMkLst>
            <pc:docMk/>
            <pc:sldMk cId="4240239780" sldId="391"/>
            <ac:spMk id="15" creationId="{DB15CC60-A8C3-031E-660D-D7C64B581E5F}"/>
          </ac:spMkLst>
        </pc:spChg>
        <pc:spChg chg="add mod">
          <ac:chgData name="elena riese" userId="762523a20bee2122" providerId="LiveId" clId="{B6EDEC30-FE02-4DDF-9273-204A9B93CD96}" dt="2023-06-04T18:32:34.746" v="740" actId="20577"/>
          <ac:spMkLst>
            <pc:docMk/>
            <pc:sldMk cId="4240239780" sldId="391"/>
            <ac:spMk id="16" creationId="{EC0AAD1E-1DA6-7A40-339A-31D9FA3273F5}"/>
          </ac:spMkLst>
        </pc:spChg>
        <pc:spChg chg="add mod">
          <ac:chgData name="elena riese" userId="762523a20bee2122" providerId="LiveId" clId="{B6EDEC30-FE02-4DDF-9273-204A9B93CD96}" dt="2023-06-04T18:32:51.658" v="741" actId="13822"/>
          <ac:spMkLst>
            <pc:docMk/>
            <pc:sldMk cId="4240239780" sldId="391"/>
            <ac:spMk id="17" creationId="{2A4E05C9-89BD-DCE9-C350-A501566DF0AD}"/>
          </ac:spMkLst>
        </pc:spChg>
        <pc:spChg chg="add mod">
          <ac:chgData name="elena riese" userId="762523a20bee2122" providerId="LiveId" clId="{B6EDEC30-FE02-4DDF-9273-204A9B93CD96}" dt="2023-06-12T15:17:28.853" v="1246" actId="1076"/>
          <ac:spMkLst>
            <pc:docMk/>
            <pc:sldMk cId="4240239780" sldId="391"/>
            <ac:spMk id="24" creationId="{8D922EE0-011D-5AA5-2B5D-CA164030EFBF}"/>
          </ac:spMkLst>
        </pc:spChg>
        <pc:grpChg chg="add mod">
          <ac:chgData name="elena riese" userId="762523a20bee2122" providerId="LiveId" clId="{B6EDEC30-FE02-4DDF-9273-204A9B93CD96}" dt="2023-06-04T16:36:58.899" v="658" actId="1076"/>
          <ac:grpSpMkLst>
            <pc:docMk/>
            <pc:sldMk cId="4240239780" sldId="391"/>
            <ac:grpSpMk id="18" creationId="{5DA5832C-6883-A487-8A7A-8D4D76D58025}"/>
          </ac:grpSpMkLst>
        </pc:grpChg>
        <pc:picChg chg="mod">
          <ac:chgData name="elena riese" userId="762523a20bee2122" providerId="LiveId" clId="{B6EDEC30-FE02-4DDF-9273-204A9B93CD96}" dt="2023-06-04T16:36:36.471" v="652"/>
          <ac:picMkLst>
            <pc:docMk/>
            <pc:sldMk cId="4240239780" sldId="391"/>
            <ac:picMk id="19" creationId="{469A87C8-5ABB-81CB-845C-C2C4126D5A5E}"/>
          </ac:picMkLst>
        </pc:picChg>
        <pc:picChg chg="mod">
          <ac:chgData name="elena riese" userId="762523a20bee2122" providerId="LiveId" clId="{B6EDEC30-FE02-4DDF-9273-204A9B93CD96}" dt="2023-06-04T16:36:36.471" v="652"/>
          <ac:picMkLst>
            <pc:docMk/>
            <pc:sldMk cId="4240239780" sldId="391"/>
            <ac:picMk id="20" creationId="{C1D30D3C-EF3A-5F2B-20DA-4922EA1F97F9}"/>
          </ac:picMkLst>
        </pc:picChg>
        <pc:picChg chg="mod">
          <ac:chgData name="elena riese" userId="762523a20bee2122" providerId="LiveId" clId="{B6EDEC30-FE02-4DDF-9273-204A9B93CD96}" dt="2023-06-04T16:36:36.471" v="652"/>
          <ac:picMkLst>
            <pc:docMk/>
            <pc:sldMk cId="4240239780" sldId="391"/>
            <ac:picMk id="21" creationId="{FB4354EA-2257-1CEA-F19B-EAF4767A2B13}"/>
          </ac:picMkLst>
        </pc:picChg>
        <pc:picChg chg="add mod">
          <ac:chgData name="elena riese" userId="762523a20bee2122" providerId="LiveId" clId="{B6EDEC30-FE02-4DDF-9273-204A9B93CD96}" dt="2023-06-04T18:33:11.674" v="742" actId="1076"/>
          <ac:picMkLst>
            <pc:docMk/>
            <pc:sldMk cId="4240239780" sldId="391"/>
            <ac:picMk id="23" creationId="{66F60F98-921A-B47F-5A75-5694AE4EC280}"/>
          </ac:picMkLst>
        </pc:picChg>
        <pc:picChg chg="add mod">
          <ac:chgData name="elena riese" userId="762523a20bee2122" providerId="LiveId" clId="{B6EDEC30-FE02-4DDF-9273-204A9B93CD96}" dt="2023-06-04T18:28:43.356" v="681" actId="1076"/>
          <ac:picMkLst>
            <pc:docMk/>
            <pc:sldMk cId="4240239780" sldId="391"/>
            <ac:picMk id="25" creationId="{BFFB04AE-A8E6-223A-6F51-FBB640C8AE7F}"/>
          </ac:picMkLst>
        </pc:picChg>
        <pc:picChg chg="add mod">
          <ac:chgData name="elena riese" userId="762523a20bee2122" providerId="LiveId" clId="{B6EDEC30-FE02-4DDF-9273-204A9B93CD96}" dt="2023-06-04T18:28:56.601" v="686" actId="1076"/>
          <ac:picMkLst>
            <pc:docMk/>
            <pc:sldMk cId="4240239780" sldId="391"/>
            <ac:picMk id="26" creationId="{B53E8AF9-0E1D-4A51-3007-7E4587F66480}"/>
          </ac:picMkLst>
        </pc:picChg>
        <pc:picChg chg="add mod">
          <ac:chgData name="elena riese" userId="762523a20bee2122" providerId="LiveId" clId="{B6EDEC30-FE02-4DDF-9273-204A9B93CD96}" dt="2023-06-04T18:30:13.173" v="712" actId="1076"/>
          <ac:picMkLst>
            <pc:docMk/>
            <pc:sldMk cId="4240239780" sldId="391"/>
            <ac:picMk id="27" creationId="{E5BF8DB5-DEDA-2DA2-8C5C-82A0658D169E}"/>
          </ac:picMkLst>
        </pc:picChg>
        <pc:picChg chg="add mod">
          <ac:chgData name="elena riese" userId="762523a20bee2122" providerId="LiveId" clId="{B6EDEC30-FE02-4DDF-9273-204A9B93CD96}" dt="2023-06-04T18:31:37.766" v="737" actId="1076"/>
          <ac:picMkLst>
            <pc:docMk/>
            <pc:sldMk cId="4240239780" sldId="391"/>
            <ac:picMk id="28" creationId="{4B5D3F0A-E061-F89E-0773-87F4A1ED068F}"/>
          </ac:picMkLst>
        </pc:picChg>
        <pc:picChg chg="add mod">
          <ac:chgData name="elena riese" userId="762523a20bee2122" providerId="LiveId" clId="{B6EDEC30-FE02-4DDF-9273-204A9B93CD96}" dt="2023-06-04T18:30:00.651" v="709" actId="1076"/>
          <ac:picMkLst>
            <pc:docMk/>
            <pc:sldMk cId="4240239780" sldId="391"/>
            <ac:picMk id="29" creationId="{09A21823-E22F-5AD2-BCCE-B0164D9A853A}"/>
          </ac:picMkLst>
        </pc:picChg>
        <pc:picChg chg="add mod">
          <ac:chgData name="elena riese" userId="762523a20bee2122" providerId="LiveId" clId="{B6EDEC30-FE02-4DDF-9273-204A9B93CD96}" dt="2023-06-04T18:31:27.740" v="735" actId="196"/>
          <ac:picMkLst>
            <pc:docMk/>
            <pc:sldMk cId="4240239780" sldId="391"/>
            <ac:picMk id="30" creationId="{8A8CC6BF-FC9F-7803-0379-3DC3A1A77D2B}"/>
          </ac:picMkLst>
        </pc:picChg>
      </pc:sldChg>
      <pc:sldChg chg="modSp add ord">
        <pc:chgData name="elena riese" userId="762523a20bee2122" providerId="LiveId" clId="{B6EDEC30-FE02-4DDF-9273-204A9B93CD96}" dt="2023-06-04T18:38:13.394" v="785" actId="20577"/>
        <pc:sldMkLst>
          <pc:docMk/>
          <pc:sldMk cId="653591839" sldId="392"/>
        </pc:sldMkLst>
        <pc:spChg chg="mod">
          <ac:chgData name="elena riese" userId="762523a20bee2122" providerId="LiveId" clId="{B6EDEC30-FE02-4DDF-9273-204A9B93CD96}" dt="2023-06-04T18:38:13.394" v="785" actId="20577"/>
          <ac:spMkLst>
            <pc:docMk/>
            <pc:sldMk cId="653591839" sldId="392"/>
            <ac:spMk id="5" creationId="{DC7AE00E-3BDF-4D30-9783-F4262EB668F3}"/>
          </ac:spMkLst>
        </pc:spChg>
      </pc:sldChg>
      <pc:sldChg chg="add del">
        <pc:chgData name="elena riese" userId="762523a20bee2122" providerId="LiveId" clId="{B6EDEC30-FE02-4DDF-9273-204A9B93CD96}" dt="2023-06-04T18:38:00.311" v="766" actId="47"/>
        <pc:sldMkLst>
          <pc:docMk/>
          <pc:sldMk cId="3649418554" sldId="392"/>
        </pc:sldMkLst>
      </pc:sldChg>
      <pc:sldChg chg="delSp modSp new del mod">
        <pc:chgData name="elena riese" userId="762523a20bee2122" providerId="LiveId" clId="{B6EDEC30-FE02-4DDF-9273-204A9B93CD96}" dt="2023-06-11T16:41:32.274" v="1129" actId="47"/>
        <pc:sldMkLst>
          <pc:docMk/>
          <pc:sldMk cId="1166447269" sldId="393"/>
        </pc:sldMkLst>
        <pc:spChg chg="mod">
          <ac:chgData name="elena riese" userId="762523a20bee2122" providerId="LiveId" clId="{B6EDEC30-FE02-4DDF-9273-204A9B93CD96}" dt="2023-06-04T18:38:33.738" v="811" actId="20577"/>
          <ac:spMkLst>
            <pc:docMk/>
            <pc:sldMk cId="1166447269" sldId="393"/>
            <ac:spMk id="2" creationId="{040B890D-BE36-74FA-B7F6-B531B66E47F2}"/>
          </ac:spMkLst>
        </pc:spChg>
        <pc:spChg chg="del">
          <ac:chgData name="elena riese" userId="762523a20bee2122" providerId="LiveId" clId="{B6EDEC30-FE02-4DDF-9273-204A9B93CD96}" dt="2023-06-04T18:38:36.825" v="812" actId="478"/>
          <ac:spMkLst>
            <pc:docMk/>
            <pc:sldMk cId="1166447269" sldId="393"/>
            <ac:spMk id="3" creationId="{6BC356E9-B851-9367-E5E2-93ED286A10F0}"/>
          </ac:spMkLst>
        </pc:spChg>
        <pc:spChg chg="del">
          <ac:chgData name="elena riese" userId="762523a20bee2122" providerId="LiveId" clId="{B6EDEC30-FE02-4DDF-9273-204A9B93CD96}" dt="2023-06-04T18:38:38.025" v="813" actId="478"/>
          <ac:spMkLst>
            <pc:docMk/>
            <pc:sldMk cId="1166447269" sldId="393"/>
            <ac:spMk id="4" creationId="{EE12DC69-AE9B-FD39-1368-DC06D94CDDC8}"/>
          </ac:spMkLst>
        </pc:spChg>
        <pc:spChg chg="del">
          <ac:chgData name="elena riese" userId="762523a20bee2122" providerId="LiveId" clId="{B6EDEC30-FE02-4DDF-9273-204A9B93CD96}" dt="2023-06-04T18:38:39.553" v="814" actId="478"/>
          <ac:spMkLst>
            <pc:docMk/>
            <pc:sldMk cId="1166447269" sldId="393"/>
            <ac:spMk id="5" creationId="{2A450A68-9FB2-432F-552F-051091940329}"/>
          </ac:spMkLst>
        </pc:spChg>
        <pc:spChg chg="del">
          <ac:chgData name="elena riese" userId="762523a20bee2122" providerId="LiveId" clId="{B6EDEC30-FE02-4DDF-9273-204A9B93CD96}" dt="2023-06-04T18:38:40.961" v="815" actId="478"/>
          <ac:spMkLst>
            <pc:docMk/>
            <pc:sldMk cId="1166447269" sldId="393"/>
            <ac:spMk id="6" creationId="{FB463A14-CAB1-0395-59ED-7F84E02FCC68}"/>
          </ac:spMkLst>
        </pc:spChg>
      </pc:sldChg>
      <pc:sldChg chg="addSp delSp modSp new mod modAnim">
        <pc:chgData name="elena riese" userId="762523a20bee2122" providerId="LiveId" clId="{B6EDEC30-FE02-4DDF-9273-204A9B93CD96}" dt="2023-06-12T15:15:09.346" v="1194" actId="20577"/>
        <pc:sldMkLst>
          <pc:docMk/>
          <pc:sldMk cId="256222360" sldId="394"/>
        </pc:sldMkLst>
        <pc:spChg chg="del">
          <ac:chgData name="elena riese" userId="762523a20bee2122" providerId="LiveId" clId="{B6EDEC30-FE02-4DDF-9273-204A9B93CD96}" dt="2023-06-04T18:39:48.075" v="817" actId="478"/>
          <ac:spMkLst>
            <pc:docMk/>
            <pc:sldMk cId="256222360" sldId="394"/>
            <ac:spMk id="2" creationId="{7384B9C7-184F-303E-6872-5A33457BF98F}"/>
          </ac:spMkLst>
        </pc:spChg>
        <pc:spChg chg="del">
          <ac:chgData name="elena riese" userId="762523a20bee2122" providerId="LiveId" clId="{B6EDEC30-FE02-4DDF-9273-204A9B93CD96}" dt="2023-06-04T18:39:50.153" v="818" actId="478"/>
          <ac:spMkLst>
            <pc:docMk/>
            <pc:sldMk cId="256222360" sldId="394"/>
            <ac:spMk id="3" creationId="{8B4BD903-96CA-067E-E214-AC4B08623C6C}"/>
          </ac:spMkLst>
        </pc:spChg>
        <pc:spChg chg="mod">
          <ac:chgData name="elena riese" userId="762523a20bee2122" providerId="LiveId" clId="{B6EDEC30-FE02-4DDF-9273-204A9B93CD96}" dt="2023-06-12T15:15:09.346" v="1194" actId="20577"/>
          <ac:spMkLst>
            <pc:docMk/>
            <pc:sldMk cId="256222360" sldId="394"/>
            <ac:spMk id="4" creationId="{A11F9E75-A9E2-0155-8115-A5F65E1F3637}"/>
          </ac:spMkLst>
        </pc:spChg>
        <pc:spChg chg="add mod">
          <ac:chgData name="elena riese" userId="762523a20bee2122" providerId="LiveId" clId="{B6EDEC30-FE02-4DDF-9273-204A9B93CD96}" dt="2023-06-04T18:47:41.307" v="930" actId="13822"/>
          <ac:spMkLst>
            <pc:docMk/>
            <pc:sldMk cId="256222360" sldId="394"/>
            <ac:spMk id="11" creationId="{CDA17816-B549-CC2F-211E-D7434EAB9752}"/>
          </ac:spMkLst>
        </pc:spChg>
        <pc:spChg chg="add mod">
          <ac:chgData name="elena riese" userId="762523a20bee2122" providerId="LiveId" clId="{B6EDEC30-FE02-4DDF-9273-204A9B93CD96}" dt="2023-06-04T18:47:37.720" v="929" actId="13822"/>
          <ac:spMkLst>
            <pc:docMk/>
            <pc:sldMk cId="256222360" sldId="394"/>
            <ac:spMk id="16" creationId="{D13FC513-CB1F-0DF5-8E6E-DAC49607B473}"/>
          </ac:spMkLst>
        </pc:spChg>
        <pc:spChg chg="add mod">
          <ac:chgData name="elena riese" userId="762523a20bee2122" providerId="LiveId" clId="{B6EDEC30-FE02-4DDF-9273-204A9B93CD96}" dt="2023-06-04T18:47:20.198" v="928" actId="13822"/>
          <ac:spMkLst>
            <pc:docMk/>
            <pc:sldMk cId="256222360" sldId="394"/>
            <ac:spMk id="26" creationId="{309992BB-9BD0-5346-04E9-8052E472753D}"/>
          </ac:spMkLst>
        </pc:spChg>
        <pc:grpChg chg="add mod">
          <ac:chgData name="elena riese" userId="762523a20bee2122" providerId="LiveId" clId="{B6EDEC30-FE02-4DDF-9273-204A9B93CD96}" dt="2023-06-04T18:48:08.080" v="933" actId="164"/>
          <ac:grpSpMkLst>
            <pc:docMk/>
            <pc:sldMk cId="256222360" sldId="394"/>
            <ac:grpSpMk id="25" creationId="{9ABA5014-4CCB-8B48-FFAA-DE3D61E19CE3}"/>
          </ac:grpSpMkLst>
        </pc:grpChg>
        <pc:grpChg chg="add mod">
          <ac:chgData name="elena riese" userId="762523a20bee2122" providerId="LiveId" clId="{B6EDEC30-FE02-4DDF-9273-204A9B93CD96}" dt="2023-06-04T18:47:59.948" v="931" actId="164"/>
          <ac:grpSpMkLst>
            <pc:docMk/>
            <pc:sldMk cId="256222360" sldId="394"/>
            <ac:grpSpMk id="32" creationId="{5B2B47C5-2B96-94C3-1B9C-4CF606D0A3FF}"/>
          </ac:grpSpMkLst>
        </pc:grpChg>
        <pc:grpChg chg="add mod">
          <ac:chgData name="elena riese" userId="762523a20bee2122" providerId="LiveId" clId="{B6EDEC30-FE02-4DDF-9273-204A9B93CD96}" dt="2023-06-04T18:48:04.801" v="932" actId="164"/>
          <ac:grpSpMkLst>
            <pc:docMk/>
            <pc:sldMk cId="256222360" sldId="394"/>
            <ac:grpSpMk id="33" creationId="{EE78B021-68C7-01DC-43EE-296F43274013}"/>
          </ac:grpSpMkLst>
        </pc:grpChg>
        <pc:grpChg chg="add mod">
          <ac:chgData name="elena riese" userId="762523a20bee2122" providerId="LiveId" clId="{B6EDEC30-FE02-4DDF-9273-204A9B93CD96}" dt="2023-06-04T18:48:08.080" v="933" actId="164"/>
          <ac:grpSpMkLst>
            <pc:docMk/>
            <pc:sldMk cId="256222360" sldId="394"/>
            <ac:grpSpMk id="34" creationId="{8311F411-3179-382F-1276-91C44529317B}"/>
          </ac:grpSpMkLst>
        </pc:grpChg>
        <pc:picChg chg="add mod">
          <ac:chgData name="elena riese" userId="762523a20bee2122" providerId="LiveId" clId="{B6EDEC30-FE02-4DDF-9273-204A9B93CD96}" dt="2023-06-04T18:47:59.948" v="931" actId="164"/>
          <ac:picMkLst>
            <pc:docMk/>
            <pc:sldMk cId="256222360" sldId="394"/>
            <ac:picMk id="8" creationId="{3951CE01-D9E0-D071-2C36-2C8505343049}"/>
          </ac:picMkLst>
        </pc:picChg>
        <pc:picChg chg="add mod">
          <ac:chgData name="elena riese" userId="762523a20bee2122" providerId="LiveId" clId="{B6EDEC30-FE02-4DDF-9273-204A9B93CD96}" dt="2023-06-04T18:47:59.948" v="931" actId="164"/>
          <ac:picMkLst>
            <pc:docMk/>
            <pc:sldMk cId="256222360" sldId="394"/>
            <ac:picMk id="10" creationId="{8CD8883C-0281-5759-0EFE-F91F98658315}"/>
          </ac:picMkLst>
        </pc:picChg>
        <pc:picChg chg="add mod">
          <ac:chgData name="elena riese" userId="762523a20bee2122" providerId="LiveId" clId="{B6EDEC30-FE02-4DDF-9273-204A9B93CD96}" dt="2023-06-04T18:48:04.801" v="932" actId="164"/>
          <ac:picMkLst>
            <pc:docMk/>
            <pc:sldMk cId="256222360" sldId="394"/>
            <ac:picMk id="13" creationId="{8A978A06-25A3-A4E0-44D4-920C5990482C}"/>
          </ac:picMkLst>
        </pc:picChg>
        <pc:picChg chg="add mod">
          <ac:chgData name="elena riese" userId="762523a20bee2122" providerId="LiveId" clId="{B6EDEC30-FE02-4DDF-9273-204A9B93CD96}" dt="2023-06-04T18:48:04.801" v="932" actId="164"/>
          <ac:picMkLst>
            <pc:docMk/>
            <pc:sldMk cId="256222360" sldId="394"/>
            <ac:picMk id="15" creationId="{5D8A4927-6A28-2525-772D-7243E81ED489}"/>
          </ac:picMkLst>
        </pc:picChg>
        <pc:picChg chg="add del mod">
          <ac:chgData name="elena riese" userId="762523a20bee2122" providerId="LiveId" clId="{B6EDEC30-FE02-4DDF-9273-204A9B93CD96}" dt="2023-06-04T18:44:42.584" v="886" actId="478"/>
          <ac:picMkLst>
            <pc:docMk/>
            <pc:sldMk cId="256222360" sldId="394"/>
            <ac:picMk id="18" creationId="{FD74DCAB-AC46-B399-FBEC-C0AA05754000}"/>
          </ac:picMkLst>
        </pc:picChg>
        <pc:picChg chg="add mod">
          <ac:chgData name="elena riese" userId="762523a20bee2122" providerId="LiveId" clId="{B6EDEC30-FE02-4DDF-9273-204A9B93CD96}" dt="2023-06-04T18:48:08.080" v="933" actId="164"/>
          <ac:picMkLst>
            <pc:docMk/>
            <pc:sldMk cId="256222360" sldId="394"/>
            <ac:picMk id="20" creationId="{B8A0E6CE-F415-C696-2960-CA057C1885B2}"/>
          </ac:picMkLst>
        </pc:picChg>
        <pc:picChg chg="add mod">
          <ac:chgData name="elena riese" userId="762523a20bee2122" providerId="LiveId" clId="{B6EDEC30-FE02-4DDF-9273-204A9B93CD96}" dt="2023-06-04T18:44:40.749" v="885" actId="164"/>
          <ac:picMkLst>
            <pc:docMk/>
            <pc:sldMk cId="256222360" sldId="394"/>
            <ac:picMk id="22" creationId="{B94DD630-18E3-D32E-DB04-00A9FED38FED}"/>
          </ac:picMkLst>
        </pc:picChg>
        <pc:picChg chg="add mod">
          <ac:chgData name="elena riese" userId="762523a20bee2122" providerId="LiveId" clId="{B6EDEC30-FE02-4DDF-9273-204A9B93CD96}" dt="2023-06-04T18:44:40.749" v="885" actId="164"/>
          <ac:picMkLst>
            <pc:docMk/>
            <pc:sldMk cId="256222360" sldId="394"/>
            <ac:picMk id="24" creationId="{24EC0168-B5DE-D4DB-1934-179C2BC7F151}"/>
          </ac:picMkLst>
        </pc:picChg>
        <pc:picChg chg="add del mod">
          <ac:chgData name="elena riese" userId="762523a20bee2122" providerId="LiveId" clId="{B6EDEC30-FE02-4DDF-9273-204A9B93CD96}" dt="2023-06-04T18:46:34.855" v="922" actId="478"/>
          <ac:picMkLst>
            <pc:docMk/>
            <pc:sldMk cId="256222360" sldId="394"/>
            <ac:picMk id="28" creationId="{1D989275-B702-EB77-A6FD-72A4E4FC61DC}"/>
          </ac:picMkLst>
        </pc:picChg>
        <pc:picChg chg="add mod">
          <ac:chgData name="elena riese" userId="762523a20bee2122" providerId="LiveId" clId="{B6EDEC30-FE02-4DDF-9273-204A9B93CD96}" dt="2023-06-04T18:46:39.828" v="923" actId="1076"/>
          <ac:picMkLst>
            <pc:docMk/>
            <pc:sldMk cId="256222360" sldId="394"/>
            <ac:picMk id="30" creationId="{9AE1ABF3-6536-4681-9B8A-20A8309CF55B}"/>
          </ac:picMkLst>
        </pc:picChg>
        <pc:picChg chg="add mod">
          <ac:chgData name="elena riese" userId="762523a20bee2122" providerId="LiveId" clId="{B6EDEC30-FE02-4DDF-9273-204A9B93CD96}" dt="2023-06-04T18:46:11.494" v="913" actId="1076"/>
          <ac:picMkLst>
            <pc:docMk/>
            <pc:sldMk cId="256222360" sldId="394"/>
            <ac:picMk id="31" creationId="{80569AEA-1A29-D0BB-71CB-289B4C830E6E}"/>
          </ac:picMkLst>
        </pc:picChg>
      </pc:sldChg>
      <pc:sldChg chg="modSp add ord">
        <pc:chgData name="elena riese" userId="762523a20bee2122" providerId="LiveId" clId="{B6EDEC30-FE02-4DDF-9273-204A9B93CD96}" dt="2023-06-11T16:42:46.338" v="1133" actId="403"/>
        <pc:sldMkLst>
          <pc:docMk/>
          <pc:sldMk cId="1799146068" sldId="395"/>
        </pc:sldMkLst>
        <pc:spChg chg="mod">
          <ac:chgData name="elena riese" userId="762523a20bee2122" providerId="LiveId" clId="{B6EDEC30-FE02-4DDF-9273-204A9B93CD96}" dt="2023-06-11T16:42:46.338" v="1133" actId="403"/>
          <ac:spMkLst>
            <pc:docMk/>
            <pc:sldMk cId="1799146068" sldId="395"/>
            <ac:spMk id="5" creationId="{DC7AE00E-3BDF-4D30-9783-F4262EB668F3}"/>
          </ac:spMkLst>
        </pc:spChg>
      </pc:sldChg>
      <pc:sldChg chg="addSp delSp modSp new mod delAnim modAnim">
        <pc:chgData name="elena riese" userId="762523a20bee2122" providerId="LiveId" clId="{B6EDEC30-FE02-4DDF-9273-204A9B93CD96}" dt="2023-06-13T11:20:59.641" v="1416"/>
        <pc:sldMkLst>
          <pc:docMk/>
          <pc:sldMk cId="3856993601" sldId="396"/>
        </pc:sldMkLst>
        <pc:spChg chg="del mod">
          <ac:chgData name="elena riese" userId="762523a20bee2122" providerId="LiveId" clId="{B6EDEC30-FE02-4DDF-9273-204A9B93CD96}" dt="2023-06-11T16:33:46.841" v="998" actId="478"/>
          <ac:spMkLst>
            <pc:docMk/>
            <pc:sldMk cId="3856993601" sldId="396"/>
            <ac:spMk id="2" creationId="{EEB8F4F8-E64B-6CB4-B2D5-76D68D1187F2}"/>
          </ac:spMkLst>
        </pc:spChg>
        <pc:spChg chg="mod">
          <ac:chgData name="elena riese" userId="762523a20bee2122" providerId="LiveId" clId="{B6EDEC30-FE02-4DDF-9273-204A9B93CD96}" dt="2023-06-12T15:15:31.730" v="1199" actId="20577"/>
          <ac:spMkLst>
            <pc:docMk/>
            <pc:sldMk cId="3856993601" sldId="396"/>
            <ac:spMk id="3" creationId="{427CF35E-BE03-7861-AA40-232D37AEEA66}"/>
          </ac:spMkLst>
        </pc:spChg>
        <pc:spChg chg="add mod">
          <ac:chgData name="elena riese" userId="762523a20bee2122" providerId="LiveId" clId="{B6EDEC30-FE02-4DDF-9273-204A9B93CD96}" dt="2023-06-11T16:40:38.507" v="1093" actId="1076"/>
          <ac:spMkLst>
            <pc:docMk/>
            <pc:sldMk cId="3856993601" sldId="396"/>
            <ac:spMk id="6" creationId="{AB50ADFA-F80D-3C60-220C-537E6EE6A40F}"/>
          </ac:spMkLst>
        </pc:spChg>
        <pc:spChg chg="add del mod">
          <ac:chgData name="elena riese" userId="762523a20bee2122" providerId="LiveId" clId="{B6EDEC30-FE02-4DDF-9273-204A9B93CD96}" dt="2023-06-12T15:01:04.524" v="1141" actId="478"/>
          <ac:spMkLst>
            <pc:docMk/>
            <pc:sldMk cId="3856993601" sldId="396"/>
            <ac:spMk id="7" creationId="{A708982A-BE0B-A25C-6515-31433D49EF5D}"/>
          </ac:spMkLst>
        </pc:spChg>
        <pc:spChg chg="add del mod">
          <ac:chgData name="elena riese" userId="762523a20bee2122" providerId="LiveId" clId="{B6EDEC30-FE02-4DDF-9273-204A9B93CD96}" dt="2023-06-12T15:01:03.345" v="1140" actId="478"/>
          <ac:spMkLst>
            <pc:docMk/>
            <pc:sldMk cId="3856993601" sldId="396"/>
            <ac:spMk id="8" creationId="{7D6D3C17-0A30-8A7F-DB72-270BA57C1125}"/>
          </ac:spMkLst>
        </pc:spChg>
        <pc:spChg chg="add del mod">
          <ac:chgData name="elena riese" userId="762523a20bee2122" providerId="LiveId" clId="{B6EDEC30-FE02-4DDF-9273-204A9B93CD96}" dt="2023-06-12T15:01:06.053" v="1143" actId="478"/>
          <ac:spMkLst>
            <pc:docMk/>
            <pc:sldMk cId="3856993601" sldId="396"/>
            <ac:spMk id="9" creationId="{F058DE69-607A-8E4D-B4E3-DB03E7DA4379}"/>
          </ac:spMkLst>
        </pc:spChg>
        <pc:spChg chg="add del mod">
          <ac:chgData name="elena riese" userId="762523a20bee2122" providerId="LiveId" clId="{B6EDEC30-FE02-4DDF-9273-204A9B93CD96}" dt="2023-06-12T15:01:05.140" v="1142" actId="478"/>
          <ac:spMkLst>
            <pc:docMk/>
            <pc:sldMk cId="3856993601" sldId="396"/>
            <ac:spMk id="10" creationId="{1EE7ADB8-BC35-3095-CE6A-75C97B3248CF}"/>
          </ac:spMkLst>
        </pc:spChg>
        <pc:spChg chg="add mod">
          <ac:chgData name="elena riese" userId="762523a20bee2122" providerId="LiveId" clId="{B6EDEC30-FE02-4DDF-9273-204A9B93CD96}" dt="2023-06-12T15:02:55.148" v="1146" actId="1076"/>
          <ac:spMkLst>
            <pc:docMk/>
            <pc:sldMk cId="3856993601" sldId="396"/>
            <ac:spMk id="11" creationId="{25F46CF1-CAA1-CCCD-EF8E-105DEE78F1BC}"/>
          </ac:spMkLst>
        </pc:spChg>
      </pc:sldChg>
      <pc:sldChg chg="addSp delSp modSp add mod delAnim modAnim">
        <pc:chgData name="elena riese" userId="762523a20bee2122" providerId="LiveId" clId="{B6EDEC30-FE02-4DDF-9273-204A9B93CD96}" dt="2023-06-13T11:20:21.682" v="1414"/>
        <pc:sldMkLst>
          <pc:docMk/>
          <pc:sldMk cId="1759138090" sldId="397"/>
        </pc:sldMkLst>
        <pc:spChg chg="mod">
          <ac:chgData name="elena riese" userId="762523a20bee2122" providerId="LiveId" clId="{B6EDEC30-FE02-4DDF-9273-204A9B93CD96}" dt="2023-06-13T08:45:15.320" v="1393" actId="20577"/>
          <ac:spMkLst>
            <pc:docMk/>
            <pc:sldMk cId="1759138090" sldId="397"/>
            <ac:spMk id="3" creationId="{427CF35E-BE03-7861-AA40-232D37AEEA66}"/>
          </ac:spMkLst>
        </pc:spChg>
        <pc:spChg chg="del">
          <ac:chgData name="elena riese" userId="762523a20bee2122" providerId="LiveId" clId="{B6EDEC30-FE02-4DDF-9273-204A9B93CD96}" dt="2023-06-13T11:18:09.949" v="1405" actId="478"/>
          <ac:spMkLst>
            <pc:docMk/>
            <pc:sldMk cId="1759138090" sldId="397"/>
            <ac:spMk id="8" creationId="{7D6D3C17-0A30-8A7F-DB72-270BA57C1125}"/>
          </ac:spMkLst>
        </pc:spChg>
        <pc:spChg chg="del">
          <ac:chgData name="elena riese" userId="762523a20bee2122" providerId="LiveId" clId="{B6EDEC30-FE02-4DDF-9273-204A9B93CD96}" dt="2023-06-13T11:18:11.341" v="1406" actId="478"/>
          <ac:spMkLst>
            <pc:docMk/>
            <pc:sldMk cId="1759138090" sldId="397"/>
            <ac:spMk id="9" creationId="{F058DE69-607A-8E4D-B4E3-DB03E7DA4379}"/>
          </ac:spMkLst>
        </pc:spChg>
        <pc:spChg chg="del mod">
          <ac:chgData name="elena riese" userId="762523a20bee2122" providerId="LiveId" clId="{B6EDEC30-FE02-4DDF-9273-204A9B93CD96}" dt="2023-06-13T11:18:12.822" v="1407" actId="478"/>
          <ac:spMkLst>
            <pc:docMk/>
            <pc:sldMk cId="1759138090" sldId="397"/>
            <ac:spMk id="10" creationId="{1EE7ADB8-BC35-3095-CE6A-75C97B3248CF}"/>
          </ac:spMkLst>
        </pc:spChg>
        <pc:spChg chg="add mod">
          <ac:chgData name="elena riese" userId="762523a20bee2122" providerId="LiveId" clId="{B6EDEC30-FE02-4DDF-9273-204A9B93CD96}" dt="2023-06-12T15:32:24.946" v="1346" actId="164"/>
          <ac:spMkLst>
            <pc:docMk/>
            <pc:sldMk cId="1759138090" sldId="397"/>
            <ac:spMk id="14" creationId="{6683DE49-42AF-DA00-E83B-6691584D3817}"/>
          </ac:spMkLst>
        </pc:spChg>
        <pc:spChg chg="add mod">
          <ac:chgData name="elena riese" userId="762523a20bee2122" providerId="LiveId" clId="{B6EDEC30-FE02-4DDF-9273-204A9B93CD96}" dt="2023-06-12T15:32:24.946" v="1346" actId="164"/>
          <ac:spMkLst>
            <pc:docMk/>
            <pc:sldMk cId="1759138090" sldId="397"/>
            <ac:spMk id="15" creationId="{4EBB088F-D472-D91B-E4D4-4749C528371B}"/>
          </ac:spMkLst>
        </pc:spChg>
        <pc:spChg chg="add mod">
          <ac:chgData name="elena riese" userId="762523a20bee2122" providerId="LiveId" clId="{B6EDEC30-FE02-4DDF-9273-204A9B93CD96}" dt="2023-06-12T15:32:57.197" v="1354" actId="164"/>
          <ac:spMkLst>
            <pc:docMk/>
            <pc:sldMk cId="1759138090" sldId="397"/>
            <ac:spMk id="17" creationId="{59EAE709-28CA-FC12-966D-9FCA9B5EAF3F}"/>
          </ac:spMkLst>
        </pc:spChg>
        <pc:grpChg chg="add del mod">
          <ac:chgData name="elena riese" userId="762523a20bee2122" providerId="LiveId" clId="{B6EDEC30-FE02-4DDF-9273-204A9B93CD96}" dt="2023-06-12T15:34:03.297" v="1368" actId="478"/>
          <ac:grpSpMkLst>
            <pc:docMk/>
            <pc:sldMk cId="1759138090" sldId="397"/>
            <ac:grpSpMk id="16" creationId="{6A6E5E8A-E680-C7F1-03B3-8284072468B2}"/>
          </ac:grpSpMkLst>
        </pc:grpChg>
        <pc:grpChg chg="add del mod">
          <ac:chgData name="elena riese" userId="762523a20bee2122" providerId="LiveId" clId="{B6EDEC30-FE02-4DDF-9273-204A9B93CD96}" dt="2023-06-12T15:34:04.145" v="1369" actId="478"/>
          <ac:grpSpMkLst>
            <pc:docMk/>
            <pc:sldMk cId="1759138090" sldId="397"/>
            <ac:grpSpMk id="18" creationId="{3F09972C-4C67-8ED8-B562-B70FA892F1F3}"/>
          </ac:grpSpMkLst>
        </pc:grpChg>
        <pc:picChg chg="add mod">
          <ac:chgData name="elena riese" userId="762523a20bee2122" providerId="LiveId" clId="{B6EDEC30-FE02-4DDF-9273-204A9B93CD96}" dt="2023-06-12T15:32:24.946" v="1346" actId="164"/>
          <ac:picMkLst>
            <pc:docMk/>
            <pc:sldMk cId="1759138090" sldId="397"/>
            <ac:picMk id="11" creationId="{19171029-8FC5-C56F-8558-773202A8D88A}"/>
          </ac:picMkLst>
        </pc:picChg>
        <pc:picChg chg="add mod modCrop">
          <ac:chgData name="elena riese" userId="762523a20bee2122" providerId="LiveId" clId="{B6EDEC30-FE02-4DDF-9273-204A9B93CD96}" dt="2023-06-13T11:20:04.566" v="1410" actId="1076"/>
          <ac:picMkLst>
            <pc:docMk/>
            <pc:sldMk cId="1759138090" sldId="397"/>
            <ac:picMk id="11" creationId="{19BB5E28-4AF1-9388-2FB5-F732B240C897}"/>
          </ac:picMkLst>
        </pc:picChg>
        <pc:picChg chg="add mod ord">
          <ac:chgData name="elena riese" userId="762523a20bee2122" providerId="LiveId" clId="{B6EDEC30-FE02-4DDF-9273-204A9B93CD96}" dt="2023-06-12T15:32:57.197" v="1354" actId="164"/>
          <ac:picMkLst>
            <pc:docMk/>
            <pc:sldMk cId="1759138090" sldId="397"/>
            <ac:picMk id="13" creationId="{ED1CF66E-7EE7-52B9-8A79-D0816A806C87}"/>
          </ac:picMkLst>
        </pc:picChg>
      </pc:sldChg>
      <pc:sldChg chg="addSp delSp modSp add mod addAnim delAnim modAnim">
        <pc:chgData name="elena riese" userId="762523a20bee2122" providerId="LiveId" clId="{B6EDEC30-FE02-4DDF-9273-204A9B93CD96}" dt="2023-06-13T11:37:18.106" v="1452"/>
        <pc:sldMkLst>
          <pc:docMk/>
          <pc:sldMk cId="1647166041" sldId="398"/>
        </pc:sldMkLst>
        <pc:spChg chg="mod">
          <ac:chgData name="elena riese" userId="762523a20bee2122" providerId="LiveId" clId="{B6EDEC30-FE02-4DDF-9273-204A9B93CD96}" dt="2023-06-13T08:45:22.079" v="1398" actId="20577"/>
          <ac:spMkLst>
            <pc:docMk/>
            <pc:sldMk cId="1647166041" sldId="398"/>
            <ac:spMk id="3" creationId="{427CF35E-BE03-7861-AA40-232D37AEEA66}"/>
          </ac:spMkLst>
        </pc:spChg>
        <pc:spChg chg="add mod">
          <ac:chgData name="elena riese" userId="762523a20bee2122" providerId="LiveId" clId="{B6EDEC30-FE02-4DDF-9273-204A9B93CD96}" dt="2023-06-13T11:35:34.458" v="1437" actId="14100"/>
          <ac:spMkLst>
            <pc:docMk/>
            <pc:sldMk cId="1647166041" sldId="398"/>
            <ac:spMk id="21" creationId="{A493C23A-07DB-5B22-2D77-5874FB445E60}"/>
          </ac:spMkLst>
        </pc:spChg>
        <pc:spChg chg="add mod">
          <ac:chgData name="elena riese" userId="762523a20bee2122" providerId="LiveId" clId="{B6EDEC30-FE02-4DDF-9273-204A9B93CD96}" dt="2023-06-13T11:33:58.999" v="1435" actId="1076"/>
          <ac:spMkLst>
            <pc:docMk/>
            <pc:sldMk cId="1647166041" sldId="398"/>
            <ac:spMk id="22" creationId="{8A039AAA-9260-E2F5-DB1F-467554A0527C}"/>
          </ac:spMkLst>
        </pc:spChg>
        <pc:spChg chg="add mod">
          <ac:chgData name="elena riese" userId="762523a20bee2122" providerId="LiveId" clId="{B6EDEC30-FE02-4DDF-9273-204A9B93CD96}" dt="2023-06-13T11:35:48.435" v="1439" actId="1076"/>
          <ac:spMkLst>
            <pc:docMk/>
            <pc:sldMk cId="1647166041" sldId="398"/>
            <ac:spMk id="23" creationId="{9531E06E-D5E8-7B07-D9AC-933C28929CB1}"/>
          </ac:spMkLst>
        </pc:spChg>
        <pc:grpChg chg="add del mod">
          <ac:chgData name="elena riese" userId="762523a20bee2122" providerId="LiveId" clId="{B6EDEC30-FE02-4DDF-9273-204A9B93CD96}" dt="2023-06-13T11:32:50.432" v="1419" actId="1076"/>
          <ac:grpSpMkLst>
            <pc:docMk/>
            <pc:sldMk cId="1647166041" sldId="398"/>
            <ac:grpSpMk id="16" creationId="{6A6E5E8A-E680-C7F1-03B3-8284072468B2}"/>
          </ac:grpSpMkLst>
        </pc:grpChg>
        <pc:grpChg chg="add del mod">
          <ac:chgData name="elena riese" userId="762523a20bee2122" providerId="LiveId" clId="{B6EDEC30-FE02-4DDF-9273-204A9B93CD96}" dt="2023-06-13T11:32:52.691" v="1420" actId="1076"/>
          <ac:grpSpMkLst>
            <pc:docMk/>
            <pc:sldMk cId="1647166041" sldId="398"/>
            <ac:grpSpMk id="18" creationId="{3F09972C-4C67-8ED8-B562-B70FA892F1F3}"/>
          </ac:grpSpMkLst>
        </pc:grpChg>
        <pc:picChg chg="add mod">
          <ac:chgData name="elena riese" userId="762523a20bee2122" providerId="LiveId" clId="{B6EDEC30-FE02-4DDF-9273-204A9B93CD96}" dt="2023-06-13T11:33:14.109" v="1427" actId="1076"/>
          <ac:picMkLst>
            <pc:docMk/>
            <pc:sldMk cId="1647166041" sldId="398"/>
            <ac:picMk id="12" creationId="{4AD077EA-6D19-F64A-F6CC-758463E25A88}"/>
          </ac:picMkLst>
        </pc:picChg>
        <pc:picChg chg="add del">
          <ac:chgData name="elena riese" userId="762523a20bee2122" providerId="LiveId" clId="{B6EDEC30-FE02-4DDF-9273-204A9B93CD96}" dt="2023-06-13T11:33:19.761" v="1429" actId="22"/>
          <ac:picMkLst>
            <pc:docMk/>
            <pc:sldMk cId="1647166041" sldId="398"/>
            <ac:picMk id="20" creationId="{4F4FD289-AAD1-FE59-022E-3B770F936BFE}"/>
          </ac:picMkLst>
        </pc:picChg>
      </pc:sldChg>
      <pc:sldChg chg="add del">
        <pc:chgData name="elena riese" userId="762523a20bee2122" providerId="LiveId" clId="{B6EDEC30-FE02-4DDF-9273-204A9B93CD96}" dt="2023-06-12T15:30:41.145" v="1330" actId="47"/>
        <pc:sldMkLst>
          <pc:docMk/>
          <pc:sldMk cId="2643657715" sldId="398"/>
        </pc:sldMkLst>
      </pc:sldChg>
      <pc:sldChg chg="addSp delSp modSp new mod modAnim">
        <pc:chgData name="elena riese" userId="762523a20bee2122" providerId="LiveId" clId="{B6EDEC30-FE02-4DDF-9273-204A9B93CD96}" dt="2023-06-13T11:44:44.520" v="1465"/>
        <pc:sldMkLst>
          <pc:docMk/>
          <pc:sldMk cId="3590062712" sldId="399"/>
        </pc:sldMkLst>
        <pc:spChg chg="del">
          <ac:chgData name="elena riese" userId="762523a20bee2122" providerId="LiveId" clId="{B6EDEC30-FE02-4DDF-9273-204A9B93CD96}" dt="2023-06-13T08:44:53.320" v="1387" actId="478"/>
          <ac:spMkLst>
            <pc:docMk/>
            <pc:sldMk cId="3590062712" sldId="399"/>
            <ac:spMk id="2" creationId="{761B4E79-6D65-8AD0-4092-7D0C800750A4}"/>
          </ac:spMkLst>
        </pc:spChg>
        <pc:spChg chg="mod">
          <ac:chgData name="elena riese" userId="762523a20bee2122" providerId="LiveId" clId="{B6EDEC30-FE02-4DDF-9273-204A9B93CD96}" dt="2023-06-13T08:46:01.667" v="1402" actId="20577"/>
          <ac:spMkLst>
            <pc:docMk/>
            <pc:sldMk cId="3590062712" sldId="399"/>
            <ac:spMk id="3" creationId="{D7A34F72-673E-6D24-E3F2-C49538E10852}"/>
          </ac:spMkLst>
        </pc:spChg>
        <pc:spChg chg="add mod">
          <ac:chgData name="elena riese" userId="762523a20bee2122" providerId="LiveId" clId="{B6EDEC30-FE02-4DDF-9273-204A9B93CD96}" dt="2023-06-13T08:44:56.037" v="1388" actId="1076"/>
          <ac:spMkLst>
            <pc:docMk/>
            <pc:sldMk cId="3590062712" sldId="399"/>
            <ac:spMk id="7" creationId="{91EC7A43-4558-E160-6E4B-3B348A2E9871}"/>
          </ac:spMkLst>
        </pc:spChg>
      </pc:sldChg>
      <pc:sldChg chg="add modAnim">
        <pc:chgData name="elena riese" userId="762523a20bee2122" providerId="LiveId" clId="{B6EDEC30-FE02-4DDF-9273-204A9B93CD96}" dt="2023-06-13T11:17:14.917" v="1404"/>
        <pc:sldMkLst>
          <pc:docMk/>
          <pc:sldMk cId="193971657" sldId="400"/>
        </pc:sldMkLst>
      </pc:sldChg>
      <pc:sldChg chg="addSp modSp add mod modAnim">
        <pc:chgData name="elena riese" userId="762523a20bee2122" providerId="LiveId" clId="{B6EDEC30-FE02-4DDF-9273-204A9B93CD96}" dt="2023-06-14T18:03:16.460" v="3533" actId="20577"/>
        <pc:sldMkLst>
          <pc:docMk/>
          <pc:sldMk cId="3970350252" sldId="401"/>
        </pc:sldMkLst>
        <pc:spChg chg="mod">
          <ac:chgData name="elena riese" userId="762523a20bee2122" providerId="LiveId" clId="{B6EDEC30-FE02-4DDF-9273-204A9B93CD96}" dt="2023-06-14T13:17:16.991" v="1546" actId="20577"/>
          <ac:spMkLst>
            <pc:docMk/>
            <pc:sldMk cId="3970350252" sldId="401"/>
            <ac:spMk id="3" creationId="{14C89EBC-D6F9-B543-CFEE-1271595749BB}"/>
          </ac:spMkLst>
        </pc:spChg>
        <pc:spChg chg="mod">
          <ac:chgData name="elena riese" userId="762523a20bee2122" providerId="LiveId" clId="{B6EDEC30-FE02-4DDF-9273-204A9B93CD96}" dt="2023-06-14T13:53:07.304" v="2900" actId="20577"/>
          <ac:spMkLst>
            <pc:docMk/>
            <pc:sldMk cId="3970350252" sldId="401"/>
            <ac:spMk id="4" creationId="{8453A8D7-CBFB-AD70-C956-22BD4639A30B}"/>
          </ac:spMkLst>
        </pc:spChg>
        <pc:spChg chg="mod">
          <ac:chgData name="elena riese" userId="762523a20bee2122" providerId="LiveId" clId="{B6EDEC30-FE02-4DDF-9273-204A9B93CD96}" dt="2023-06-14T13:18:00.504" v="1567" actId="20577"/>
          <ac:spMkLst>
            <pc:docMk/>
            <pc:sldMk cId="3970350252" sldId="401"/>
            <ac:spMk id="5" creationId="{FA413DD7-2AE6-62FF-0312-1BE69DD893F8}"/>
          </ac:spMkLst>
        </pc:spChg>
        <pc:spChg chg="mod">
          <ac:chgData name="elena riese" userId="762523a20bee2122" providerId="LiveId" clId="{B6EDEC30-FE02-4DDF-9273-204A9B93CD96}" dt="2023-06-14T13:53:26.460" v="2906" actId="27636"/>
          <ac:spMkLst>
            <pc:docMk/>
            <pc:sldMk cId="3970350252" sldId="401"/>
            <ac:spMk id="6" creationId="{8163C21F-5938-DC53-F7EB-A92C8D8D794C}"/>
          </ac:spMkLst>
        </pc:spChg>
        <pc:spChg chg="mod">
          <ac:chgData name="elena riese" userId="762523a20bee2122" providerId="LiveId" clId="{B6EDEC30-FE02-4DDF-9273-204A9B93CD96}" dt="2023-06-14T13:17:47.123" v="1561" actId="20577"/>
          <ac:spMkLst>
            <pc:docMk/>
            <pc:sldMk cId="3970350252" sldId="401"/>
            <ac:spMk id="7" creationId="{0D329CA1-635E-DA85-057B-3BB49CD4413C}"/>
          </ac:spMkLst>
        </pc:spChg>
        <pc:spChg chg="mod">
          <ac:chgData name="elena riese" userId="762523a20bee2122" providerId="LiveId" clId="{B6EDEC30-FE02-4DDF-9273-204A9B93CD96}" dt="2023-06-14T13:54:12.354" v="2918" actId="20577"/>
          <ac:spMkLst>
            <pc:docMk/>
            <pc:sldMk cId="3970350252" sldId="401"/>
            <ac:spMk id="8" creationId="{BF56990E-CDE2-7BD4-B9BF-EA581A7A4574}"/>
          </ac:spMkLst>
        </pc:spChg>
        <pc:spChg chg="mod">
          <ac:chgData name="elena riese" userId="762523a20bee2122" providerId="LiveId" clId="{B6EDEC30-FE02-4DDF-9273-204A9B93CD96}" dt="2023-06-14T18:03:16.460" v="3533" actId="20577"/>
          <ac:spMkLst>
            <pc:docMk/>
            <pc:sldMk cId="3970350252" sldId="401"/>
            <ac:spMk id="9" creationId="{8173DCC3-A70D-6F84-DA17-9C79A568BDDB}"/>
          </ac:spMkLst>
        </pc:spChg>
        <pc:spChg chg="add mod">
          <ac:chgData name="elena riese" userId="762523a20bee2122" providerId="LiveId" clId="{B6EDEC30-FE02-4DDF-9273-204A9B93CD96}" dt="2023-06-14T13:55:33.962" v="2935" actId="207"/>
          <ac:spMkLst>
            <pc:docMk/>
            <pc:sldMk cId="3970350252" sldId="401"/>
            <ac:spMk id="17" creationId="{31AE4851-1A4D-335A-8741-A64BFC444CF5}"/>
          </ac:spMkLst>
        </pc:spChg>
        <pc:spChg chg="add mod">
          <ac:chgData name="elena riese" userId="762523a20bee2122" providerId="LiveId" clId="{B6EDEC30-FE02-4DDF-9273-204A9B93CD96}" dt="2023-06-14T13:53:52.577" v="2909" actId="1035"/>
          <ac:spMkLst>
            <pc:docMk/>
            <pc:sldMk cId="3970350252" sldId="401"/>
            <ac:spMk id="18" creationId="{1565E85D-BBE1-83A3-0C5B-9361B117896C}"/>
          </ac:spMkLst>
        </pc:spChg>
        <pc:spChg chg="add mod">
          <ac:chgData name="elena riese" userId="762523a20bee2122" providerId="LiveId" clId="{B6EDEC30-FE02-4DDF-9273-204A9B93CD96}" dt="2023-06-14T13:55:01.723" v="2932" actId="1038"/>
          <ac:spMkLst>
            <pc:docMk/>
            <pc:sldMk cId="3970350252" sldId="401"/>
            <ac:spMk id="20" creationId="{EA97FA2C-0325-82A6-F0F8-EEEC0BA0E353}"/>
          </ac:spMkLst>
        </pc:spChg>
      </pc:sldChg>
      <pc:sldChg chg="addSp delSp modSp add mod delAnim modAnim">
        <pc:chgData name="elena riese" userId="762523a20bee2122" providerId="LiveId" clId="{B6EDEC30-FE02-4DDF-9273-204A9B93CD96}" dt="2023-06-14T18:03:24.318" v="3537" actId="20577"/>
        <pc:sldMkLst>
          <pc:docMk/>
          <pc:sldMk cId="3629228229" sldId="402"/>
        </pc:sldMkLst>
        <pc:spChg chg="del">
          <ac:chgData name="elena riese" userId="762523a20bee2122" providerId="LiveId" clId="{B6EDEC30-FE02-4DDF-9273-204A9B93CD96}" dt="2023-06-14T14:00:08.467" v="2970" actId="478"/>
          <ac:spMkLst>
            <pc:docMk/>
            <pc:sldMk cId="3629228229" sldId="402"/>
            <ac:spMk id="4" creationId="{8453A8D7-CBFB-AD70-C956-22BD4639A30B}"/>
          </ac:spMkLst>
        </pc:spChg>
        <pc:spChg chg="mod">
          <ac:chgData name="elena riese" userId="762523a20bee2122" providerId="LiveId" clId="{B6EDEC30-FE02-4DDF-9273-204A9B93CD96}" dt="2023-06-14T17:57:29.668" v="3272" actId="27636"/>
          <ac:spMkLst>
            <pc:docMk/>
            <pc:sldMk cId="3629228229" sldId="402"/>
            <ac:spMk id="5" creationId="{FA413DD7-2AE6-62FF-0312-1BE69DD893F8}"/>
          </ac:spMkLst>
        </pc:spChg>
        <pc:spChg chg="mod">
          <ac:chgData name="elena riese" userId="762523a20bee2122" providerId="LiveId" clId="{B6EDEC30-FE02-4DDF-9273-204A9B93CD96}" dt="2023-06-14T17:56:24.391" v="3239" actId="207"/>
          <ac:spMkLst>
            <pc:docMk/>
            <pc:sldMk cId="3629228229" sldId="402"/>
            <ac:spMk id="6" creationId="{8163C21F-5938-DC53-F7EB-A92C8D8D794C}"/>
          </ac:spMkLst>
        </pc:spChg>
        <pc:spChg chg="mod">
          <ac:chgData name="elena riese" userId="762523a20bee2122" providerId="LiveId" clId="{B6EDEC30-FE02-4DDF-9273-204A9B93CD96}" dt="2023-06-14T17:57:54.070" v="3328" actId="20577"/>
          <ac:spMkLst>
            <pc:docMk/>
            <pc:sldMk cId="3629228229" sldId="402"/>
            <ac:spMk id="7" creationId="{0D329CA1-635E-DA85-057B-3BB49CD4413C}"/>
          </ac:spMkLst>
        </pc:spChg>
        <pc:spChg chg="del">
          <ac:chgData name="elena riese" userId="762523a20bee2122" providerId="LiveId" clId="{B6EDEC30-FE02-4DDF-9273-204A9B93CD96}" dt="2023-06-14T17:56:28.732" v="3240" actId="478"/>
          <ac:spMkLst>
            <pc:docMk/>
            <pc:sldMk cId="3629228229" sldId="402"/>
            <ac:spMk id="8" creationId="{BF56990E-CDE2-7BD4-B9BF-EA581A7A4574}"/>
          </ac:spMkLst>
        </pc:spChg>
        <pc:spChg chg="mod">
          <ac:chgData name="elena riese" userId="762523a20bee2122" providerId="LiveId" clId="{B6EDEC30-FE02-4DDF-9273-204A9B93CD96}" dt="2023-06-14T18:03:24.318" v="3537" actId="20577"/>
          <ac:spMkLst>
            <pc:docMk/>
            <pc:sldMk cId="3629228229" sldId="402"/>
            <ac:spMk id="9" creationId="{8173DCC3-A70D-6F84-DA17-9C79A568BDDB}"/>
          </ac:spMkLst>
        </pc:spChg>
        <pc:spChg chg="add del mod">
          <ac:chgData name="elena riese" userId="762523a20bee2122" providerId="LiveId" clId="{B6EDEC30-FE02-4DDF-9273-204A9B93CD96}" dt="2023-06-14T14:00:10.916" v="2971" actId="478"/>
          <ac:spMkLst>
            <pc:docMk/>
            <pc:sldMk cId="3629228229" sldId="402"/>
            <ac:spMk id="12" creationId="{1E74615C-BE2B-F6E9-DCFA-8A035042FB7F}"/>
          </ac:spMkLst>
        </pc:spChg>
        <pc:spChg chg="mod">
          <ac:chgData name="elena riese" userId="762523a20bee2122" providerId="LiveId" clId="{B6EDEC30-FE02-4DDF-9273-204A9B93CD96}" dt="2023-06-14T17:57:46.214" v="3306" actId="20577"/>
          <ac:spMkLst>
            <pc:docMk/>
            <pc:sldMk cId="3629228229" sldId="402"/>
            <ac:spMk id="17" creationId="{31AE4851-1A4D-335A-8741-A64BFC444CF5}"/>
          </ac:spMkLst>
        </pc:spChg>
        <pc:spChg chg="del mod">
          <ac:chgData name="elena riese" userId="762523a20bee2122" providerId="LiveId" clId="{B6EDEC30-FE02-4DDF-9273-204A9B93CD96}" dt="2023-06-14T17:49:14.820" v="3041" actId="478"/>
          <ac:spMkLst>
            <pc:docMk/>
            <pc:sldMk cId="3629228229" sldId="402"/>
            <ac:spMk id="18" creationId="{1565E85D-BBE1-83A3-0C5B-9361B117896C}"/>
          </ac:spMkLst>
        </pc:spChg>
        <pc:spChg chg="del">
          <ac:chgData name="elena riese" userId="762523a20bee2122" providerId="LiveId" clId="{B6EDEC30-FE02-4DDF-9273-204A9B93CD96}" dt="2023-06-14T17:57:57.803" v="3329" actId="478"/>
          <ac:spMkLst>
            <pc:docMk/>
            <pc:sldMk cId="3629228229" sldId="402"/>
            <ac:spMk id="20" creationId="{EA97FA2C-0325-82A6-F0F8-EEEC0BA0E353}"/>
          </ac:spMkLst>
        </pc:spChg>
        <pc:spChg chg="add mod">
          <ac:chgData name="elena riese" userId="762523a20bee2122" providerId="LiveId" clId="{B6EDEC30-FE02-4DDF-9273-204A9B93CD96}" dt="2023-06-14T17:52:25.994" v="3134" actId="20577"/>
          <ac:spMkLst>
            <pc:docMk/>
            <pc:sldMk cId="3629228229" sldId="402"/>
            <ac:spMk id="21" creationId="{BF560220-97E7-17FE-9CD4-5654B5F8EE4F}"/>
          </ac:spMkLst>
        </pc:spChg>
        <pc:spChg chg="add del mod">
          <ac:chgData name="elena riese" userId="762523a20bee2122" providerId="LiveId" clId="{B6EDEC30-FE02-4DDF-9273-204A9B93CD96}" dt="2023-06-14T17:56:31.036" v="3241" actId="478"/>
          <ac:spMkLst>
            <pc:docMk/>
            <pc:sldMk cId="3629228229" sldId="402"/>
            <ac:spMk id="22" creationId="{B58F8AC9-A8EF-B46A-015C-3DC69BFD02D7}"/>
          </ac:spMkLst>
        </pc:spChg>
        <pc:spChg chg="add mod">
          <ac:chgData name="elena riese" userId="762523a20bee2122" providerId="LiveId" clId="{B6EDEC30-FE02-4DDF-9273-204A9B93CD96}" dt="2023-06-14T18:02:32.145" v="3513" actId="20577"/>
          <ac:spMkLst>
            <pc:docMk/>
            <pc:sldMk cId="3629228229" sldId="402"/>
            <ac:spMk id="23" creationId="{BF274FE9-D11B-FEDB-5943-E9FFF9CE04F4}"/>
          </ac:spMkLst>
        </pc:spChg>
      </pc:sldChg>
    </pc:docChg>
  </pc:docChgLst>
  <pc:docChgLst>
    <pc:chgData name="Gastbenutzer" providerId="Windows Live" clId="Web-{EDAC709F-1F31-4215-BB55-4494067EDC53}"/>
    <pc:docChg chg="modSld">
      <pc:chgData name="Gastbenutzer" userId="" providerId="Windows Live" clId="Web-{EDAC709F-1F31-4215-BB55-4494067EDC53}" dt="2023-04-14T07:54:54.792" v="5"/>
      <pc:docMkLst>
        <pc:docMk/>
      </pc:docMkLst>
      <pc:sldChg chg="addAnim modAnim">
        <pc:chgData name="Gastbenutzer" userId="" providerId="Windows Live" clId="Web-{EDAC709F-1F31-4215-BB55-4494067EDC53}" dt="2023-04-14T07:54:54.792" v="5"/>
        <pc:sldMkLst>
          <pc:docMk/>
          <pc:sldMk cId="2245179643" sldId="37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2ED7A934-0635-4E76-95FD-43993B1828C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a:p>
        </p:txBody>
      </p:sp>
      <p:sp>
        <p:nvSpPr>
          <p:cNvPr id="3" name="Datumsplatzhalter 2">
            <a:extLst>
              <a:ext uri="{FF2B5EF4-FFF2-40B4-BE49-F238E27FC236}">
                <a16:creationId xmlns:a16="http://schemas.microsoft.com/office/drawing/2014/main" id="{D43A72F8-57B8-4FBF-B54E-88A861E91D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2CE306E-B71F-4B9B-9E98-B4A24BA38EED}" type="datetime1">
              <a:rPr lang="de-DE" smtClean="0"/>
              <a:t>14.06.2023</a:t>
            </a:fld>
            <a:endParaRPr lang="de-DE"/>
          </a:p>
        </p:txBody>
      </p:sp>
      <p:sp>
        <p:nvSpPr>
          <p:cNvPr id="4" name="Fußzeilenplatzhalter 3">
            <a:extLst>
              <a:ext uri="{FF2B5EF4-FFF2-40B4-BE49-F238E27FC236}">
                <a16:creationId xmlns:a16="http://schemas.microsoft.com/office/drawing/2014/main" id="{604A6038-4A3D-4CE4-A3B5-D6E97612120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a:p>
        </p:txBody>
      </p:sp>
      <p:sp>
        <p:nvSpPr>
          <p:cNvPr id="5" name="Foliennummernplatzhalter 4">
            <a:extLst>
              <a:ext uri="{FF2B5EF4-FFF2-40B4-BE49-F238E27FC236}">
                <a16:creationId xmlns:a16="http://schemas.microsoft.com/office/drawing/2014/main" id="{0D286FF7-47DD-4A75-85A8-6445E3411EA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A98FC685-2169-447E-B5F0-6D799AEBC20E}" type="slidenum">
              <a:rPr lang="de-DE" smtClean="0"/>
              <a:t>‹Nr.›</a:t>
            </a:fld>
            <a:endParaRPr lang="de-DE"/>
          </a:p>
        </p:txBody>
      </p:sp>
    </p:spTree>
    <p:extLst>
      <p:ext uri="{BB962C8B-B14F-4D97-AF65-F5344CB8AC3E}">
        <p14:creationId xmlns:p14="http://schemas.microsoft.com/office/powerpoint/2010/main" val="3557255519"/>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de-DE" noProof="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6C45719B-686A-4212-B62C-FE4AE215871E}" type="datetime1">
              <a:rPr lang="de-DE" noProof="0" smtClean="0"/>
              <a:t>14.06.2023</a:t>
            </a:fld>
            <a:endParaRPr lang="de-DE" noProof="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de-DE" noProof="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de-DE" noProof="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7926890-3464-4466-B789-5BB6DD4ADC9C}" type="slidenum">
              <a:rPr lang="de-DE" noProof="0" smtClean="0"/>
              <a:t>‹Nr.›</a:t>
            </a:fld>
            <a:endParaRPr lang="de-DE" noProof="0"/>
          </a:p>
        </p:txBody>
      </p:sp>
    </p:spTree>
    <p:extLst>
      <p:ext uri="{BB962C8B-B14F-4D97-AF65-F5344CB8AC3E}">
        <p14:creationId xmlns:p14="http://schemas.microsoft.com/office/powerpoint/2010/main" val="3129477299"/>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Anna</a:t>
            </a:r>
          </a:p>
          <a:p>
            <a:pPr lvl="0"/>
            <a:r>
              <a:rPr lang="de-DE"/>
              <a:t>- </a:t>
            </a:r>
            <a:r>
              <a:rPr lang="de-DE" sz="1200" kern="1200">
                <a:solidFill>
                  <a:schemeClr val="tx1"/>
                </a:solidFill>
                <a:effectLst/>
                <a:latin typeface="+mn-lt"/>
                <a:ea typeface="+mn-ea"/>
                <a:cs typeface="+mn-cs"/>
              </a:rPr>
              <a:t>Die </a:t>
            </a:r>
            <a:r>
              <a:rPr lang="de-DE" sz="1200" kern="1200" err="1">
                <a:solidFill>
                  <a:schemeClr val="tx1"/>
                </a:solidFill>
                <a:effectLst/>
                <a:latin typeface="+mn-lt"/>
                <a:ea typeface="+mn-ea"/>
                <a:cs typeface="+mn-cs"/>
              </a:rPr>
              <a:t>Überlasung</a:t>
            </a:r>
            <a:r>
              <a:rPr lang="de-DE" sz="1200" kern="1200">
                <a:solidFill>
                  <a:schemeClr val="tx1"/>
                </a:solidFill>
                <a:effectLst/>
                <a:latin typeface="+mn-lt"/>
                <a:ea typeface="+mn-ea"/>
                <a:cs typeface="+mn-cs"/>
              </a:rPr>
              <a:t> von Pflegekräften</a:t>
            </a:r>
          </a:p>
          <a:p>
            <a:pPr lvl="0"/>
            <a:r>
              <a:rPr lang="de-DE" sz="1200" kern="1200">
                <a:solidFill>
                  <a:schemeClr val="tx1"/>
                </a:solidFill>
                <a:effectLst/>
                <a:latin typeface="+mn-lt"/>
                <a:ea typeface="+mn-ea"/>
                <a:cs typeface="+mn-cs"/>
              </a:rPr>
              <a:t>- Hinzu kommt zunehmende Zahl älterer Menschen </a:t>
            </a:r>
            <a:r>
              <a:rPr lang="de-DE" sz="1200" kern="1200">
                <a:solidFill>
                  <a:schemeClr val="tx1"/>
                </a:solidFill>
                <a:effectLst/>
                <a:latin typeface="+mn-lt"/>
                <a:ea typeface="+mn-ea"/>
                <a:cs typeface="+mn-cs"/>
                <a:sym typeface="Wingdings" panose="05000000000000000000" pitchFamily="2" charset="2"/>
              </a:rPr>
              <a:t></a:t>
            </a:r>
            <a:r>
              <a:rPr lang="de-DE" sz="1200" kern="1200">
                <a:solidFill>
                  <a:schemeClr val="tx1"/>
                </a:solidFill>
                <a:effectLst/>
                <a:latin typeface="+mn-lt"/>
                <a:ea typeface="+mn-ea"/>
                <a:cs typeface="+mn-cs"/>
              </a:rPr>
              <a:t> unterstützt Fach</a:t>
            </a:r>
          </a:p>
          <a:p>
            <a:pPr lvl="0"/>
            <a:r>
              <a:rPr lang="de-DE" sz="1200" kern="1200">
                <a:solidFill>
                  <a:schemeClr val="tx1"/>
                </a:solidFill>
                <a:effectLst/>
                <a:latin typeface="+mn-lt"/>
                <a:ea typeface="+mn-ea"/>
                <a:cs typeface="+mn-cs"/>
              </a:rPr>
              <a:t>- 200.000 Mindestens – so viele Pflegekräfte fehlen derzeit in Deutschland</a:t>
            </a:r>
          </a:p>
          <a:p>
            <a:pPr lvl="0"/>
            <a:r>
              <a:rPr lang="de-DE" sz="1200" kern="1200">
                <a:solidFill>
                  <a:schemeClr val="tx1"/>
                </a:solidFill>
                <a:effectLst/>
                <a:latin typeface="+mn-lt"/>
                <a:ea typeface="+mn-ea"/>
                <a:cs typeface="+mn-cs"/>
              </a:rPr>
              <a:t>- Folge </a:t>
            </a:r>
            <a:r>
              <a:rPr lang="de-DE" sz="1200" kern="1200">
                <a:solidFill>
                  <a:schemeClr val="tx1"/>
                </a:solidFill>
                <a:effectLst/>
                <a:latin typeface="+mn-lt"/>
                <a:ea typeface="+mn-ea"/>
                <a:cs typeface="+mn-cs"/>
                <a:sym typeface="Wingdings" panose="05000000000000000000" pitchFamily="2" charset="2"/>
              </a:rPr>
              <a:t></a:t>
            </a:r>
            <a:r>
              <a:rPr lang="de-DE" sz="1200" kern="1200">
                <a:solidFill>
                  <a:schemeClr val="tx1"/>
                </a:solidFill>
                <a:effectLst/>
                <a:latin typeface="+mn-lt"/>
                <a:ea typeface="+mn-ea"/>
                <a:cs typeface="+mn-cs"/>
              </a:rPr>
              <a:t> Burn-out</a:t>
            </a:r>
          </a:p>
          <a:p>
            <a:pPr lvl="0"/>
            <a:r>
              <a:rPr lang="de-DE" sz="1200" kern="1200">
                <a:solidFill>
                  <a:schemeClr val="tx1"/>
                </a:solidFill>
                <a:effectLst/>
                <a:latin typeface="+mn-lt"/>
                <a:ea typeface="+mn-ea"/>
                <a:cs typeface="+mn-cs"/>
              </a:rPr>
              <a:t>- Überlastung der Pflegekräfte hat zudem noch eine weitere Folge </a:t>
            </a:r>
          </a:p>
          <a:p>
            <a:pPr lvl="0"/>
            <a:r>
              <a:rPr lang="de-DE" sz="1200" kern="1200">
                <a:solidFill>
                  <a:schemeClr val="tx1"/>
                </a:solidFill>
                <a:effectLst/>
                <a:latin typeface="+mn-lt"/>
                <a:ea typeface="+mn-ea"/>
                <a:cs typeface="+mn-cs"/>
              </a:rPr>
              <a:t>- Fehler bei der Medikation</a:t>
            </a:r>
          </a:p>
          <a:p>
            <a:pPr lvl="0"/>
            <a:r>
              <a:rPr lang="de-DE" sz="1200" kern="1200">
                <a:solidFill>
                  <a:schemeClr val="tx1"/>
                </a:solidFill>
                <a:effectLst/>
                <a:latin typeface="+mn-lt"/>
                <a:ea typeface="+mn-ea"/>
                <a:cs typeface="+mn-cs"/>
              </a:rPr>
              <a:t>- Eine Pflegerin beschreibt: </a:t>
            </a:r>
          </a:p>
          <a:p>
            <a:pPr marL="171450" indent="-171450">
              <a:buFontTx/>
              <a:buChar char="-"/>
            </a:pPr>
            <a:r>
              <a:rPr lang="de-DE" sz="1200" kern="1200">
                <a:solidFill>
                  <a:schemeClr val="tx1"/>
                </a:solidFill>
                <a:effectLst/>
                <a:latin typeface="+mn-lt"/>
                <a:ea typeface="+mn-ea"/>
                <a:cs typeface="+mn-cs"/>
              </a:rPr>
              <a:t>Zudem zahlreiche Fehlerpotentiale bei der </a:t>
            </a:r>
            <a:r>
              <a:rPr lang="de-DE" sz="1200" kern="1200" err="1">
                <a:solidFill>
                  <a:schemeClr val="tx1"/>
                </a:solidFill>
                <a:effectLst/>
                <a:latin typeface="+mn-lt"/>
                <a:ea typeface="+mn-ea"/>
                <a:cs typeface="+mn-cs"/>
              </a:rPr>
              <a:t>Medikamtengabe</a:t>
            </a:r>
            <a:endParaRPr lang="de-DE" sz="1200" kern="1200">
              <a:solidFill>
                <a:schemeClr val="tx1"/>
              </a:solidFill>
              <a:effectLst/>
              <a:latin typeface="+mn-lt"/>
              <a:ea typeface="+mn-ea"/>
              <a:cs typeface="+mn-cs"/>
            </a:endParaRPr>
          </a:p>
          <a:p>
            <a:pPr marL="171450" indent="-171450">
              <a:buFontTx/>
              <a:buChar char="-"/>
            </a:pPr>
            <a:r>
              <a:rPr lang="de-DE" sz="1200" kern="1200">
                <a:solidFill>
                  <a:schemeClr val="tx1"/>
                </a:solidFill>
                <a:effectLst/>
                <a:latin typeface="+mn-lt"/>
                <a:ea typeface="+mn-ea"/>
                <a:cs typeface="+mn-cs"/>
              </a:rPr>
              <a:t>Wie falsches Medikament, falsche/</a:t>
            </a:r>
            <a:r>
              <a:rPr lang="de-DE" sz="1200" kern="1200" err="1">
                <a:solidFill>
                  <a:schemeClr val="tx1"/>
                </a:solidFill>
                <a:effectLst/>
                <a:latin typeface="+mn-lt"/>
                <a:ea typeface="+mn-ea"/>
                <a:cs typeface="+mn-cs"/>
              </a:rPr>
              <a:t>unerleserliche</a:t>
            </a:r>
            <a:r>
              <a:rPr lang="de-DE" sz="1200" kern="1200">
                <a:solidFill>
                  <a:schemeClr val="tx1"/>
                </a:solidFill>
                <a:effectLst/>
                <a:latin typeface="+mn-lt"/>
                <a:ea typeface="+mn-ea"/>
                <a:cs typeface="+mn-cs"/>
              </a:rPr>
              <a:t> Doku, falsche Dosierung</a:t>
            </a:r>
          </a:p>
          <a:p>
            <a:pPr marL="171450" indent="-171450">
              <a:buFont typeface="Wingdings" panose="05000000000000000000" pitchFamily="2" charset="2"/>
              <a:buChar char="à"/>
            </a:pPr>
            <a:r>
              <a:rPr lang="de-DE" sz="1200" kern="1200">
                <a:solidFill>
                  <a:schemeClr val="tx1"/>
                </a:solidFill>
                <a:effectLst/>
                <a:latin typeface="+mn-lt"/>
                <a:ea typeface="+mn-ea"/>
                <a:cs typeface="+mn-cs"/>
                <a:sym typeface="Wingdings" panose="05000000000000000000" pitchFamily="2" charset="2"/>
              </a:rPr>
              <a:t>Auch Ihr Problem. Jeden kurz oder langfristig</a:t>
            </a:r>
          </a:p>
          <a:p>
            <a:pPr marL="171450" indent="-171450">
              <a:buFont typeface="Wingdings" panose="05000000000000000000" pitchFamily="2" charset="2"/>
              <a:buChar char="à"/>
            </a:pPr>
            <a:r>
              <a:rPr lang="de-DE" sz="1200" kern="1200">
                <a:solidFill>
                  <a:schemeClr val="tx1"/>
                </a:solidFill>
                <a:effectLst/>
                <a:latin typeface="+mn-lt"/>
                <a:ea typeface="+mn-ea"/>
                <a:cs typeface="+mn-cs"/>
                <a:sym typeface="Wingdings" panose="05000000000000000000" pitchFamily="2" charset="2"/>
              </a:rPr>
              <a:t>Wir(Vorstellung) Burnout, Überlastung, </a:t>
            </a:r>
            <a:r>
              <a:rPr lang="de-DE" sz="1200" kern="1200" err="1">
                <a:solidFill>
                  <a:schemeClr val="tx1"/>
                </a:solidFill>
                <a:effectLst/>
                <a:latin typeface="+mn-lt"/>
                <a:ea typeface="+mn-ea"/>
                <a:cs typeface="+mn-cs"/>
                <a:sym typeface="Wingdings" panose="05000000000000000000" pitchFamily="2" charset="2"/>
              </a:rPr>
              <a:t>Fehlemedikation</a:t>
            </a:r>
            <a:r>
              <a:rPr lang="de-DE" sz="1200" kern="1200">
                <a:solidFill>
                  <a:schemeClr val="tx1"/>
                </a:solidFill>
                <a:effectLst/>
                <a:latin typeface="+mn-lt"/>
                <a:ea typeface="+mn-ea"/>
                <a:cs typeface="+mn-cs"/>
                <a:sym typeface="Wingdings" panose="05000000000000000000" pitchFamily="2" charset="2"/>
              </a:rPr>
              <a:t> entgegenwirken optimal &amp; nachhaltig unterstützen</a:t>
            </a:r>
            <a:endParaRPr lang="de-DE"/>
          </a:p>
          <a:p>
            <a:endParaRPr lang="de-DE"/>
          </a:p>
          <a:p>
            <a:endParaRPr lang="de-DE"/>
          </a:p>
          <a:p>
            <a:r>
              <a:rPr lang="de-DE"/>
              <a:t>Quellen:</a:t>
            </a:r>
          </a:p>
          <a:p>
            <a:r>
              <a:rPr lang="de-DE"/>
              <a:t>https://www.pflegenot-deutschland.de/ct/ueberlastung-pflege/</a:t>
            </a:r>
          </a:p>
          <a:p>
            <a:r>
              <a:rPr lang="de-DE"/>
              <a:t>https://www.forum-verlag.com/blog-gp/medikamentengabe</a:t>
            </a:r>
          </a:p>
          <a:p>
            <a:r>
              <a:rPr lang="de-DE"/>
              <a:t>https://gerandu.de/pflegekraeftemangel-in-deutschland/#:~:text=200%20000.,medizinischen%20Berufe%20auf%20500.000%20ansteigen.</a:t>
            </a:r>
          </a:p>
          <a:p>
            <a:r>
              <a:rPr lang="de-DE"/>
              <a:t>https://www.destatis.de/DE/Themen/Querschnitt/Demografischer-Wandel/Aeltere-Menschen/bevoelkerung-ab-65-j.html#:~:text=Die%20zunehmende%20Zahl%20%C3%A4lterer%20Menschen,Jahr%202021%20deutlich%20gestiegen%20ist.</a:t>
            </a:r>
          </a:p>
        </p:txBody>
      </p:sp>
      <p:sp>
        <p:nvSpPr>
          <p:cNvPr id="4" name="Datumsplatzhalter 3"/>
          <p:cNvSpPr>
            <a:spLocks noGrp="1"/>
          </p:cNvSpPr>
          <p:nvPr>
            <p:ph type="dt" idx="1"/>
          </p:nvPr>
        </p:nvSpPr>
        <p:spPr/>
        <p:txBody>
          <a:bodyPr/>
          <a:lstStyle/>
          <a:p>
            <a:pPr rtl="0"/>
            <a:fld id="{6C45719B-686A-4212-B62C-FE4AE215871E}" type="datetime1">
              <a:rPr lang="de-DE" noProof="0" smtClean="0"/>
              <a:t>14.06.2023</a:t>
            </a:fld>
            <a:endParaRPr lang="de-DE" noProof="0"/>
          </a:p>
        </p:txBody>
      </p:sp>
      <p:sp>
        <p:nvSpPr>
          <p:cNvPr id="5" name="Foliennummernplatzhalter 4"/>
          <p:cNvSpPr>
            <a:spLocks noGrp="1"/>
          </p:cNvSpPr>
          <p:nvPr>
            <p:ph type="sldNum" sz="quarter" idx="5"/>
          </p:nvPr>
        </p:nvSpPr>
        <p:spPr/>
        <p:txBody>
          <a:bodyPr/>
          <a:lstStyle/>
          <a:p>
            <a:pPr rtl="0"/>
            <a:fld id="{F7926890-3464-4466-B789-5BB6DD4ADC9C}" type="slidenum">
              <a:rPr lang="de-DE" noProof="0" smtClean="0"/>
              <a:t>1</a:t>
            </a:fld>
            <a:endParaRPr lang="de-DE" noProof="0"/>
          </a:p>
        </p:txBody>
      </p:sp>
    </p:spTree>
    <p:extLst>
      <p:ext uri="{BB962C8B-B14F-4D97-AF65-F5344CB8AC3E}">
        <p14:creationId xmlns:p14="http://schemas.microsoft.com/office/powerpoint/2010/main" val="989465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r>
              <a:rPr lang="de-DE"/>
              <a:t>Eli</a:t>
            </a:r>
          </a:p>
        </p:txBody>
      </p:sp>
      <p:sp>
        <p:nvSpPr>
          <p:cNvPr id="4" name="Foliennummernplatzhalt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D376A8D4-4CE4-4818-957D-EDDDC0D4334C}"/>
              </a:ext>
            </a:extLst>
          </p:cNvPr>
          <p:cNvSpPr>
            <a:spLocks noGrp="1"/>
          </p:cNvSpPr>
          <p:nvPr>
            <p:ph type="dt" idx="1"/>
          </p:nvPr>
        </p:nvSpPr>
        <p:spPr/>
        <p:txBody>
          <a:bodyPr/>
          <a:lstStyle/>
          <a:p>
            <a:pPr rtl="0"/>
            <a:fld id="{CD35F2B2-39F6-4922-B3A3-3243D917872E}" type="datetime1">
              <a:rPr lang="de-DE" smtClean="0"/>
              <a:t>14.06.2023</a:t>
            </a:fld>
            <a:endParaRPr lang="de-DE"/>
          </a:p>
        </p:txBody>
      </p:sp>
    </p:spTree>
    <p:extLst>
      <p:ext uri="{BB962C8B-B14F-4D97-AF65-F5344CB8AC3E}">
        <p14:creationId xmlns:p14="http://schemas.microsoft.com/office/powerpoint/2010/main" val="1814539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Eli</a:t>
            </a:r>
          </a:p>
          <a:p>
            <a:endParaRPr lang="de-DE"/>
          </a:p>
          <a:p>
            <a:pPr marL="0" indent="0">
              <a:buFontTx/>
              <a:buNone/>
            </a:pPr>
            <a:r>
              <a:rPr lang="de-DE" sz="1200" b="1"/>
              <a:t>Wie ist das ganze nun technisch aufgebaut?</a:t>
            </a:r>
          </a:p>
          <a:p>
            <a:pPr marL="171450" indent="-171450">
              <a:buFontTx/>
              <a:buChar char="-"/>
            </a:pPr>
            <a:r>
              <a:rPr lang="de-DE"/>
              <a:t>Unten: </a:t>
            </a:r>
            <a:r>
              <a:rPr lang="de-DE" b="1"/>
              <a:t>Smartphone</a:t>
            </a:r>
            <a:r>
              <a:rPr lang="de-DE"/>
              <a:t>, </a:t>
            </a:r>
            <a:r>
              <a:rPr lang="de-DE" b="1"/>
              <a:t>Drucksensor</a:t>
            </a:r>
            <a:r>
              <a:rPr lang="de-DE"/>
              <a:t> für Überwachung der Tablettenvorräte, </a:t>
            </a:r>
            <a:r>
              <a:rPr lang="de-DE" b="1"/>
              <a:t>RFID-Sensor</a:t>
            </a:r>
            <a:r>
              <a:rPr lang="de-DE"/>
              <a:t> für Autorisierung der Fachkräfte</a:t>
            </a:r>
          </a:p>
          <a:p>
            <a:pPr marL="171450" indent="-171450">
              <a:buFontTx/>
              <a:buChar char="-"/>
            </a:pPr>
            <a:r>
              <a:rPr lang="de-DE" b="1"/>
              <a:t>Sprachverarbeitung</a:t>
            </a:r>
            <a:r>
              <a:rPr lang="de-DE"/>
              <a:t> für sprachgesteuerte Ausgabe </a:t>
            </a:r>
            <a:r>
              <a:rPr lang="de-DE">
                <a:sym typeface="Wingdings" panose="05000000000000000000" pitchFamily="2" charset="2"/>
              </a:rPr>
              <a:t> </a:t>
            </a:r>
            <a:r>
              <a:rPr lang="de-DE" b="1">
                <a:sym typeface="Wingdings" panose="05000000000000000000" pitchFamily="2" charset="2"/>
              </a:rPr>
              <a:t>in der Cloud</a:t>
            </a:r>
          </a:p>
          <a:p>
            <a:pPr marL="171450" indent="-171450">
              <a:buFontTx/>
              <a:buChar char="-"/>
            </a:pPr>
            <a:r>
              <a:rPr lang="de-DE" b="1">
                <a:sym typeface="Wingdings" panose="05000000000000000000" pitchFamily="2" charset="2"/>
              </a:rPr>
              <a:t>Info über Tablettenvorräte per Mail </a:t>
            </a:r>
            <a:r>
              <a:rPr lang="de-DE">
                <a:sym typeface="Wingdings" panose="05000000000000000000" pitchFamily="2" charset="2"/>
              </a:rPr>
              <a:t>an das Personal auch in </a:t>
            </a:r>
            <a:r>
              <a:rPr lang="de-DE" b="1">
                <a:sym typeface="Wingdings" panose="05000000000000000000" pitchFamily="2" charset="2"/>
              </a:rPr>
              <a:t>Cloud</a:t>
            </a:r>
          </a:p>
          <a:p>
            <a:pPr marL="171450" indent="-171450">
              <a:buFontTx/>
              <a:buChar char="-"/>
            </a:pPr>
            <a:r>
              <a:rPr lang="de-DE">
                <a:sym typeface="Wingdings" panose="05000000000000000000" pitchFamily="2" charset="2"/>
              </a:rPr>
              <a:t>Für </a:t>
            </a:r>
            <a:r>
              <a:rPr lang="de-DE" b="1">
                <a:sym typeface="Wingdings" panose="05000000000000000000" pitchFamily="2" charset="2"/>
              </a:rPr>
              <a:t>Clouddienst entschieden</a:t>
            </a:r>
            <a:r>
              <a:rPr lang="de-DE">
                <a:sym typeface="Wingdings" panose="05000000000000000000" pitchFamily="2" charset="2"/>
              </a:rPr>
              <a:t>: Patientendaten sind zentral in Cloud gespeichert, Nachbestellvorgang  so anwenderfreundlich wie möglich</a:t>
            </a:r>
          </a:p>
          <a:p>
            <a:pPr marL="171450" indent="-171450">
              <a:buFontTx/>
              <a:buChar char="-"/>
            </a:pPr>
            <a:r>
              <a:rPr lang="de-DE">
                <a:sym typeface="Wingdings" panose="05000000000000000000" pitchFamily="2" charset="2"/>
              </a:rPr>
              <a:t>Cloud-Infrastruktur bietet </a:t>
            </a:r>
            <a:r>
              <a:rPr lang="de-DE" b="1">
                <a:sym typeface="Wingdings" panose="05000000000000000000" pitchFamily="2" charset="2"/>
              </a:rPr>
              <a:t>hohe Flexibilität und Skalierbarkeit </a:t>
            </a:r>
            <a:r>
              <a:rPr lang="de-DE">
                <a:sym typeface="Wingdings" panose="05000000000000000000" pitchFamily="2" charset="2"/>
              </a:rPr>
              <a:t> kann problemlos an Anforderungen angepasst werden</a:t>
            </a:r>
          </a:p>
          <a:p>
            <a:pPr marL="171450" indent="-171450">
              <a:buFontTx/>
              <a:buChar char="-"/>
            </a:pPr>
            <a:r>
              <a:rPr lang="de-DE" b="1">
                <a:sym typeface="Wingdings" panose="05000000000000000000" pitchFamily="2" charset="2"/>
              </a:rPr>
              <a:t>Verwaltung und Wartung </a:t>
            </a:r>
            <a:r>
              <a:rPr lang="de-DE">
                <a:sym typeface="Wingdings" panose="05000000000000000000" pitchFamily="2" charset="2"/>
              </a:rPr>
              <a:t>von den Cloud-Service-Providern übernommen</a:t>
            </a:r>
          </a:p>
          <a:p>
            <a:pPr marL="171450" indent="-171450">
              <a:buFontTx/>
              <a:buChar char="-"/>
            </a:pPr>
            <a:endParaRPr lang="de-DE">
              <a:sym typeface="Wingdings" panose="05000000000000000000" pitchFamily="2" charset="2"/>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a:t>Wir möchten, dass sich die Fachkräfte mit so wenig Hardware wie möglich rumschlagen müssen und der </a:t>
            </a:r>
            <a:r>
              <a:rPr lang="de-DE" err="1"/>
              <a:t>Pillomat</a:t>
            </a:r>
            <a:r>
              <a:rPr lang="de-DE"/>
              <a:t> sofort einsatzbereit ist.</a:t>
            </a:r>
          </a:p>
          <a:p>
            <a:pPr marL="171450" indent="-171450">
              <a:buFontTx/>
              <a:buChar char="-"/>
            </a:pPr>
            <a:endParaRPr lang="de-DE"/>
          </a:p>
          <a:p>
            <a:endParaRPr lang="de-DE"/>
          </a:p>
        </p:txBody>
      </p:sp>
      <p:sp>
        <p:nvSpPr>
          <p:cNvPr id="4" name="Datumsplatzhalter 3"/>
          <p:cNvSpPr>
            <a:spLocks noGrp="1"/>
          </p:cNvSpPr>
          <p:nvPr>
            <p:ph type="dt" idx="1"/>
          </p:nvPr>
        </p:nvSpPr>
        <p:spPr/>
        <p:txBody>
          <a:bodyPr/>
          <a:lstStyle/>
          <a:p>
            <a:pPr rtl="0"/>
            <a:fld id="{6C45719B-686A-4212-B62C-FE4AE215871E}" type="datetime1">
              <a:rPr lang="de-DE" noProof="0" smtClean="0"/>
              <a:t>14.06.2023</a:t>
            </a:fld>
            <a:endParaRPr lang="de-DE" noProof="0"/>
          </a:p>
        </p:txBody>
      </p:sp>
      <p:sp>
        <p:nvSpPr>
          <p:cNvPr id="5" name="Foliennummernplatzhalter 4"/>
          <p:cNvSpPr>
            <a:spLocks noGrp="1"/>
          </p:cNvSpPr>
          <p:nvPr>
            <p:ph type="sldNum" sz="quarter" idx="5"/>
          </p:nvPr>
        </p:nvSpPr>
        <p:spPr/>
        <p:txBody>
          <a:bodyPr/>
          <a:lstStyle/>
          <a:p>
            <a:pPr rtl="0"/>
            <a:fld id="{F7926890-3464-4466-B789-5BB6DD4ADC9C}" type="slidenum">
              <a:rPr lang="de-DE" noProof="0" smtClean="0"/>
              <a:t>11</a:t>
            </a:fld>
            <a:endParaRPr lang="de-DE" noProof="0"/>
          </a:p>
        </p:txBody>
      </p:sp>
    </p:spTree>
    <p:extLst>
      <p:ext uri="{BB962C8B-B14F-4D97-AF65-F5344CB8AC3E}">
        <p14:creationId xmlns:p14="http://schemas.microsoft.com/office/powerpoint/2010/main" val="8370832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r>
              <a:rPr lang="de-DE"/>
              <a:t>Eli</a:t>
            </a:r>
          </a:p>
        </p:txBody>
      </p:sp>
      <p:sp>
        <p:nvSpPr>
          <p:cNvPr id="4" name="Foliennummernplatzhalt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D376A8D4-4CE4-4818-957D-EDDDC0D4334C}"/>
              </a:ext>
            </a:extLst>
          </p:cNvPr>
          <p:cNvSpPr>
            <a:spLocks noGrp="1"/>
          </p:cNvSpPr>
          <p:nvPr>
            <p:ph type="dt" idx="1"/>
          </p:nvPr>
        </p:nvSpPr>
        <p:spPr/>
        <p:txBody>
          <a:bodyPr/>
          <a:lstStyle/>
          <a:p>
            <a:pPr rtl="0"/>
            <a:fld id="{CD35F2B2-39F6-4922-B3A3-3243D917872E}" type="datetime1">
              <a:rPr lang="de-DE" smtClean="0"/>
              <a:t>14.06.2023</a:t>
            </a:fld>
            <a:endParaRPr lang="de-DE"/>
          </a:p>
        </p:txBody>
      </p:sp>
    </p:spTree>
    <p:extLst>
      <p:ext uri="{BB962C8B-B14F-4D97-AF65-F5344CB8AC3E}">
        <p14:creationId xmlns:p14="http://schemas.microsoft.com/office/powerpoint/2010/main" val="1575372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r>
              <a:rPr lang="de-DE"/>
              <a:t>Eli</a:t>
            </a:r>
          </a:p>
        </p:txBody>
      </p:sp>
      <p:sp>
        <p:nvSpPr>
          <p:cNvPr id="4" name="Foliennummernplatzhalt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D376A8D4-4CE4-4818-957D-EDDDC0D4334C}"/>
              </a:ext>
            </a:extLst>
          </p:cNvPr>
          <p:cNvSpPr>
            <a:spLocks noGrp="1"/>
          </p:cNvSpPr>
          <p:nvPr>
            <p:ph type="dt" idx="1"/>
          </p:nvPr>
        </p:nvSpPr>
        <p:spPr/>
        <p:txBody>
          <a:bodyPr/>
          <a:lstStyle/>
          <a:p>
            <a:pPr rtl="0"/>
            <a:fld id="{CD35F2B2-39F6-4922-B3A3-3243D917872E}" type="datetime1">
              <a:rPr lang="de-DE" smtClean="0"/>
              <a:t>14.06.2023</a:t>
            </a:fld>
            <a:endParaRPr lang="de-DE"/>
          </a:p>
        </p:txBody>
      </p:sp>
    </p:spTree>
    <p:extLst>
      <p:ext uri="{BB962C8B-B14F-4D97-AF65-F5344CB8AC3E}">
        <p14:creationId xmlns:p14="http://schemas.microsoft.com/office/powerpoint/2010/main" val="18105369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r>
              <a:rPr lang="de-DE"/>
              <a:t>Eli</a:t>
            </a:r>
          </a:p>
        </p:txBody>
      </p:sp>
      <p:sp>
        <p:nvSpPr>
          <p:cNvPr id="4" name="Foliennummernplatzhalt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D376A8D4-4CE4-4818-957D-EDDDC0D4334C}"/>
              </a:ext>
            </a:extLst>
          </p:cNvPr>
          <p:cNvSpPr>
            <a:spLocks noGrp="1"/>
          </p:cNvSpPr>
          <p:nvPr>
            <p:ph type="dt" idx="1"/>
          </p:nvPr>
        </p:nvSpPr>
        <p:spPr/>
        <p:txBody>
          <a:bodyPr/>
          <a:lstStyle/>
          <a:p>
            <a:pPr rtl="0"/>
            <a:fld id="{CD35F2B2-39F6-4922-B3A3-3243D917872E}" type="datetime1">
              <a:rPr lang="de-DE" smtClean="0"/>
              <a:t>14.06.2023</a:t>
            </a:fld>
            <a:endParaRPr lang="de-DE"/>
          </a:p>
        </p:txBody>
      </p:sp>
    </p:spTree>
    <p:extLst>
      <p:ext uri="{BB962C8B-B14F-4D97-AF65-F5344CB8AC3E}">
        <p14:creationId xmlns:p14="http://schemas.microsoft.com/office/powerpoint/2010/main" val="3988029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r>
              <a:rPr lang="de-DE"/>
              <a:t>In einer Welt, in der sich die demografischen Trends ändern und Fachkräftemangel herrscht, ist es an der Zeit, die Pflegebranche zu revolutionieren. Unser automatisierter Pillenausgeber erleichtert den Alltag von Pflegekräften und verbessert die Lebensqualität von Patienten. Mit unserem </a:t>
            </a:r>
            <a:r>
              <a:rPr lang="de-DE" err="1"/>
              <a:t>Pillomat</a:t>
            </a:r>
            <a:r>
              <a:rPr lang="de-DE"/>
              <a:t> machen wir Gesundheit einfacher. Unser Slogan "</a:t>
            </a:r>
            <a:r>
              <a:rPr lang="de-DE" err="1"/>
              <a:t>Makes</a:t>
            </a:r>
            <a:r>
              <a:rPr lang="de-DE"/>
              <a:t> </a:t>
            </a:r>
            <a:r>
              <a:rPr lang="de-DE" err="1"/>
              <a:t>things</a:t>
            </a:r>
            <a:r>
              <a:rPr lang="de-DE"/>
              <a:t> </a:t>
            </a:r>
            <a:r>
              <a:rPr lang="de-DE" err="1"/>
              <a:t>easier</a:t>
            </a:r>
            <a:r>
              <a:rPr lang="de-DE"/>
              <a:t>. </a:t>
            </a:r>
            <a:r>
              <a:rPr lang="de-DE" err="1"/>
              <a:t>Makes</a:t>
            </a:r>
            <a:r>
              <a:rPr lang="de-DE"/>
              <a:t> </a:t>
            </a:r>
            <a:r>
              <a:rPr lang="de-DE" err="1"/>
              <a:t>health</a:t>
            </a:r>
            <a:r>
              <a:rPr lang="de-DE"/>
              <a:t> </a:t>
            </a:r>
            <a:r>
              <a:rPr lang="de-DE" err="1"/>
              <a:t>easier</a:t>
            </a:r>
            <a:r>
              <a:rPr lang="de-DE"/>
              <a:t>." sagt alles aus. </a:t>
            </a:r>
          </a:p>
          <a:p>
            <a:endParaRPr lang="de-DE"/>
          </a:p>
          <a:p>
            <a:r>
              <a:rPr lang="de-DE" b="1"/>
              <a:t>W A S</a:t>
            </a:r>
            <a:r>
              <a:rPr lang="de-DE"/>
              <a:t>    möchten Sie also lieber?</a:t>
            </a:r>
            <a:endParaRPr lang="de-DE">
              <a:cs typeface="Calibri"/>
            </a:endParaRPr>
          </a:p>
          <a:p>
            <a:r>
              <a:rPr lang="de-DE"/>
              <a:t>Dass sich die Pflegekräfte mit den Tabletten oder mit Ihnen beschäftigen?"</a:t>
            </a:r>
            <a:endParaRPr lang="de-DE">
              <a:cs typeface="Calibri"/>
            </a:endParaRPr>
          </a:p>
          <a:p>
            <a:endParaRPr lang="de-DE">
              <a:cs typeface="Calibri"/>
            </a:endParaRPr>
          </a:p>
          <a:p>
            <a:r>
              <a:rPr lang="de-DE">
                <a:cs typeface="Calibri"/>
              </a:rPr>
              <a:t>Vielen Dank für Ihre Aufmerksamkeit, haben Sie noch Fragen?</a:t>
            </a:r>
          </a:p>
        </p:txBody>
      </p:sp>
      <p:sp>
        <p:nvSpPr>
          <p:cNvPr id="4" name="Foliennummernplatzhalter 3"/>
          <p:cNvSpPr>
            <a:spLocks noGrp="1"/>
          </p:cNvSpPr>
          <p:nvPr>
            <p:ph type="sldNum" sz="quarter" idx="5"/>
          </p:nvPr>
        </p:nvSpPr>
        <p:spPr/>
        <p:txBody>
          <a:bodyPr rtlCol="0"/>
          <a:lstStyle/>
          <a:p>
            <a:pPr rtl="0"/>
            <a:fld id="{F7926890-3464-4466-B789-5BB6DD4ADC9C}" type="slidenum">
              <a:rPr lang="de-DE" smtClean="0"/>
              <a:t>22</a:t>
            </a:fld>
            <a:endParaRPr lang="de-DE"/>
          </a:p>
        </p:txBody>
      </p:sp>
      <p:sp>
        <p:nvSpPr>
          <p:cNvPr id="5" name="Datumsplatzhalter 4">
            <a:extLst>
              <a:ext uri="{FF2B5EF4-FFF2-40B4-BE49-F238E27FC236}">
                <a16:creationId xmlns:a16="http://schemas.microsoft.com/office/drawing/2014/main" id="{E0FF98DA-2099-41E6-A714-0F9DE64EBD9A}"/>
              </a:ext>
            </a:extLst>
          </p:cNvPr>
          <p:cNvSpPr>
            <a:spLocks noGrp="1"/>
          </p:cNvSpPr>
          <p:nvPr>
            <p:ph type="dt" idx="1"/>
          </p:nvPr>
        </p:nvSpPr>
        <p:spPr/>
        <p:txBody>
          <a:bodyPr/>
          <a:lstStyle/>
          <a:p>
            <a:pPr rtl="0"/>
            <a:fld id="{0FE901AA-670D-488E-91FE-BBD12993DF64}" type="datetime1">
              <a:rPr lang="de-DE" smtClean="0"/>
              <a:t>14.06.2023</a:t>
            </a:fld>
            <a:endParaRPr lang="de-DE"/>
          </a:p>
        </p:txBody>
      </p:sp>
    </p:spTree>
    <p:extLst>
      <p:ext uri="{BB962C8B-B14F-4D97-AF65-F5344CB8AC3E}">
        <p14:creationId xmlns:p14="http://schemas.microsoft.com/office/powerpoint/2010/main" val="1900609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r>
              <a:rPr lang="de-DE"/>
              <a:t>Anna</a:t>
            </a:r>
          </a:p>
        </p:txBody>
      </p:sp>
      <p:sp>
        <p:nvSpPr>
          <p:cNvPr id="4" name="Foliennummernplatzhalt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FCBAC21B-A4E8-4849-B63C-CB6CAB8EC1F8}"/>
              </a:ext>
            </a:extLst>
          </p:cNvPr>
          <p:cNvSpPr>
            <a:spLocks noGrp="1"/>
          </p:cNvSpPr>
          <p:nvPr>
            <p:ph type="dt" idx="1"/>
          </p:nvPr>
        </p:nvSpPr>
        <p:spPr/>
        <p:txBody>
          <a:bodyPr/>
          <a:lstStyle/>
          <a:p>
            <a:pPr rtl="0"/>
            <a:fld id="{2E11787D-C9DE-44A3-A6D8-37A6736AE6D0}" type="datetime1">
              <a:rPr lang="de-DE" smtClean="0"/>
              <a:t>14.06.2023</a:t>
            </a:fld>
            <a:endParaRPr lang="de-DE"/>
          </a:p>
        </p:txBody>
      </p:sp>
    </p:spTree>
    <p:extLst>
      <p:ext uri="{BB962C8B-B14F-4D97-AF65-F5344CB8AC3E}">
        <p14:creationId xmlns:p14="http://schemas.microsoft.com/office/powerpoint/2010/main" val="23083558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Eli</a:t>
            </a:r>
          </a:p>
          <a:p>
            <a:endParaRPr lang="de-DE"/>
          </a:p>
          <a:p>
            <a:pPr rtl="0"/>
            <a:r>
              <a:rPr lang="de-DE"/>
              <a:t>Unsere Lösung – der </a:t>
            </a:r>
            <a:r>
              <a:rPr lang="de-DE" err="1"/>
              <a:t>Pillomat</a:t>
            </a:r>
            <a:r>
              <a:rPr lang="de-DE"/>
              <a:t>.</a:t>
            </a:r>
          </a:p>
          <a:p>
            <a:pPr rtl="0"/>
            <a:endParaRPr lang="de-DE"/>
          </a:p>
          <a:p>
            <a:pPr marL="171450" indent="-171450" rtl="0">
              <a:buFontTx/>
              <a:buChar char="-"/>
            </a:pPr>
            <a:r>
              <a:rPr lang="de-DE" b="1"/>
              <a:t>automatischer, sprachgesteuerter Pillenausgeber </a:t>
            </a:r>
            <a:r>
              <a:rPr lang="de-DE">
                <a:sym typeface="Wingdings" panose="05000000000000000000" pitchFamily="2" charset="2"/>
              </a:rPr>
              <a:t> hilft Fachkräften in … die Medikamente einfach und effektiv auszugeben</a:t>
            </a:r>
          </a:p>
          <a:p>
            <a:pPr marL="171450" indent="-171450" rtl="0">
              <a:buFontTx/>
              <a:buChar char="-"/>
            </a:pPr>
            <a:r>
              <a:rPr lang="de-DE" b="1">
                <a:sym typeface="Wingdings" panose="05000000000000000000" pitchFamily="2" charset="2"/>
              </a:rPr>
              <a:t>Medikamente und Dosierungen </a:t>
            </a:r>
            <a:r>
              <a:rPr lang="de-DE">
                <a:sym typeface="Wingdings" panose="05000000000000000000" pitchFamily="2" charset="2"/>
              </a:rPr>
              <a:t>können für jeden Patienten individuell eingestellt werden</a:t>
            </a:r>
          </a:p>
          <a:p>
            <a:pPr marL="171450" indent="-171450" rtl="0">
              <a:buFontTx/>
              <a:buChar char="-"/>
            </a:pPr>
            <a:r>
              <a:rPr lang="de-DE" b="1">
                <a:sym typeface="Wingdings" panose="05000000000000000000" pitchFamily="2" charset="2"/>
              </a:rPr>
              <a:t>Erinnerung per Smartphone </a:t>
            </a:r>
            <a:r>
              <a:rPr lang="de-DE">
                <a:sym typeface="Wingdings" panose="05000000000000000000" pitchFamily="2" charset="2"/>
              </a:rPr>
              <a:t> welcher Patient welche Tabletten</a:t>
            </a:r>
          </a:p>
          <a:p>
            <a:pPr marL="171450" indent="-171450" rtl="0">
              <a:buFontTx/>
              <a:buChar char="-"/>
            </a:pPr>
            <a:r>
              <a:rPr lang="de-DE" b="1">
                <a:sym typeface="Wingdings" panose="05000000000000000000" pitchFamily="2" charset="2"/>
              </a:rPr>
              <a:t>Ausgabe erfolgt durch Sprachsteuerung</a:t>
            </a:r>
          </a:p>
          <a:p>
            <a:pPr marL="171450" indent="-171450" rtl="0">
              <a:buFontTx/>
              <a:buChar char="-"/>
            </a:pPr>
            <a:r>
              <a:rPr lang="de-DE" b="1">
                <a:sym typeface="Wingdings" panose="05000000000000000000" pitchFamily="2" charset="2"/>
              </a:rPr>
              <a:t>deshalb einfach zu bedienen und sehr sicher </a:t>
            </a:r>
            <a:r>
              <a:rPr lang="de-DE">
                <a:sym typeface="Wingdings" panose="05000000000000000000" pitchFamily="2" charset="2"/>
              </a:rPr>
              <a:t> Autorisierung mit RFID-Chip</a:t>
            </a:r>
          </a:p>
          <a:p>
            <a:pPr marL="171450" indent="-171450" rtl="0">
              <a:buFontTx/>
              <a:buChar char="-"/>
            </a:pPr>
            <a:r>
              <a:rPr lang="de-DE" b="1">
                <a:sym typeface="Wingdings" panose="05000000000000000000" pitchFamily="2" charset="2"/>
              </a:rPr>
              <a:t>Drucksensor </a:t>
            </a:r>
            <a:r>
              <a:rPr lang="de-DE">
                <a:sym typeface="Wingdings" panose="05000000000000000000" pitchFamily="2" charset="2"/>
              </a:rPr>
              <a:t> verhindert, dass Tabletten unbemerkt ausgehen  Meldung per Mail  automatischer Bestellvorgang möglich</a:t>
            </a:r>
          </a:p>
          <a:p>
            <a:pPr marL="171450" indent="-171450" rtl="0">
              <a:buFontTx/>
              <a:buChar char="-"/>
            </a:pPr>
            <a:endParaRPr lang="de-DE">
              <a:sym typeface="Wingdings" panose="05000000000000000000" pitchFamily="2" charset="2"/>
            </a:endParaRPr>
          </a:p>
          <a:p>
            <a:pPr marL="171450" indent="-171450" rtl="0">
              <a:buFontTx/>
              <a:buChar char="-"/>
            </a:pPr>
            <a:r>
              <a:rPr lang="de-DE" b="1">
                <a:sym typeface="Wingdings" panose="05000000000000000000" pitchFamily="2" charset="2"/>
              </a:rPr>
              <a:t>Petra Schneider</a:t>
            </a:r>
            <a:r>
              <a:rPr lang="de-DE">
                <a:sym typeface="Wingdings" panose="05000000000000000000" pitchFamily="2" charset="2"/>
              </a:rPr>
              <a:t>, 52 Jahre alt: Altenpflegerin, eigenes Altenheim  großen Wert auf Qualität der Pflege und Betreuung</a:t>
            </a:r>
          </a:p>
          <a:p>
            <a:pPr marL="171450" indent="-171450" rtl="0">
              <a:buFontTx/>
              <a:buChar char="-"/>
            </a:pPr>
            <a:r>
              <a:rPr lang="de-DE">
                <a:sym typeface="Wingdings" panose="05000000000000000000" pitchFamily="2" charset="2"/>
              </a:rPr>
              <a:t>Sucht Lösungen für ihr Team, die die täglichen Aufgaben erleichtern  möchte bestmögliche Pflege und Betreuung für die Bewohner &amp; dass die Mitarbeiter Freude an ihrer Arbeit haben und keinen Stress</a:t>
            </a:r>
          </a:p>
          <a:p>
            <a:pPr marL="171450" indent="-171450" rtl="0">
              <a:buFontTx/>
              <a:buChar char="-"/>
            </a:pPr>
            <a:r>
              <a:rPr lang="de-DE" err="1">
                <a:sym typeface="Wingdings" panose="05000000000000000000" pitchFamily="2" charset="2"/>
              </a:rPr>
              <a:t>Pillomat</a:t>
            </a:r>
            <a:r>
              <a:rPr lang="de-DE">
                <a:sym typeface="Wingdings" panose="05000000000000000000" pitchFamily="2" charset="2"/>
              </a:rPr>
              <a:t> würde Menschen wie Petra mit diesem Wunsch helfen  </a:t>
            </a:r>
            <a:r>
              <a:rPr lang="de-DE"/>
              <a:t>großartiges Produkt, das Gesundheitsfachkräfte nutzen können, um die Medikamenteneinnahme zu optimieren und zu vereinfachen</a:t>
            </a:r>
          </a:p>
          <a:p>
            <a:pPr marL="171450" indent="-171450" rtl="0">
              <a:buFont typeface="Wingdings" panose="05000000000000000000" pitchFamily="2" charset="2"/>
              <a:buChar char="à"/>
            </a:pPr>
            <a:r>
              <a:rPr lang="de-DE" b="1"/>
              <a:t>entlastet die Einrichtungen, verringert den Stress des Personals und gibt mehr Zeit für die Pflege der Bewohner</a:t>
            </a:r>
          </a:p>
          <a:p>
            <a:pPr marL="171450" indent="-171450" rtl="0">
              <a:buFont typeface="Wingdings" panose="05000000000000000000" pitchFamily="2" charset="2"/>
              <a:buChar char="à"/>
            </a:pPr>
            <a:r>
              <a:rPr lang="de-DE" b="1"/>
              <a:t>Rundum also ein Automat, der das Arbeitsleben der Pflegekräfte in Altersheimen, Kliniken oder sonstigen Einrichtungen definitiv erleichtern würde</a:t>
            </a:r>
          </a:p>
          <a:p>
            <a:pPr rtl="0"/>
            <a:endParaRPr lang="de-DE"/>
          </a:p>
          <a:p>
            <a:pPr rtl="0"/>
            <a:endParaRPr lang="de-DE"/>
          </a:p>
          <a:p>
            <a:endParaRPr lang="de-DE"/>
          </a:p>
          <a:p>
            <a:endParaRPr lang="de-DE"/>
          </a:p>
          <a:p>
            <a:endParaRPr lang="de-DE"/>
          </a:p>
          <a:p>
            <a:endParaRPr lang="de-DE"/>
          </a:p>
          <a:p>
            <a:r>
              <a:rPr lang="de-DE"/>
              <a:t>Quellen: Bilder aus den Onlinebildern von PowerPoint</a:t>
            </a:r>
          </a:p>
        </p:txBody>
      </p:sp>
      <p:sp>
        <p:nvSpPr>
          <p:cNvPr id="4" name="Datumsplatzhalter 3"/>
          <p:cNvSpPr>
            <a:spLocks noGrp="1"/>
          </p:cNvSpPr>
          <p:nvPr>
            <p:ph type="dt" idx="1"/>
          </p:nvPr>
        </p:nvSpPr>
        <p:spPr/>
        <p:txBody>
          <a:bodyPr/>
          <a:lstStyle/>
          <a:p>
            <a:pPr rtl="0"/>
            <a:fld id="{6C45719B-686A-4212-B62C-FE4AE215871E}" type="datetime1">
              <a:rPr lang="de-DE" noProof="0" smtClean="0"/>
              <a:t>14.06.2023</a:t>
            </a:fld>
            <a:endParaRPr lang="de-DE" noProof="0"/>
          </a:p>
        </p:txBody>
      </p:sp>
      <p:sp>
        <p:nvSpPr>
          <p:cNvPr id="5" name="Foliennummernplatzhalter 4"/>
          <p:cNvSpPr>
            <a:spLocks noGrp="1"/>
          </p:cNvSpPr>
          <p:nvPr>
            <p:ph type="sldNum" sz="quarter" idx="5"/>
          </p:nvPr>
        </p:nvSpPr>
        <p:spPr/>
        <p:txBody>
          <a:bodyPr/>
          <a:lstStyle/>
          <a:p>
            <a:pPr rtl="0"/>
            <a:fld id="{F7926890-3464-4466-B789-5BB6DD4ADC9C}" type="slidenum">
              <a:rPr lang="de-DE" noProof="0" smtClean="0"/>
              <a:t>3</a:t>
            </a:fld>
            <a:endParaRPr lang="de-DE" noProof="0"/>
          </a:p>
        </p:txBody>
      </p:sp>
    </p:spTree>
    <p:extLst>
      <p:ext uri="{BB962C8B-B14F-4D97-AF65-F5344CB8AC3E}">
        <p14:creationId xmlns:p14="http://schemas.microsoft.com/office/powerpoint/2010/main" val="1394107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rtlCol="0"/>
          <a:lstStyle/>
          <a:p>
            <a:pPr rtl="0"/>
            <a:r>
              <a:rPr lang="de-DE"/>
              <a:t>Janice</a:t>
            </a:r>
          </a:p>
        </p:txBody>
      </p:sp>
      <p:sp>
        <p:nvSpPr>
          <p:cNvPr id="4" name="Foliennummernplatzhalter 3"/>
          <p:cNvSpPr>
            <a:spLocks noGrp="1"/>
          </p:cNvSpPr>
          <p:nvPr>
            <p:ph type="sldNum" sz="quarter" idx="5"/>
          </p:nvPr>
        </p:nvSpPr>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3251742-F350-4E0A-882E-44E34E005EFD}"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Datumsplatzhalter 4">
            <a:extLst>
              <a:ext uri="{FF2B5EF4-FFF2-40B4-BE49-F238E27FC236}">
                <a16:creationId xmlns:a16="http://schemas.microsoft.com/office/drawing/2014/main" id="{D376A8D4-4CE4-4818-957D-EDDDC0D4334C}"/>
              </a:ext>
            </a:extLst>
          </p:cNvPr>
          <p:cNvSpPr>
            <a:spLocks noGrp="1"/>
          </p:cNvSpPr>
          <p:nvPr>
            <p:ph type="dt" idx="1"/>
          </p:nvPr>
        </p:nvSpPr>
        <p:spPr/>
        <p:txBody>
          <a:bodyPr/>
          <a:lstStyle/>
          <a:p>
            <a:pPr rtl="0"/>
            <a:fld id="{CD35F2B2-39F6-4922-B3A3-3243D917872E}" type="datetime1">
              <a:rPr lang="de-DE" smtClean="0"/>
              <a:t>14.06.2023</a:t>
            </a:fld>
            <a:endParaRPr lang="de-DE"/>
          </a:p>
        </p:txBody>
      </p:sp>
    </p:spTree>
    <p:extLst>
      <p:ext uri="{BB962C8B-B14F-4D97-AF65-F5344CB8AC3E}">
        <p14:creationId xmlns:p14="http://schemas.microsoft.com/office/powerpoint/2010/main" val="878495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cs typeface="Calibri" panose="020F0502020204030204"/>
              </a:rPr>
              <a:t>Unser </a:t>
            </a:r>
            <a:r>
              <a:rPr lang="de-DE" err="1">
                <a:cs typeface="Calibri"/>
              </a:rPr>
              <a:t>Pillomat</a:t>
            </a:r>
            <a:r>
              <a:rPr lang="de-DE">
                <a:cs typeface="Calibri"/>
              </a:rPr>
              <a:t> soll eine Lösung für die aktuellen Trends des Fachkräftemangels und des demografischen Wandels bieten. Durch den immer größer werdenden Spalt zwischen Fachkräftemangel und zunehmend älteren Menschen kommt es zu überlasteten Alten bzw. Pflegeheimen und überforderten Pflegekräften</a:t>
            </a:r>
          </a:p>
          <a:p>
            <a:endParaRPr lang="de-DE"/>
          </a:p>
          <a:p>
            <a:r>
              <a:rPr lang="de-DE">
                <a:cs typeface="Calibri"/>
              </a:rPr>
              <a:t>Der </a:t>
            </a:r>
            <a:r>
              <a:rPr lang="de-DE" err="1">
                <a:cs typeface="Calibri"/>
              </a:rPr>
              <a:t>Pillomat</a:t>
            </a:r>
            <a:r>
              <a:rPr lang="de-DE">
                <a:cs typeface="Calibri"/>
              </a:rPr>
              <a:t> soll </a:t>
            </a:r>
            <a:r>
              <a:rPr lang="de-DE"/>
              <a:t>je nach Bedarf </a:t>
            </a:r>
            <a:r>
              <a:rPr lang="de-DE">
                <a:cs typeface="Calibri"/>
              </a:rPr>
              <a:t>automatisiert Tabletten bereitstellen.</a:t>
            </a:r>
          </a:p>
          <a:p>
            <a:r>
              <a:rPr lang="de-DE">
                <a:cs typeface="Calibri"/>
              </a:rPr>
              <a:t>Das </a:t>
            </a:r>
            <a:r>
              <a:rPr lang="de-DE" err="1">
                <a:cs typeface="Calibri"/>
              </a:rPr>
              <a:t>ganze</a:t>
            </a:r>
            <a:r>
              <a:rPr lang="de-DE">
                <a:cs typeface="Calibri"/>
              </a:rPr>
              <a:t> soll über Sprachsteuerung </a:t>
            </a:r>
            <a:r>
              <a:rPr lang="de-DE" err="1">
                <a:cs typeface="Calibri"/>
              </a:rPr>
              <a:t>statt finden</a:t>
            </a:r>
            <a:r>
              <a:rPr lang="de-DE">
                <a:cs typeface="Calibri"/>
              </a:rPr>
              <a:t>. Z.B. soll eine Pflegerin sagen können "Bitte gib mir die Morgenration für Peter Müller aus" .</a:t>
            </a:r>
            <a:endParaRPr lang="de-DE"/>
          </a:p>
          <a:p>
            <a:r>
              <a:rPr lang="de-DE">
                <a:cs typeface="Calibri"/>
              </a:rPr>
              <a:t>Damit sich nicht einfach jeder Zugang zu den Pillen verschaffen kann, findet mit Hilfe von RFID Chips die Authentifizierung von Pflegekräften statt. </a:t>
            </a:r>
          </a:p>
          <a:p>
            <a:r>
              <a:rPr lang="de-DE">
                <a:cs typeface="Calibri"/>
              </a:rPr>
              <a:t>Außerdem wird ein Drucksensor verwendet um die aktuelle Menge an Tabletten nachvollziehen zu können.</a:t>
            </a:r>
          </a:p>
          <a:p>
            <a:r>
              <a:rPr lang="de-DE">
                <a:cs typeface="Calibri"/>
              </a:rPr>
              <a:t>Darüber hinaus soll ein Erinnerungsservice </a:t>
            </a:r>
            <a:r>
              <a:rPr lang="de-DE"/>
              <a:t>bei niedrigen</a:t>
            </a:r>
            <a:r>
              <a:rPr lang="de-DE">
                <a:cs typeface="Calibri"/>
              </a:rPr>
              <a:t> Tablettenvorräten stattfinden und ein automatischer Bestellvorgang für neue Pillen möglich sein. Bedeutet, dass bei einer Partnerapotheke die Pillen, die im Reservezustand erkannt wurden, bestellt werden.</a:t>
            </a:r>
          </a:p>
          <a:p>
            <a:endParaRPr lang="de-DE">
              <a:cs typeface="Calibri"/>
            </a:endParaRPr>
          </a:p>
          <a:p>
            <a:r>
              <a:rPr lang="de-DE"/>
              <a:t>Unser Geschäftsmodell-Muster basiert auf einer </a:t>
            </a:r>
            <a:r>
              <a:rPr lang="de-DE" err="1"/>
              <a:t>Subscription</a:t>
            </a:r>
            <a:r>
              <a:rPr lang="de-DE"/>
              <a:t> mit Anzahlung als Einnahmequelle. Heißt der Kunde zahlt monatlich eine Gebühr für das Nutzen des Gerätes und unseren Service. Die Anzahlung dient für uns als Absicherung.</a:t>
            </a:r>
            <a:endParaRPr lang="de-DE">
              <a:cs typeface="Calibri"/>
            </a:endParaRPr>
          </a:p>
          <a:p>
            <a:endParaRPr lang="de-DE"/>
          </a:p>
          <a:p>
            <a:endParaRPr lang="de-DE">
              <a:cs typeface="Calibri"/>
            </a:endParaRPr>
          </a:p>
        </p:txBody>
      </p:sp>
      <p:sp>
        <p:nvSpPr>
          <p:cNvPr id="4" name="Datumsplatzhalter 3"/>
          <p:cNvSpPr>
            <a:spLocks noGrp="1"/>
          </p:cNvSpPr>
          <p:nvPr>
            <p:ph type="dt" idx="1"/>
          </p:nvPr>
        </p:nvSpPr>
        <p:spPr/>
        <p:txBody>
          <a:bodyPr/>
          <a:lstStyle/>
          <a:p>
            <a:pPr rtl="0"/>
            <a:fld id="{6C45719B-686A-4212-B62C-FE4AE215871E}" type="datetime1">
              <a:rPr lang="de-DE" noProof="0" smtClean="0"/>
              <a:t>14.06.2023</a:t>
            </a:fld>
            <a:endParaRPr lang="de-DE" noProof="0"/>
          </a:p>
        </p:txBody>
      </p:sp>
      <p:sp>
        <p:nvSpPr>
          <p:cNvPr id="5" name="Foliennummernplatzhalter 4"/>
          <p:cNvSpPr>
            <a:spLocks noGrp="1"/>
          </p:cNvSpPr>
          <p:nvPr>
            <p:ph type="sldNum" sz="quarter" idx="5"/>
          </p:nvPr>
        </p:nvSpPr>
        <p:spPr/>
        <p:txBody>
          <a:bodyPr/>
          <a:lstStyle/>
          <a:p>
            <a:pPr rtl="0"/>
            <a:fld id="{F7926890-3464-4466-B789-5BB6DD4ADC9C}" type="slidenum">
              <a:rPr lang="de-DE" noProof="0" smtClean="0"/>
              <a:t>5</a:t>
            </a:fld>
            <a:endParaRPr lang="de-DE" noProof="0"/>
          </a:p>
        </p:txBody>
      </p:sp>
    </p:spTree>
    <p:extLst>
      <p:ext uri="{BB962C8B-B14F-4D97-AF65-F5344CB8AC3E}">
        <p14:creationId xmlns:p14="http://schemas.microsoft.com/office/powerpoint/2010/main" val="27734633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Janice</a:t>
            </a:r>
          </a:p>
          <a:p>
            <a:r>
              <a:rPr lang="de-DE"/>
              <a:t>Deutscher Berufsverband für Pflegeberufe: Veranstaltung halten, Artikel veröffentlichen</a:t>
            </a:r>
            <a:endParaRPr lang="de-DE">
              <a:cs typeface="Calibri" panose="020F0502020204030204"/>
            </a:endParaRPr>
          </a:p>
          <a:p>
            <a:r>
              <a:rPr lang="de-DE">
                <a:cs typeface="Calibri" panose="020F0502020204030204"/>
              </a:rPr>
              <a:t>________________________________________________________________</a:t>
            </a:r>
          </a:p>
          <a:p>
            <a:r>
              <a:rPr lang="de-DE"/>
              <a:t>Unsere Kunden sind Alten bzw. Pflegeheime, psychiatrische Kliniken und Krankenhäuser. </a:t>
            </a:r>
            <a:endParaRPr lang="de-DE">
              <a:cs typeface="Calibri"/>
            </a:endParaRPr>
          </a:p>
          <a:p>
            <a:r>
              <a:rPr lang="de-DE"/>
              <a:t>Wir erreichen diese Kunden durch Betreuung, Service und dass wir ihnen als Ansprechpartner bereitstehen sowie Schulungen. Außerdem nutzen wir verschiedene Kanäle, wie E-Mail, Telefon, Plakate, Briefkastenwerbung und den Deutschen Berufsverband für Pflegeberufe (</a:t>
            </a:r>
            <a:r>
              <a:rPr lang="de-DE" err="1"/>
              <a:t>DBfK</a:t>
            </a:r>
            <a:r>
              <a:rPr lang="de-DE"/>
              <a:t>) indem wir dort z.B. Veranstaltungen halten oder auf deren Webseite Artikel veröffentlichen.</a:t>
            </a:r>
            <a:endParaRPr lang="de-DE">
              <a:cs typeface="Calibri"/>
            </a:endParaRPr>
          </a:p>
          <a:p>
            <a:endParaRPr lang="de-DE">
              <a:cs typeface="Calibri"/>
            </a:endParaRPr>
          </a:p>
          <a:p>
            <a:r>
              <a:rPr lang="de-DE"/>
              <a:t>Unser Nutzenversprechen umfasst eine automatisierte, patienten-gerechte Ausgabe der Tabletten durch Sprache.</a:t>
            </a:r>
            <a:endParaRPr lang="de-DE">
              <a:cs typeface="Calibri" panose="020F0502020204030204"/>
            </a:endParaRPr>
          </a:p>
          <a:p>
            <a:r>
              <a:rPr lang="de-DE"/>
              <a:t>Außerdem führt die automatisierte Pillenausgabe zu Zeiteinsparung, weniger Stress und Belastung sowie weniger Fehleranfälligkeit bei der Sortierung der Tabletten.</a:t>
            </a:r>
            <a:endParaRPr lang="de-DE">
              <a:cs typeface="Calibri" panose="020F0502020204030204"/>
            </a:endParaRPr>
          </a:p>
          <a:p>
            <a:r>
              <a:rPr lang="de-DE"/>
              <a:t>Wie bereits erwähnt soll eine automatische Nachbestellung der Pillen möglich sein und auch eine Nachverfolgung der aktuellen Füllstände der Pillen. Unser Erinnerungsservice entlastet Pflegekräfte und sorgt dafür, dass Patienten ihre Medikamente pünktlich einnehmen können.</a:t>
            </a:r>
            <a:endParaRPr lang="de-DE">
              <a:cs typeface="Calibri"/>
            </a:endParaRPr>
          </a:p>
          <a:p>
            <a:endParaRPr lang="de-DE">
              <a:cs typeface="Calibri"/>
            </a:endParaRPr>
          </a:p>
          <a:p>
            <a:r>
              <a:rPr lang="de-DE"/>
              <a:t>Unsere Smart-Products bzw. Services sind der </a:t>
            </a:r>
            <a:r>
              <a:rPr lang="de-DE" err="1"/>
              <a:t>Pillomat</a:t>
            </a:r>
            <a:r>
              <a:rPr lang="de-DE"/>
              <a:t> als IoT-Gerät und verschiedene Sensoren wie Sprache, Druck und RFID. Darauf wird dann Elena </a:t>
            </a:r>
            <a:r>
              <a:rPr lang="de-DE" err="1"/>
              <a:t>nacher</a:t>
            </a:r>
            <a:r>
              <a:rPr lang="de-DE"/>
              <a:t> noch näher eingehen wenn sie von der Architektur erzählt. </a:t>
            </a:r>
            <a:endParaRPr lang="de-DE">
              <a:cs typeface="Calibri"/>
            </a:endParaRPr>
          </a:p>
        </p:txBody>
      </p:sp>
      <p:sp>
        <p:nvSpPr>
          <p:cNvPr id="4" name="Datumsplatzhalter 3"/>
          <p:cNvSpPr>
            <a:spLocks noGrp="1"/>
          </p:cNvSpPr>
          <p:nvPr>
            <p:ph type="dt" idx="1"/>
          </p:nvPr>
        </p:nvSpPr>
        <p:spPr/>
        <p:txBody>
          <a:bodyPr/>
          <a:lstStyle/>
          <a:p>
            <a:pPr rtl="0"/>
            <a:fld id="{6C45719B-686A-4212-B62C-FE4AE215871E}" type="datetime1">
              <a:rPr lang="de-DE" noProof="0" smtClean="0"/>
              <a:t>14.06.2023</a:t>
            </a:fld>
            <a:endParaRPr lang="de-DE" noProof="0"/>
          </a:p>
        </p:txBody>
      </p:sp>
      <p:sp>
        <p:nvSpPr>
          <p:cNvPr id="5" name="Foliennummernplatzhalter 4"/>
          <p:cNvSpPr>
            <a:spLocks noGrp="1"/>
          </p:cNvSpPr>
          <p:nvPr>
            <p:ph type="sldNum" sz="quarter" idx="5"/>
          </p:nvPr>
        </p:nvSpPr>
        <p:spPr/>
        <p:txBody>
          <a:bodyPr/>
          <a:lstStyle/>
          <a:p>
            <a:pPr rtl="0"/>
            <a:fld id="{F7926890-3464-4466-B789-5BB6DD4ADC9C}" type="slidenum">
              <a:rPr lang="de-DE" noProof="0" smtClean="0"/>
              <a:t>6</a:t>
            </a:fld>
            <a:endParaRPr lang="de-DE" noProof="0"/>
          </a:p>
        </p:txBody>
      </p:sp>
    </p:spTree>
    <p:extLst>
      <p:ext uri="{BB962C8B-B14F-4D97-AF65-F5344CB8AC3E}">
        <p14:creationId xmlns:p14="http://schemas.microsoft.com/office/powerpoint/2010/main" val="20626935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Anna</a:t>
            </a:r>
          </a:p>
          <a:p>
            <a:pPr marL="171450" indent="-171450">
              <a:buFontTx/>
              <a:buChar char="-"/>
            </a:pPr>
            <a:r>
              <a:rPr lang="de-DE" err="1"/>
              <a:t>Postiver</a:t>
            </a:r>
            <a:r>
              <a:rPr lang="de-DE"/>
              <a:t> Skaleneffekt, da Fixkosten </a:t>
            </a:r>
            <a:r>
              <a:rPr lang="de-DE" err="1"/>
              <a:t>unanhängig</a:t>
            </a:r>
            <a:r>
              <a:rPr lang="de-DE"/>
              <a:t> von verkaufter Anzahl</a:t>
            </a:r>
          </a:p>
          <a:p>
            <a:pPr marL="171450" indent="-171450">
              <a:buFontTx/>
              <a:buChar char="-"/>
            </a:pPr>
            <a:r>
              <a:rPr lang="de-DE"/>
              <a:t>Wenn mehr verkauft </a:t>
            </a:r>
            <a:r>
              <a:rPr lang="de-DE">
                <a:sym typeface="Wingdings" panose="05000000000000000000" pitchFamily="2" charset="2"/>
              </a:rPr>
              <a:t> niedrigeren Kosten pro Einheit &amp; höhere Gewinnmarge</a:t>
            </a:r>
          </a:p>
          <a:p>
            <a:pPr marL="0" indent="0">
              <a:buFontTx/>
              <a:buNone/>
            </a:pPr>
            <a:r>
              <a:rPr lang="de-DE">
                <a:sym typeface="Wingdings" panose="05000000000000000000" pitchFamily="2" charset="2"/>
              </a:rPr>
              <a:t>Ertragsmechanik: Zeit wichtiger Faktor --&gt; manuelle Prozesse</a:t>
            </a:r>
          </a:p>
          <a:p>
            <a:pPr marL="171450" indent="-171450">
              <a:buFontTx/>
              <a:buChar char="-"/>
            </a:pPr>
            <a:r>
              <a:rPr lang="de-DE">
                <a:sym typeface="Wingdings" panose="05000000000000000000" pitchFamily="2" charset="2"/>
              </a:rPr>
              <a:t>Kosten,  können hoch sein, aber durch die Red. des Personalaufwands u Fehler bei Medikamentenausgabe  </a:t>
            </a:r>
            <a:r>
              <a:rPr lang="de-DE" err="1">
                <a:sym typeface="Wingdings" panose="05000000000000000000" pitchFamily="2" charset="2"/>
              </a:rPr>
              <a:t>langfr</a:t>
            </a:r>
            <a:r>
              <a:rPr lang="de-DE">
                <a:sym typeface="Wingdings" panose="05000000000000000000" pitchFamily="2" charset="2"/>
              </a:rPr>
              <a:t>. Einsparungen</a:t>
            </a:r>
          </a:p>
          <a:p>
            <a:pPr marL="171450" indent="-171450">
              <a:buFontTx/>
              <a:buChar char="-"/>
            </a:pPr>
            <a:r>
              <a:rPr lang="de-DE">
                <a:sym typeface="Wingdings" panose="05000000000000000000" pitchFamily="2" charset="2"/>
              </a:rPr>
              <a:t>Insgesamt; Ertragsmechanik eng mit </a:t>
            </a:r>
            <a:r>
              <a:rPr lang="de-DE" err="1">
                <a:sym typeface="Wingdings" panose="05000000000000000000" pitchFamily="2" charset="2"/>
              </a:rPr>
              <a:t>Effinzenz</a:t>
            </a:r>
            <a:r>
              <a:rPr lang="de-DE">
                <a:sym typeface="Wingdings" panose="05000000000000000000" pitchFamily="2" charset="2"/>
              </a:rPr>
              <a:t> und Kosten verbunden</a:t>
            </a:r>
          </a:p>
          <a:p>
            <a:pPr marL="171450" indent="-171450">
              <a:buFontTx/>
              <a:buChar char="-"/>
            </a:pPr>
            <a:r>
              <a:rPr lang="de-DE">
                <a:sym typeface="Wingdings" panose="05000000000000000000" pitchFamily="2" charset="2"/>
              </a:rPr>
              <a:t>Wenn </a:t>
            </a:r>
            <a:r>
              <a:rPr lang="de-DE" err="1">
                <a:sym typeface="Wingdings" panose="05000000000000000000" pitchFamily="2" charset="2"/>
              </a:rPr>
              <a:t>Pillomat</a:t>
            </a:r>
            <a:r>
              <a:rPr lang="de-DE">
                <a:sym typeface="Wingdings" panose="05000000000000000000" pitchFamily="2" charset="2"/>
              </a:rPr>
              <a:t> eingesetzt wird, manuelle Prozesse </a:t>
            </a:r>
            <a:r>
              <a:rPr lang="de-DE" err="1">
                <a:sym typeface="Wingdings" panose="05000000000000000000" pitchFamily="2" charset="2"/>
              </a:rPr>
              <a:t>automatiseirt</a:t>
            </a:r>
            <a:r>
              <a:rPr lang="de-DE">
                <a:sym typeface="Wingdings" panose="05000000000000000000" pitchFamily="2" charset="2"/>
              </a:rPr>
              <a:t>  hohe </a:t>
            </a:r>
            <a:r>
              <a:rPr lang="de-DE" err="1">
                <a:sym typeface="Wingdings" panose="05000000000000000000" pitchFamily="2" charset="2"/>
              </a:rPr>
              <a:t>Effizenz</a:t>
            </a:r>
            <a:r>
              <a:rPr lang="de-DE">
                <a:sym typeface="Wingdings" panose="05000000000000000000" pitchFamily="2" charset="2"/>
              </a:rPr>
              <a:t> und </a:t>
            </a:r>
            <a:r>
              <a:rPr lang="de-DE" err="1">
                <a:sym typeface="Wingdings" panose="05000000000000000000" pitchFamily="2" charset="2"/>
              </a:rPr>
              <a:t>Redzierung</a:t>
            </a:r>
            <a:r>
              <a:rPr lang="de-DE">
                <a:sym typeface="Wingdings" panose="05000000000000000000" pitchFamily="2" charset="2"/>
              </a:rPr>
              <a:t> der </a:t>
            </a:r>
            <a:r>
              <a:rPr lang="de-DE" err="1">
                <a:sym typeface="Wingdings" panose="05000000000000000000" pitchFamily="2" charset="2"/>
              </a:rPr>
              <a:t>Persokosten</a:t>
            </a:r>
            <a:r>
              <a:rPr lang="de-DE">
                <a:sym typeface="Wingdings" panose="05000000000000000000" pitchFamily="2" charset="2"/>
              </a:rPr>
              <a:t> und Fehlerreduzierung</a:t>
            </a:r>
          </a:p>
          <a:p>
            <a:pPr marL="0" indent="0">
              <a:buFontTx/>
              <a:buNone/>
            </a:pPr>
            <a:r>
              <a:rPr lang="de-DE" err="1">
                <a:sym typeface="Wingdings" panose="05000000000000000000" pitchFamily="2" charset="2"/>
              </a:rPr>
              <a:t>Leistungserstelung</a:t>
            </a:r>
            <a:endParaRPr lang="de-DE">
              <a:sym typeface="Wingdings" panose="05000000000000000000" pitchFamily="2" charset="2"/>
            </a:endParaRPr>
          </a:p>
        </p:txBody>
      </p:sp>
      <p:sp>
        <p:nvSpPr>
          <p:cNvPr id="4" name="Datumsplatzhalter 3"/>
          <p:cNvSpPr>
            <a:spLocks noGrp="1"/>
          </p:cNvSpPr>
          <p:nvPr>
            <p:ph type="dt" idx="1"/>
          </p:nvPr>
        </p:nvSpPr>
        <p:spPr/>
        <p:txBody>
          <a:bodyPr/>
          <a:lstStyle/>
          <a:p>
            <a:pPr rtl="0"/>
            <a:fld id="{6C45719B-686A-4212-B62C-FE4AE215871E}" type="datetime1">
              <a:rPr lang="de-DE" noProof="0" smtClean="0"/>
              <a:t>14.06.2023</a:t>
            </a:fld>
            <a:endParaRPr lang="de-DE" noProof="0"/>
          </a:p>
        </p:txBody>
      </p:sp>
      <p:sp>
        <p:nvSpPr>
          <p:cNvPr id="5" name="Foliennummernplatzhalter 4"/>
          <p:cNvSpPr>
            <a:spLocks noGrp="1"/>
          </p:cNvSpPr>
          <p:nvPr>
            <p:ph type="sldNum" sz="quarter" idx="5"/>
          </p:nvPr>
        </p:nvSpPr>
        <p:spPr/>
        <p:txBody>
          <a:bodyPr/>
          <a:lstStyle/>
          <a:p>
            <a:pPr rtl="0"/>
            <a:fld id="{F7926890-3464-4466-B789-5BB6DD4ADC9C}" type="slidenum">
              <a:rPr lang="de-DE" noProof="0" smtClean="0"/>
              <a:t>7</a:t>
            </a:fld>
            <a:endParaRPr lang="de-DE" noProof="0"/>
          </a:p>
        </p:txBody>
      </p:sp>
    </p:spTree>
    <p:extLst>
      <p:ext uri="{BB962C8B-B14F-4D97-AF65-F5344CB8AC3E}">
        <p14:creationId xmlns:p14="http://schemas.microsoft.com/office/powerpoint/2010/main" val="953597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Anna</a:t>
            </a:r>
          </a:p>
          <a:p>
            <a:pPr marL="171450" indent="-171450">
              <a:buFontTx/>
              <a:buChar char="-"/>
            </a:pPr>
            <a:r>
              <a:rPr lang="de-DE" err="1"/>
              <a:t>Postiver</a:t>
            </a:r>
            <a:r>
              <a:rPr lang="de-DE"/>
              <a:t> Skaleneffekt, da Fixkosten </a:t>
            </a:r>
            <a:r>
              <a:rPr lang="de-DE" err="1"/>
              <a:t>unanhängig</a:t>
            </a:r>
            <a:r>
              <a:rPr lang="de-DE"/>
              <a:t> von verkaufter Anzahl</a:t>
            </a:r>
          </a:p>
          <a:p>
            <a:pPr marL="171450" indent="-171450">
              <a:buFontTx/>
              <a:buChar char="-"/>
            </a:pPr>
            <a:r>
              <a:rPr lang="de-DE"/>
              <a:t>Wenn mehr verkauft </a:t>
            </a:r>
            <a:r>
              <a:rPr lang="de-DE">
                <a:sym typeface="Wingdings" panose="05000000000000000000" pitchFamily="2" charset="2"/>
              </a:rPr>
              <a:t> niedrigeren Kosten pro Einheit &amp; höhere Gewinnmarge</a:t>
            </a:r>
          </a:p>
          <a:p>
            <a:pPr marL="0" indent="0">
              <a:buFontTx/>
              <a:buNone/>
            </a:pPr>
            <a:r>
              <a:rPr lang="de-DE">
                <a:sym typeface="Wingdings" panose="05000000000000000000" pitchFamily="2" charset="2"/>
              </a:rPr>
              <a:t>Ertragsmechanik: Zeit wichtiger Faktor --&gt; manuelle Prozesse</a:t>
            </a:r>
          </a:p>
          <a:p>
            <a:pPr marL="171450" indent="-171450">
              <a:buFontTx/>
              <a:buChar char="-"/>
            </a:pPr>
            <a:r>
              <a:rPr lang="de-DE">
                <a:sym typeface="Wingdings" panose="05000000000000000000" pitchFamily="2" charset="2"/>
              </a:rPr>
              <a:t>Kosten,  können hoch sein, aber durch die Red. des Personalaufwands u Fehler bei Medikamentenausgabe  </a:t>
            </a:r>
            <a:r>
              <a:rPr lang="de-DE" err="1">
                <a:sym typeface="Wingdings" panose="05000000000000000000" pitchFamily="2" charset="2"/>
              </a:rPr>
              <a:t>langfr</a:t>
            </a:r>
            <a:r>
              <a:rPr lang="de-DE">
                <a:sym typeface="Wingdings" panose="05000000000000000000" pitchFamily="2" charset="2"/>
              </a:rPr>
              <a:t>. Einsparungen</a:t>
            </a:r>
          </a:p>
          <a:p>
            <a:pPr marL="171450" indent="-171450">
              <a:buFontTx/>
              <a:buChar char="-"/>
            </a:pPr>
            <a:r>
              <a:rPr lang="de-DE">
                <a:sym typeface="Wingdings" panose="05000000000000000000" pitchFamily="2" charset="2"/>
              </a:rPr>
              <a:t>Insgesamt; Ertragsmechanik eng mit </a:t>
            </a:r>
            <a:r>
              <a:rPr lang="de-DE" err="1">
                <a:sym typeface="Wingdings" panose="05000000000000000000" pitchFamily="2" charset="2"/>
              </a:rPr>
              <a:t>Effinzenz</a:t>
            </a:r>
            <a:r>
              <a:rPr lang="de-DE">
                <a:sym typeface="Wingdings" panose="05000000000000000000" pitchFamily="2" charset="2"/>
              </a:rPr>
              <a:t> und Kosten verbunden</a:t>
            </a:r>
          </a:p>
          <a:p>
            <a:pPr marL="171450" indent="-171450">
              <a:buFontTx/>
              <a:buChar char="-"/>
            </a:pPr>
            <a:r>
              <a:rPr lang="de-DE">
                <a:sym typeface="Wingdings" panose="05000000000000000000" pitchFamily="2" charset="2"/>
              </a:rPr>
              <a:t>Wenn </a:t>
            </a:r>
            <a:r>
              <a:rPr lang="de-DE" err="1">
                <a:sym typeface="Wingdings" panose="05000000000000000000" pitchFamily="2" charset="2"/>
              </a:rPr>
              <a:t>Pillomat</a:t>
            </a:r>
            <a:r>
              <a:rPr lang="de-DE">
                <a:sym typeface="Wingdings" panose="05000000000000000000" pitchFamily="2" charset="2"/>
              </a:rPr>
              <a:t> eingesetzt wird, manuelle Prozesse </a:t>
            </a:r>
            <a:r>
              <a:rPr lang="de-DE" err="1">
                <a:sym typeface="Wingdings" panose="05000000000000000000" pitchFamily="2" charset="2"/>
              </a:rPr>
              <a:t>automatiseirt</a:t>
            </a:r>
            <a:r>
              <a:rPr lang="de-DE">
                <a:sym typeface="Wingdings" panose="05000000000000000000" pitchFamily="2" charset="2"/>
              </a:rPr>
              <a:t>  hohe </a:t>
            </a:r>
            <a:r>
              <a:rPr lang="de-DE" err="1">
                <a:sym typeface="Wingdings" panose="05000000000000000000" pitchFamily="2" charset="2"/>
              </a:rPr>
              <a:t>Effizenz</a:t>
            </a:r>
            <a:r>
              <a:rPr lang="de-DE">
                <a:sym typeface="Wingdings" panose="05000000000000000000" pitchFamily="2" charset="2"/>
              </a:rPr>
              <a:t> und </a:t>
            </a:r>
            <a:r>
              <a:rPr lang="de-DE" err="1">
                <a:sym typeface="Wingdings" panose="05000000000000000000" pitchFamily="2" charset="2"/>
              </a:rPr>
              <a:t>Redzierung</a:t>
            </a:r>
            <a:r>
              <a:rPr lang="de-DE">
                <a:sym typeface="Wingdings" panose="05000000000000000000" pitchFamily="2" charset="2"/>
              </a:rPr>
              <a:t> der </a:t>
            </a:r>
            <a:r>
              <a:rPr lang="de-DE" err="1">
                <a:sym typeface="Wingdings" panose="05000000000000000000" pitchFamily="2" charset="2"/>
              </a:rPr>
              <a:t>Persokosten</a:t>
            </a:r>
            <a:r>
              <a:rPr lang="de-DE">
                <a:sym typeface="Wingdings" panose="05000000000000000000" pitchFamily="2" charset="2"/>
              </a:rPr>
              <a:t> und Fehlerreduzierung</a:t>
            </a:r>
          </a:p>
          <a:p>
            <a:pPr marL="0" indent="0">
              <a:buFontTx/>
              <a:buNone/>
            </a:pPr>
            <a:r>
              <a:rPr lang="de-DE" err="1">
                <a:sym typeface="Wingdings" panose="05000000000000000000" pitchFamily="2" charset="2"/>
              </a:rPr>
              <a:t>Leistungserstelung</a:t>
            </a:r>
            <a:endParaRPr lang="de-DE">
              <a:sym typeface="Wingdings" panose="05000000000000000000" pitchFamily="2" charset="2"/>
            </a:endParaRPr>
          </a:p>
        </p:txBody>
      </p:sp>
      <p:sp>
        <p:nvSpPr>
          <p:cNvPr id="4" name="Datumsplatzhalter 3"/>
          <p:cNvSpPr>
            <a:spLocks noGrp="1"/>
          </p:cNvSpPr>
          <p:nvPr>
            <p:ph type="dt" idx="1"/>
          </p:nvPr>
        </p:nvSpPr>
        <p:spPr/>
        <p:txBody>
          <a:bodyPr/>
          <a:lstStyle/>
          <a:p>
            <a:pPr rtl="0"/>
            <a:fld id="{6C45719B-686A-4212-B62C-FE4AE215871E}" type="datetime1">
              <a:rPr lang="de-DE" noProof="0" smtClean="0"/>
              <a:t>14.06.2023</a:t>
            </a:fld>
            <a:endParaRPr lang="de-DE" noProof="0"/>
          </a:p>
        </p:txBody>
      </p:sp>
      <p:sp>
        <p:nvSpPr>
          <p:cNvPr id="5" name="Foliennummernplatzhalter 4"/>
          <p:cNvSpPr>
            <a:spLocks noGrp="1"/>
          </p:cNvSpPr>
          <p:nvPr>
            <p:ph type="sldNum" sz="quarter" idx="5"/>
          </p:nvPr>
        </p:nvSpPr>
        <p:spPr/>
        <p:txBody>
          <a:bodyPr/>
          <a:lstStyle/>
          <a:p>
            <a:pPr rtl="0"/>
            <a:fld id="{F7926890-3464-4466-B789-5BB6DD4ADC9C}" type="slidenum">
              <a:rPr lang="de-DE" noProof="0" smtClean="0"/>
              <a:t>8</a:t>
            </a:fld>
            <a:endParaRPr lang="de-DE" noProof="0"/>
          </a:p>
        </p:txBody>
      </p:sp>
    </p:spTree>
    <p:extLst>
      <p:ext uri="{BB962C8B-B14F-4D97-AF65-F5344CB8AC3E}">
        <p14:creationId xmlns:p14="http://schemas.microsoft.com/office/powerpoint/2010/main" val="4054147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Anna</a:t>
            </a:r>
          </a:p>
          <a:p>
            <a:pPr marL="171450" indent="-171450">
              <a:buFontTx/>
              <a:buChar char="-"/>
            </a:pPr>
            <a:r>
              <a:rPr lang="de-DE" err="1"/>
              <a:t>Postiver</a:t>
            </a:r>
            <a:r>
              <a:rPr lang="de-DE"/>
              <a:t> Skaleneffekt, da Fixkosten </a:t>
            </a:r>
            <a:r>
              <a:rPr lang="de-DE" err="1"/>
              <a:t>unanhängig</a:t>
            </a:r>
            <a:r>
              <a:rPr lang="de-DE"/>
              <a:t> von verkaufter Anzahl</a:t>
            </a:r>
          </a:p>
          <a:p>
            <a:pPr marL="171450" indent="-171450">
              <a:buFontTx/>
              <a:buChar char="-"/>
            </a:pPr>
            <a:r>
              <a:rPr lang="de-DE"/>
              <a:t>Wenn mehr verkauft </a:t>
            </a:r>
            <a:r>
              <a:rPr lang="de-DE">
                <a:sym typeface="Wingdings" panose="05000000000000000000" pitchFamily="2" charset="2"/>
              </a:rPr>
              <a:t> niedrigeren Kosten pro Einheit &amp; höhere Gewinnmarge</a:t>
            </a:r>
          </a:p>
          <a:p>
            <a:pPr marL="0" indent="0">
              <a:buFontTx/>
              <a:buNone/>
            </a:pPr>
            <a:r>
              <a:rPr lang="de-DE">
                <a:sym typeface="Wingdings" panose="05000000000000000000" pitchFamily="2" charset="2"/>
              </a:rPr>
              <a:t>Ertragsmechanik: Zeit wichtiger Faktor --&gt; manuelle Prozesse</a:t>
            </a:r>
          </a:p>
          <a:p>
            <a:pPr marL="171450" indent="-171450">
              <a:buFontTx/>
              <a:buChar char="-"/>
            </a:pPr>
            <a:r>
              <a:rPr lang="de-DE">
                <a:sym typeface="Wingdings" panose="05000000000000000000" pitchFamily="2" charset="2"/>
              </a:rPr>
              <a:t>Kosten,  können hoch sein, aber durch die Red. des Personalaufwands u Fehler bei Medikamentenausgabe  </a:t>
            </a:r>
            <a:r>
              <a:rPr lang="de-DE" err="1">
                <a:sym typeface="Wingdings" panose="05000000000000000000" pitchFamily="2" charset="2"/>
              </a:rPr>
              <a:t>langfr</a:t>
            </a:r>
            <a:r>
              <a:rPr lang="de-DE">
                <a:sym typeface="Wingdings" panose="05000000000000000000" pitchFamily="2" charset="2"/>
              </a:rPr>
              <a:t>. Einsparungen</a:t>
            </a:r>
          </a:p>
          <a:p>
            <a:pPr marL="171450" indent="-171450">
              <a:buFontTx/>
              <a:buChar char="-"/>
            </a:pPr>
            <a:r>
              <a:rPr lang="de-DE">
                <a:sym typeface="Wingdings" panose="05000000000000000000" pitchFamily="2" charset="2"/>
              </a:rPr>
              <a:t>Insgesamt; Ertragsmechanik eng mit </a:t>
            </a:r>
            <a:r>
              <a:rPr lang="de-DE" err="1">
                <a:sym typeface="Wingdings" panose="05000000000000000000" pitchFamily="2" charset="2"/>
              </a:rPr>
              <a:t>Effinzenz</a:t>
            </a:r>
            <a:r>
              <a:rPr lang="de-DE">
                <a:sym typeface="Wingdings" panose="05000000000000000000" pitchFamily="2" charset="2"/>
              </a:rPr>
              <a:t> und Kosten verbunden</a:t>
            </a:r>
          </a:p>
          <a:p>
            <a:pPr marL="171450" indent="-171450">
              <a:buFontTx/>
              <a:buChar char="-"/>
            </a:pPr>
            <a:r>
              <a:rPr lang="de-DE">
                <a:sym typeface="Wingdings" panose="05000000000000000000" pitchFamily="2" charset="2"/>
              </a:rPr>
              <a:t>Wenn </a:t>
            </a:r>
            <a:r>
              <a:rPr lang="de-DE" err="1">
                <a:sym typeface="Wingdings" panose="05000000000000000000" pitchFamily="2" charset="2"/>
              </a:rPr>
              <a:t>Pillomat</a:t>
            </a:r>
            <a:r>
              <a:rPr lang="de-DE">
                <a:sym typeface="Wingdings" panose="05000000000000000000" pitchFamily="2" charset="2"/>
              </a:rPr>
              <a:t> eingesetzt wird, manuelle Prozesse </a:t>
            </a:r>
            <a:r>
              <a:rPr lang="de-DE" err="1">
                <a:sym typeface="Wingdings" panose="05000000000000000000" pitchFamily="2" charset="2"/>
              </a:rPr>
              <a:t>automatiseirt</a:t>
            </a:r>
            <a:r>
              <a:rPr lang="de-DE">
                <a:sym typeface="Wingdings" panose="05000000000000000000" pitchFamily="2" charset="2"/>
              </a:rPr>
              <a:t>  hohe </a:t>
            </a:r>
            <a:r>
              <a:rPr lang="de-DE" err="1">
                <a:sym typeface="Wingdings" panose="05000000000000000000" pitchFamily="2" charset="2"/>
              </a:rPr>
              <a:t>Effizenz</a:t>
            </a:r>
            <a:r>
              <a:rPr lang="de-DE">
                <a:sym typeface="Wingdings" panose="05000000000000000000" pitchFamily="2" charset="2"/>
              </a:rPr>
              <a:t> und </a:t>
            </a:r>
            <a:r>
              <a:rPr lang="de-DE" err="1">
                <a:sym typeface="Wingdings" panose="05000000000000000000" pitchFamily="2" charset="2"/>
              </a:rPr>
              <a:t>Redzierung</a:t>
            </a:r>
            <a:r>
              <a:rPr lang="de-DE">
                <a:sym typeface="Wingdings" panose="05000000000000000000" pitchFamily="2" charset="2"/>
              </a:rPr>
              <a:t> der </a:t>
            </a:r>
            <a:r>
              <a:rPr lang="de-DE" err="1">
                <a:sym typeface="Wingdings" panose="05000000000000000000" pitchFamily="2" charset="2"/>
              </a:rPr>
              <a:t>Persokosten</a:t>
            </a:r>
            <a:r>
              <a:rPr lang="de-DE">
                <a:sym typeface="Wingdings" panose="05000000000000000000" pitchFamily="2" charset="2"/>
              </a:rPr>
              <a:t> und Fehlerreduzierung</a:t>
            </a:r>
          </a:p>
          <a:p>
            <a:pPr marL="0" indent="0">
              <a:buFontTx/>
              <a:buNone/>
            </a:pPr>
            <a:r>
              <a:rPr lang="de-DE" err="1">
                <a:sym typeface="Wingdings" panose="05000000000000000000" pitchFamily="2" charset="2"/>
              </a:rPr>
              <a:t>Leistungserstelung</a:t>
            </a:r>
            <a:endParaRPr lang="de-DE">
              <a:sym typeface="Wingdings" panose="05000000000000000000" pitchFamily="2" charset="2"/>
            </a:endParaRPr>
          </a:p>
        </p:txBody>
      </p:sp>
      <p:sp>
        <p:nvSpPr>
          <p:cNvPr id="4" name="Datumsplatzhalter 3"/>
          <p:cNvSpPr>
            <a:spLocks noGrp="1"/>
          </p:cNvSpPr>
          <p:nvPr>
            <p:ph type="dt" idx="1"/>
          </p:nvPr>
        </p:nvSpPr>
        <p:spPr/>
        <p:txBody>
          <a:bodyPr/>
          <a:lstStyle/>
          <a:p>
            <a:pPr rtl="0"/>
            <a:fld id="{6C45719B-686A-4212-B62C-FE4AE215871E}" type="datetime1">
              <a:rPr lang="de-DE" noProof="0" smtClean="0"/>
              <a:t>14.06.2023</a:t>
            </a:fld>
            <a:endParaRPr lang="de-DE" noProof="0"/>
          </a:p>
        </p:txBody>
      </p:sp>
      <p:sp>
        <p:nvSpPr>
          <p:cNvPr id="5" name="Foliennummernplatzhalter 4"/>
          <p:cNvSpPr>
            <a:spLocks noGrp="1"/>
          </p:cNvSpPr>
          <p:nvPr>
            <p:ph type="sldNum" sz="quarter" idx="5"/>
          </p:nvPr>
        </p:nvSpPr>
        <p:spPr/>
        <p:txBody>
          <a:bodyPr/>
          <a:lstStyle/>
          <a:p>
            <a:pPr rtl="0"/>
            <a:fld id="{F7926890-3464-4466-B789-5BB6DD4ADC9C}" type="slidenum">
              <a:rPr lang="de-DE" noProof="0" smtClean="0"/>
              <a:t>9</a:t>
            </a:fld>
            <a:endParaRPr lang="de-DE" noProof="0"/>
          </a:p>
        </p:txBody>
      </p:sp>
    </p:spTree>
    <p:extLst>
      <p:ext uri="{BB962C8B-B14F-4D97-AF65-F5344CB8AC3E}">
        <p14:creationId xmlns:p14="http://schemas.microsoft.com/office/powerpoint/2010/main" val="280875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
    <p:bg>
      <p:bgPr>
        <a:solidFill>
          <a:schemeClr val="bg1"/>
        </a:solidFill>
        <a:effectLst/>
      </p:bgPr>
    </p:bg>
    <p:spTree>
      <p:nvGrpSpPr>
        <p:cNvPr id="1" name=""/>
        <p:cNvGrpSpPr/>
        <p:nvPr/>
      </p:nvGrpSpPr>
      <p:grpSpPr>
        <a:xfrm>
          <a:off x="0" y="0"/>
          <a:ext cx="0" cy="0"/>
          <a:chOff x="0" y="0"/>
          <a:chExt cx="0" cy="0"/>
        </a:xfrm>
      </p:grpSpPr>
      <p:sp>
        <p:nvSpPr>
          <p:cNvPr id="74" name="Freihandform: Form 73">
            <a:extLst>
              <a:ext uri="{FF2B5EF4-FFF2-40B4-BE49-F238E27FC236}">
                <a16:creationId xmlns:a16="http://schemas.microsoft.com/office/drawing/2014/main" id="{232146ED-1740-4E0E-8996-4B5179214354}"/>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sp>
        <p:nvSpPr>
          <p:cNvPr id="75" name="Freihandform: Form 74">
            <a:extLst>
              <a:ext uri="{FF2B5EF4-FFF2-40B4-BE49-F238E27FC236}">
                <a16:creationId xmlns:a16="http://schemas.microsoft.com/office/drawing/2014/main" id="{5C431250-2534-41F8-915B-18FCC65650FB}"/>
              </a:ext>
              <a:ext uri="{C183D7F6-B498-43B3-948B-1728B52AA6E4}">
                <adec:decorative xmlns:adec="http://schemas.microsoft.com/office/drawing/2017/decorative" val="1"/>
              </a:ext>
            </a:extLst>
          </p:cNvPr>
          <p:cNvSpPr/>
          <p:nvPr userDrawn="1"/>
        </p:nvSpPr>
        <p:spPr>
          <a:xfrm>
            <a:off x="3" y="2"/>
            <a:ext cx="2134216" cy="2258161"/>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grpSp>
        <p:nvGrpSpPr>
          <p:cNvPr id="76" name="Gruppieren 75">
            <a:extLst>
              <a:ext uri="{FF2B5EF4-FFF2-40B4-BE49-F238E27FC236}">
                <a16:creationId xmlns:a16="http://schemas.microsoft.com/office/drawing/2014/main" id="{73D7C106-260D-4F16-93A6-3C076C9E6C68}"/>
              </a:ext>
              <a:ext uri="{C183D7F6-B498-43B3-948B-1728B52AA6E4}">
                <adec:decorative xmlns:adec="http://schemas.microsoft.com/office/drawing/2017/decorative" val="1"/>
              </a:ext>
            </a:extLst>
          </p:cNvPr>
          <p:cNvGrpSpPr/>
          <p:nvPr userDrawn="1"/>
        </p:nvGrpSpPr>
        <p:grpSpPr>
          <a:xfrm>
            <a:off x="1481312" y="743744"/>
            <a:ext cx="4860256" cy="4589316"/>
            <a:chOff x="1481312" y="743744"/>
            <a:chExt cx="4860256" cy="4589316"/>
          </a:xfrm>
        </p:grpSpPr>
        <p:sp>
          <p:nvSpPr>
            <p:cNvPr id="77" name="Rechteck 76" descr="Tag=AccentColor&#10;Flavor=Light&#10;Target=Fill">
              <a:extLst>
                <a:ext uri="{FF2B5EF4-FFF2-40B4-BE49-F238E27FC236}">
                  <a16:creationId xmlns:a16="http://schemas.microsoft.com/office/drawing/2014/main" id="{CE90353B-4B0C-4677-A170-00AD60175039}"/>
                </a:ext>
              </a:extLst>
            </p:cNvPr>
            <p:cNvSpPr/>
            <p:nvPr/>
          </p:nvSpPr>
          <p:spPr>
            <a:xfrm>
              <a:off x="1481312" y="743744"/>
              <a:ext cx="4860256" cy="4589316"/>
            </a:xfrm>
            <a:prstGeom prst="rect">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sp>
          <p:nvSpPr>
            <p:cNvPr id="78" name="Rechteck 77" descr="Tag=AccentColor&#10;Flavor=Light&#10;Target=Fill">
              <a:extLst>
                <a:ext uri="{FF2B5EF4-FFF2-40B4-BE49-F238E27FC236}">
                  <a16:creationId xmlns:a16="http://schemas.microsoft.com/office/drawing/2014/main" id="{4C70E8BC-9282-41C2-B22A-745DB1C827CF}"/>
                </a:ext>
              </a:extLst>
            </p:cNvPr>
            <p:cNvSpPr/>
            <p:nvPr/>
          </p:nvSpPr>
          <p:spPr>
            <a:xfrm>
              <a:off x="1481312" y="743744"/>
              <a:ext cx="4860256" cy="4589316"/>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grpSp>
      <p:sp useBgFill="1">
        <p:nvSpPr>
          <p:cNvPr id="79" name="Rechteck 78">
            <a:extLst>
              <a:ext uri="{FF2B5EF4-FFF2-40B4-BE49-F238E27FC236}">
                <a16:creationId xmlns:a16="http://schemas.microsoft.com/office/drawing/2014/main" id="{BB51E472-8334-4DEB-9D39-8E4FFA92E21E}"/>
              </a:ext>
              <a:ext uri="{C183D7F6-B498-43B3-948B-1728B52AA6E4}">
                <adec:decorative xmlns:adec="http://schemas.microsoft.com/office/drawing/2017/decorative" val="1"/>
              </a:ext>
            </a:extLst>
          </p:cNvPr>
          <p:cNvSpPr/>
          <p:nvPr userDrawn="1"/>
        </p:nvSpPr>
        <p:spPr>
          <a:xfrm>
            <a:off x="1379729" y="648365"/>
            <a:ext cx="4860256" cy="4589316"/>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de-DE" noProof="0"/>
          </a:p>
        </p:txBody>
      </p:sp>
      <p:sp>
        <p:nvSpPr>
          <p:cNvPr id="80" name="Titel 1">
            <a:extLst>
              <a:ext uri="{FF2B5EF4-FFF2-40B4-BE49-F238E27FC236}">
                <a16:creationId xmlns:a16="http://schemas.microsoft.com/office/drawing/2014/main" id="{CC645776-A980-4F78-8E9D-4EA5572A59C6}"/>
              </a:ext>
            </a:extLst>
          </p:cNvPr>
          <p:cNvSpPr>
            <a:spLocks noGrp="1"/>
          </p:cNvSpPr>
          <p:nvPr>
            <p:ph type="ctrTitle" hasCustomPrompt="1"/>
          </p:nvPr>
        </p:nvSpPr>
        <p:spPr>
          <a:xfrm>
            <a:off x="1521269" y="799275"/>
            <a:ext cx="4579668" cy="3028072"/>
          </a:xfrm>
        </p:spPr>
        <p:txBody>
          <a:bodyPr rtlCol="0"/>
          <a:lstStyle>
            <a:lvl1pPr algn="ctr">
              <a:defRPr sz="6000" b="1" spc="1500" baseline="0"/>
            </a:lvl1pPr>
          </a:lstStyle>
          <a:p>
            <a:pPr rtl="0"/>
            <a:r>
              <a:rPr lang="de-DE" noProof="0"/>
              <a:t>TITEL DURCH KLICKEN HINZUFÜGEN</a:t>
            </a:r>
          </a:p>
        </p:txBody>
      </p:sp>
      <p:sp>
        <p:nvSpPr>
          <p:cNvPr id="81" name="Untertitel 2">
            <a:extLst>
              <a:ext uri="{FF2B5EF4-FFF2-40B4-BE49-F238E27FC236}">
                <a16:creationId xmlns:a16="http://schemas.microsoft.com/office/drawing/2014/main" id="{4F03E6E3-0D95-48FF-BBCC-EA589CD1285B}"/>
              </a:ext>
            </a:extLst>
          </p:cNvPr>
          <p:cNvSpPr>
            <a:spLocks noGrp="1"/>
          </p:cNvSpPr>
          <p:nvPr>
            <p:ph type="subTitle" idx="1" hasCustomPrompt="1"/>
          </p:nvPr>
        </p:nvSpPr>
        <p:spPr>
          <a:xfrm>
            <a:off x="1521269" y="3919422"/>
            <a:ext cx="4579668" cy="1166797"/>
          </a:xfrm>
        </p:spPr>
        <p:txBody>
          <a:bodyPr rtlCol="0"/>
          <a:lstStyle>
            <a:lvl1pPr algn="ctr">
              <a:buNone/>
              <a:defRPr sz="2400" spc="400" baseline="0"/>
            </a:lvl1pPr>
          </a:lstStyle>
          <a:p>
            <a:pPr rtl="0"/>
            <a:r>
              <a:rPr lang="de-DE" noProof="0"/>
              <a:t>UNTERTITEL DURCH KLICKEN HINZUFÜGEN</a:t>
            </a:r>
          </a:p>
        </p:txBody>
      </p:sp>
      <p:sp>
        <p:nvSpPr>
          <p:cNvPr id="82" name="Ellipse 81">
            <a:extLst>
              <a:ext uri="{FF2B5EF4-FFF2-40B4-BE49-F238E27FC236}">
                <a16:creationId xmlns:a16="http://schemas.microsoft.com/office/drawing/2014/main" id="{10275C51-172D-4FE9-A45A-D3DAD166B854}"/>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sp>
        <p:nvSpPr>
          <p:cNvPr id="83" name="Freihandform: Form 82">
            <a:extLst>
              <a:ext uri="{FF2B5EF4-FFF2-40B4-BE49-F238E27FC236}">
                <a16:creationId xmlns:a16="http://schemas.microsoft.com/office/drawing/2014/main" id="{DB95E389-C1AA-4243-931C-270FE4BB06C6}"/>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sp>
        <p:nvSpPr>
          <p:cNvPr id="84" name="Freihandform: Form 83">
            <a:extLst>
              <a:ext uri="{FF2B5EF4-FFF2-40B4-BE49-F238E27FC236}">
                <a16:creationId xmlns:a16="http://schemas.microsoft.com/office/drawing/2014/main" id="{310E7790-D96D-4055-AA95-63C286EC7D57}"/>
              </a:ext>
              <a:ext uri="{C183D7F6-B498-43B3-948B-1728B52AA6E4}">
                <adec:decorative xmlns:adec="http://schemas.microsoft.com/office/drawing/2017/decorative" val="1"/>
              </a:ext>
            </a:extLst>
          </p:cNvPr>
          <p:cNvSpPr/>
          <p:nvPr userDrawn="1"/>
        </p:nvSpPr>
        <p:spPr>
          <a:xfrm>
            <a:off x="10602612" y="5333060"/>
            <a:ext cx="1589388" cy="1524940"/>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p>
        </p:txBody>
      </p:sp>
      <p:grpSp>
        <p:nvGrpSpPr>
          <p:cNvPr id="86" name="Grafik 185">
            <a:extLst>
              <a:ext uri="{FF2B5EF4-FFF2-40B4-BE49-F238E27FC236}">
                <a16:creationId xmlns:a16="http://schemas.microsoft.com/office/drawing/2014/main" id="{4E460B18-E051-4152-85D3-76A93C7EA455}"/>
              </a:ext>
              <a:ext uri="{C183D7F6-B498-43B3-948B-1728B52AA6E4}">
                <adec:decorative xmlns:adec="http://schemas.microsoft.com/office/drawing/2017/decorative" val="1"/>
              </a:ext>
            </a:extLst>
          </p:cNvPr>
          <p:cNvGrpSpPr/>
          <p:nvPr userDrawn="1"/>
        </p:nvGrpSpPr>
        <p:grpSpPr>
          <a:xfrm>
            <a:off x="9805475" y="1581418"/>
            <a:ext cx="843746" cy="375828"/>
            <a:chOff x="9841624" y="4115729"/>
            <a:chExt cx="602170" cy="268223"/>
          </a:xfrm>
          <a:solidFill>
            <a:schemeClr val="tx1"/>
          </a:solidFill>
        </p:grpSpPr>
        <p:sp>
          <p:nvSpPr>
            <p:cNvPr id="87" name="Freihandform: Form 86">
              <a:extLst>
                <a:ext uri="{FF2B5EF4-FFF2-40B4-BE49-F238E27FC236}">
                  <a16:creationId xmlns:a16="http://schemas.microsoft.com/office/drawing/2014/main" id="{94B28A43-F583-4902-9997-46A4D316FB8A}"/>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sp>
          <p:nvSpPr>
            <p:cNvPr id="88" name="Freihandform: Form 87">
              <a:extLst>
                <a:ext uri="{FF2B5EF4-FFF2-40B4-BE49-F238E27FC236}">
                  <a16:creationId xmlns:a16="http://schemas.microsoft.com/office/drawing/2014/main" id="{8BCE79F2-2624-4906-9841-566BD8DDA4AD}"/>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sp>
          <p:nvSpPr>
            <p:cNvPr id="89" name="Freihandform: Form 88">
              <a:extLst>
                <a:ext uri="{FF2B5EF4-FFF2-40B4-BE49-F238E27FC236}">
                  <a16:creationId xmlns:a16="http://schemas.microsoft.com/office/drawing/2014/main" id="{4AF102FA-9C0A-4844-A187-23CECD95C4AF}"/>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sp>
          <p:nvSpPr>
            <p:cNvPr id="90" name="Freihandform: Form 89">
              <a:extLst>
                <a:ext uri="{FF2B5EF4-FFF2-40B4-BE49-F238E27FC236}">
                  <a16:creationId xmlns:a16="http://schemas.microsoft.com/office/drawing/2014/main" id="{BC9F252A-1680-4777-BF7D-67B153676A1D}"/>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sp>
          <p:nvSpPr>
            <p:cNvPr id="91" name="Freihandform: Form 90">
              <a:extLst>
                <a:ext uri="{FF2B5EF4-FFF2-40B4-BE49-F238E27FC236}">
                  <a16:creationId xmlns:a16="http://schemas.microsoft.com/office/drawing/2014/main" id="{6D161B24-FE00-4550-AB2C-02C42C60B824}"/>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solidFill>
                  <a:schemeClr val="accent1"/>
                </a:solidFill>
              </a:endParaRPr>
            </a:p>
          </p:txBody>
        </p:sp>
      </p:grpSp>
      <p:sp>
        <p:nvSpPr>
          <p:cNvPr id="92" name="Ellipse 91">
            <a:extLst>
              <a:ext uri="{FF2B5EF4-FFF2-40B4-BE49-F238E27FC236}">
                <a16:creationId xmlns:a16="http://schemas.microsoft.com/office/drawing/2014/main" id="{DAD8B4A3-DD6F-428E-9D74-E63865CE7D0A}"/>
              </a:ext>
              <a:ext uri="{C183D7F6-B498-43B3-948B-1728B52AA6E4}">
                <adec:decorative xmlns:adec="http://schemas.microsoft.com/office/drawing/2017/decorative" val="1"/>
              </a:ext>
            </a:extLst>
          </p:cNvPr>
          <p:cNvSpPr/>
          <p:nvPr userDrawn="1"/>
        </p:nvSpPr>
        <p:spPr>
          <a:xfrm>
            <a:off x="1199364" y="4074364"/>
            <a:ext cx="365125" cy="365125"/>
          </a:xfrm>
          <a:prstGeom prst="ellipse">
            <a:avLst/>
          </a:prstGeom>
          <a:solidFill>
            <a:schemeClr val="accent3">
              <a:lumMod val="20000"/>
              <a:lumOff val="8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p>
        </p:txBody>
      </p:sp>
      <p:sp>
        <p:nvSpPr>
          <p:cNvPr id="96" name="Bildplatzhalter 2">
            <a:extLst>
              <a:ext uri="{FF2B5EF4-FFF2-40B4-BE49-F238E27FC236}">
                <a16:creationId xmlns:a16="http://schemas.microsoft.com/office/drawing/2014/main" id="{99E7F282-7DB7-4431-A6A3-9E912E06F812}"/>
              </a:ext>
            </a:extLst>
          </p:cNvPr>
          <p:cNvSpPr>
            <a:spLocks noGrp="1"/>
          </p:cNvSpPr>
          <p:nvPr>
            <p:ph type="pic" sz="quarter" idx="13" hasCustomPrompt="1"/>
          </p:nvPr>
        </p:nvSpPr>
        <p:spPr>
          <a:xfrm>
            <a:off x="7068418" y="1957246"/>
            <a:ext cx="4207947" cy="4207948"/>
          </a:xfrm>
        </p:spPr>
        <p:txBody>
          <a:bodyPr rtlCol="0"/>
          <a:lstStyle>
            <a:lvl1pPr algn="ctr">
              <a:buNone/>
              <a:defRPr/>
            </a:lvl1pPr>
          </a:lstStyle>
          <a:p>
            <a:pPr rtl="0"/>
            <a:r>
              <a:rPr lang="de-DE" noProof="0"/>
              <a:t>Zum Hinzufügen eines Fotos klicken</a:t>
            </a:r>
          </a:p>
        </p:txBody>
      </p:sp>
    </p:spTree>
    <p:extLst>
      <p:ext uri="{BB962C8B-B14F-4D97-AF65-F5344CB8AC3E}">
        <p14:creationId xmlns:p14="http://schemas.microsoft.com/office/powerpoint/2010/main" val="540107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halt 2 Spalte">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E2F117D5-7402-40B6-8492-280C24F60EB8}"/>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161BA3FA-C408-4DD0-8D01-AD1955F394ED}"/>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C1D6E8BB-7294-492C-92F6-55ED4E53CFE8}"/>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58388000-0440-4364-8913-532DFCCD9C34}"/>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23A011FE-8ED6-4045-8217-38BE203C050D}"/>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55AFAABB-1473-4746-A400-F23E5F57BB4B}"/>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1FD7A49F-A1AC-4EB9-9F5F-D56917BFD054}"/>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FEEB7B70-2392-461B-A28C-EF5E96FA994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CC22C2E5-25C3-4B84-ABFF-7E10A7384E59}"/>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A810E927-C50B-4C1F-BF74-F1A3559B3DE6}"/>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423B0F93-803E-467A-92BE-7BEE604727BE}"/>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E9E1CC9-CDA4-47AD-BE6D-1BCF23A205D0}"/>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C96F2C24-1974-4A14-BD08-87F28469CFC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6A4424CD-BBD4-45CD-B514-589708B8F50B}"/>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0" name="Titel 1">
            <a:extLst>
              <a:ext uri="{FF2B5EF4-FFF2-40B4-BE49-F238E27FC236}">
                <a16:creationId xmlns:a16="http://schemas.microsoft.com/office/drawing/2014/main" id="{910615CB-FBDD-424F-8ADD-978583CED990}"/>
              </a:ext>
            </a:extLst>
          </p:cNvPr>
          <p:cNvSpPr>
            <a:spLocks noGrp="1"/>
          </p:cNvSpPr>
          <p:nvPr>
            <p:ph type="title" hasCustomPrompt="1"/>
          </p:nvPr>
        </p:nvSpPr>
        <p:spPr>
          <a:xfrm>
            <a:off x="1292868" y="358614"/>
            <a:ext cx="4150804" cy="1431000"/>
          </a:xfrm>
        </p:spPr>
        <p:txBody>
          <a:bodyPr rtlCol="0" anchor="t"/>
          <a:lstStyle>
            <a:lvl1pPr>
              <a:defRPr/>
            </a:lvl1pPr>
          </a:lstStyle>
          <a:p>
            <a:pPr rtl="0"/>
            <a:r>
              <a:rPr lang="de-DE" noProof="0"/>
              <a:t>Titel durch Klicken hinzufügen</a:t>
            </a:r>
          </a:p>
        </p:txBody>
      </p:sp>
      <p:sp>
        <p:nvSpPr>
          <p:cNvPr id="24" name="Textplatzhalter 23">
            <a:extLst>
              <a:ext uri="{FF2B5EF4-FFF2-40B4-BE49-F238E27FC236}">
                <a16:creationId xmlns:a16="http://schemas.microsoft.com/office/drawing/2014/main" id="{85B7C0E5-3D24-4DFB-A690-9F48FFF835BB}"/>
              </a:ext>
            </a:extLst>
          </p:cNvPr>
          <p:cNvSpPr>
            <a:spLocks noGrp="1"/>
          </p:cNvSpPr>
          <p:nvPr>
            <p:ph type="body" sz="quarter" idx="13" hasCustomPrompt="1"/>
          </p:nvPr>
        </p:nvSpPr>
        <p:spPr>
          <a:xfrm>
            <a:off x="1691325" y="2014538"/>
            <a:ext cx="4307160" cy="518874"/>
          </a:xfrm>
        </p:spPr>
        <p:txBody>
          <a:bodyPr rtlCol="0"/>
          <a:lstStyle>
            <a:lvl1pPr>
              <a:buNone/>
              <a:defRPr b="1"/>
            </a:lvl1pPr>
          </a:lstStyle>
          <a:p>
            <a:pPr lvl="0" rtl="0"/>
            <a:r>
              <a:rPr lang="de-DE" noProof="0"/>
              <a:t>Titel durch Klicken hinzufügen</a:t>
            </a:r>
          </a:p>
        </p:txBody>
      </p:sp>
      <p:sp>
        <p:nvSpPr>
          <p:cNvPr id="26" name="Textplatzhalter 25">
            <a:extLst>
              <a:ext uri="{FF2B5EF4-FFF2-40B4-BE49-F238E27FC236}">
                <a16:creationId xmlns:a16="http://schemas.microsoft.com/office/drawing/2014/main" id="{793E2773-9306-412E-962B-7E07A98F86E1}"/>
              </a:ext>
            </a:extLst>
          </p:cNvPr>
          <p:cNvSpPr>
            <a:spLocks noGrp="1"/>
          </p:cNvSpPr>
          <p:nvPr>
            <p:ph type="body" sz="quarter" idx="14" hasCustomPrompt="1"/>
          </p:nvPr>
        </p:nvSpPr>
        <p:spPr>
          <a:xfrm>
            <a:off x="1691325" y="2666318"/>
            <a:ext cx="4307160"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de-DE" noProof="0"/>
              <a:t>Klicken Sie, um Text hinzuzufügen.</a:t>
            </a:r>
          </a:p>
        </p:txBody>
      </p:sp>
      <p:sp>
        <p:nvSpPr>
          <p:cNvPr id="27" name="Textplatzhalter 23">
            <a:extLst>
              <a:ext uri="{FF2B5EF4-FFF2-40B4-BE49-F238E27FC236}">
                <a16:creationId xmlns:a16="http://schemas.microsoft.com/office/drawing/2014/main" id="{74AEFB0F-EDEB-4CE7-BF8A-58F8F86FCFF8}"/>
              </a:ext>
            </a:extLst>
          </p:cNvPr>
          <p:cNvSpPr>
            <a:spLocks noGrp="1"/>
          </p:cNvSpPr>
          <p:nvPr>
            <p:ph type="body" sz="quarter" idx="15" hasCustomPrompt="1"/>
          </p:nvPr>
        </p:nvSpPr>
        <p:spPr>
          <a:xfrm>
            <a:off x="6317484" y="2014538"/>
            <a:ext cx="4307160" cy="518874"/>
          </a:xfrm>
        </p:spPr>
        <p:txBody>
          <a:bodyPr rtlCol="0"/>
          <a:lstStyle>
            <a:lvl1pPr>
              <a:buNone/>
              <a:defRPr b="1"/>
            </a:lvl1pPr>
          </a:lstStyle>
          <a:p>
            <a:pPr lvl="0" rtl="0"/>
            <a:r>
              <a:rPr lang="de-DE" noProof="0"/>
              <a:t>Titel durch Klicken hinzufügen</a:t>
            </a:r>
          </a:p>
        </p:txBody>
      </p:sp>
      <p:sp>
        <p:nvSpPr>
          <p:cNvPr id="28" name="Textplatzhalter 25">
            <a:extLst>
              <a:ext uri="{FF2B5EF4-FFF2-40B4-BE49-F238E27FC236}">
                <a16:creationId xmlns:a16="http://schemas.microsoft.com/office/drawing/2014/main" id="{94619FC5-B03D-4276-8DBC-914C0A25B451}"/>
              </a:ext>
            </a:extLst>
          </p:cNvPr>
          <p:cNvSpPr>
            <a:spLocks noGrp="1"/>
          </p:cNvSpPr>
          <p:nvPr>
            <p:ph type="body" sz="quarter" idx="16" hasCustomPrompt="1"/>
          </p:nvPr>
        </p:nvSpPr>
        <p:spPr>
          <a:xfrm>
            <a:off x="6317484" y="2666318"/>
            <a:ext cx="4307160"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de-DE" noProof="0"/>
              <a:t>Klicken Sie, um Text hinzuzufügen.</a:t>
            </a:r>
          </a:p>
        </p:txBody>
      </p:sp>
      <p:sp>
        <p:nvSpPr>
          <p:cNvPr id="20" name="Datumsplatzhalter 178">
            <a:extLst>
              <a:ext uri="{FF2B5EF4-FFF2-40B4-BE49-F238E27FC236}">
                <a16:creationId xmlns:a16="http://schemas.microsoft.com/office/drawing/2014/main" id="{0074F3C0-04F3-47D1-A460-C08BEEEF6598}"/>
              </a:ext>
            </a:extLst>
          </p:cNvPr>
          <p:cNvSpPr>
            <a:spLocks noGrp="1"/>
          </p:cNvSpPr>
          <p:nvPr>
            <p:ph type="dt" sz="half" idx="10"/>
          </p:nvPr>
        </p:nvSpPr>
        <p:spPr>
          <a:xfrm>
            <a:off x="838200" y="6356350"/>
            <a:ext cx="2743200" cy="365125"/>
          </a:xfrm>
        </p:spPr>
        <p:txBody>
          <a:bodyPr rtlCol="0"/>
          <a:lstStyle>
            <a:lvl1pPr>
              <a:defRPr/>
            </a:lvl1pPr>
          </a:lstStyle>
          <a:p>
            <a:pPr>
              <a:defRPr/>
            </a:pPr>
            <a:r>
              <a:rPr lang="de-DE">
                <a:solidFill>
                  <a:prstClr val="black">
                    <a:tint val="75000"/>
                  </a:prstClr>
                </a:solidFill>
              </a:rPr>
              <a:t>18.04.2023</a:t>
            </a:r>
          </a:p>
        </p:txBody>
      </p:sp>
      <p:sp>
        <p:nvSpPr>
          <p:cNvPr id="21" name="Fußzeilenplatzhalter 179">
            <a:extLst>
              <a:ext uri="{FF2B5EF4-FFF2-40B4-BE49-F238E27FC236}">
                <a16:creationId xmlns:a16="http://schemas.microsoft.com/office/drawing/2014/main" id="{758A3ACE-AE1A-4D02-81AA-F028A49496C9}"/>
              </a:ext>
            </a:extLst>
          </p:cNvPr>
          <p:cNvSpPr>
            <a:spLocks noGrp="1"/>
          </p:cNvSpPr>
          <p:nvPr>
            <p:ph type="ftr" sz="quarter" idx="11"/>
          </p:nvPr>
        </p:nvSpPr>
        <p:spPr>
          <a:xfrm>
            <a:off x="4038600" y="6356350"/>
            <a:ext cx="4114800" cy="365125"/>
          </a:xfrm>
        </p:spPr>
        <p:txBody>
          <a:bodyPr rtlCol="0"/>
          <a:lstStyle>
            <a:lvl1pPr>
              <a:defRPr/>
            </a:lvl1pPr>
          </a:lstStyle>
          <a:p>
            <a:pPr>
              <a:defRPr/>
            </a:pPr>
            <a:r>
              <a:rPr lang="de-DE" err="1">
                <a:solidFill>
                  <a:prstClr val="black">
                    <a:tint val="75000"/>
                  </a:prstClr>
                </a:solidFill>
              </a:rPr>
              <a:t>Pillomat</a:t>
            </a:r>
            <a:endParaRPr lang="de-DE">
              <a:solidFill>
                <a:prstClr val="black">
                  <a:tint val="75000"/>
                </a:prstClr>
              </a:solidFill>
            </a:endParaRPr>
          </a:p>
        </p:txBody>
      </p:sp>
      <p:sp>
        <p:nvSpPr>
          <p:cNvPr id="22" name="Foliennummernplatzhalter 180">
            <a:extLst>
              <a:ext uri="{FF2B5EF4-FFF2-40B4-BE49-F238E27FC236}">
                <a16:creationId xmlns:a16="http://schemas.microsoft.com/office/drawing/2014/main" id="{7E96438A-49EF-4161-928A-5483E9D633EE}"/>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5" name="Grafik 38">
            <a:extLst>
              <a:ext uri="{FF2B5EF4-FFF2-40B4-BE49-F238E27FC236}">
                <a16:creationId xmlns:a16="http://schemas.microsoft.com/office/drawing/2014/main" id="{E323AC62-66C0-48E7-B7EF-4D2DFBE292DE}"/>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reihandform: Form 35">
              <a:extLst>
                <a:ext uri="{FF2B5EF4-FFF2-40B4-BE49-F238E27FC236}">
                  <a16:creationId xmlns:a16="http://schemas.microsoft.com/office/drawing/2014/main" id="{302667A9-FF11-4B3D-8F03-D1CBEC1100E4}"/>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ihandform: Form 36">
              <a:extLst>
                <a:ext uri="{FF2B5EF4-FFF2-40B4-BE49-F238E27FC236}">
                  <a16:creationId xmlns:a16="http://schemas.microsoft.com/office/drawing/2014/main" id="{62526CF3-68B0-4678-9FF1-C4074D92C0B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 name="Freihandform: Form 2">
            <a:extLst>
              <a:ext uri="{FF2B5EF4-FFF2-40B4-BE49-F238E27FC236}">
                <a16:creationId xmlns:a16="http://schemas.microsoft.com/office/drawing/2014/main" id="{C8FA80C5-0AF9-4E9E-9258-7928ED4DA6A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1276349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3 Spalte">
    <p:spTree>
      <p:nvGrpSpPr>
        <p:cNvPr id="1" name=""/>
        <p:cNvGrpSpPr/>
        <p:nvPr/>
      </p:nvGrpSpPr>
      <p:grpSpPr>
        <a:xfrm>
          <a:off x="0" y="0"/>
          <a:ext cx="0" cy="0"/>
          <a:chOff x="0" y="0"/>
          <a:chExt cx="0" cy="0"/>
        </a:xfrm>
      </p:grpSpPr>
      <p:grpSp>
        <p:nvGrpSpPr>
          <p:cNvPr id="6" name="Gruppieren 5">
            <a:extLst>
              <a:ext uri="{FF2B5EF4-FFF2-40B4-BE49-F238E27FC236}">
                <a16:creationId xmlns:a16="http://schemas.microsoft.com/office/drawing/2014/main" id="{A7DC69EE-08C2-4573-A383-212F2152148A}"/>
              </a:ext>
              <a:ext uri="{C183D7F6-B498-43B3-948B-1728B52AA6E4}">
                <adec:decorative xmlns:adec="http://schemas.microsoft.com/office/drawing/2017/decorative" val="1"/>
              </a:ext>
            </a:extLst>
          </p:cNvPr>
          <p:cNvGrpSpPr/>
          <p:nvPr userDrawn="1"/>
        </p:nvGrpSpPr>
        <p:grpSpPr>
          <a:xfrm>
            <a:off x="8341223" y="5289452"/>
            <a:ext cx="1640977" cy="1568548"/>
            <a:chOff x="3121343" y="4864099"/>
            <a:chExt cx="2085971" cy="1993901"/>
          </a:xfrm>
          <a:solidFill>
            <a:schemeClr val="accent1">
              <a:alpha val="20000"/>
            </a:schemeClr>
          </a:solidFill>
        </p:grpSpPr>
        <p:sp>
          <p:nvSpPr>
            <p:cNvPr id="7" name="Freeform: Shape 6">
              <a:extLst>
                <a:ext uri="{FF2B5EF4-FFF2-40B4-BE49-F238E27FC236}">
                  <a16:creationId xmlns:a16="http://schemas.microsoft.com/office/drawing/2014/main" id="{8960DAF1-EA06-48DD-B352-E00071AE6AE5}"/>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Freeform: Shape 7">
              <a:extLst>
                <a:ext uri="{FF2B5EF4-FFF2-40B4-BE49-F238E27FC236}">
                  <a16:creationId xmlns:a16="http://schemas.microsoft.com/office/drawing/2014/main" id="{3E04C944-590F-4E8A-93FD-114C635E06B1}"/>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9" name="Freeform: Shape 8">
              <a:extLst>
                <a:ext uri="{FF2B5EF4-FFF2-40B4-BE49-F238E27FC236}">
                  <a16:creationId xmlns:a16="http://schemas.microsoft.com/office/drawing/2014/main" id="{F94F8F63-5843-4702-B051-4AB52DF7DE31}"/>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0" name="Freeform: Shape 9">
              <a:extLst>
                <a:ext uri="{FF2B5EF4-FFF2-40B4-BE49-F238E27FC236}">
                  <a16:creationId xmlns:a16="http://schemas.microsoft.com/office/drawing/2014/main" id="{F00F67E0-08A5-41E9-96D4-346BDE562DA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1" name="Freeform: Shape 10">
              <a:extLst>
                <a:ext uri="{FF2B5EF4-FFF2-40B4-BE49-F238E27FC236}">
                  <a16:creationId xmlns:a16="http://schemas.microsoft.com/office/drawing/2014/main" id="{F519DAA4-AB34-40EA-B769-E99C70A02712}"/>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2" name="Freeform: Shape 11">
              <a:extLst>
                <a:ext uri="{FF2B5EF4-FFF2-40B4-BE49-F238E27FC236}">
                  <a16:creationId xmlns:a16="http://schemas.microsoft.com/office/drawing/2014/main" id="{E546AAE8-9480-4504-B6E4-28190AA0C77C}"/>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2E52E878-0C0B-4CA9-B64D-8775E341FD09}"/>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698B443D-5774-4102-9897-9B19780930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CC166CC2-6EA4-420D-8132-C0188C96A19D}"/>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13398B68-EA12-44C5-BEB7-010640A8843C}"/>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805BF01E-3423-4868-8B01-6ACF362BE933}"/>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12FC972F-3283-4FF2-97B4-1096B8A2F41F}"/>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0A6C02E3-3094-499F-A339-CDF211F40AEC}"/>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9" name="Titel 1">
            <a:extLst>
              <a:ext uri="{FF2B5EF4-FFF2-40B4-BE49-F238E27FC236}">
                <a16:creationId xmlns:a16="http://schemas.microsoft.com/office/drawing/2014/main" id="{D0C58A35-8A63-4692-8B63-9D9A21D8CC77}"/>
              </a:ext>
            </a:extLst>
          </p:cNvPr>
          <p:cNvSpPr>
            <a:spLocks noGrp="1"/>
          </p:cNvSpPr>
          <p:nvPr>
            <p:ph type="title" hasCustomPrompt="1"/>
          </p:nvPr>
        </p:nvSpPr>
        <p:spPr>
          <a:xfrm>
            <a:off x="1292868" y="358614"/>
            <a:ext cx="4150804" cy="1431000"/>
          </a:xfrm>
        </p:spPr>
        <p:txBody>
          <a:bodyPr rtlCol="0" anchor="t"/>
          <a:lstStyle>
            <a:lvl1pPr>
              <a:defRPr/>
            </a:lvl1pPr>
          </a:lstStyle>
          <a:p>
            <a:pPr rtl="0"/>
            <a:r>
              <a:rPr lang="de-DE" noProof="0"/>
              <a:t>Titel durch Klicken hinzufügen</a:t>
            </a:r>
          </a:p>
        </p:txBody>
      </p:sp>
      <p:sp>
        <p:nvSpPr>
          <p:cNvPr id="29" name="Textplatzhalter 23">
            <a:extLst>
              <a:ext uri="{FF2B5EF4-FFF2-40B4-BE49-F238E27FC236}">
                <a16:creationId xmlns:a16="http://schemas.microsoft.com/office/drawing/2014/main" id="{6FAB1B98-F750-4639-8CB7-0AE14F2222E5}"/>
              </a:ext>
            </a:extLst>
          </p:cNvPr>
          <p:cNvSpPr>
            <a:spLocks noGrp="1"/>
          </p:cNvSpPr>
          <p:nvPr>
            <p:ph type="body" sz="quarter" idx="13" hasCustomPrompt="1"/>
          </p:nvPr>
        </p:nvSpPr>
        <p:spPr>
          <a:xfrm>
            <a:off x="504392" y="2014538"/>
            <a:ext cx="3534208" cy="518874"/>
          </a:xfrm>
        </p:spPr>
        <p:txBody>
          <a:bodyPr rtlCol="0"/>
          <a:lstStyle>
            <a:lvl1pPr>
              <a:buNone/>
              <a:defRPr b="1"/>
            </a:lvl1pPr>
          </a:lstStyle>
          <a:p>
            <a:pPr lvl="0" rtl="0"/>
            <a:r>
              <a:rPr lang="de-DE" noProof="0"/>
              <a:t>Titel durch Klicken hinzufügen</a:t>
            </a:r>
          </a:p>
        </p:txBody>
      </p:sp>
      <p:sp>
        <p:nvSpPr>
          <p:cNvPr id="30" name="Textplatzhalter 25">
            <a:extLst>
              <a:ext uri="{FF2B5EF4-FFF2-40B4-BE49-F238E27FC236}">
                <a16:creationId xmlns:a16="http://schemas.microsoft.com/office/drawing/2014/main" id="{48E26416-085F-4E9B-87E9-A089A0F7E22C}"/>
              </a:ext>
            </a:extLst>
          </p:cNvPr>
          <p:cNvSpPr>
            <a:spLocks noGrp="1"/>
          </p:cNvSpPr>
          <p:nvPr>
            <p:ph type="body" sz="quarter" idx="14" hasCustomPrompt="1"/>
          </p:nvPr>
        </p:nvSpPr>
        <p:spPr>
          <a:xfrm>
            <a:off x="504392" y="2666318"/>
            <a:ext cx="3534208"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de-DE" noProof="0"/>
              <a:t>Klicken Sie, um Text hinzuzufügen.</a:t>
            </a:r>
          </a:p>
        </p:txBody>
      </p:sp>
      <p:sp>
        <p:nvSpPr>
          <p:cNvPr id="31" name="Textplatzhalter 23">
            <a:extLst>
              <a:ext uri="{FF2B5EF4-FFF2-40B4-BE49-F238E27FC236}">
                <a16:creationId xmlns:a16="http://schemas.microsoft.com/office/drawing/2014/main" id="{3DD7FA1E-4F94-4135-9C82-99F5F49837C6}"/>
              </a:ext>
            </a:extLst>
          </p:cNvPr>
          <p:cNvSpPr>
            <a:spLocks noGrp="1"/>
          </p:cNvSpPr>
          <p:nvPr>
            <p:ph type="body" sz="quarter" idx="15" hasCustomPrompt="1"/>
          </p:nvPr>
        </p:nvSpPr>
        <p:spPr>
          <a:xfrm>
            <a:off x="4356809" y="2014538"/>
            <a:ext cx="3534208" cy="518874"/>
          </a:xfrm>
        </p:spPr>
        <p:txBody>
          <a:bodyPr rtlCol="0"/>
          <a:lstStyle>
            <a:lvl1pPr>
              <a:buNone/>
              <a:defRPr b="1"/>
            </a:lvl1pPr>
          </a:lstStyle>
          <a:p>
            <a:pPr lvl="0" rtl="0"/>
            <a:r>
              <a:rPr lang="de-DE" noProof="0"/>
              <a:t>Titel durch Klicken hinzufügen</a:t>
            </a:r>
          </a:p>
        </p:txBody>
      </p:sp>
      <p:sp>
        <p:nvSpPr>
          <p:cNvPr id="32" name="Textplatzhalter 25">
            <a:extLst>
              <a:ext uri="{FF2B5EF4-FFF2-40B4-BE49-F238E27FC236}">
                <a16:creationId xmlns:a16="http://schemas.microsoft.com/office/drawing/2014/main" id="{F7AA6B3E-2A7F-4C5B-A703-3DA981212918}"/>
              </a:ext>
            </a:extLst>
          </p:cNvPr>
          <p:cNvSpPr>
            <a:spLocks noGrp="1"/>
          </p:cNvSpPr>
          <p:nvPr>
            <p:ph type="body" sz="quarter" idx="16" hasCustomPrompt="1"/>
          </p:nvPr>
        </p:nvSpPr>
        <p:spPr>
          <a:xfrm>
            <a:off x="4356809" y="2666318"/>
            <a:ext cx="3534208"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de-DE" noProof="0"/>
              <a:t>Klicken Sie, um Text hinzuzufügen.</a:t>
            </a:r>
          </a:p>
        </p:txBody>
      </p:sp>
      <p:sp>
        <p:nvSpPr>
          <p:cNvPr id="33" name="Textplatzhalter 23">
            <a:extLst>
              <a:ext uri="{FF2B5EF4-FFF2-40B4-BE49-F238E27FC236}">
                <a16:creationId xmlns:a16="http://schemas.microsoft.com/office/drawing/2014/main" id="{1A83EB8D-ED40-4BAC-80EE-11E74BA5D543}"/>
              </a:ext>
            </a:extLst>
          </p:cNvPr>
          <p:cNvSpPr>
            <a:spLocks noGrp="1"/>
          </p:cNvSpPr>
          <p:nvPr>
            <p:ph type="body" sz="quarter" idx="17" hasCustomPrompt="1"/>
          </p:nvPr>
        </p:nvSpPr>
        <p:spPr>
          <a:xfrm>
            <a:off x="8209226" y="2014538"/>
            <a:ext cx="3534208" cy="518874"/>
          </a:xfrm>
        </p:spPr>
        <p:txBody>
          <a:bodyPr rtlCol="0"/>
          <a:lstStyle>
            <a:lvl1pPr>
              <a:buNone/>
              <a:defRPr b="1"/>
            </a:lvl1pPr>
          </a:lstStyle>
          <a:p>
            <a:pPr lvl="0" rtl="0"/>
            <a:r>
              <a:rPr lang="de-DE" noProof="0"/>
              <a:t>Titel durch Klicken hinzufügen</a:t>
            </a:r>
          </a:p>
        </p:txBody>
      </p:sp>
      <p:sp>
        <p:nvSpPr>
          <p:cNvPr id="34" name="Textplatzhalter 25">
            <a:extLst>
              <a:ext uri="{FF2B5EF4-FFF2-40B4-BE49-F238E27FC236}">
                <a16:creationId xmlns:a16="http://schemas.microsoft.com/office/drawing/2014/main" id="{FAA48909-78A3-4225-8248-6AE681C50EA5}"/>
              </a:ext>
            </a:extLst>
          </p:cNvPr>
          <p:cNvSpPr>
            <a:spLocks noGrp="1"/>
          </p:cNvSpPr>
          <p:nvPr>
            <p:ph type="body" sz="quarter" idx="18" hasCustomPrompt="1"/>
          </p:nvPr>
        </p:nvSpPr>
        <p:spPr>
          <a:xfrm>
            <a:off x="8209226" y="2666318"/>
            <a:ext cx="3534208" cy="3295650"/>
          </a:xfrm>
        </p:spPr>
        <p:txBody>
          <a:bodyPr rtlCol="0">
            <a:normAutofit/>
          </a:bodyPr>
          <a:lstStyle>
            <a:lvl1pPr>
              <a:buFont typeface="Arial" panose="020B0604020202020204" pitchFamily="34" charset="0"/>
              <a:buChar char="•"/>
              <a:defRPr sz="1800"/>
            </a:lvl1pPr>
            <a:lvl2pPr>
              <a:buNone/>
              <a:defRPr/>
            </a:lvl2pPr>
            <a:lvl3pPr>
              <a:buNone/>
              <a:defRPr/>
            </a:lvl3pPr>
            <a:lvl4pPr>
              <a:buNone/>
              <a:defRPr/>
            </a:lvl4pPr>
            <a:lvl5pPr>
              <a:buNone/>
              <a:defRPr/>
            </a:lvl5pPr>
          </a:lstStyle>
          <a:p>
            <a:pPr lvl="0" rtl="0"/>
            <a:r>
              <a:rPr lang="de-DE" noProof="0"/>
              <a:t>Klicken Sie, um Text hinzuzufügen.</a:t>
            </a:r>
          </a:p>
        </p:txBody>
      </p:sp>
      <p:sp>
        <p:nvSpPr>
          <p:cNvPr id="20" name="Datumsplatzhalter 178">
            <a:extLst>
              <a:ext uri="{FF2B5EF4-FFF2-40B4-BE49-F238E27FC236}">
                <a16:creationId xmlns:a16="http://schemas.microsoft.com/office/drawing/2014/main" id="{AB1287EA-2C67-487A-8E0D-2B45F7A503ED}"/>
              </a:ext>
            </a:extLst>
          </p:cNvPr>
          <p:cNvSpPr>
            <a:spLocks noGrp="1"/>
          </p:cNvSpPr>
          <p:nvPr>
            <p:ph type="dt" sz="half" idx="10"/>
          </p:nvPr>
        </p:nvSpPr>
        <p:spPr>
          <a:xfrm>
            <a:off x="838200" y="6356350"/>
            <a:ext cx="2743200" cy="365125"/>
          </a:xfrm>
        </p:spPr>
        <p:txBody>
          <a:bodyPr rtlCol="0"/>
          <a:lstStyle>
            <a:lvl1pPr>
              <a:defRPr/>
            </a:lvl1pPr>
          </a:lstStyle>
          <a:p>
            <a:pPr>
              <a:defRPr/>
            </a:pPr>
            <a:r>
              <a:rPr lang="de-DE">
                <a:solidFill>
                  <a:prstClr val="black">
                    <a:tint val="75000"/>
                  </a:prstClr>
                </a:solidFill>
              </a:rPr>
              <a:t>18.04.2023</a:t>
            </a:r>
          </a:p>
        </p:txBody>
      </p:sp>
      <p:sp>
        <p:nvSpPr>
          <p:cNvPr id="21" name="Fußzeilenplatzhalter 179">
            <a:extLst>
              <a:ext uri="{FF2B5EF4-FFF2-40B4-BE49-F238E27FC236}">
                <a16:creationId xmlns:a16="http://schemas.microsoft.com/office/drawing/2014/main" id="{B33A6E73-75FC-4E5B-80C2-C4D6F49ED738}"/>
              </a:ext>
            </a:extLst>
          </p:cNvPr>
          <p:cNvSpPr>
            <a:spLocks noGrp="1"/>
          </p:cNvSpPr>
          <p:nvPr>
            <p:ph type="ftr" sz="quarter" idx="11"/>
          </p:nvPr>
        </p:nvSpPr>
        <p:spPr>
          <a:xfrm>
            <a:off x="4038600" y="6356350"/>
            <a:ext cx="4114800" cy="365125"/>
          </a:xfrm>
        </p:spPr>
        <p:txBody>
          <a:bodyPr rtlCol="0"/>
          <a:lstStyle>
            <a:lvl1pPr>
              <a:defRPr/>
            </a:lvl1pPr>
          </a:lstStyle>
          <a:p>
            <a:pPr>
              <a:defRPr/>
            </a:pPr>
            <a:r>
              <a:rPr lang="de-DE" err="1">
                <a:solidFill>
                  <a:prstClr val="black">
                    <a:tint val="75000"/>
                  </a:prstClr>
                </a:solidFill>
              </a:rPr>
              <a:t>Pillomat</a:t>
            </a:r>
            <a:endParaRPr lang="de-DE">
              <a:solidFill>
                <a:prstClr val="black">
                  <a:tint val="75000"/>
                </a:prstClr>
              </a:solidFill>
            </a:endParaRPr>
          </a:p>
        </p:txBody>
      </p:sp>
      <p:sp>
        <p:nvSpPr>
          <p:cNvPr id="22" name="Foliennummernplatzhalter 180">
            <a:extLst>
              <a:ext uri="{FF2B5EF4-FFF2-40B4-BE49-F238E27FC236}">
                <a16:creationId xmlns:a16="http://schemas.microsoft.com/office/drawing/2014/main" id="{77F3BA23-6B20-4DC1-A930-EC3BC07DD791}"/>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5" name="Grafik 38">
            <a:extLst>
              <a:ext uri="{FF2B5EF4-FFF2-40B4-BE49-F238E27FC236}">
                <a16:creationId xmlns:a16="http://schemas.microsoft.com/office/drawing/2014/main" id="{40939DF5-AC28-4DAD-BBF7-99448C2D5BEB}"/>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36" name="Freihandform: Form 35">
              <a:extLst>
                <a:ext uri="{FF2B5EF4-FFF2-40B4-BE49-F238E27FC236}">
                  <a16:creationId xmlns:a16="http://schemas.microsoft.com/office/drawing/2014/main" id="{EBCF1BD2-77CD-45E1-B77C-6235C19B544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ihandform: Form 36">
              <a:extLst>
                <a:ext uri="{FF2B5EF4-FFF2-40B4-BE49-F238E27FC236}">
                  <a16:creationId xmlns:a16="http://schemas.microsoft.com/office/drawing/2014/main" id="{CE22D69D-860B-4567-9CE7-F30E5450A692}"/>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 name="Freihandform: Form 2">
            <a:extLst>
              <a:ext uri="{FF2B5EF4-FFF2-40B4-BE49-F238E27FC236}">
                <a16:creationId xmlns:a16="http://schemas.microsoft.com/office/drawing/2014/main" id="{16820B48-F149-4E55-A3C5-C6D97DCB0EBE}"/>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975797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Zusammenfassung">
    <p:spTree>
      <p:nvGrpSpPr>
        <p:cNvPr id="1" name=""/>
        <p:cNvGrpSpPr/>
        <p:nvPr/>
      </p:nvGrpSpPr>
      <p:grpSpPr>
        <a:xfrm>
          <a:off x="0" y="0"/>
          <a:ext cx="0" cy="0"/>
          <a:chOff x="0" y="0"/>
          <a:chExt cx="0" cy="0"/>
        </a:xfrm>
      </p:grpSpPr>
      <p:grpSp>
        <p:nvGrpSpPr>
          <p:cNvPr id="2" name="Gruppieren 1">
            <a:extLst>
              <a:ext uri="{FF2B5EF4-FFF2-40B4-BE49-F238E27FC236}">
                <a16:creationId xmlns:a16="http://schemas.microsoft.com/office/drawing/2014/main" id="{BD2CDCAF-CD85-4662-A592-845D42A43C22}"/>
              </a:ext>
              <a:ext uri="{C183D7F6-B498-43B3-948B-1728B52AA6E4}">
                <adec:decorative xmlns:adec="http://schemas.microsoft.com/office/drawing/2017/decorative" val="1"/>
              </a:ext>
            </a:extLst>
          </p:cNvPr>
          <p:cNvGrpSpPr/>
          <p:nvPr userDrawn="1"/>
        </p:nvGrpSpPr>
        <p:grpSpPr>
          <a:xfrm>
            <a:off x="0" y="2"/>
            <a:ext cx="2232252" cy="2361890"/>
            <a:chOff x="0" y="2"/>
            <a:chExt cx="2232252" cy="2361890"/>
          </a:xfrm>
        </p:grpSpPr>
        <p:sp>
          <p:nvSpPr>
            <p:cNvPr id="3" name="Freihandform: Form 2">
              <a:extLst>
                <a:ext uri="{FF2B5EF4-FFF2-40B4-BE49-F238E27FC236}">
                  <a16:creationId xmlns:a16="http://schemas.microsoft.com/office/drawing/2014/main" id="{EFCE107D-488B-4994-BA9A-564E5774802E}"/>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8" name="Freihandform: Form 7">
              <a:extLst>
                <a:ext uri="{FF2B5EF4-FFF2-40B4-BE49-F238E27FC236}">
                  <a16:creationId xmlns:a16="http://schemas.microsoft.com/office/drawing/2014/main" id="{4CE23D58-D8BD-47F1-8A08-1545434EDDA0}"/>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5" name="Freihandform: Form 4">
              <a:extLst>
                <a:ext uri="{FF2B5EF4-FFF2-40B4-BE49-F238E27FC236}">
                  <a16:creationId xmlns:a16="http://schemas.microsoft.com/office/drawing/2014/main" id="{406603D7-A9AD-4936-90DC-D8A2A1F2D261}"/>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 name="Freihandform: Form 5">
              <a:extLst>
                <a:ext uri="{FF2B5EF4-FFF2-40B4-BE49-F238E27FC236}">
                  <a16:creationId xmlns:a16="http://schemas.microsoft.com/office/drawing/2014/main" id="{E9DA8193-AE04-4173-B7BB-C770C79E6340}"/>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 name="Titel 1">
            <a:extLst>
              <a:ext uri="{FF2B5EF4-FFF2-40B4-BE49-F238E27FC236}">
                <a16:creationId xmlns:a16="http://schemas.microsoft.com/office/drawing/2014/main" id="{EA2796DC-5724-4DF5-8195-1FABE6D85544}"/>
              </a:ext>
            </a:extLst>
          </p:cNvPr>
          <p:cNvSpPr>
            <a:spLocks noGrp="1"/>
          </p:cNvSpPr>
          <p:nvPr>
            <p:ph type="title"/>
          </p:nvPr>
        </p:nvSpPr>
        <p:spPr>
          <a:xfrm>
            <a:off x="2232251" y="633046"/>
            <a:ext cx="3863749" cy="1314996"/>
          </a:xfrm>
        </p:spPr>
        <p:txBody>
          <a:bodyPr rtlCol="0" anchor="b"/>
          <a:lstStyle/>
          <a:p>
            <a:pPr rtl="0"/>
            <a:r>
              <a:rPr lang="de-DE" noProof="0"/>
              <a:t>Mastertitelformat bearbeiten</a:t>
            </a:r>
          </a:p>
        </p:txBody>
      </p:sp>
      <p:sp>
        <p:nvSpPr>
          <p:cNvPr id="7" name="Inhaltsplatzhalter 2">
            <a:extLst>
              <a:ext uri="{FF2B5EF4-FFF2-40B4-BE49-F238E27FC236}">
                <a16:creationId xmlns:a16="http://schemas.microsoft.com/office/drawing/2014/main" id="{0B187FF7-DB6C-4C1A-9548-14E8A3C25529}"/>
              </a:ext>
            </a:extLst>
          </p:cNvPr>
          <p:cNvSpPr>
            <a:spLocks noGrp="1"/>
          </p:cNvSpPr>
          <p:nvPr>
            <p:ph idx="1" hasCustomPrompt="1"/>
          </p:nvPr>
        </p:nvSpPr>
        <p:spPr>
          <a:xfrm>
            <a:off x="2232251" y="2125737"/>
            <a:ext cx="3863749" cy="4044463"/>
          </a:xfrm>
        </p:spPr>
        <p:txBody>
          <a:bodyPr rtlCol="0">
            <a:normAutofit/>
          </a:bodyPr>
          <a:lstStyle>
            <a:lvl1pPr marL="0" indent="0">
              <a:lnSpc>
                <a:spcPct val="120000"/>
              </a:lnSpc>
              <a:buNone/>
              <a:defRPr sz="1800"/>
            </a:lvl1pPr>
          </a:lstStyle>
          <a:p>
            <a:pPr rtl="0">
              <a:lnSpc>
                <a:spcPct val="130000"/>
              </a:lnSpc>
            </a:pPr>
            <a:r>
              <a:rPr lang="de-DE" noProof="0"/>
              <a:t>Inhalt</a:t>
            </a:r>
          </a:p>
        </p:txBody>
      </p:sp>
      <p:sp>
        <p:nvSpPr>
          <p:cNvPr id="11" name="Datumsplatzhalter 178">
            <a:extLst>
              <a:ext uri="{FF2B5EF4-FFF2-40B4-BE49-F238E27FC236}">
                <a16:creationId xmlns:a16="http://schemas.microsoft.com/office/drawing/2014/main" id="{B7A60214-A813-4C22-B24B-04F723FF4DEA}"/>
              </a:ext>
            </a:extLst>
          </p:cNvPr>
          <p:cNvSpPr>
            <a:spLocks noGrp="1"/>
          </p:cNvSpPr>
          <p:nvPr>
            <p:ph type="dt" sz="half" idx="10"/>
          </p:nvPr>
        </p:nvSpPr>
        <p:spPr>
          <a:xfrm>
            <a:off x="838200" y="6356350"/>
            <a:ext cx="2743200" cy="365125"/>
          </a:xfrm>
        </p:spPr>
        <p:txBody>
          <a:bodyPr rtlCol="0"/>
          <a:lstStyle>
            <a:lvl1pPr>
              <a:defRPr/>
            </a:lvl1pPr>
          </a:lstStyle>
          <a:p>
            <a:pPr>
              <a:defRPr/>
            </a:pPr>
            <a:r>
              <a:rPr lang="de-DE">
                <a:solidFill>
                  <a:prstClr val="black">
                    <a:tint val="75000"/>
                  </a:prstClr>
                </a:solidFill>
              </a:rPr>
              <a:t>18.04.2023</a:t>
            </a:r>
          </a:p>
        </p:txBody>
      </p:sp>
      <p:sp>
        <p:nvSpPr>
          <p:cNvPr id="28" name="Bildplatzhalter 27">
            <a:extLst>
              <a:ext uri="{FF2B5EF4-FFF2-40B4-BE49-F238E27FC236}">
                <a16:creationId xmlns:a16="http://schemas.microsoft.com/office/drawing/2014/main" id="{659DC90E-7284-4051-85CA-D8C21417DF7F}"/>
              </a:ext>
            </a:extLst>
          </p:cNvPr>
          <p:cNvSpPr>
            <a:spLocks noGrp="1"/>
          </p:cNvSpPr>
          <p:nvPr>
            <p:ph type="pic" sz="quarter" idx="14"/>
          </p:nvPr>
        </p:nvSpPr>
        <p:spPr>
          <a:xfrm>
            <a:off x="6423487" y="929609"/>
            <a:ext cx="2518114" cy="2518114"/>
          </a:xfrm>
          <a:custGeom>
            <a:avLst/>
            <a:gdLst>
              <a:gd name="connsiteX0" fmla="*/ 1259057 w 2518114"/>
              <a:gd name="connsiteY0" fmla="*/ 0 h 2518114"/>
              <a:gd name="connsiteX1" fmla="*/ 2518114 w 2518114"/>
              <a:gd name="connsiteY1" fmla="*/ 1259057 h 2518114"/>
              <a:gd name="connsiteX2" fmla="*/ 1259057 w 2518114"/>
              <a:gd name="connsiteY2" fmla="*/ 2518114 h 2518114"/>
              <a:gd name="connsiteX3" fmla="*/ 0 w 2518114"/>
              <a:gd name="connsiteY3" fmla="*/ 1259057 h 2518114"/>
              <a:gd name="connsiteX4" fmla="*/ 1259057 w 2518114"/>
              <a:gd name="connsiteY4" fmla="*/ 0 h 25181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8114" h="2518114">
                <a:moveTo>
                  <a:pt x="1259057" y="0"/>
                </a:moveTo>
                <a:cubicBezTo>
                  <a:pt x="1954415" y="0"/>
                  <a:pt x="2518114" y="563699"/>
                  <a:pt x="2518114" y="1259057"/>
                </a:cubicBezTo>
                <a:cubicBezTo>
                  <a:pt x="2518114" y="1954415"/>
                  <a:pt x="1954415" y="2518114"/>
                  <a:pt x="1259057" y="2518114"/>
                </a:cubicBezTo>
                <a:cubicBezTo>
                  <a:pt x="563699" y="2518114"/>
                  <a:pt x="0" y="1954415"/>
                  <a:pt x="0" y="1259057"/>
                </a:cubicBezTo>
                <a:cubicBezTo>
                  <a:pt x="0" y="563699"/>
                  <a:pt x="563699" y="0"/>
                  <a:pt x="1259057" y="0"/>
                </a:cubicBezTo>
                <a:close/>
              </a:path>
            </a:pathLst>
          </a:custGeom>
        </p:spPr>
        <p:txBody>
          <a:bodyPr wrap="square" rtlCol="0">
            <a:noAutofit/>
          </a:bodyPr>
          <a:lstStyle/>
          <a:p>
            <a:pPr rtl="0"/>
            <a:r>
              <a:rPr lang="de-DE" noProof="0"/>
              <a:t>Bild durch Klicken auf Symbol hinzufügen</a:t>
            </a:r>
          </a:p>
        </p:txBody>
      </p:sp>
      <p:sp>
        <p:nvSpPr>
          <p:cNvPr id="25" name="Bildplatzhalter 24">
            <a:extLst>
              <a:ext uri="{FF2B5EF4-FFF2-40B4-BE49-F238E27FC236}">
                <a16:creationId xmlns:a16="http://schemas.microsoft.com/office/drawing/2014/main" id="{D399D5A9-622F-4A19-AC14-CE115C15E60E}"/>
              </a:ext>
            </a:extLst>
          </p:cNvPr>
          <p:cNvSpPr>
            <a:spLocks noGrp="1"/>
          </p:cNvSpPr>
          <p:nvPr>
            <p:ph type="pic" sz="quarter" idx="13"/>
          </p:nvPr>
        </p:nvSpPr>
        <p:spPr>
          <a:xfrm>
            <a:off x="9090426" y="86636"/>
            <a:ext cx="2952748" cy="2952748"/>
          </a:xfrm>
          <a:custGeom>
            <a:avLst/>
            <a:gdLst>
              <a:gd name="connsiteX0" fmla="*/ 1476374 w 2952748"/>
              <a:gd name="connsiteY0" fmla="*/ 0 h 2952748"/>
              <a:gd name="connsiteX1" fmla="*/ 2952748 w 2952748"/>
              <a:gd name="connsiteY1" fmla="*/ 1476374 h 2952748"/>
              <a:gd name="connsiteX2" fmla="*/ 1476374 w 2952748"/>
              <a:gd name="connsiteY2" fmla="*/ 2952748 h 2952748"/>
              <a:gd name="connsiteX3" fmla="*/ 0 w 2952748"/>
              <a:gd name="connsiteY3" fmla="*/ 1476374 h 2952748"/>
              <a:gd name="connsiteX4" fmla="*/ 1476374 w 2952748"/>
              <a:gd name="connsiteY4" fmla="*/ 0 h 29527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2748" h="2952748">
                <a:moveTo>
                  <a:pt x="1476374" y="0"/>
                </a:moveTo>
                <a:cubicBezTo>
                  <a:pt x="2291753" y="0"/>
                  <a:pt x="2952748" y="660995"/>
                  <a:pt x="2952748" y="1476374"/>
                </a:cubicBezTo>
                <a:cubicBezTo>
                  <a:pt x="2952748" y="2291753"/>
                  <a:pt x="2291753" y="2952748"/>
                  <a:pt x="1476374" y="2952748"/>
                </a:cubicBezTo>
                <a:cubicBezTo>
                  <a:pt x="660995" y="2952748"/>
                  <a:pt x="0" y="2291753"/>
                  <a:pt x="0" y="1476374"/>
                </a:cubicBezTo>
                <a:cubicBezTo>
                  <a:pt x="0" y="660995"/>
                  <a:pt x="660995" y="0"/>
                  <a:pt x="1476374" y="0"/>
                </a:cubicBezTo>
                <a:close/>
              </a:path>
            </a:pathLst>
          </a:custGeom>
        </p:spPr>
        <p:txBody>
          <a:bodyPr wrap="square" rtlCol="0">
            <a:noAutofit/>
          </a:bodyPr>
          <a:lstStyle/>
          <a:p>
            <a:pPr rtl="0"/>
            <a:r>
              <a:rPr lang="de-DE" noProof="0"/>
              <a:t>Bild durch Klicken auf Symbol hinzufügen</a:t>
            </a:r>
          </a:p>
        </p:txBody>
      </p:sp>
      <p:grpSp>
        <p:nvGrpSpPr>
          <p:cNvPr id="9" name="Gruppieren 8">
            <a:extLst>
              <a:ext uri="{FF2B5EF4-FFF2-40B4-BE49-F238E27FC236}">
                <a16:creationId xmlns:a16="http://schemas.microsoft.com/office/drawing/2014/main" id="{8DB95C10-057C-4318-8E35-14CA6421DBCA}"/>
              </a:ext>
              <a:ext uri="{C183D7F6-B498-43B3-948B-1728B52AA6E4}">
                <adec:decorative xmlns:adec="http://schemas.microsoft.com/office/drawing/2017/decorative" val="1"/>
              </a:ext>
            </a:extLst>
          </p:cNvPr>
          <p:cNvGrpSpPr/>
          <p:nvPr userDrawn="1"/>
        </p:nvGrpSpPr>
        <p:grpSpPr>
          <a:xfrm>
            <a:off x="10051176" y="4803984"/>
            <a:ext cx="2140824" cy="2054016"/>
            <a:chOff x="10051176" y="4803984"/>
            <a:chExt cx="2140824" cy="2054016"/>
          </a:xfrm>
        </p:grpSpPr>
        <p:sp>
          <p:nvSpPr>
            <p:cNvPr id="12" name="Freihandform: Form 11">
              <a:extLst>
                <a:ext uri="{FF2B5EF4-FFF2-40B4-BE49-F238E27FC236}">
                  <a16:creationId xmlns:a16="http://schemas.microsoft.com/office/drawing/2014/main" id="{CBE7134B-D795-425D-A988-E8D6CD66E8EF}"/>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Freihandform: Form 12">
              <a:extLst>
                <a:ext uri="{FF2B5EF4-FFF2-40B4-BE49-F238E27FC236}">
                  <a16:creationId xmlns:a16="http://schemas.microsoft.com/office/drawing/2014/main" id="{243741EC-3B24-4CBF-99F9-F7F4944C0438}"/>
                </a:ext>
                <a:ext uri="{C183D7F6-B498-43B3-948B-1728B52AA6E4}">
                  <adec:decorative xmlns:adec="http://schemas.microsoft.com/office/drawing/2017/decorative" val="1"/>
                </a:ext>
              </a:extLst>
            </p:cNvPr>
            <p:cNvSpPr/>
            <p:nvPr userDrawn="1"/>
          </p:nvSpPr>
          <p:spPr>
            <a:xfrm>
              <a:off x="10051176" y="4803984"/>
              <a:ext cx="2140824" cy="2054016"/>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32" name="Bildplatzhalter 31">
            <a:extLst>
              <a:ext uri="{FF2B5EF4-FFF2-40B4-BE49-F238E27FC236}">
                <a16:creationId xmlns:a16="http://schemas.microsoft.com/office/drawing/2014/main" id="{A981E0B7-6C4A-4ABD-9E79-2CC68B36BABC}"/>
              </a:ext>
            </a:extLst>
          </p:cNvPr>
          <p:cNvSpPr>
            <a:spLocks noGrp="1"/>
          </p:cNvSpPr>
          <p:nvPr>
            <p:ph type="pic" sz="quarter" idx="15"/>
          </p:nvPr>
        </p:nvSpPr>
        <p:spPr>
          <a:xfrm>
            <a:off x="7682545" y="3175909"/>
            <a:ext cx="3454390" cy="3454390"/>
          </a:xfrm>
          <a:custGeom>
            <a:avLst/>
            <a:gdLst>
              <a:gd name="connsiteX0" fmla="*/ 1727195 w 3454390"/>
              <a:gd name="connsiteY0" fmla="*/ 0 h 3454390"/>
              <a:gd name="connsiteX1" fmla="*/ 3454390 w 3454390"/>
              <a:gd name="connsiteY1" fmla="*/ 1727195 h 3454390"/>
              <a:gd name="connsiteX2" fmla="*/ 1727195 w 3454390"/>
              <a:gd name="connsiteY2" fmla="*/ 3454390 h 3454390"/>
              <a:gd name="connsiteX3" fmla="*/ 0 w 3454390"/>
              <a:gd name="connsiteY3" fmla="*/ 1727195 h 3454390"/>
              <a:gd name="connsiteX4" fmla="*/ 1727195 w 3454390"/>
              <a:gd name="connsiteY4" fmla="*/ 0 h 34543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4390" h="3454390">
                <a:moveTo>
                  <a:pt x="1727195" y="0"/>
                </a:moveTo>
                <a:cubicBezTo>
                  <a:pt x="2681098" y="0"/>
                  <a:pt x="3454390" y="773292"/>
                  <a:pt x="3454390" y="1727195"/>
                </a:cubicBezTo>
                <a:cubicBezTo>
                  <a:pt x="3454390" y="2681098"/>
                  <a:pt x="2681098" y="3454390"/>
                  <a:pt x="1727195" y="3454390"/>
                </a:cubicBezTo>
                <a:cubicBezTo>
                  <a:pt x="773292" y="3454390"/>
                  <a:pt x="0" y="2681098"/>
                  <a:pt x="0" y="1727195"/>
                </a:cubicBezTo>
                <a:cubicBezTo>
                  <a:pt x="0" y="773292"/>
                  <a:pt x="773292" y="0"/>
                  <a:pt x="1727195" y="0"/>
                </a:cubicBezTo>
                <a:close/>
              </a:path>
            </a:pathLst>
          </a:custGeom>
        </p:spPr>
        <p:txBody>
          <a:bodyPr wrap="square" rtlCol="0">
            <a:noAutofit/>
          </a:bodyPr>
          <a:lstStyle/>
          <a:p>
            <a:pPr rtl="0"/>
            <a:r>
              <a:rPr lang="de-DE" noProof="0"/>
              <a:t>Bild durch Klicken auf Symbol hinzufügen</a:t>
            </a:r>
          </a:p>
        </p:txBody>
      </p:sp>
      <p:sp>
        <p:nvSpPr>
          <p:cNvPr id="21" name="Fußzeilenplatzhalter 179">
            <a:extLst>
              <a:ext uri="{FF2B5EF4-FFF2-40B4-BE49-F238E27FC236}">
                <a16:creationId xmlns:a16="http://schemas.microsoft.com/office/drawing/2014/main" id="{4E9FB417-D03A-4615-A2E4-F1D3EF9782A4}"/>
              </a:ext>
            </a:extLst>
          </p:cNvPr>
          <p:cNvSpPr>
            <a:spLocks noGrp="1"/>
          </p:cNvSpPr>
          <p:nvPr>
            <p:ph type="ftr" sz="quarter" idx="11"/>
          </p:nvPr>
        </p:nvSpPr>
        <p:spPr>
          <a:xfrm>
            <a:off x="4038600" y="6356350"/>
            <a:ext cx="4114800" cy="365125"/>
          </a:xfrm>
        </p:spPr>
        <p:txBody>
          <a:bodyPr rtlCol="0"/>
          <a:lstStyle>
            <a:lvl1pPr>
              <a:defRPr/>
            </a:lvl1pPr>
          </a:lstStyle>
          <a:p>
            <a:pPr>
              <a:defRPr/>
            </a:pPr>
            <a:r>
              <a:rPr lang="de-DE" err="1">
                <a:solidFill>
                  <a:prstClr val="black">
                    <a:tint val="75000"/>
                  </a:prstClr>
                </a:solidFill>
              </a:rPr>
              <a:t>Pillomat</a:t>
            </a:r>
            <a:endParaRPr lang="de-DE">
              <a:solidFill>
                <a:prstClr val="black">
                  <a:tint val="75000"/>
                </a:prstClr>
              </a:solidFill>
            </a:endParaRPr>
          </a:p>
        </p:txBody>
      </p:sp>
      <p:sp>
        <p:nvSpPr>
          <p:cNvPr id="22" name="Foliennummernplatzhalter 180">
            <a:extLst>
              <a:ext uri="{FF2B5EF4-FFF2-40B4-BE49-F238E27FC236}">
                <a16:creationId xmlns:a16="http://schemas.microsoft.com/office/drawing/2014/main" id="{389AD2FD-902A-43AD-8B8C-AABCC05CEF1A}"/>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14920359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chluss">
    <p:spTree>
      <p:nvGrpSpPr>
        <p:cNvPr id="1" name=""/>
        <p:cNvGrpSpPr/>
        <p:nvPr/>
      </p:nvGrpSpPr>
      <p:grpSpPr>
        <a:xfrm>
          <a:off x="0" y="0"/>
          <a:ext cx="0" cy="0"/>
          <a:chOff x="0" y="0"/>
          <a:chExt cx="0" cy="0"/>
        </a:xfrm>
      </p:grpSpPr>
      <p:grpSp>
        <p:nvGrpSpPr>
          <p:cNvPr id="4" name="Gruppieren 3">
            <a:extLst>
              <a:ext uri="{FF2B5EF4-FFF2-40B4-BE49-F238E27FC236}">
                <a16:creationId xmlns:a16="http://schemas.microsoft.com/office/drawing/2014/main" id="{78968B4A-D2FD-4982-8334-0183B81B5317}"/>
              </a:ext>
              <a:ext uri="{C183D7F6-B498-43B3-948B-1728B52AA6E4}">
                <adec:decorative xmlns:adec="http://schemas.microsoft.com/office/drawing/2017/decorative" val="1"/>
              </a:ext>
            </a:extLst>
          </p:cNvPr>
          <p:cNvGrpSpPr/>
          <p:nvPr userDrawn="1"/>
        </p:nvGrpSpPr>
        <p:grpSpPr>
          <a:xfrm>
            <a:off x="6835096" y="657544"/>
            <a:ext cx="4843727" cy="5534144"/>
            <a:chOff x="1674895" y="1345036"/>
            <a:chExt cx="5428610" cy="4210939"/>
          </a:xfrm>
        </p:grpSpPr>
        <p:sp>
          <p:nvSpPr>
            <p:cNvPr id="5" name="Rechteck 4">
              <a:extLst>
                <a:ext uri="{FF2B5EF4-FFF2-40B4-BE49-F238E27FC236}">
                  <a16:creationId xmlns:a16="http://schemas.microsoft.com/office/drawing/2014/main" id="{643A288F-C28C-4225-9247-AF58A824B944}"/>
                </a:ext>
              </a:extLst>
            </p:cNvPr>
            <p:cNvSpPr/>
            <p:nvPr/>
          </p:nvSpPr>
          <p:spPr>
            <a:xfrm>
              <a:off x="1674895" y="1345036"/>
              <a:ext cx="5428610" cy="4210939"/>
            </a:xfrm>
            <a:prstGeom prst="rect">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 name="Rechteck 5">
              <a:extLst>
                <a:ext uri="{FF2B5EF4-FFF2-40B4-BE49-F238E27FC236}">
                  <a16:creationId xmlns:a16="http://schemas.microsoft.com/office/drawing/2014/main" id="{B362DD31-8718-4A1F-966C-96DD1FE1C299}"/>
                </a:ext>
              </a:extLst>
            </p:cNvPr>
            <p:cNvSpPr/>
            <p:nvPr/>
          </p:nvSpPr>
          <p:spPr>
            <a:xfrm>
              <a:off x="1674895" y="1345036"/>
              <a:ext cx="5428610" cy="4210939"/>
            </a:xfrm>
            <a:prstGeom prst="rect">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 useBgFill="1">
        <p:nvSpPr>
          <p:cNvPr id="7" name="Rechteck 6">
            <a:extLst>
              <a:ext uri="{FF2B5EF4-FFF2-40B4-BE49-F238E27FC236}">
                <a16:creationId xmlns:a16="http://schemas.microsoft.com/office/drawing/2014/main" id="{014FAF08-7ED8-4FA5-BD29-1D7472D4A37A}"/>
              </a:ext>
              <a:ext uri="{C183D7F6-B498-43B3-948B-1728B52AA6E4}">
                <adec:decorative xmlns:adec="http://schemas.microsoft.com/office/drawing/2017/decorative" val="1"/>
              </a:ext>
            </a:extLst>
          </p:cNvPr>
          <p:cNvSpPr/>
          <p:nvPr userDrawn="1"/>
        </p:nvSpPr>
        <p:spPr>
          <a:xfrm>
            <a:off x="6688435" y="401247"/>
            <a:ext cx="4860256" cy="5669873"/>
          </a:xfrm>
          <a:prstGeom prst="rect">
            <a:avLst/>
          </a:pr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8" name="Titel 1">
            <a:extLst>
              <a:ext uri="{FF2B5EF4-FFF2-40B4-BE49-F238E27FC236}">
                <a16:creationId xmlns:a16="http://schemas.microsoft.com/office/drawing/2014/main" id="{568ABF40-D991-4FCE-943D-B4F291810CBD}"/>
              </a:ext>
            </a:extLst>
          </p:cNvPr>
          <p:cNvSpPr>
            <a:spLocks noGrp="1"/>
          </p:cNvSpPr>
          <p:nvPr>
            <p:ph type="ctrTitle" hasCustomPrompt="1"/>
          </p:nvPr>
        </p:nvSpPr>
        <p:spPr>
          <a:xfrm>
            <a:off x="7012297" y="786881"/>
            <a:ext cx="4203323" cy="2927350"/>
          </a:xfrm>
        </p:spPr>
        <p:txBody>
          <a:bodyPr rtlCol="0">
            <a:normAutofit/>
          </a:bodyPr>
          <a:lstStyle>
            <a:lvl1pPr algn="ctr">
              <a:defRPr sz="6000" b="1" spc="1500" baseline="0"/>
            </a:lvl1pPr>
          </a:lstStyle>
          <a:p>
            <a:pPr rtl="0"/>
            <a:r>
              <a:rPr lang="de-DE" noProof="0"/>
              <a:t>TITEL DURCH KLICKEN HINZUFÜGEN</a:t>
            </a:r>
          </a:p>
        </p:txBody>
      </p:sp>
      <p:sp>
        <p:nvSpPr>
          <p:cNvPr id="9" name="Untertitel 2">
            <a:extLst>
              <a:ext uri="{FF2B5EF4-FFF2-40B4-BE49-F238E27FC236}">
                <a16:creationId xmlns:a16="http://schemas.microsoft.com/office/drawing/2014/main" id="{70199C9F-8FAF-4960-9022-506D5D8424DB}"/>
              </a:ext>
            </a:extLst>
          </p:cNvPr>
          <p:cNvSpPr>
            <a:spLocks noGrp="1"/>
          </p:cNvSpPr>
          <p:nvPr>
            <p:ph type="subTitle" idx="1" hasCustomPrompt="1"/>
          </p:nvPr>
        </p:nvSpPr>
        <p:spPr>
          <a:xfrm>
            <a:off x="7012297" y="3970527"/>
            <a:ext cx="4203323" cy="1647919"/>
          </a:xfrm>
        </p:spPr>
        <p:txBody>
          <a:bodyPr rtlCol="0">
            <a:normAutofit/>
          </a:bodyPr>
          <a:lstStyle>
            <a:lvl1pPr marL="0" algn="ctr">
              <a:buNone/>
              <a:defRPr sz="2400" b="0" spc="400" baseline="0"/>
            </a:lvl1pPr>
          </a:lstStyle>
          <a:p>
            <a:pPr rtl="0"/>
            <a:r>
              <a:rPr lang="de-DE" noProof="0"/>
              <a:t>UNTERTITEL DURCH KLICKEN HINZUFÜGEN</a:t>
            </a:r>
          </a:p>
        </p:txBody>
      </p:sp>
      <p:sp>
        <p:nvSpPr>
          <p:cNvPr id="27" name="Bildplatzhalter 25">
            <a:extLst>
              <a:ext uri="{FF2B5EF4-FFF2-40B4-BE49-F238E27FC236}">
                <a16:creationId xmlns:a16="http://schemas.microsoft.com/office/drawing/2014/main" id="{0AAD2801-C4B6-4F9D-8713-2109D15B120E}"/>
              </a:ext>
            </a:extLst>
          </p:cNvPr>
          <p:cNvSpPr>
            <a:spLocks noGrp="1"/>
          </p:cNvSpPr>
          <p:nvPr>
            <p:ph type="pic" sz="quarter" idx="13" hasCustomPrompt="1"/>
          </p:nvPr>
        </p:nvSpPr>
        <p:spPr>
          <a:xfrm>
            <a:off x="1292225" y="1149350"/>
            <a:ext cx="4792663" cy="4227513"/>
          </a:xfrm>
        </p:spPr>
        <p:txBody>
          <a:bodyPr rtlCol="0"/>
          <a:lstStyle>
            <a:lvl1pPr>
              <a:buNone/>
              <a:defRPr/>
            </a:lvl1pPr>
          </a:lstStyle>
          <a:p>
            <a:pPr rtl="0"/>
            <a:r>
              <a:rPr lang="de-DE" noProof="0"/>
              <a:t>Zum Hinzufügen eines Fotos klicken</a:t>
            </a:r>
          </a:p>
        </p:txBody>
      </p:sp>
      <p:grpSp>
        <p:nvGrpSpPr>
          <p:cNvPr id="18" name="Grafik 185">
            <a:extLst>
              <a:ext uri="{FF2B5EF4-FFF2-40B4-BE49-F238E27FC236}">
                <a16:creationId xmlns:a16="http://schemas.microsoft.com/office/drawing/2014/main" id="{93CF5D64-69BB-4E77-ADC8-7D645E7AA4F1}"/>
              </a:ext>
              <a:ext uri="{C183D7F6-B498-43B3-948B-1728B52AA6E4}">
                <adec:decorative xmlns:adec="http://schemas.microsoft.com/office/drawing/2017/decorative" val="1"/>
              </a:ext>
            </a:extLst>
          </p:cNvPr>
          <p:cNvGrpSpPr/>
          <p:nvPr userDrawn="1"/>
        </p:nvGrpSpPr>
        <p:grpSpPr>
          <a:xfrm>
            <a:off x="3220677" y="5565632"/>
            <a:ext cx="1054467" cy="469689"/>
            <a:chOff x="9841624" y="4115729"/>
            <a:chExt cx="602170" cy="268223"/>
          </a:xfrm>
          <a:solidFill>
            <a:schemeClr val="tx1"/>
          </a:solidFill>
        </p:grpSpPr>
        <p:sp>
          <p:nvSpPr>
            <p:cNvPr id="19" name="Freihandform: Form 18">
              <a:extLst>
                <a:ext uri="{FF2B5EF4-FFF2-40B4-BE49-F238E27FC236}">
                  <a16:creationId xmlns:a16="http://schemas.microsoft.com/office/drawing/2014/main" id="{019D8F1E-2249-41BC-B8BD-4C8F7824B1B0}"/>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ihandform: Form 19">
              <a:extLst>
                <a:ext uri="{FF2B5EF4-FFF2-40B4-BE49-F238E27FC236}">
                  <a16:creationId xmlns:a16="http://schemas.microsoft.com/office/drawing/2014/main" id="{0834381D-9229-4B35-A551-0A2EBC5395D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ihandform: Form 20">
              <a:extLst>
                <a:ext uri="{FF2B5EF4-FFF2-40B4-BE49-F238E27FC236}">
                  <a16:creationId xmlns:a16="http://schemas.microsoft.com/office/drawing/2014/main" id="{D9AAD997-2ABB-43CB-81B3-6508602D44B7}"/>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ihandform: Form 21">
              <a:extLst>
                <a:ext uri="{FF2B5EF4-FFF2-40B4-BE49-F238E27FC236}">
                  <a16:creationId xmlns:a16="http://schemas.microsoft.com/office/drawing/2014/main" id="{D77AF2C8-42E5-4E03-B110-57855A3EA4A0}"/>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ihandform: Form 22">
              <a:extLst>
                <a:ext uri="{FF2B5EF4-FFF2-40B4-BE49-F238E27FC236}">
                  <a16:creationId xmlns:a16="http://schemas.microsoft.com/office/drawing/2014/main" id="{0A98E12C-BD74-4556-8CE5-24BDB9B9295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16" name="Datumsplatzhalter 8">
            <a:extLst>
              <a:ext uri="{FF2B5EF4-FFF2-40B4-BE49-F238E27FC236}">
                <a16:creationId xmlns:a16="http://schemas.microsoft.com/office/drawing/2014/main" id="{19544747-A258-414B-A18E-FE0D00F027A1}"/>
              </a:ext>
            </a:extLst>
          </p:cNvPr>
          <p:cNvSpPr>
            <a:spLocks noGrp="1"/>
          </p:cNvSpPr>
          <p:nvPr>
            <p:ph type="dt" sz="half" idx="10"/>
          </p:nvPr>
        </p:nvSpPr>
        <p:spPr>
          <a:xfrm>
            <a:off x="838200" y="6356350"/>
            <a:ext cx="2743200" cy="365125"/>
          </a:xfrm>
        </p:spPr>
        <p:txBody>
          <a:bodyPr rtlCol="0"/>
          <a:lstStyle>
            <a:lvl1pPr>
              <a:defRPr/>
            </a:lvl1pPr>
          </a:lstStyle>
          <a:p>
            <a:pPr>
              <a:defRPr/>
            </a:pPr>
            <a:r>
              <a:rPr lang="de-DE">
                <a:solidFill>
                  <a:prstClr val="black">
                    <a:tint val="75000"/>
                  </a:prstClr>
                </a:solidFill>
              </a:rPr>
              <a:t>18.04.2023</a:t>
            </a:r>
          </a:p>
        </p:txBody>
      </p:sp>
      <p:sp>
        <p:nvSpPr>
          <p:cNvPr id="17" name="Fußzeilenplatzhalter 9">
            <a:extLst>
              <a:ext uri="{FF2B5EF4-FFF2-40B4-BE49-F238E27FC236}">
                <a16:creationId xmlns:a16="http://schemas.microsoft.com/office/drawing/2014/main" id="{80C9B95E-5D5F-4B79-BBC6-AA8023F361C8}"/>
              </a:ext>
            </a:extLst>
          </p:cNvPr>
          <p:cNvSpPr>
            <a:spLocks noGrp="1"/>
          </p:cNvSpPr>
          <p:nvPr>
            <p:ph type="ftr" sz="quarter" idx="11"/>
          </p:nvPr>
        </p:nvSpPr>
        <p:spPr>
          <a:xfrm>
            <a:off x="4038600" y="6356350"/>
            <a:ext cx="4114800" cy="365125"/>
          </a:xfrm>
        </p:spPr>
        <p:txBody>
          <a:bodyPr rtlCol="0"/>
          <a:lstStyle>
            <a:lvl1pPr>
              <a:defRPr/>
            </a:lvl1pPr>
          </a:lstStyle>
          <a:p>
            <a:pPr>
              <a:defRPr/>
            </a:pPr>
            <a:r>
              <a:rPr lang="de-DE" err="1">
                <a:solidFill>
                  <a:prstClr val="black">
                    <a:tint val="75000"/>
                  </a:prstClr>
                </a:solidFill>
              </a:rPr>
              <a:t>Pillomat</a:t>
            </a:r>
            <a:endParaRPr lang="de-DE">
              <a:solidFill>
                <a:prstClr val="black">
                  <a:tint val="75000"/>
                </a:prstClr>
              </a:solidFill>
            </a:endParaRPr>
          </a:p>
        </p:txBody>
      </p:sp>
      <p:sp>
        <p:nvSpPr>
          <p:cNvPr id="24" name="Foliennummernplatzhalter 10">
            <a:extLst>
              <a:ext uri="{FF2B5EF4-FFF2-40B4-BE49-F238E27FC236}">
                <a16:creationId xmlns:a16="http://schemas.microsoft.com/office/drawing/2014/main" id="{B5FBBF51-B6B9-4243-98A9-DDFADA05411D}"/>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F3450C42-9A0B-4425-92C2-70FCF7C45734}"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29" name="Gruppieren 28">
            <a:extLst>
              <a:ext uri="{FF2B5EF4-FFF2-40B4-BE49-F238E27FC236}">
                <a16:creationId xmlns:a16="http://schemas.microsoft.com/office/drawing/2014/main" id="{1999C8F0-23CF-43DE-A39C-94B126C6EF63}"/>
              </a:ext>
              <a:ext uri="{C183D7F6-B498-43B3-948B-1728B52AA6E4}">
                <adec:decorative xmlns:adec="http://schemas.microsoft.com/office/drawing/2017/decorative" val="1"/>
              </a:ext>
            </a:extLst>
          </p:cNvPr>
          <p:cNvGrpSpPr/>
          <p:nvPr userDrawn="1"/>
        </p:nvGrpSpPr>
        <p:grpSpPr>
          <a:xfrm>
            <a:off x="0" y="431836"/>
            <a:ext cx="1861854" cy="717514"/>
            <a:chOff x="0" y="1580033"/>
            <a:chExt cx="1861854" cy="717514"/>
          </a:xfrm>
        </p:grpSpPr>
        <p:sp>
          <p:nvSpPr>
            <p:cNvPr id="30" name="Freihandform: Form 29">
              <a:extLst>
                <a:ext uri="{FF2B5EF4-FFF2-40B4-BE49-F238E27FC236}">
                  <a16:creationId xmlns:a16="http://schemas.microsoft.com/office/drawing/2014/main" id="{1F9B7492-8A54-4020-83A1-E2AEE5724245}"/>
                </a:ext>
                <a:ext uri="{C183D7F6-B498-43B3-948B-1728B52AA6E4}">
                  <adec:decorative xmlns:adec="http://schemas.microsoft.com/office/drawing/2017/decorative" val="1"/>
                </a:ext>
              </a:extLst>
            </p:cNvPr>
            <p:cNvSpPr/>
            <p:nvPr userDrawn="1"/>
          </p:nvSpPr>
          <p:spPr>
            <a:xfrm>
              <a:off x="0" y="158003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ihandform: Form 30">
              <a:extLst>
                <a:ext uri="{FF2B5EF4-FFF2-40B4-BE49-F238E27FC236}">
                  <a16:creationId xmlns:a16="http://schemas.microsoft.com/office/drawing/2014/main" id="{39DA5407-EA48-4921-BA3C-71E94101C72C}"/>
                </a:ext>
                <a:ext uri="{C183D7F6-B498-43B3-948B-1728B52AA6E4}">
                  <adec:decorative xmlns:adec="http://schemas.microsoft.com/office/drawing/2017/decorative" val="1"/>
                </a:ext>
              </a:extLst>
            </p:cNvPr>
            <p:cNvSpPr/>
            <p:nvPr userDrawn="1"/>
          </p:nvSpPr>
          <p:spPr>
            <a:xfrm>
              <a:off x="0" y="201976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35" name="Gruppieren 34">
            <a:extLst>
              <a:ext uri="{FF2B5EF4-FFF2-40B4-BE49-F238E27FC236}">
                <a16:creationId xmlns:a16="http://schemas.microsoft.com/office/drawing/2014/main" id="{0AC95BD4-4EFC-45C6-B985-229FD300B1ED}"/>
              </a:ext>
              <a:ext uri="{C183D7F6-B498-43B3-948B-1728B52AA6E4}">
                <adec:decorative xmlns:adec="http://schemas.microsoft.com/office/drawing/2017/decorative" val="1"/>
              </a:ext>
            </a:extLst>
          </p:cNvPr>
          <p:cNvGrpSpPr/>
          <p:nvPr userDrawn="1"/>
        </p:nvGrpSpPr>
        <p:grpSpPr>
          <a:xfrm>
            <a:off x="6519255" y="3650586"/>
            <a:ext cx="319941" cy="319941"/>
            <a:chOff x="1126512" y="4357092"/>
            <a:chExt cx="319941" cy="319941"/>
          </a:xfrm>
        </p:grpSpPr>
        <p:sp>
          <p:nvSpPr>
            <p:cNvPr id="36" name="Ellipse 35">
              <a:extLst>
                <a:ext uri="{FF2B5EF4-FFF2-40B4-BE49-F238E27FC236}">
                  <a16:creationId xmlns:a16="http://schemas.microsoft.com/office/drawing/2014/main" id="{A4784AD1-E3D1-4566-9041-95AAA1DA8101}"/>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7" name="Ellipse 36">
              <a:extLst>
                <a:ext uri="{FF2B5EF4-FFF2-40B4-BE49-F238E27FC236}">
                  <a16:creationId xmlns:a16="http://schemas.microsoft.com/office/drawing/2014/main" id="{0147C571-802C-479F-B289-5F5D178E92EA}"/>
                </a:ext>
                <a:ext uri="{C183D7F6-B498-43B3-948B-1728B52AA6E4}">
                  <adec:decorative xmlns:adec="http://schemas.microsoft.com/office/drawing/2017/decorative" val="1"/>
                </a:ext>
              </a:extLst>
            </p:cNvPr>
            <p:cNvSpPr/>
            <p:nvPr userDrawn="1"/>
          </p:nvSpPr>
          <p:spPr>
            <a:xfrm>
              <a:off x="1126512" y="4357092"/>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Tree>
    <p:extLst>
      <p:ext uri="{BB962C8B-B14F-4D97-AF65-F5344CB8AC3E}">
        <p14:creationId xmlns:p14="http://schemas.microsoft.com/office/powerpoint/2010/main" val="24800152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84859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gesordnung">
    <p:spTree>
      <p:nvGrpSpPr>
        <p:cNvPr id="1" name=""/>
        <p:cNvGrpSpPr/>
        <p:nvPr/>
      </p:nvGrpSpPr>
      <p:grpSpPr>
        <a:xfrm>
          <a:off x="0" y="0"/>
          <a:ext cx="0" cy="0"/>
          <a:chOff x="0" y="0"/>
          <a:chExt cx="0" cy="0"/>
        </a:xfrm>
      </p:grpSpPr>
      <p:sp>
        <p:nvSpPr>
          <p:cNvPr id="260" name="Titel 1">
            <a:extLst>
              <a:ext uri="{FF2B5EF4-FFF2-40B4-BE49-F238E27FC236}">
                <a16:creationId xmlns:a16="http://schemas.microsoft.com/office/drawing/2014/main" id="{BF92C786-F148-4356-BCC8-D4DB6DC80390}"/>
              </a:ext>
            </a:extLst>
          </p:cNvPr>
          <p:cNvSpPr>
            <a:spLocks noGrp="1"/>
          </p:cNvSpPr>
          <p:nvPr>
            <p:ph type="title"/>
          </p:nvPr>
        </p:nvSpPr>
        <p:spPr>
          <a:xfrm>
            <a:off x="5956784" y="396117"/>
            <a:ext cx="5217172" cy="1158857"/>
          </a:xfrm>
        </p:spPr>
        <p:txBody>
          <a:bodyPr rtlCol="0" anchor="b">
            <a:normAutofit/>
          </a:bodyPr>
          <a:lstStyle/>
          <a:p>
            <a:pPr rtl="0"/>
            <a:r>
              <a:rPr lang="de-DE" noProof="0"/>
              <a:t>Mastertitelformat bearbeiten</a:t>
            </a:r>
          </a:p>
        </p:txBody>
      </p:sp>
      <p:sp>
        <p:nvSpPr>
          <p:cNvPr id="45" name="Bildplatzhalter 2">
            <a:extLst>
              <a:ext uri="{FF2B5EF4-FFF2-40B4-BE49-F238E27FC236}">
                <a16:creationId xmlns:a16="http://schemas.microsoft.com/office/drawing/2014/main" id="{CC8A9357-2526-4109-8861-DCB89A78CA7F}"/>
              </a:ext>
            </a:extLst>
          </p:cNvPr>
          <p:cNvSpPr>
            <a:spLocks noGrp="1"/>
          </p:cNvSpPr>
          <p:nvPr>
            <p:ph type="pic" sz="quarter" idx="13" hasCustomPrompt="1"/>
          </p:nvPr>
        </p:nvSpPr>
        <p:spPr>
          <a:xfrm>
            <a:off x="1526293" y="1554582"/>
            <a:ext cx="3555043" cy="3217333"/>
          </a:xfrm>
        </p:spPr>
        <p:txBody>
          <a:bodyPr rtlCol="0"/>
          <a:lstStyle>
            <a:lvl1pPr>
              <a:buFontTx/>
              <a:buNone/>
              <a:defRPr/>
            </a:lvl1pPr>
          </a:lstStyle>
          <a:p>
            <a:pPr rtl="0"/>
            <a:r>
              <a:rPr lang="de-DE" noProof="0"/>
              <a:t>Zum Hinzufügen eines Fotos klicken</a:t>
            </a:r>
          </a:p>
        </p:txBody>
      </p:sp>
      <p:sp>
        <p:nvSpPr>
          <p:cNvPr id="298" name="Inhaltsplatzhalter 2">
            <a:extLst>
              <a:ext uri="{FF2B5EF4-FFF2-40B4-BE49-F238E27FC236}">
                <a16:creationId xmlns:a16="http://schemas.microsoft.com/office/drawing/2014/main" id="{F0A93A7F-1937-4643-B9E7-342A8CB87BBB}"/>
              </a:ext>
            </a:extLst>
          </p:cNvPr>
          <p:cNvSpPr>
            <a:spLocks noGrp="1"/>
          </p:cNvSpPr>
          <p:nvPr>
            <p:ph idx="1" hasCustomPrompt="1"/>
          </p:nvPr>
        </p:nvSpPr>
        <p:spPr>
          <a:xfrm>
            <a:off x="5956783" y="1747592"/>
            <a:ext cx="5217173" cy="4351338"/>
          </a:xfrm>
        </p:spPr>
        <p:txBody>
          <a:bodyPr rtlCol="0">
            <a:normAutofit/>
          </a:bodyPr>
          <a:lstStyle>
            <a:lvl1pPr>
              <a:buFontTx/>
              <a:buNone/>
              <a:defRPr sz="2400"/>
            </a:lvl1pPr>
          </a:lstStyle>
          <a:p>
            <a:pPr rtl="0">
              <a:lnSpc>
                <a:spcPct val="130000"/>
              </a:lnSpc>
            </a:pPr>
            <a:r>
              <a:rPr lang="de-DE" noProof="0"/>
              <a:t>Klicken Sie, um Text hinzuzufügen.</a:t>
            </a:r>
          </a:p>
        </p:txBody>
      </p:sp>
      <p:grpSp>
        <p:nvGrpSpPr>
          <p:cNvPr id="3" name="Gruppieren 2">
            <a:extLst>
              <a:ext uri="{FF2B5EF4-FFF2-40B4-BE49-F238E27FC236}">
                <a16:creationId xmlns:a16="http://schemas.microsoft.com/office/drawing/2014/main" id="{B5082B2A-0AFE-456C-9506-A5DAF807FFE7}"/>
              </a:ext>
              <a:ext uri="{C183D7F6-B498-43B3-948B-1728B52AA6E4}">
                <adec:decorative xmlns:adec="http://schemas.microsoft.com/office/drawing/2017/decorative" val="1"/>
              </a:ext>
            </a:extLst>
          </p:cNvPr>
          <p:cNvGrpSpPr/>
          <p:nvPr userDrawn="1"/>
        </p:nvGrpSpPr>
        <p:grpSpPr>
          <a:xfrm>
            <a:off x="739959" y="3491269"/>
            <a:ext cx="365021" cy="365021"/>
            <a:chOff x="739959" y="3491269"/>
            <a:chExt cx="365021" cy="365021"/>
          </a:xfrm>
        </p:grpSpPr>
        <p:sp>
          <p:nvSpPr>
            <p:cNvPr id="267" name="Ellipse 266">
              <a:extLst>
                <a:ext uri="{FF2B5EF4-FFF2-40B4-BE49-F238E27FC236}">
                  <a16:creationId xmlns:a16="http://schemas.microsoft.com/office/drawing/2014/main" id="{1D723022-AE16-42E7-AB92-B0D8FA9619B6}"/>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p>
          </p:txBody>
        </p:sp>
        <p:sp>
          <p:nvSpPr>
            <p:cNvPr id="268" name="Ellipse 267">
              <a:extLst>
                <a:ext uri="{FF2B5EF4-FFF2-40B4-BE49-F238E27FC236}">
                  <a16:creationId xmlns:a16="http://schemas.microsoft.com/office/drawing/2014/main" id="{01A660D0-3253-401B-9F04-DD8E71CC7A7F}"/>
                </a:ext>
                <a:ext uri="{C183D7F6-B498-43B3-948B-1728B52AA6E4}">
                  <adec:decorative xmlns:adec="http://schemas.microsoft.com/office/drawing/2017/decorative" val="1"/>
                </a:ext>
              </a:extLst>
            </p:cNvPr>
            <p:cNvSpPr/>
            <p:nvPr userDrawn="1"/>
          </p:nvSpPr>
          <p:spPr>
            <a:xfrm>
              <a:off x="739959" y="349126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de-DE" noProof="0"/>
            </a:p>
          </p:txBody>
        </p:sp>
      </p:grpSp>
      <p:grpSp>
        <p:nvGrpSpPr>
          <p:cNvPr id="2" name="Gruppieren 1">
            <a:extLst>
              <a:ext uri="{FF2B5EF4-FFF2-40B4-BE49-F238E27FC236}">
                <a16:creationId xmlns:a16="http://schemas.microsoft.com/office/drawing/2014/main" id="{7D1E36DE-F754-4C67-AEDB-7A4CD5259E08}"/>
              </a:ext>
              <a:ext uri="{C183D7F6-B498-43B3-948B-1728B52AA6E4}">
                <adec:decorative xmlns:adec="http://schemas.microsoft.com/office/drawing/2017/decorative" val="1"/>
              </a:ext>
            </a:extLst>
          </p:cNvPr>
          <p:cNvGrpSpPr/>
          <p:nvPr userDrawn="1"/>
        </p:nvGrpSpPr>
        <p:grpSpPr>
          <a:xfrm>
            <a:off x="496583" y="550047"/>
            <a:ext cx="1910252" cy="709661"/>
            <a:chOff x="496583" y="795582"/>
            <a:chExt cx="1910252" cy="709661"/>
          </a:xfrm>
        </p:grpSpPr>
        <p:grpSp>
          <p:nvGrpSpPr>
            <p:cNvPr id="261" name="Grafik 38">
              <a:extLst>
                <a:ext uri="{FF2B5EF4-FFF2-40B4-BE49-F238E27FC236}">
                  <a16:creationId xmlns:a16="http://schemas.microsoft.com/office/drawing/2014/main" id="{A4AD9011-9DCC-4A0F-BA80-27E6D3D5C046}"/>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solidFill>
          </p:grpSpPr>
          <p:sp>
            <p:nvSpPr>
              <p:cNvPr id="262" name="Freihandform: Form 261">
                <a:extLst>
                  <a:ext uri="{FF2B5EF4-FFF2-40B4-BE49-F238E27FC236}">
                    <a16:creationId xmlns:a16="http://schemas.microsoft.com/office/drawing/2014/main" id="{A0221D30-DD4B-4E09-850A-CBBAAA4A051C}"/>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rtl="0"/>
                <a:endParaRPr lang="de-DE" noProof="0"/>
              </a:p>
            </p:txBody>
          </p:sp>
          <p:sp>
            <p:nvSpPr>
              <p:cNvPr id="263" name="Freihandform: Form 262">
                <a:extLst>
                  <a:ext uri="{FF2B5EF4-FFF2-40B4-BE49-F238E27FC236}">
                    <a16:creationId xmlns:a16="http://schemas.microsoft.com/office/drawing/2014/main" id="{3FDF1E24-BE7D-49F6-A5A0-29D2796918E4}"/>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rtl="0"/>
                <a:endParaRPr lang="de-DE" noProof="0"/>
              </a:p>
            </p:txBody>
          </p:sp>
        </p:grpSp>
        <p:grpSp>
          <p:nvGrpSpPr>
            <p:cNvPr id="264" name="Grafik 38">
              <a:extLst>
                <a:ext uri="{FF2B5EF4-FFF2-40B4-BE49-F238E27FC236}">
                  <a16:creationId xmlns:a16="http://schemas.microsoft.com/office/drawing/2014/main" id="{BBB1AE73-7E55-49A4-8496-2B21B9BAB179}"/>
                </a:ext>
                <a:ext uri="{C183D7F6-B498-43B3-948B-1728B52AA6E4}">
                  <adec:decorative xmlns:adec="http://schemas.microsoft.com/office/drawing/2017/decorative" val="1"/>
                </a:ext>
              </a:extLst>
            </p:cNvPr>
            <p:cNvGrpSpPr/>
            <p:nvPr userDrawn="1"/>
          </p:nvGrpSpPr>
          <p:grpSpPr>
            <a:xfrm>
              <a:off x="496583" y="795582"/>
              <a:ext cx="1910252" cy="709661"/>
              <a:chOff x="2267504" y="2540250"/>
              <a:chExt cx="1990951" cy="739641"/>
            </a:xfrm>
            <a:solidFill>
              <a:schemeClr val="tx1">
                <a:alpha val="60000"/>
              </a:schemeClr>
            </a:solidFill>
          </p:grpSpPr>
          <p:sp>
            <p:nvSpPr>
              <p:cNvPr id="265" name="Freihandform: Form 264">
                <a:extLst>
                  <a:ext uri="{FF2B5EF4-FFF2-40B4-BE49-F238E27FC236}">
                    <a16:creationId xmlns:a16="http://schemas.microsoft.com/office/drawing/2014/main" id="{D8406302-2A06-4B65-834B-079262BAD676}"/>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rtl="0"/>
                <a:endParaRPr lang="de-DE" noProof="0"/>
              </a:p>
            </p:txBody>
          </p:sp>
          <p:sp>
            <p:nvSpPr>
              <p:cNvPr id="266" name="Freihandform: Form 265">
                <a:extLst>
                  <a:ext uri="{FF2B5EF4-FFF2-40B4-BE49-F238E27FC236}">
                    <a16:creationId xmlns:a16="http://schemas.microsoft.com/office/drawing/2014/main" id="{8756BB86-0FFE-405F-8023-37552370FB06}"/>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rtl="0"/>
                <a:endParaRPr lang="de-DE" noProof="0"/>
              </a:p>
            </p:txBody>
          </p:sp>
        </p:grpSp>
      </p:grpSp>
      <p:sp>
        <p:nvSpPr>
          <p:cNvPr id="299" name="Datumsplatzhalter 178">
            <a:extLst>
              <a:ext uri="{FF2B5EF4-FFF2-40B4-BE49-F238E27FC236}">
                <a16:creationId xmlns:a16="http://schemas.microsoft.com/office/drawing/2014/main" id="{82E560EB-BE56-4EED-AE06-F6BBC6A77F06}"/>
              </a:ext>
            </a:extLst>
          </p:cNvPr>
          <p:cNvSpPr>
            <a:spLocks noGrp="1"/>
          </p:cNvSpPr>
          <p:nvPr>
            <p:ph type="dt" sz="half" idx="10"/>
          </p:nvPr>
        </p:nvSpPr>
        <p:spPr>
          <a:xfrm>
            <a:off x="838200" y="6356350"/>
            <a:ext cx="2743200" cy="365125"/>
          </a:xfrm>
        </p:spPr>
        <p:txBody>
          <a:bodyPr rtlCol="0"/>
          <a:lstStyle/>
          <a:p>
            <a:pPr rtl="0"/>
            <a:r>
              <a:rPr lang="de-DE" noProof="0"/>
              <a:t>01.02.20xx</a:t>
            </a:r>
          </a:p>
        </p:txBody>
      </p:sp>
      <p:sp>
        <p:nvSpPr>
          <p:cNvPr id="300" name="Fußzeilenplatzhalter 179">
            <a:extLst>
              <a:ext uri="{FF2B5EF4-FFF2-40B4-BE49-F238E27FC236}">
                <a16:creationId xmlns:a16="http://schemas.microsoft.com/office/drawing/2014/main" id="{B8F63808-3D77-44F6-BA39-EBAA7F3A644A}"/>
              </a:ext>
            </a:extLst>
          </p:cNvPr>
          <p:cNvSpPr>
            <a:spLocks noGrp="1"/>
          </p:cNvSpPr>
          <p:nvPr>
            <p:ph type="ftr" sz="quarter" idx="11"/>
          </p:nvPr>
        </p:nvSpPr>
        <p:spPr>
          <a:xfrm>
            <a:off x="4038600" y="6356350"/>
            <a:ext cx="4114800" cy="365125"/>
          </a:xfrm>
        </p:spPr>
        <p:txBody>
          <a:bodyPr rtlCol="0"/>
          <a:lstStyle/>
          <a:p>
            <a:pPr rtl="0"/>
            <a:r>
              <a:rPr lang="de-DE" noProof="0"/>
              <a:t>PRÄSENTATIONSTITEL</a:t>
            </a:r>
          </a:p>
        </p:txBody>
      </p:sp>
      <p:sp>
        <p:nvSpPr>
          <p:cNvPr id="301" name="Foliennummernplatzhalter 180">
            <a:extLst>
              <a:ext uri="{FF2B5EF4-FFF2-40B4-BE49-F238E27FC236}">
                <a16:creationId xmlns:a16="http://schemas.microsoft.com/office/drawing/2014/main" id="{48A1F651-8B76-426E-B2A3-79B5E58870B3}"/>
              </a:ext>
            </a:extLst>
          </p:cNvPr>
          <p:cNvSpPr>
            <a:spLocks noGrp="1"/>
          </p:cNvSpPr>
          <p:nvPr>
            <p:ph type="sldNum" sz="quarter" idx="12"/>
          </p:nvPr>
        </p:nvSpPr>
        <p:spPr>
          <a:xfrm>
            <a:off x="8610600" y="6356350"/>
            <a:ext cx="2743200" cy="365125"/>
          </a:xfrm>
        </p:spPr>
        <p:txBody>
          <a:bodyPr rtlCol="0"/>
          <a:lstStyle/>
          <a:p>
            <a:pPr rtl="0"/>
            <a:fld id="{5EA792F7-1D9E-4C7E-A103-E8EDFDC2691E}" type="slidenum">
              <a:rPr lang="de-DE" noProof="0" smtClean="0"/>
              <a:t>‹Nr.›</a:t>
            </a:fld>
            <a:endParaRPr lang="de-DE" noProof="0"/>
          </a:p>
        </p:txBody>
      </p:sp>
    </p:spTree>
    <p:extLst>
      <p:ext uri="{BB962C8B-B14F-4D97-AF65-F5344CB8AC3E}">
        <p14:creationId xmlns:p14="http://schemas.microsoft.com/office/powerpoint/2010/main" val="40334880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inführung">
    <p:spTree>
      <p:nvGrpSpPr>
        <p:cNvPr id="1" name=""/>
        <p:cNvGrpSpPr/>
        <p:nvPr/>
      </p:nvGrpSpPr>
      <p:grpSpPr>
        <a:xfrm>
          <a:off x="0" y="0"/>
          <a:ext cx="0" cy="0"/>
          <a:chOff x="0" y="0"/>
          <a:chExt cx="0" cy="0"/>
        </a:xfrm>
      </p:grpSpPr>
      <p:sp>
        <p:nvSpPr>
          <p:cNvPr id="17" name="Titel 1">
            <a:extLst>
              <a:ext uri="{FF2B5EF4-FFF2-40B4-BE49-F238E27FC236}">
                <a16:creationId xmlns:a16="http://schemas.microsoft.com/office/drawing/2014/main" id="{5F21EE69-A1CB-4D3C-A300-F309A781E65B}"/>
              </a:ext>
            </a:extLst>
          </p:cNvPr>
          <p:cNvSpPr>
            <a:spLocks noGrp="1"/>
          </p:cNvSpPr>
          <p:nvPr>
            <p:ph type="title"/>
          </p:nvPr>
        </p:nvSpPr>
        <p:spPr>
          <a:xfrm>
            <a:off x="938907" y="282800"/>
            <a:ext cx="5217172" cy="1288673"/>
          </a:xfrm>
        </p:spPr>
        <p:txBody>
          <a:bodyPr rtlCol="0" anchor="b">
            <a:normAutofit/>
          </a:bodyPr>
          <a:lstStyle/>
          <a:p>
            <a:pPr rtl="0"/>
            <a:r>
              <a:rPr lang="de-DE" noProof="0"/>
              <a:t>Mastertitelformat bearbeiten</a:t>
            </a:r>
          </a:p>
        </p:txBody>
      </p:sp>
      <p:sp>
        <p:nvSpPr>
          <p:cNvPr id="18" name="Inhaltsplatzhalter 2">
            <a:extLst>
              <a:ext uri="{FF2B5EF4-FFF2-40B4-BE49-F238E27FC236}">
                <a16:creationId xmlns:a16="http://schemas.microsoft.com/office/drawing/2014/main" id="{04201678-5DBC-491F-AA38-F3DF166C36BE}"/>
              </a:ext>
            </a:extLst>
          </p:cNvPr>
          <p:cNvSpPr>
            <a:spLocks noGrp="1"/>
          </p:cNvSpPr>
          <p:nvPr>
            <p:ph idx="1" hasCustomPrompt="1"/>
          </p:nvPr>
        </p:nvSpPr>
        <p:spPr>
          <a:xfrm>
            <a:off x="938906" y="1715151"/>
            <a:ext cx="5217173" cy="4351338"/>
          </a:xfrm>
        </p:spPr>
        <p:txBody>
          <a:bodyPr rtlCol="0">
            <a:normAutofit/>
          </a:bodyPr>
          <a:lstStyle>
            <a:lvl1pPr marL="0" indent="0">
              <a:lnSpc>
                <a:spcPct val="100000"/>
              </a:lnSpc>
              <a:buFontTx/>
              <a:buNone/>
              <a:defRPr sz="1800"/>
            </a:lvl1pPr>
          </a:lstStyle>
          <a:p>
            <a:pPr rtl="0">
              <a:lnSpc>
                <a:spcPct val="130000"/>
              </a:lnSpc>
            </a:pPr>
            <a:r>
              <a:rPr lang="de-DE" noProof="0"/>
              <a:t>Klicken Sie, um Text hinzuzufügen.</a:t>
            </a:r>
          </a:p>
        </p:txBody>
      </p:sp>
      <p:sp>
        <p:nvSpPr>
          <p:cNvPr id="368" name="Bildplatzhalter 370">
            <a:extLst>
              <a:ext uri="{FF2B5EF4-FFF2-40B4-BE49-F238E27FC236}">
                <a16:creationId xmlns:a16="http://schemas.microsoft.com/office/drawing/2014/main" id="{669561A4-DF87-4818-9B88-D1EF83F03B98}"/>
              </a:ext>
            </a:extLst>
          </p:cNvPr>
          <p:cNvSpPr>
            <a:spLocks noGrp="1"/>
          </p:cNvSpPr>
          <p:nvPr>
            <p:ph type="pic" sz="quarter" idx="13" hasCustomPrompt="1"/>
          </p:nvPr>
        </p:nvSpPr>
        <p:spPr>
          <a:xfrm>
            <a:off x="7235389" y="322503"/>
            <a:ext cx="4114800" cy="2931037"/>
          </a:xfrm>
        </p:spPr>
        <p:txBody>
          <a:bodyPr rtlCol="0"/>
          <a:lstStyle>
            <a:lvl1pPr>
              <a:buFontTx/>
              <a:buNone/>
              <a:defRPr/>
            </a:lvl1pPr>
          </a:lstStyle>
          <a:p>
            <a:pPr rtl="0"/>
            <a:r>
              <a:rPr lang="de-DE" noProof="0"/>
              <a:t>Zum Hinzufügen eines Fotos klicken</a:t>
            </a:r>
          </a:p>
        </p:txBody>
      </p:sp>
      <p:sp>
        <p:nvSpPr>
          <p:cNvPr id="369" name="Bildplatzhalter 372">
            <a:extLst>
              <a:ext uri="{FF2B5EF4-FFF2-40B4-BE49-F238E27FC236}">
                <a16:creationId xmlns:a16="http://schemas.microsoft.com/office/drawing/2014/main" id="{FFEE5DD2-649D-41DC-9898-8730D76FDB98}"/>
              </a:ext>
            </a:extLst>
          </p:cNvPr>
          <p:cNvSpPr>
            <a:spLocks noGrp="1"/>
          </p:cNvSpPr>
          <p:nvPr>
            <p:ph type="pic" sz="quarter" idx="14" hasCustomPrompt="1"/>
          </p:nvPr>
        </p:nvSpPr>
        <p:spPr>
          <a:xfrm>
            <a:off x="7235389" y="3370011"/>
            <a:ext cx="4114799" cy="2931036"/>
          </a:xfrm>
        </p:spPr>
        <p:txBody>
          <a:bodyPr rtlCol="0"/>
          <a:lstStyle>
            <a:lvl1pPr>
              <a:buFontTx/>
              <a:buNone/>
              <a:defRPr/>
            </a:lvl1pPr>
          </a:lstStyle>
          <a:p>
            <a:pPr rtl="0"/>
            <a:r>
              <a:rPr lang="de-DE" noProof="0"/>
              <a:t>Zum Hinzufügen eines Fotos klicken</a:t>
            </a:r>
          </a:p>
        </p:txBody>
      </p:sp>
      <p:sp>
        <p:nvSpPr>
          <p:cNvPr id="385" name="Datumsplatzhalter 384">
            <a:extLst>
              <a:ext uri="{FF2B5EF4-FFF2-40B4-BE49-F238E27FC236}">
                <a16:creationId xmlns:a16="http://schemas.microsoft.com/office/drawing/2014/main" id="{7B72116B-F388-4C73-BC4A-D8292B5DA7E2}"/>
              </a:ext>
            </a:extLst>
          </p:cNvPr>
          <p:cNvSpPr>
            <a:spLocks noGrp="1"/>
          </p:cNvSpPr>
          <p:nvPr>
            <p:ph type="dt" sz="half" idx="15"/>
          </p:nvPr>
        </p:nvSpPr>
        <p:spPr/>
        <p:txBody>
          <a:bodyPr rtlCol="0"/>
          <a:lstStyle/>
          <a:p>
            <a:pPr rtl="0"/>
            <a:r>
              <a:rPr lang="de-DE" noProof="0"/>
              <a:t>01.02.20xx</a:t>
            </a:r>
          </a:p>
        </p:txBody>
      </p:sp>
      <p:sp>
        <p:nvSpPr>
          <p:cNvPr id="386" name="Fußzeilenplatzhalter 385">
            <a:extLst>
              <a:ext uri="{FF2B5EF4-FFF2-40B4-BE49-F238E27FC236}">
                <a16:creationId xmlns:a16="http://schemas.microsoft.com/office/drawing/2014/main" id="{C072D4A9-194F-4843-B39B-6C34A5D2F221}"/>
              </a:ext>
            </a:extLst>
          </p:cNvPr>
          <p:cNvSpPr>
            <a:spLocks noGrp="1"/>
          </p:cNvSpPr>
          <p:nvPr>
            <p:ph type="ftr" sz="quarter" idx="16"/>
          </p:nvPr>
        </p:nvSpPr>
        <p:spPr/>
        <p:txBody>
          <a:bodyPr rtlCol="0"/>
          <a:lstStyle/>
          <a:p>
            <a:pPr rtl="0"/>
            <a:r>
              <a:rPr lang="de-DE" noProof="0"/>
              <a:t>PRÄSENTATIONSTITEL</a:t>
            </a:r>
          </a:p>
        </p:txBody>
      </p:sp>
      <p:sp>
        <p:nvSpPr>
          <p:cNvPr id="387" name="Foliennummernplatzhalter 386">
            <a:extLst>
              <a:ext uri="{FF2B5EF4-FFF2-40B4-BE49-F238E27FC236}">
                <a16:creationId xmlns:a16="http://schemas.microsoft.com/office/drawing/2014/main" id="{7827E1CE-788E-4245-B60E-D39AFA591483}"/>
              </a:ext>
            </a:extLst>
          </p:cNvPr>
          <p:cNvSpPr>
            <a:spLocks noGrp="1"/>
          </p:cNvSpPr>
          <p:nvPr>
            <p:ph type="sldNum" sz="quarter" idx="17"/>
          </p:nvPr>
        </p:nvSpPr>
        <p:spPr/>
        <p:txBody>
          <a:bodyPr rtlCol="0"/>
          <a:lstStyle/>
          <a:p>
            <a:pPr rtl="0"/>
            <a:fld id="{5EA792F7-1D9E-4C7E-A103-E8EDFDC2691E}" type="slidenum">
              <a:rPr lang="de-DE" noProof="0" smtClean="0"/>
              <a:t>‹Nr.›</a:t>
            </a:fld>
            <a:endParaRPr lang="de-DE" noProof="0"/>
          </a:p>
        </p:txBody>
      </p:sp>
      <p:grpSp>
        <p:nvGrpSpPr>
          <p:cNvPr id="9" name="Grafik 190">
            <a:extLst>
              <a:ext uri="{FF2B5EF4-FFF2-40B4-BE49-F238E27FC236}">
                <a16:creationId xmlns:a16="http://schemas.microsoft.com/office/drawing/2014/main" id="{06F4FBF1-A331-46A0-BDC5-7CEDEA62EE39}"/>
              </a:ext>
              <a:ext uri="{C183D7F6-B498-43B3-948B-1728B52AA6E4}">
                <adec:decorative xmlns:adec="http://schemas.microsoft.com/office/drawing/2017/decorative" val="1"/>
              </a:ext>
            </a:extLst>
          </p:cNvPr>
          <p:cNvGrpSpPr/>
          <p:nvPr userDrawn="1"/>
        </p:nvGrpSpPr>
        <p:grpSpPr>
          <a:xfrm>
            <a:off x="5756620" y="736826"/>
            <a:ext cx="1598829" cy="531293"/>
            <a:chOff x="2504802" y="1755501"/>
            <a:chExt cx="1598829" cy="531293"/>
          </a:xfrm>
          <a:solidFill>
            <a:schemeClr val="tx1"/>
          </a:solidFill>
        </p:grpSpPr>
        <p:sp>
          <p:nvSpPr>
            <p:cNvPr id="10" name="Freihandform: Form 9">
              <a:extLst>
                <a:ext uri="{FF2B5EF4-FFF2-40B4-BE49-F238E27FC236}">
                  <a16:creationId xmlns:a16="http://schemas.microsoft.com/office/drawing/2014/main" id="{AE637E45-FDA6-4FDD-96BD-4728E6FEF3C5}"/>
                </a:ext>
              </a:extLst>
            </p:cNvPr>
            <p:cNvSpPr/>
            <p:nvPr/>
          </p:nvSpPr>
          <p:spPr>
            <a:xfrm>
              <a:off x="2504802" y="2113855"/>
              <a:ext cx="1598614" cy="172939"/>
            </a:xfrm>
            <a:custGeom>
              <a:avLst/>
              <a:gdLst>
                <a:gd name="connsiteX0" fmla="*/ 1248648 w 1598614"/>
                <a:gd name="connsiteY0" fmla="*/ 172939 h 172939"/>
                <a:gd name="connsiteX1" fmla="*/ 1123031 w 1598614"/>
                <a:gd name="connsiteY1" fmla="*/ 92708 h 172939"/>
                <a:gd name="connsiteX2" fmla="*/ 1024085 w 1598614"/>
                <a:gd name="connsiteY2" fmla="*/ 29469 h 172939"/>
                <a:gd name="connsiteX3" fmla="*/ 925140 w 1598614"/>
                <a:gd name="connsiteY3" fmla="*/ 92708 h 172939"/>
                <a:gd name="connsiteX4" fmla="*/ 799522 w 1598614"/>
                <a:gd name="connsiteY4" fmla="*/ 172939 h 172939"/>
                <a:gd name="connsiteX5" fmla="*/ 799522 w 1598614"/>
                <a:gd name="connsiteY5" fmla="*/ 172939 h 172939"/>
                <a:gd name="connsiteX6" fmla="*/ 673905 w 1598614"/>
                <a:gd name="connsiteY6" fmla="*/ 92708 h 172939"/>
                <a:gd name="connsiteX7" fmla="*/ 574959 w 1598614"/>
                <a:gd name="connsiteY7" fmla="*/ 29469 h 172939"/>
                <a:gd name="connsiteX8" fmla="*/ 476014 w 1598614"/>
                <a:gd name="connsiteY8" fmla="*/ 92708 h 172939"/>
                <a:gd name="connsiteX9" fmla="*/ 350396 w 1598614"/>
                <a:gd name="connsiteY9" fmla="*/ 172939 h 172939"/>
                <a:gd name="connsiteX10" fmla="*/ 224778 w 1598614"/>
                <a:gd name="connsiteY10" fmla="*/ 92708 h 172939"/>
                <a:gd name="connsiteX11" fmla="*/ 125833 w 1598614"/>
                <a:gd name="connsiteY11" fmla="*/ 29469 h 172939"/>
                <a:gd name="connsiteX12" fmla="*/ 26887 w 1598614"/>
                <a:gd name="connsiteY12" fmla="*/ 92708 h 172939"/>
                <a:gd name="connsiteX13" fmla="*/ 0 w 1598614"/>
                <a:gd name="connsiteY13" fmla="*/ 80232 h 172939"/>
                <a:gd name="connsiteX14" fmla="*/ 125618 w 1598614"/>
                <a:gd name="connsiteY14" fmla="*/ 0 h 172939"/>
                <a:gd name="connsiteX15" fmla="*/ 251235 w 1598614"/>
                <a:gd name="connsiteY15" fmla="*/ 80232 h 172939"/>
                <a:gd name="connsiteX16" fmla="*/ 350181 w 1598614"/>
                <a:gd name="connsiteY16" fmla="*/ 143471 h 172939"/>
                <a:gd name="connsiteX17" fmla="*/ 449126 w 1598614"/>
                <a:gd name="connsiteY17" fmla="*/ 80232 h 172939"/>
                <a:gd name="connsiteX18" fmla="*/ 574744 w 1598614"/>
                <a:gd name="connsiteY18" fmla="*/ 0 h 172939"/>
                <a:gd name="connsiteX19" fmla="*/ 700362 w 1598614"/>
                <a:gd name="connsiteY19" fmla="*/ 80232 h 172939"/>
                <a:gd name="connsiteX20" fmla="*/ 799307 w 1598614"/>
                <a:gd name="connsiteY20" fmla="*/ 143471 h 172939"/>
                <a:gd name="connsiteX21" fmla="*/ 799307 w 1598614"/>
                <a:gd name="connsiteY21" fmla="*/ 143471 h 172939"/>
                <a:gd name="connsiteX22" fmla="*/ 898253 w 1598614"/>
                <a:gd name="connsiteY22" fmla="*/ 80232 h 172939"/>
                <a:gd name="connsiteX23" fmla="*/ 1023870 w 1598614"/>
                <a:gd name="connsiteY23" fmla="*/ 0 h 172939"/>
                <a:gd name="connsiteX24" fmla="*/ 1149488 w 1598614"/>
                <a:gd name="connsiteY24" fmla="*/ 80232 h 172939"/>
                <a:gd name="connsiteX25" fmla="*/ 1248433 w 1598614"/>
                <a:gd name="connsiteY25" fmla="*/ 143471 h 172939"/>
                <a:gd name="connsiteX26" fmla="*/ 1347379 w 1598614"/>
                <a:gd name="connsiteY26" fmla="*/ 80232 h 172939"/>
                <a:gd name="connsiteX27" fmla="*/ 1472997 w 1598614"/>
                <a:gd name="connsiteY27" fmla="*/ 0 h 172939"/>
                <a:gd name="connsiteX28" fmla="*/ 1598614 w 1598614"/>
                <a:gd name="connsiteY28" fmla="*/ 80232 h 172939"/>
                <a:gd name="connsiteX29" fmla="*/ 1571942 w 1598614"/>
                <a:gd name="connsiteY29" fmla="*/ 92708 h 172939"/>
                <a:gd name="connsiteX30" fmla="*/ 1472997 w 1598614"/>
                <a:gd name="connsiteY30" fmla="*/ 29469 h 172939"/>
                <a:gd name="connsiteX31" fmla="*/ 1374051 w 1598614"/>
                <a:gd name="connsiteY31" fmla="*/ 92708 h 172939"/>
                <a:gd name="connsiteX32" fmla="*/ 1248648 w 1598614"/>
                <a:gd name="connsiteY32" fmla="*/ 172939 h 172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614" h="172939">
                  <a:moveTo>
                    <a:pt x="1248648" y="172939"/>
                  </a:moveTo>
                  <a:cubicBezTo>
                    <a:pt x="1194229" y="172939"/>
                    <a:pt x="1146046" y="142180"/>
                    <a:pt x="1123031" y="92708"/>
                  </a:cubicBezTo>
                  <a:cubicBezTo>
                    <a:pt x="1104962" y="53775"/>
                    <a:pt x="1067105" y="29469"/>
                    <a:pt x="1024085" y="29469"/>
                  </a:cubicBezTo>
                  <a:cubicBezTo>
                    <a:pt x="981066" y="29469"/>
                    <a:pt x="943208" y="53775"/>
                    <a:pt x="925140" y="92708"/>
                  </a:cubicBezTo>
                  <a:cubicBezTo>
                    <a:pt x="902124" y="142180"/>
                    <a:pt x="853942" y="172939"/>
                    <a:pt x="799522" y="172939"/>
                  </a:cubicBezTo>
                  <a:cubicBezTo>
                    <a:pt x="799522" y="172939"/>
                    <a:pt x="799522" y="172939"/>
                    <a:pt x="799522" y="172939"/>
                  </a:cubicBezTo>
                  <a:cubicBezTo>
                    <a:pt x="744887" y="172939"/>
                    <a:pt x="696920" y="142180"/>
                    <a:pt x="673905" y="92708"/>
                  </a:cubicBezTo>
                  <a:cubicBezTo>
                    <a:pt x="655836" y="53775"/>
                    <a:pt x="617979" y="29469"/>
                    <a:pt x="574959" y="29469"/>
                  </a:cubicBezTo>
                  <a:cubicBezTo>
                    <a:pt x="531939" y="29469"/>
                    <a:pt x="494082" y="53775"/>
                    <a:pt x="476014" y="92708"/>
                  </a:cubicBezTo>
                  <a:cubicBezTo>
                    <a:pt x="452998" y="142180"/>
                    <a:pt x="405031" y="172939"/>
                    <a:pt x="350396" y="172939"/>
                  </a:cubicBezTo>
                  <a:cubicBezTo>
                    <a:pt x="295976" y="172939"/>
                    <a:pt x="247794" y="142180"/>
                    <a:pt x="224778" y="92708"/>
                  </a:cubicBezTo>
                  <a:cubicBezTo>
                    <a:pt x="206710" y="53775"/>
                    <a:pt x="168853" y="29469"/>
                    <a:pt x="125833" y="29469"/>
                  </a:cubicBezTo>
                  <a:cubicBezTo>
                    <a:pt x="82813" y="29469"/>
                    <a:pt x="44956" y="53775"/>
                    <a:pt x="26887" y="92708"/>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268" y="30759"/>
                    <a:pt x="969235" y="0"/>
                    <a:pt x="1023870" y="0"/>
                  </a:cubicBezTo>
                  <a:cubicBezTo>
                    <a:pt x="1078505" y="0"/>
                    <a:pt x="1126472" y="30759"/>
                    <a:pt x="1149488" y="80232"/>
                  </a:cubicBezTo>
                  <a:cubicBezTo>
                    <a:pt x="1167556" y="119165"/>
                    <a:pt x="1205414" y="143471"/>
                    <a:pt x="1248433" y="143471"/>
                  </a:cubicBezTo>
                  <a:cubicBezTo>
                    <a:pt x="1291453" y="143471"/>
                    <a:pt x="1329311" y="119165"/>
                    <a:pt x="1347379" y="80232"/>
                  </a:cubicBezTo>
                  <a:cubicBezTo>
                    <a:pt x="1370394" y="30759"/>
                    <a:pt x="1418361" y="0"/>
                    <a:pt x="1472997" y="0"/>
                  </a:cubicBezTo>
                  <a:cubicBezTo>
                    <a:pt x="1527632" y="0"/>
                    <a:pt x="1575814" y="30759"/>
                    <a:pt x="1598614" y="80232"/>
                  </a:cubicBezTo>
                  <a:lnTo>
                    <a:pt x="1571942" y="92708"/>
                  </a:lnTo>
                  <a:cubicBezTo>
                    <a:pt x="1553874" y="53775"/>
                    <a:pt x="1515801" y="29469"/>
                    <a:pt x="1472997" y="29469"/>
                  </a:cubicBezTo>
                  <a:cubicBezTo>
                    <a:pt x="1429977" y="29469"/>
                    <a:pt x="1392119" y="53775"/>
                    <a:pt x="1374051" y="92708"/>
                  </a:cubicBezTo>
                  <a:cubicBezTo>
                    <a:pt x="1351251" y="142180"/>
                    <a:pt x="1303069" y="172939"/>
                    <a:pt x="1248648" y="172939"/>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 name="Freihandform: Form 10">
              <a:extLst>
                <a:ext uri="{FF2B5EF4-FFF2-40B4-BE49-F238E27FC236}">
                  <a16:creationId xmlns:a16="http://schemas.microsoft.com/office/drawing/2014/main" id="{34CE57ED-0E56-4B8D-BFC4-44C434AB2F54}"/>
                </a:ext>
              </a:extLst>
            </p:cNvPr>
            <p:cNvSpPr/>
            <p:nvPr/>
          </p:nvSpPr>
          <p:spPr>
            <a:xfrm>
              <a:off x="2504802" y="1755501"/>
              <a:ext cx="1598829" cy="172724"/>
            </a:xfrm>
            <a:custGeom>
              <a:avLst/>
              <a:gdLst>
                <a:gd name="connsiteX0" fmla="*/ 1248648 w 1598829"/>
                <a:gd name="connsiteY0" fmla="*/ 172724 h 172724"/>
                <a:gd name="connsiteX1" fmla="*/ 1123031 w 1598829"/>
                <a:gd name="connsiteY1" fmla="*/ 92492 h 172724"/>
                <a:gd name="connsiteX2" fmla="*/ 1024085 w 1598829"/>
                <a:gd name="connsiteY2" fmla="*/ 29253 h 172724"/>
                <a:gd name="connsiteX3" fmla="*/ 925140 w 1598829"/>
                <a:gd name="connsiteY3" fmla="*/ 92492 h 172724"/>
                <a:gd name="connsiteX4" fmla="*/ 799522 w 1598829"/>
                <a:gd name="connsiteY4" fmla="*/ 172724 h 172724"/>
                <a:gd name="connsiteX5" fmla="*/ 799522 w 1598829"/>
                <a:gd name="connsiteY5" fmla="*/ 172724 h 172724"/>
                <a:gd name="connsiteX6" fmla="*/ 673905 w 1598829"/>
                <a:gd name="connsiteY6" fmla="*/ 92492 h 172724"/>
                <a:gd name="connsiteX7" fmla="*/ 574959 w 1598829"/>
                <a:gd name="connsiteY7" fmla="*/ 29253 h 172724"/>
                <a:gd name="connsiteX8" fmla="*/ 476014 w 1598829"/>
                <a:gd name="connsiteY8" fmla="*/ 92492 h 172724"/>
                <a:gd name="connsiteX9" fmla="*/ 350396 w 1598829"/>
                <a:gd name="connsiteY9" fmla="*/ 172724 h 172724"/>
                <a:gd name="connsiteX10" fmla="*/ 224778 w 1598829"/>
                <a:gd name="connsiteY10" fmla="*/ 92492 h 172724"/>
                <a:gd name="connsiteX11" fmla="*/ 125833 w 1598829"/>
                <a:gd name="connsiteY11" fmla="*/ 29253 h 172724"/>
                <a:gd name="connsiteX12" fmla="*/ 26887 w 1598829"/>
                <a:gd name="connsiteY12" fmla="*/ 92492 h 172724"/>
                <a:gd name="connsiteX13" fmla="*/ 0 w 1598829"/>
                <a:gd name="connsiteY13" fmla="*/ 80232 h 172724"/>
                <a:gd name="connsiteX14" fmla="*/ 125618 w 1598829"/>
                <a:gd name="connsiteY14" fmla="*/ 0 h 172724"/>
                <a:gd name="connsiteX15" fmla="*/ 251235 w 1598829"/>
                <a:gd name="connsiteY15" fmla="*/ 80232 h 172724"/>
                <a:gd name="connsiteX16" fmla="*/ 350181 w 1598829"/>
                <a:gd name="connsiteY16" fmla="*/ 143471 h 172724"/>
                <a:gd name="connsiteX17" fmla="*/ 449126 w 1598829"/>
                <a:gd name="connsiteY17" fmla="*/ 80232 h 172724"/>
                <a:gd name="connsiteX18" fmla="*/ 574744 w 1598829"/>
                <a:gd name="connsiteY18" fmla="*/ 0 h 172724"/>
                <a:gd name="connsiteX19" fmla="*/ 700362 w 1598829"/>
                <a:gd name="connsiteY19" fmla="*/ 80232 h 172724"/>
                <a:gd name="connsiteX20" fmla="*/ 799307 w 1598829"/>
                <a:gd name="connsiteY20" fmla="*/ 143471 h 172724"/>
                <a:gd name="connsiteX21" fmla="*/ 799307 w 1598829"/>
                <a:gd name="connsiteY21" fmla="*/ 143471 h 172724"/>
                <a:gd name="connsiteX22" fmla="*/ 898253 w 1598829"/>
                <a:gd name="connsiteY22" fmla="*/ 80232 h 172724"/>
                <a:gd name="connsiteX23" fmla="*/ 1024085 w 1598829"/>
                <a:gd name="connsiteY23" fmla="*/ 0 h 172724"/>
                <a:gd name="connsiteX24" fmla="*/ 1149703 w 1598829"/>
                <a:gd name="connsiteY24" fmla="*/ 80232 h 172724"/>
                <a:gd name="connsiteX25" fmla="*/ 1248648 w 1598829"/>
                <a:gd name="connsiteY25" fmla="*/ 143471 h 172724"/>
                <a:gd name="connsiteX26" fmla="*/ 1347594 w 1598829"/>
                <a:gd name="connsiteY26" fmla="*/ 80232 h 172724"/>
                <a:gd name="connsiteX27" fmla="*/ 1473212 w 1598829"/>
                <a:gd name="connsiteY27" fmla="*/ 0 h 172724"/>
                <a:gd name="connsiteX28" fmla="*/ 1598829 w 1598829"/>
                <a:gd name="connsiteY28" fmla="*/ 80232 h 172724"/>
                <a:gd name="connsiteX29" fmla="*/ 1572157 w 1598829"/>
                <a:gd name="connsiteY29" fmla="*/ 92492 h 172724"/>
                <a:gd name="connsiteX30" fmla="*/ 1473212 w 1598829"/>
                <a:gd name="connsiteY30" fmla="*/ 29253 h 172724"/>
                <a:gd name="connsiteX31" fmla="*/ 1374266 w 1598829"/>
                <a:gd name="connsiteY31" fmla="*/ 92492 h 172724"/>
                <a:gd name="connsiteX32" fmla="*/ 1248648 w 1598829"/>
                <a:gd name="connsiteY32" fmla="*/ 172724 h 17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598829" h="172724">
                  <a:moveTo>
                    <a:pt x="1248648" y="172724"/>
                  </a:moveTo>
                  <a:cubicBezTo>
                    <a:pt x="1194229" y="172724"/>
                    <a:pt x="1146046" y="141965"/>
                    <a:pt x="1123031" y="92492"/>
                  </a:cubicBezTo>
                  <a:cubicBezTo>
                    <a:pt x="1104962" y="53560"/>
                    <a:pt x="1067105" y="29253"/>
                    <a:pt x="1024085" y="29253"/>
                  </a:cubicBezTo>
                  <a:cubicBezTo>
                    <a:pt x="981066" y="29253"/>
                    <a:pt x="943208" y="53560"/>
                    <a:pt x="925140" y="92492"/>
                  </a:cubicBezTo>
                  <a:cubicBezTo>
                    <a:pt x="902124" y="141965"/>
                    <a:pt x="853942" y="172724"/>
                    <a:pt x="799522" y="172724"/>
                  </a:cubicBezTo>
                  <a:cubicBezTo>
                    <a:pt x="799522" y="172724"/>
                    <a:pt x="799522" y="172724"/>
                    <a:pt x="799522" y="172724"/>
                  </a:cubicBezTo>
                  <a:cubicBezTo>
                    <a:pt x="744887" y="172724"/>
                    <a:pt x="696920" y="141965"/>
                    <a:pt x="673905" y="92492"/>
                  </a:cubicBezTo>
                  <a:cubicBezTo>
                    <a:pt x="655836" y="53560"/>
                    <a:pt x="617979" y="29253"/>
                    <a:pt x="574959" y="29253"/>
                  </a:cubicBezTo>
                  <a:cubicBezTo>
                    <a:pt x="531939" y="29253"/>
                    <a:pt x="494082" y="53560"/>
                    <a:pt x="476014" y="92492"/>
                  </a:cubicBezTo>
                  <a:cubicBezTo>
                    <a:pt x="452998" y="141965"/>
                    <a:pt x="405031" y="172724"/>
                    <a:pt x="350396" y="172724"/>
                  </a:cubicBezTo>
                  <a:cubicBezTo>
                    <a:pt x="295976" y="172724"/>
                    <a:pt x="247794" y="141965"/>
                    <a:pt x="224778" y="92492"/>
                  </a:cubicBezTo>
                  <a:cubicBezTo>
                    <a:pt x="206710" y="53560"/>
                    <a:pt x="168853" y="29253"/>
                    <a:pt x="125833" y="29253"/>
                  </a:cubicBezTo>
                  <a:cubicBezTo>
                    <a:pt x="82813" y="29253"/>
                    <a:pt x="44956" y="53560"/>
                    <a:pt x="26887" y="92492"/>
                  </a:cubicBezTo>
                  <a:lnTo>
                    <a:pt x="0" y="80232"/>
                  </a:lnTo>
                  <a:cubicBezTo>
                    <a:pt x="23016" y="30759"/>
                    <a:pt x="70983" y="0"/>
                    <a:pt x="125618" y="0"/>
                  </a:cubicBezTo>
                  <a:cubicBezTo>
                    <a:pt x="180253" y="0"/>
                    <a:pt x="228220" y="30759"/>
                    <a:pt x="251235" y="80232"/>
                  </a:cubicBezTo>
                  <a:cubicBezTo>
                    <a:pt x="269304" y="119165"/>
                    <a:pt x="307376" y="143471"/>
                    <a:pt x="350181" y="143471"/>
                  </a:cubicBezTo>
                  <a:cubicBezTo>
                    <a:pt x="393201" y="143471"/>
                    <a:pt x="431058" y="119165"/>
                    <a:pt x="449126" y="80232"/>
                  </a:cubicBezTo>
                  <a:cubicBezTo>
                    <a:pt x="472142" y="30759"/>
                    <a:pt x="520324" y="0"/>
                    <a:pt x="574744" y="0"/>
                  </a:cubicBezTo>
                  <a:cubicBezTo>
                    <a:pt x="629164" y="0"/>
                    <a:pt x="677346" y="30759"/>
                    <a:pt x="700362" y="80232"/>
                  </a:cubicBezTo>
                  <a:cubicBezTo>
                    <a:pt x="718430" y="119165"/>
                    <a:pt x="756287" y="143471"/>
                    <a:pt x="799307" y="143471"/>
                  </a:cubicBezTo>
                  <a:lnTo>
                    <a:pt x="799307" y="143471"/>
                  </a:lnTo>
                  <a:cubicBezTo>
                    <a:pt x="842327" y="143471"/>
                    <a:pt x="880184" y="119165"/>
                    <a:pt x="898253" y="80232"/>
                  </a:cubicBezTo>
                  <a:cubicBezTo>
                    <a:pt x="921483" y="30759"/>
                    <a:pt x="969450" y="0"/>
                    <a:pt x="1024085" y="0"/>
                  </a:cubicBezTo>
                  <a:cubicBezTo>
                    <a:pt x="1078720" y="0"/>
                    <a:pt x="1126688" y="30759"/>
                    <a:pt x="1149703" y="80232"/>
                  </a:cubicBezTo>
                  <a:cubicBezTo>
                    <a:pt x="1167771" y="119165"/>
                    <a:pt x="1205629" y="143471"/>
                    <a:pt x="1248648" y="143471"/>
                  </a:cubicBezTo>
                  <a:cubicBezTo>
                    <a:pt x="1291668" y="143471"/>
                    <a:pt x="1329526" y="119165"/>
                    <a:pt x="1347594" y="80232"/>
                  </a:cubicBezTo>
                  <a:cubicBezTo>
                    <a:pt x="1370610" y="30759"/>
                    <a:pt x="1418792" y="0"/>
                    <a:pt x="1473212" y="0"/>
                  </a:cubicBezTo>
                  <a:cubicBezTo>
                    <a:pt x="1527847" y="0"/>
                    <a:pt x="1576029" y="30759"/>
                    <a:pt x="1598829" y="80232"/>
                  </a:cubicBezTo>
                  <a:lnTo>
                    <a:pt x="1572157" y="92492"/>
                  </a:lnTo>
                  <a:cubicBezTo>
                    <a:pt x="1554089" y="53560"/>
                    <a:pt x="1516016" y="29253"/>
                    <a:pt x="1473212" y="29253"/>
                  </a:cubicBezTo>
                  <a:cubicBezTo>
                    <a:pt x="1430192" y="29253"/>
                    <a:pt x="1392335" y="53560"/>
                    <a:pt x="1374266" y="92492"/>
                  </a:cubicBezTo>
                  <a:cubicBezTo>
                    <a:pt x="1351251" y="141965"/>
                    <a:pt x="1303069" y="172724"/>
                    <a:pt x="1248648" y="172724"/>
                  </a:cubicBezTo>
                  <a:close/>
                </a:path>
              </a:pathLst>
            </a:custGeom>
            <a:grpFill/>
            <a:ln w="2149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12" name="Gruppieren 11">
            <a:extLst>
              <a:ext uri="{FF2B5EF4-FFF2-40B4-BE49-F238E27FC236}">
                <a16:creationId xmlns:a16="http://schemas.microsoft.com/office/drawing/2014/main" id="{D6B131DC-4B42-4E21-8EE4-FCF7D6602B71}"/>
              </a:ext>
              <a:ext uri="{C183D7F6-B498-43B3-948B-1728B52AA6E4}">
                <adec:decorative xmlns:adec="http://schemas.microsoft.com/office/drawing/2017/decorative" val="1"/>
              </a:ext>
            </a:extLst>
          </p:cNvPr>
          <p:cNvGrpSpPr/>
          <p:nvPr userDrawn="1"/>
        </p:nvGrpSpPr>
        <p:grpSpPr>
          <a:xfrm>
            <a:off x="10885765" y="619275"/>
            <a:ext cx="932200" cy="932200"/>
            <a:chOff x="10791258" y="619275"/>
            <a:chExt cx="932200" cy="932200"/>
          </a:xfrm>
        </p:grpSpPr>
        <p:sp>
          <p:nvSpPr>
            <p:cNvPr id="13" name="Grafik 212">
              <a:extLst>
                <a:ext uri="{FF2B5EF4-FFF2-40B4-BE49-F238E27FC236}">
                  <a16:creationId xmlns:a16="http://schemas.microsoft.com/office/drawing/2014/main" id="{D826499E-185F-4853-8982-212973714079}"/>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4" name="Grafik 212">
              <a:extLst>
                <a:ext uri="{FF2B5EF4-FFF2-40B4-BE49-F238E27FC236}">
                  <a16:creationId xmlns:a16="http://schemas.microsoft.com/office/drawing/2014/main" id="{4B93A407-DCC0-4287-A189-DAFDA6CE5D81}"/>
                </a:ext>
              </a:extLst>
            </p:cNvPr>
            <p:cNvSpPr/>
            <p:nvPr/>
          </p:nvSpPr>
          <p:spPr>
            <a:xfrm>
              <a:off x="10791258" y="619275"/>
              <a:ext cx="932200" cy="932200"/>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grpSp>
        <p:nvGrpSpPr>
          <p:cNvPr id="15" name="Gruppieren 14">
            <a:extLst>
              <a:ext uri="{FF2B5EF4-FFF2-40B4-BE49-F238E27FC236}">
                <a16:creationId xmlns:a16="http://schemas.microsoft.com/office/drawing/2014/main" id="{3B628FE6-4C4F-49A8-9B42-67396AB1B101}"/>
              </a:ext>
              <a:ext uri="{C183D7F6-B498-43B3-948B-1728B52AA6E4}">
                <adec:decorative xmlns:adec="http://schemas.microsoft.com/office/drawing/2017/decorative" val="1"/>
              </a:ext>
            </a:extLst>
          </p:cNvPr>
          <p:cNvGrpSpPr/>
          <p:nvPr userDrawn="1"/>
        </p:nvGrpSpPr>
        <p:grpSpPr>
          <a:xfrm>
            <a:off x="10631201" y="4961088"/>
            <a:ext cx="1152011" cy="1152022"/>
            <a:chOff x="10154386" y="4452483"/>
            <a:chExt cx="1443404" cy="1443418"/>
          </a:xfrm>
          <a:solidFill>
            <a:schemeClr val="tx1"/>
          </a:solidFill>
        </p:grpSpPr>
        <p:grpSp>
          <p:nvGrpSpPr>
            <p:cNvPr id="16" name="Grafik 4">
              <a:extLst>
                <a:ext uri="{FF2B5EF4-FFF2-40B4-BE49-F238E27FC236}">
                  <a16:creationId xmlns:a16="http://schemas.microsoft.com/office/drawing/2014/main" id="{31A752B8-0B61-4973-8AE2-32B13026F5D0}"/>
                </a:ext>
              </a:extLst>
            </p:cNvPr>
            <p:cNvGrpSpPr/>
            <p:nvPr/>
          </p:nvGrpSpPr>
          <p:grpSpPr>
            <a:xfrm>
              <a:off x="10154386" y="4452483"/>
              <a:ext cx="1443404" cy="1443418"/>
              <a:chOff x="5734037" y="3067039"/>
              <a:chExt cx="724483" cy="724489"/>
            </a:xfrm>
            <a:grpFill/>
          </p:grpSpPr>
          <p:sp>
            <p:nvSpPr>
              <p:cNvPr id="189" name="Freeform: Shape 188">
                <a:extLst>
                  <a:ext uri="{FF2B5EF4-FFF2-40B4-BE49-F238E27FC236}">
                    <a16:creationId xmlns:a16="http://schemas.microsoft.com/office/drawing/2014/main" id="{5B0C923D-2B15-4591-91AF-7076EB2D39DF}"/>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0" name="Freeform: Shape 189">
                <a:extLst>
                  <a:ext uri="{FF2B5EF4-FFF2-40B4-BE49-F238E27FC236}">
                    <a16:creationId xmlns:a16="http://schemas.microsoft.com/office/drawing/2014/main" id="{F67576B0-A9FB-4DBF-AAB2-BC4FE937A4D4}"/>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1" name="Freeform: Shape 190">
                <a:extLst>
                  <a:ext uri="{FF2B5EF4-FFF2-40B4-BE49-F238E27FC236}">
                    <a16:creationId xmlns:a16="http://schemas.microsoft.com/office/drawing/2014/main" id="{78EDA74C-F639-4A1A-AF63-97CE1722791F}"/>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2" name="Freeform: Shape 191">
                <a:extLst>
                  <a:ext uri="{FF2B5EF4-FFF2-40B4-BE49-F238E27FC236}">
                    <a16:creationId xmlns:a16="http://schemas.microsoft.com/office/drawing/2014/main" id="{47349CA4-9AF7-4B7C-B97D-32FCC9A753C0}"/>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3" name="Freeform: Shape 192">
                <a:extLst>
                  <a:ext uri="{FF2B5EF4-FFF2-40B4-BE49-F238E27FC236}">
                    <a16:creationId xmlns:a16="http://schemas.microsoft.com/office/drawing/2014/main" id="{DBBF3B76-9FD5-449B-9E6D-B2AE17BCC28F}"/>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4" name="Freeform: Shape 193">
                <a:extLst>
                  <a:ext uri="{FF2B5EF4-FFF2-40B4-BE49-F238E27FC236}">
                    <a16:creationId xmlns:a16="http://schemas.microsoft.com/office/drawing/2014/main" id="{E83A7097-449B-446C-9207-5C00FAB2EE58}"/>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5" name="Freeform: Shape 194">
                <a:extLst>
                  <a:ext uri="{FF2B5EF4-FFF2-40B4-BE49-F238E27FC236}">
                    <a16:creationId xmlns:a16="http://schemas.microsoft.com/office/drawing/2014/main" id="{E8BCF978-C1B0-4C0E-885B-67F829DF35F5}"/>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6" name="Freeform: Shape 195">
                <a:extLst>
                  <a:ext uri="{FF2B5EF4-FFF2-40B4-BE49-F238E27FC236}">
                    <a16:creationId xmlns:a16="http://schemas.microsoft.com/office/drawing/2014/main" id="{5F8A090D-EE01-4AE0-9B9D-A052A136192E}"/>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7" name="Freeform: Shape 196">
                <a:extLst>
                  <a:ext uri="{FF2B5EF4-FFF2-40B4-BE49-F238E27FC236}">
                    <a16:creationId xmlns:a16="http://schemas.microsoft.com/office/drawing/2014/main" id="{F4973935-CD40-43B9-85EE-A0891CDFDFB7}"/>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8" name="Freeform: Shape 197">
                <a:extLst>
                  <a:ext uri="{FF2B5EF4-FFF2-40B4-BE49-F238E27FC236}">
                    <a16:creationId xmlns:a16="http://schemas.microsoft.com/office/drawing/2014/main" id="{09BF59A1-43BA-4CAA-B07E-0753B83A0711}"/>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9" name="Freeform: Shape 198">
                <a:extLst>
                  <a:ext uri="{FF2B5EF4-FFF2-40B4-BE49-F238E27FC236}">
                    <a16:creationId xmlns:a16="http://schemas.microsoft.com/office/drawing/2014/main" id="{F7F71212-DEF7-4416-8DD0-706B9D618165}"/>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0" name="Freeform: Shape 199">
                <a:extLst>
                  <a:ext uri="{FF2B5EF4-FFF2-40B4-BE49-F238E27FC236}">
                    <a16:creationId xmlns:a16="http://schemas.microsoft.com/office/drawing/2014/main" id="{61491CF5-2443-474B-83A8-EED5E8ABCCEB}"/>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1" name="Freeform: Shape 200">
                <a:extLst>
                  <a:ext uri="{FF2B5EF4-FFF2-40B4-BE49-F238E27FC236}">
                    <a16:creationId xmlns:a16="http://schemas.microsoft.com/office/drawing/2014/main" id="{7A1D052A-A011-4CC1-9757-2742CF613DDE}"/>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2" name="Freeform: Shape 201">
                <a:extLst>
                  <a:ext uri="{FF2B5EF4-FFF2-40B4-BE49-F238E27FC236}">
                    <a16:creationId xmlns:a16="http://schemas.microsoft.com/office/drawing/2014/main" id="{15DD3330-9838-49F4-9837-D557F3577937}"/>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3" name="Freeform: Shape 202">
                <a:extLst>
                  <a:ext uri="{FF2B5EF4-FFF2-40B4-BE49-F238E27FC236}">
                    <a16:creationId xmlns:a16="http://schemas.microsoft.com/office/drawing/2014/main" id="{085E7E4A-1EBD-4D0A-89D3-0E91CE94BB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4" name="Freeform: Shape 203">
                <a:extLst>
                  <a:ext uri="{FF2B5EF4-FFF2-40B4-BE49-F238E27FC236}">
                    <a16:creationId xmlns:a16="http://schemas.microsoft.com/office/drawing/2014/main" id="{98509262-3560-484E-B2A3-65F83E2AFF4B}"/>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5" name="Freeform: Shape 204">
                <a:extLst>
                  <a:ext uri="{FF2B5EF4-FFF2-40B4-BE49-F238E27FC236}">
                    <a16:creationId xmlns:a16="http://schemas.microsoft.com/office/drawing/2014/main" id="{82C01EF0-EFE1-4857-9C0F-983EF16648B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6" name="Freeform: Shape 205">
                <a:extLst>
                  <a:ext uri="{FF2B5EF4-FFF2-40B4-BE49-F238E27FC236}">
                    <a16:creationId xmlns:a16="http://schemas.microsoft.com/office/drawing/2014/main" id="{B35C6DB3-278C-4B06-AEE3-44D85C12E1AE}"/>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7" name="Freeform: Shape 206">
                <a:extLst>
                  <a:ext uri="{FF2B5EF4-FFF2-40B4-BE49-F238E27FC236}">
                    <a16:creationId xmlns:a16="http://schemas.microsoft.com/office/drawing/2014/main" id="{13D90D10-B54E-4E2F-B5C7-3F4F5AA85C5C}"/>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8" name="Freeform: Shape 207">
                <a:extLst>
                  <a:ext uri="{FF2B5EF4-FFF2-40B4-BE49-F238E27FC236}">
                    <a16:creationId xmlns:a16="http://schemas.microsoft.com/office/drawing/2014/main" id="{BCF88EFC-8669-4711-B4D8-18F82A71520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9" name="Freeform: Shape 208">
                <a:extLst>
                  <a:ext uri="{FF2B5EF4-FFF2-40B4-BE49-F238E27FC236}">
                    <a16:creationId xmlns:a16="http://schemas.microsoft.com/office/drawing/2014/main" id="{1C7E26B7-A2C7-4069-94EE-F81FBFCC4F88}"/>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0" name="Freeform: Shape 209">
                <a:extLst>
                  <a:ext uri="{FF2B5EF4-FFF2-40B4-BE49-F238E27FC236}">
                    <a16:creationId xmlns:a16="http://schemas.microsoft.com/office/drawing/2014/main" id="{45992884-B014-448F-B303-A6346A877A4E}"/>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1" name="Freeform: Shape 210">
                <a:extLst>
                  <a:ext uri="{FF2B5EF4-FFF2-40B4-BE49-F238E27FC236}">
                    <a16:creationId xmlns:a16="http://schemas.microsoft.com/office/drawing/2014/main" id="{CE046B60-49AE-4A06-93E1-022974B3A738}"/>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2" name="Freeform: Shape 211">
                <a:extLst>
                  <a:ext uri="{FF2B5EF4-FFF2-40B4-BE49-F238E27FC236}">
                    <a16:creationId xmlns:a16="http://schemas.microsoft.com/office/drawing/2014/main" id="{48BEAE27-271C-428D-B5EF-F87F7359F6F0}"/>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3" name="Freeform: Shape 212">
                <a:extLst>
                  <a:ext uri="{FF2B5EF4-FFF2-40B4-BE49-F238E27FC236}">
                    <a16:creationId xmlns:a16="http://schemas.microsoft.com/office/drawing/2014/main" id="{A5A27244-274D-4D7E-A8D4-73F2256E8BA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4" name="Freeform: Shape 213">
                <a:extLst>
                  <a:ext uri="{FF2B5EF4-FFF2-40B4-BE49-F238E27FC236}">
                    <a16:creationId xmlns:a16="http://schemas.microsoft.com/office/drawing/2014/main" id="{15FC6F33-B59A-4CCB-A310-45A01574AAD8}"/>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5" name="Freeform: Shape 214">
                <a:extLst>
                  <a:ext uri="{FF2B5EF4-FFF2-40B4-BE49-F238E27FC236}">
                    <a16:creationId xmlns:a16="http://schemas.microsoft.com/office/drawing/2014/main" id="{58C7C55E-C35B-401E-9068-C22F2EE68C87}"/>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6" name="Freeform: Shape 215">
                <a:extLst>
                  <a:ext uri="{FF2B5EF4-FFF2-40B4-BE49-F238E27FC236}">
                    <a16:creationId xmlns:a16="http://schemas.microsoft.com/office/drawing/2014/main" id="{4B71E863-1694-4370-85E9-A4DC7C544C30}"/>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7" name="Freeform: Shape 216">
                <a:extLst>
                  <a:ext uri="{FF2B5EF4-FFF2-40B4-BE49-F238E27FC236}">
                    <a16:creationId xmlns:a16="http://schemas.microsoft.com/office/drawing/2014/main" id="{B6F72D1A-6378-49EA-83B7-3EF500030604}"/>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8" name="Freeform: Shape 217">
                <a:extLst>
                  <a:ext uri="{FF2B5EF4-FFF2-40B4-BE49-F238E27FC236}">
                    <a16:creationId xmlns:a16="http://schemas.microsoft.com/office/drawing/2014/main" id="{7D8F79E4-2781-44A0-A4FB-9F34DDD998C9}"/>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9" name="Freeform: Shape 218">
                <a:extLst>
                  <a:ext uri="{FF2B5EF4-FFF2-40B4-BE49-F238E27FC236}">
                    <a16:creationId xmlns:a16="http://schemas.microsoft.com/office/drawing/2014/main" id="{112401E9-7F6C-44FD-BFDB-6AB513E34F13}"/>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0" name="Freeform: Shape 219">
                <a:extLst>
                  <a:ext uri="{FF2B5EF4-FFF2-40B4-BE49-F238E27FC236}">
                    <a16:creationId xmlns:a16="http://schemas.microsoft.com/office/drawing/2014/main" id="{70EF4569-106C-4743-8A96-58E8F8914E44}"/>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1" name="Freeform: Shape 220">
                <a:extLst>
                  <a:ext uri="{FF2B5EF4-FFF2-40B4-BE49-F238E27FC236}">
                    <a16:creationId xmlns:a16="http://schemas.microsoft.com/office/drawing/2014/main" id="{A8672656-3AB6-45FA-9178-6EEA584AC60F}"/>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2" name="Freeform: Shape 221">
                <a:extLst>
                  <a:ext uri="{FF2B5EF4-FFF2-40B4-BE49-F238E27FC236}">
                    <a16:creationId xmlns:a16="http://schemas.microsoft.com/office/drawing/2014/main" id="{3BE34346-DF8F-40ED-9960-375A6B408972}"/>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3" name="Freeform: Shape 222">
                <a:extLst>
                  <a:ext uri="{FF2B5EF4-FFF2-40B4-BE49-F238E27FC236}">
                    <a16:creationId xmlns:a16="http://schemas.microsoft.com/office/drawing/2014/main" id="{D2F41219-5DFE-4991-8A7E-D81EC1C2B5EE}"/>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4" name="Freeform: Shape 223">
                <a:extLst>
                  <a:ext uri="{FF2B5EF4-FFF2-40B4-BE49-F238E27FC236}">
                    <a16:creationId xmlns:a16="http://schemas.microsoft.com/office/drawing/2014/main" id="{631B6AB5-7C4A-4437-A6BF-C6A236896589}"/>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5" name="Freeform: Shape 224">
                <a:extLst>
                  <a:ext uri="{FF2B5EF4-FFF2-40B4-BE49-F238E27FC236}">
                    <a16:creationId xmlns:a16="http://schemas.microsoft.com/office/drawing/2014/main" id="{897203B5-EF0D-4F4C-A4B6-B5582F7D6A7E}"/>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6" name="Freeform: Shape 225">
                <a:extLst>
                  <a:ext uri="{FF2B5EF4-FFF2-40B4-BE49-F238E27FC236}">
                    <a16:creationId xmlns:a16="http://schemas.microsoft.com/office/drawing/2014/main" id="{F7733105-9EB9-4EF2-8F40-6AD21A844C7D}"/>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7" name="Freeform: Shape 226">
                <a:extLst>
                  <a:ext uri="{FF2B5EF4-FFF2-40B4-BE49-F238E27FC236}">
                    <a16:creationId xmlns:a16="http://schemas.microsoft.com/office/drawing/2014/main" id="{E63EBB4B-F5A7-4554-A0C3-AED6ACAE8C3F}"/>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8" name="Freeform: Shape 227">
                <a:extLst>
                  <a:ext uri="{FF2B5EF4-FFF2-40B4-BE49-F238E27FC236}">
                    <a16:creationId xmlns:a16="http://schemas.microsoft.com/office/drawing/2014/main" id="{CCC74397-5624-4735-BE79-E16C6A12912A}"/>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9" name="Freeform: Shape 228">
                <a:extLst>
                  <a:ext uri="{FF2B5EF4-FFF2-40B4-BE49-F238E27FC236}">
                    <a16:creationId xmlns:a16="http://schemas.microsoft.com/office/drawing/2014/main" id="{A9A30123-68A7-4CAF-ACA1-E089D30CE5F5}"/>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0" name="Freeform: Shape 229">
                <a:extLst>
                  <a:ext uri="{FF2B5EF4-FFF2-40B4-BE49-F238E27FC236}">
                    <a16:creationId xmlns:a16="http://schemas.microsoft.com/office/drawing/2014/main" id="{341E089E-6C28-47B4-8F8D-DC7B2964BFDE}"/>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1" name="Freeform: Shape 230">
                <a:extLst>
                  <a:ext uri="{FF2B5EF4-FFF2-40B4-BE49-F238E27FC236}">
                    <a16:creationId xmlns:a16="http://schemas.microsoft.com/office/drawing/2014/main" id="{60C3E376-3FA2-4F28-8E26-5126E54F2D37}"/>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2" name="Freeform: Shape 231">
                <a:extLst>
                  <a:ext uri="{FF2B5EF4-FFF2-40B4-BE49-F238E27FC236}">
                    <a16:creationId xmlns:a16="http://schemas.microsoft.com/office/drawing/2014/main" id="{4452E443-8362-453F-8594-E2C5D05D3398}"/>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3" name="Freeform: Shape 232">
                <a:extLst>
                  <a:ext uri="{FF2B5EF4-FFF2-40B4-BE49-F238E27FC236}">
                    <a16:creationId xmlns:a16="http://schemas.microsoft.com/office/drawing/2014/main" id="{C2043C4D-27CC-45D6-9A62-966A77DD5812}"/>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4" name="Freeform: Shape 233">
                <a:extLst>
                  <a:ext uri="{FF2B5EF4-FFF2-40B4-BE49-F238E27FC236}">
                    <a16:creationId xmlns:a16="http://schemas.microsoft.com/office/drawing/2014/main" id="{F2D98196-D099-495E-A828-A073967D67FB}"/>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5" name="Freeform: Shape 234">
                <a:extLst>
                  <a:ext uri="{FF2B5EF4-FFF2-40B4-BE49-F238E27FC236}">
                    <a16:creationId xmlns:a16="http://schemas.microsoft.com/office/drawing/2014/main" id="{68586E33-BCEF-4B0E-95AC-B1E8EA25C65D}"/>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6" name="Freeform: Shape 235">
                <a:extLst>
                  <a:ext uri="{FF2B5EF4-FFF2-40B4-BE49-F238E27FC236}">
                    <a16:creationId xmlns:a16="http://schemas.microsoft.com/office/drawing/2014/main" id="{D088D3EB-C95E-441B-8F56-F04DDB19F1B6}"/>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7" name="Freeform: Shape 236">
                <a:extLst>
                  <a:ext uri="{FF2B5EF4-FFF2-40B4-BE49-F238E27FC236}">
                    <a16:creationId xmlns:a16="http://schemas.microsoft.com/office/drawing/2014/main" id="{635A3D28-BCDB-445F-800B-8DE8585F6A30}"/>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8" name="Freeform: Shape 237">
                <a:extLst>
                  <a:ext uri="{FF2B5EF4-FFF2-40B4-BE49-F238E27FC236}">
                    <a16:creationId xmlns:a16="http://schemas.microsoft.com/office/drawing/2014/main" id="{49C1D7F6-B9CD-46FF-9058-CD4E3DC2EC5C}"/>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9" name="Freeform: Shape 238">
                <a:extLst>
                  <a:ext uri="{FF2B5EF4-FFF2-40B4-BE49-F238E27FC236}">
                    <a16:creationId xmlns:a16="http://schemas.microsoft.com/office/drawing/2014/main" id="{9942B8B8-7819-434C-902E-8BF793967CF2}"/>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0" name="Freeform: Shape 239">
                <a:extLst>
                  <a:ext uri="{FF2B5EF4-FFF2-40B4-BE49-F238E27FC236}">
                    <a16:creationId xmlns:a16="http://schemas.microsoft.com/office/drawing/2014/main" id="{CDF6FF28-FCCB-4FD3-B5EC-8F9E3F4A1F0B}"/>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1" name="Freeform: Shape 240">
                <a:extLst>
                  <a:ext uri="{FF2B5EF4-FFF2-40B4-BE49-F238E27FC236}">
                    <a16:creationId xmlns:a16="http://schemas.microsoft.com/office/drawing/2014/main" id="{36634934-EC58-49CF-8AF5-0D1AD757663A}"/>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2" name="Freeform: Shape 241">
                <a:extLst>
                  <a:ext uri="{FF2B5EF4-FFF2-40B4-BE49-F238E27FC236}">
                    <a16:creationId xmlns:a16="http://schemas.microsoft.com/office/drawing/2014/main" id="{2A938075-EEBB-426F-AAEF-8DB877F1BF9F}"/>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3" name="Freeform: Shape 242">
                <a:extLst>
                  <a:ext uri="{FF2B5EF4-FFF2-40B4-BE49-F238E27FC236}">
                    <a16:creationId xmlns:a16="http://schemas.microsoft.com/office/drawing/2014/main" id="{9CF2395A-C8FA-4CE0-BADE-AD9620DCAC97}"/>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4" name="Freeform: Shape 243">
                <a:extLst>
                  <a:ext uri="{FF2B5EF4-FFF2-40B4-BE49-F238E27FC236}">
                    <a16:creationId xmlns:a16="http://schemas.microsoft.com/office/drawing/2014/main" id="{724C8CBB-AE30-4BDE-9609-6AD9DC4F1A8E}"/>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5" name="Freeform: Shape 244">
                <a:extLst>
                  <a:ext uri="{FF2B5EF4-FFF2-40B4-BE49-F238E27FC236}">
                    <a16:creationId xmlns:a16="http://schemas.microsoft.com/office/drawing/2014/main" id="{75077D00-21A4-4EA4-A836-2E6F377DC283}"/>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6" name="Freeform: Shape 245">
                <a:extLst>
                  <a:ext uri="{FF2B5EF4-FFF2-40B4-BE49-F238E27FC236}">
                    <a16:creationId xmlns:a16="http://schemas.microsoft.com/office/drawing/2014/main" id="{BFE1D84B-3E9B-4355-AB70-29BD0813469B}"/>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7" name="Freeform: Shape 246">
                <a:extLst>
                  <a:ext uri="{FF2B5EF4-FFF2-40B4-BE49-F238E27FC236}">
                    <a16:creationId xmlns:a16="http://schemas.microsoft.com/office/drawing/2014/main" id="{7E91096F-72A7-40D5-8D94-E473A526218C}"/>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8" name="Freeform: Shape 247">
                <a:extLst>
                  <a:ext uri="{FF2B5EF4-FFF2-40B4-BE49-F238E27FC236}">
                    <a16:creationId xmlns:a16="http://schemas.microsoft.com/office/drawing/2014/main" id="{0EB75445-3187-4401-86FD-A85FA620C85F}"/>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9" name="Freeform: Shape 248">
                <a:extLst>
                  <a:ext uri="{FF2B5EF4-FFF2-40B4-BE49-F238E27FC236}">
                    <a16:creationId xmlns:a16="http://schemas.microsoft.com/office/drawing/2014/main" id="{1D95CA2E-E941-4D26-B91B-7CDAE8112AC0}"/>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0" name="Freeform: Shape 249">
                <a:extLst>
                  <a:ext uri="{FF2B5EF4-FFF2-40B4-BE49-F238E27FC236}">
                    <a16:creationId xmlns:a16="http://schemas.microsoft.com/office/drawing/2014/main" id="{8A8CFFAC-749B-484A-8C17-634131D9C095}"/>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1" name="Freeform: Shape 250">
                <a:extLst>
                  <a:ext uri="{FF2B5EF4-FFF2-40B4-BE49-F238E27FC236}">
                    <a16:creationId xmlns:a16="http://schemas.microsoft.com/office/drawing/2014/main" id="{3125F4A7-EAFB-49D2-848F-8D0C044BE27B}"/>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2" name="Freeform: Shape 251">
                <a:extLst>
                  <a:ext uri="{FF2B5EF4-FFF2-40B4-BE49-F238E27FC236}">
                    <a16:creationId xmlns:a16="http://schemas.microsoft.com/office/drawing/2014/main" id="{B9B9B3BB-4B8E-4C75-96EA-4C2048C6F232}"/>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3" name="Freeform: Shape 252">
                <a:extLst>
                  <a:ext uri="{FF2B5EF4-FFF2-40B4-BE49-F238E27FC236}">
                    <a16:creationId xmlns:a16="http://schemas.microsoft.com/office/drawing/2014/main" id="{9017FF82-4E07-4642-AD9E-BB96D42BD639}"/>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4" name="Freeform: Shape 253">
                <a:extLst>
                  <a:ext uri="{FF2B5EF4-FFF2-40B4-BE49-F238E27FC236}">
                    <a16:creationId xmlns:a16="http://schemas.microsoft.com/office/drawing/2014/main" id="{6B1971AE-14DC-4045-882C-6B2E0CE3B16B}"/>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5" name="Freeform: Shape 254">
                <a:extLst>
                  <a:ext uri="{FF2B5EF4-FFF2-40B4-BE49-F238E27FC236}">
                    <a16:creationId xmlns:a16="http://schemas.microsoft.com/office/drawing/2014/main" id="{AA8CD457-0651-4ECC-81C7-C21EE779EDDA}"/>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6" name="Freeform: Shape 255">
                <a:extLst>
                  <a:ext uri="{FF2B5EF4-FFF2-40B4-BE49-F238E27FC236}">
                    <a16:creationId xmlns:a16="http://schemas.microsoft.com/office/drawing/2014/main" id="{65833210-69A5-47FF-8EA9-99D9E28B8D6D}"/>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7" name="Freeform: Shape 256">
                <a:extLst>
                  <a:ext uri="{FF2B5EF4-FFF2-40B4-BE49-F238E27FC236}">
                    <a16:creationId xmlns:a16="http://schemas.microsoft.com/office/drawing/2014/main" id="{C04C7A32-9FAA-4F63-9C56-4924343522E5}"/>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8" name="Freeform: Shape 257">
                <a:extLst>
                  <a:ext uri="{FF2B5EF4-FFF2-40B4-BE49-F238E27FC236}">
                    <a16:creationId xmlns:a16="http://schemas.microsoft.com/office/drawing/2014/main" id="{49DC777D-C77C-4470-B4AF-C884887B0C9C}"/>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9" name="Freeform: Shape 258">
                <a:extLst>
                  <a:ext uri="{FF2B5EF4-FFF2-40B4-BE49-F238E27FC236}">
                    <a16:creationId xmlns:a16="http://schemas.microsoft.com/office/drawing/2014/main" id="{158BF1D0-C876-400E-A139-5CE34D9B7581}"/>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0" name="Freeform: Shape 259">
                <a:extLst>
                  <a:ext uri="{FF2B5EF4-FFF2-40B4-BE49-F238E27FC236}">
                    <a16:creationId xmlns:a16="http://schemas.microsoft.com/office/drawing/2014/main" id="{12B92D7A-51EB-488C-8B4A-2DA48105CA0C}"/>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1" name="Freeform: Shape 260">
                <a:extLst>
                  <a:ext uri="{FF2B5EF4-FFF2-40B4-BE49-F238E27FC236}">
                    <a16:creationId xmlns:a16="http://schemas.microsoft.com/office/drawing/2014/main" id="{36F35362-EC6C-4B99-8EA0-B2E5F7E57544}"/>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2" name="Freeform: Shape 261">
                <a:extLst>
                  <a:ext uri="{FF2B5EF4-FFF2-40B4-BE49-F238E27FC236}">
                    <a16:creationId xmlns:a16="http://schemas.microsoft.com/office/drawing/2014/main" id="{E198CDFA-E8E4-4AB8-8152-70D0A9901701}"/>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3" name="Freeform: Shape 262">
                <a:extLst>
                  <a:ext uri="{FF2B5EF4-FFF2-40B4-BE49-F238E27FC236}">
                    <a16:creationId xmlns:a16="http://schemas.microsoft.com/office/drawing/2014/main" id="{0A6E867E-E4D5-4962-B1E3-40C1EBAD4540}"/>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4" name="Freeform: Shape 263">
                <a:extLst>
                  <a:ext uri="{FF2B5EF4-FFF2-40B4-BE49-F238E27FC236}">
                    <a16:creationId xmlns:a16="http://schemas.microsoft.com/office/drawing/2014/main" id="{80E476FD-96DE-446C-867F-9D329645237F}"/>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5" name="Freeform: Shape 264">
                <a:extLst>
                  <a:ext uri="{FF2B5EF4-FFF2-40B4-BE49-F238E27FC236}">
                    <a16:creationId xmlns:a16="http://schemas.microsoft.com/office/drawing/2014/main" id="{2A4B1DEE-9DE5-44FA-999C-35FC48FFD87B}"/>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6" name="Freeform: Shape 265">
                <a:extLst>
                  <a:ext uri="{FF2B5EF4-FFF2-40B4-BE49-F238E27FC236}">
                    <a16:creationId xmlns:a16="http://schemas.microsoft.com/office/drawing/2014/main" id="{B0466F5E-3E96-4F81-8A0D-03BE09971D09}"/>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7" name="Freeform: Shape 266">
                <a:extLst>
                  <a:ext uri="{FF2B5EF4-FFF2-40B4-BE49-F238E27FC236}">
                    <a16:creationId xmlns:a16="http://schemas.microsoft.com/office/drawing/2014/main" id="{7F10273E-D499-4A93-806B-29552CFEAB94}"/>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8" name="Freeform: Shape 267">
                <a:extLst>
                  <a:ext uri="{FF2B5EF4-FFF2-40B4-BE49-F238E27FC236}">
                    <a16:creationId xmlns:a16="http://schemas.microsoft.com/office/drawing/2014/main" id="{9F109E66-58F5-49F9-A8FA-C2C6B9D3314D}"/>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9" name="Freeform: Shape 268">
                <a:extLst>
                  <a:ext uri="{FF2B5EF4-FFF2-40B4-BE49-F238E27FC236}">
                    <a16:creationId xmlns:a16="http://schemas.microsoft.com/office/drawing/2014/main" id="{BEFEAFE3-481D-4BD8-8E0E-FD2D6514759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0" name="Freeform: Shape 269">
                <a:extLst>
                  <a:ext uri="{FF2B5EF4-FFF2-40B4-BE49-F238E27FC236}">
                    <a16:creationId xmlns:a16="http://schemas.microsoft.com/office/drawing/2014/main" id="{4D9F94D2-04D5-4055-ABB3-12E2D54D9168}"/>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1" name="Freeform: Shape 270">
                <a:extLst>
                  <a:ext uri="{FF2B5EF4-FFF2-40B4-BE49-F238E27FC236}">
                    <a16:creationId xmlns:a16="http://schemas.microsoft.com/office/drawing/2014/main" id="{8DF12218-DA8B-4C9D-AC25-6E4EB9E5157A}"/>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2" name="Freeform: Shape 271">
                <a:extLst>
                  <a:ext uri="{FF2B5EF4-FFF2-40B4-BE49-F238E27FC236}">
                    <a16:creationId xmlns:a16="http://schemas.microsoft.com/office/drawing/2014/main" id="{0EBFC3D4-98BB-45EA-B787-42AD1392C199}"/>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3" name="Freeform: Shape 272">
                <a:extLst>
                  <a:ext uri="{FF2B5EF4-FFF2-40B4-BE49-F238E27FC236}">
                    <a16:creationId xmlns:a16="http://schemas.microsoft.com/office/drawing/2014/main" id="{B012490F-C6CB-4B2B-ACEE-164410E430AA}"/>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4" name="Freeform: Shape 273">
                <a:extLst>
                  <a:ext uri="{FF2B5EF4-FFF2-40B4-BE49-F238E27FC236}">
                    <a16:creationId xmlns:a16="http://schemas.microsoft.com/office/drawing/2014/main" id="{C8A0CEBF-7017-4AE8-B110-4FB98A0931A1}"/>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5" name="Freeform: Shape 274">
                <a:extLst>
                  <a:ext uri="{FF2B5EF4-FFF2-40B4-BE49-F238E27FC236}">
                    <a16:creationId xmlns:a16="http://schemas.microsoft.com/office/drawing/2014/main" id="{BFB90B3C-B2E2-41FC-852F-20935BD58D3F}"/>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6" name="Freeform: Shape 275">
                <a:extLst>
                  <a:ext uri="{FF2B5EF4-FFF2-40B4-BE49-F238E27FC236}">
                    <a16:creationId xmlns:a16="http://schemas.microsoft.com/office/drawing/2014/main" id="{AD216D02-05DA-4573-8119-B89DD39D163C}"/>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7" name="Freeform: Shape 276">
                <a:extLst>
                  <a:ext uri="{FF2B5EF4-FFF2-40B4-BE49-F238E27FC236}">
                    <a16:creationId xmlns:a16="http://schemas.microsoft.com/office/drawing/2014/main" id="{4AD95CA3-812D-4706-A483-37C60CEFCF96}"/>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8" name="Freeform: Shape 277">
                <a:extLst>
                  <a:ext uri="{FF2B5EF4-FFF2-40B4-BE49-F238E27FC236}">
                    <a16:creationId xmlns:a16="http://schemas.microsoft.com/office/drawing/2014/main" id="{ED7350CE-E616-42AC-8E07-41E9A7A07CA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9" name="Freeform: Shape 278">
                <a:extLst>
                  <a:ext uri="{FF2B5EF4-FFF2-40B4-BE49-F238E27FC236}">
                    <a16:creationId xmlns:a16="http://schemas.microsoft.com/office/drawing/2014/main" id="{87A359AE-1FD7-4EC0-9759-55B2173A6EFD}"/>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0" name="Freeform: Shape 279">
                <a:extLst>
                  <a:ext uri="{FF2B5EF4-FFF2-40B4-BE49-F238E27FC236}">
                    <a16:creationId xmlns:a16="http://schemas.microsoft.com/office/drawing/2014/main" id="{97A88E14-719D-4D47-A0A1-80D6780E8EED}"/>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1" name="Freeform: Shape 280">
                <a:extLst>
                  <a:ext uri="{FF2B5EF4-FFF2-40B4-BE49-F238E27FC236}">
                    <a16:creationId xmlns:a16="http://schemas.microsoft.com/office/drawing/2014/main" id="{D16E2313-CE29-4A31-AC81-790178F4746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2" name="Freeform: Shape 281">
                <a:extLst>
                  <a:ext uri="{FF2B5EF4-FFF2-40B4-BE49-F238E27FC236}">
                    <a16:creationId xmlns:a16="http://schemas.microsoft.com/office/drawing/2014/main" id="{1D1C4F29-D833-4964-B939-3B727AE1EA41}"/>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3" name="Freeform: Shape 282">
                <a:extLst>
                  <a:ext uri="{FF2B5EF4-FFF2-40B4-BE49-F238E27FC236}">
                    <a16:creationId xmlns:a16="http://schemas.microsoft.com/office/drawing/2014/main" id="{4AAC2964-5640-4A4F-AF95-C44533263206}"/>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4" name="Freeform: Shape 283">
                <a:extLst>
                  <a:ext uri="{FF2B5EF4-FFF2-40B4-BE49-F238E27FC236}">
                    <a16:creationId xmlns:a16="http://schemas.microsoft.com/office/drawing/2014/main" id="{234E3EAE-3024-4122-B3C9-D19EF89411B2}"/>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5" name="Freeform: Shape 284">
                <a:extLst>
                  <a:ext uri="{FF2B5EF4-FFF2-40B4-BE49-F238E27FC236}">
                    <a16:creationId xmlns:a16="http://schemas.microsoft.com/office/drawing/2014/main" id="{28FD952A-B49E-4AFD-BE46-A826C893BA2B}"/>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6" name="Freeform: Shape 285">
                <a:extLst>
                  <a:ext uri="{FF2B5EF4-FFF2-40B4-BE49-F238E27FC236}">
                    <a16:creationId xmlns:a16="http://schemas.microsoft.com/office/drawing/2014/main" id="{A8F11D09-106F-4800-8537-1511F52735A8}"/>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7" name="Freeform: Shape 286">
                <a:extLst>
                  <a:ext uri="{FF2B5EF4-FFF2-40B4-BE49-F238E27FC236}">
                    <a16:creationId xmlns:a16="http://schemas.microsoft.com/office/drawing/2014/main" id="{628B2A9C-BF81-4C2A-A82F-094822D91962}"/>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8" name="Freeform: Shape 287">
                <a:extLst>
                  <a:ext uri="{FF2B5EF4-FFF2-40B4-BE49-F238E27FC236}">
                    <a16:creationId xmlns:a16="http://schemas.microsoft.com/office/drawing/2014/main" id="{67DB4930-228B-47AF-AAF7-1BF8F1B48A13}"/>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9" name="Freeform: Shape 288">
                <a:extLst>
                  <a:ext uri="{FF2B5EF4-FFF2-40B4-BE49-F238E27FC236}">
                    <a16:creationId xmlns:a16="http://schemas.microsoft.com/office/drawing/2014/main" id="{5C000D14-C33C-4ABC-8859-916548DDFFB4}"/>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0" name="Freeform: Shape 289">
                <a:extLst>
                  <a:ext uri="{FF2B5EF4-FFF2-40B4-BE49-F238E27FC236}">
                    <a16:creationId xmlns:a16="http://schemas.microsoft.com/office/drawing/2014/main" id="{EFD3C8C8-BB59-449C-B55E-01F014FF2BD1}"/>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1" name="Freeform: Shape 290">
                <a:extLst>
                  <a:ext uri="{FF2B5EF4-FFF2-40B4-BE49-F238E27FC236}">
                    <a16:creationId xmlns:a16="http://schemas.microsoft.com/office/drawing/2014/main" id="{F67091D2-B1F6-4D9C-BE4A-EE3988A464AF}"/>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2" name="Freeform: Shape 291">
                <a:extLst>
                  <a:ext uri="{FF2B5EF4-FFF2-40B4-BE49-F238E27FC236}">
                    <a16:creationId xmlns:a16="http://schemas.microsoft.com/office/drawing/2014/main" id="{E696DB2D-BF32-49CF-A3D0-B5BCFFFC3A7C}"/>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3" name="Freeform: Shape 292">
                <a:extLst>
                  <a:ext uri="{FF2B5EF4-FFF2-40B4-BE49-F238E27FC236}">
                    <a16:creationId xmlns:a16="http://schemas.microsoft.com/office/drawing/2014/main" id="{DA9DFC77-4503-4E27-81F8-4EC423EE7F26}"/>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4" name="Freeform: Shape 293">
                <a:extLst>
                  <a:ext uri="{FF2B5EF4-FFF2-40B4-BE49-F238E27FC236}">
                    <a16:creationId xmlns:a16="http://schemas.microsoft.com/office/drawing/2014/main" id="{C9750606-8257-49A8-BAC6-8AF5245F225F}"/>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5" name="Freeform: Shape 294">
                <a:extLst>
                  <a:ext uri="{FF2B5EF4-FFF2-40B4-BE49-F238E27FC236}">
                    <a16:creationId xmlns:a16="http://schemas.microsoft.com/office/drawing/2014/main" id="{1FAF9961-6FEB-4F37-AA12-4123C2F348CF}"/>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6" name="Freeform: Shape 295">
                <a:extLst>
                  <a:ext uri="{FF2B5EF4-FFF2-40B4-BE49-F238E27FC236}">
                    <a16:creationId xmlns:a16="http://schemas.microsoft.com/office/drawing/2014/main" id="{ECEB85EF-07A3-4915-972B-41652BD77A0A}"/>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7" name="Freeform: Shape 296">
                <a:extLst>
                  <a:ext uri="{FF2B5EF4-FFF2-40B4-BE49-F238E27FC236}">
                    <a16:creationId xmlns:a16="http://schemas.microsoft.com/office/drawing/2014/main" id="{70E3C169-E198-408B-8C0B-6D107638EEA4}"/>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8" name="Freeform: Shape 297">
                <a:extLst>
                  <a:ext uri="{FF2B5EF4-FFF2-40B4-BE49-F238E27FC236}">
                    <a16:creationId xmlns:a16="http://schemas.microsoft.com/office/drawing/2014/main" id="{F55D2648-69AF-4F06-B4E2-ED7EB64562C0}"/>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9" name="Freeform: Shape 298">
                <a:extLst>
                  <a:ext uri="{FF2B5EF4-FFF2-40B4-BE49-F238E27FC236}">
                    <a16:creationId xmlns:a16="http://schemas.microsoft.com/office/drawing/2014/main" id="{808EE613-DBD4-40A5-B2FC-FFE52B379596}"/>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0" name="Freeform: Shape 299">
                <a:extLst>
                  <a:ext uri="{FF2B5EF4-FFF2-40B4-BE49-F238E27FC236}">
                    <a16:creationId xmlns:a16="http://schemas.microsoft.com/office/drawing/2014/main" id="{5CF13D94-C51E-4F0C-93ED-89C74D5967D4}"/>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1" name="Freeform: Shape 300">
                <a:extLst>
                  <a:ext uri="{FF2B5EF4-FFF2-40B4-BE49-F238E27FC236}">
                    <a16:creationId xmlns:a16="http://schemas.microsoft.com/office/drawing/2014/main" id="{D02372BC-9E3F-430B-9E13-B750B7548287}"/>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2" name="Freeform: Shape 301">
                <a:extLst>
                  <a:ext uri="{FF2B5EF4-FFF2-40B4-BE49-F238E27FC236}">
                    <a16:creationId xmlns:a16="http://schemas.microsoft.com/office/drawing/2014/main" id="{5CC5A4DF-827D-4F25-A560-89C50AFC96F9}"/>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3" name="Freeform: Shape 302">
                <a:extLst>
                  <a:ext uri="{FF2B5EF4-FFF2-40B4-BE49-F238E27FC236}">
                    <a16:creationId xmlns:a16="http://schemas.microsoft.com/office/drawing/2014/main" id="{C664ED74-3F99-4CD6-9B08-8C66D3C2384C}"/>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4" name="Freeform: Shape 303">
                <a:extLst>
                  <a:ext uri="{FF2B5EF4-FFF2-40B4-BE49-F238E27FC236}">
                    <a16:creationId xmlns:a16="http://schemas.microsoft.com/office/drawing/2014/main" id="{A366A050-ABC8-404E-9D19-88C1BFD746AD}"/>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5" name="Freeform: Shape 304">
                <a:extLst>
                  <a:ext uri="{FF2B5EF4-FFF2-40B4-BE49-F238E27FC236}">
                    <a16:creationId xmlns:a16="http://schemas.microsoft.com/office/drawing/2014/main" id="{E54F9189-EFA8-450C-9A79-2642C2815DC1}"/>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6" name="Freeform: Shape 305">
                <a:extLst>
                  <a:ext uri="{FF2B5EF4-FFF2-40B4-BE49-F238E27FC236}">
                    <a16:creationId xmlns:a16="http://schemas.microsoft.com/office/drawing/2014/main" id="{83474EF4-3910-4D27-8CE9-6B0571690FB0}"/>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7" name="Freeform: Shape 306">
                <a:extLst>
                  <a:ext uri="{FF2B5EF4-FFF2-40B4-BE49-F238E27FC236}">
                    <a16:creationId xmlns:a16="http://schemas.microsoft.com/office/drawing/2014/main" id="{07AF992F-ECBF-4DC7-AAD7-C89A905F51C3}"/>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8" name="Freeform: Shape 307">
                <a:extLst>
                  <a:ext uri="{FF2B5EF4-FFF2-40B4-BE49-F238E27FC236}">
                    <a16:creationId xmlns:a16="http://schemas.microsoft.com/office/drawing/2014/main" id="{8DF44771-0BBE-4ABF-A1A0-4F21168E9496}"/>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9" name="Freeform: Shape 308">
                <a:extLst>
                  <a:ext uri="{FF2B5EF4-FFF2-40B4-BE49-F238E27FC236}">
                    <a16:creationId xmlns:a16="http://schemas.microsoft.com/office/drawing/2014/main" id="{A83A06AC-4FF7-4E63-8018-3EC97686E21C}"/>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0" name="Freeform: Shape 309">
                <a:extLst>
                  <a:ext uri="{FF2B5EF4-FFF2-40B4-BE49-F238E27FC236}">
                    <a16:creationId xmlns:a16="http://schemas.microsoft.com/office/drawing/2014/main" id="{CF2D1DA8-92C8-41E9-B8CA-AA39868CBF09}"/>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1" name="Freeform: Shape 310">
                <a:extLst>
                  <a:ext uri="{FF2B5EF4-FFF2-40B4-BE49-F238E27FC236}">
                    <a16:creationId xmlns:a16="http://schemas.microsoft.com/office/drawing/2014/main" id="{CE7EB8CC-07A4-47A7-928A-8984C4706850}"/>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2" name="Freeform: Shape 311">
                <a:extLst>
                  <a:ext uri="{FF2B5EF4-FFF2-40B4-BE49-F238E27FC236}">
                    <a16:creationId xmlns:a16="http://schemas.microsoft.com/office/drawing/2014/main" id="{DD8F57F4-0054-4907-A5A4-FEA9B509AD36}"/>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3" name="Freeform: Shape 312">
                <a:extLst>
                  <a:ext uri="{FF2B5EF4-FFF2-40B4-BE49-F238E27FC236}">
                    <a16:creationId xmlns:a16="http://schemas.microsoft.com/office/drawing/2014/main" id="{60ED5BA9-E036-40AE-A6CC-0DECB39D5A46}"/>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4" name="Freeform: Shape 313">
                <a:extLst>
                  <a:ext uri="{FF2B5EF4-FFF2-40B4-BE49-F238E27FC236}">
                    <a16:creationId xmlns:a16="http://schemas.microsoft.com/office/drawing/2014/main" id="{0FD10507-E725-4668-A9B2-F1C23A57A161}"/>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5" name="Freeform: Shape 314">
                <a:extLst>
                  <a:ext uri="{FF2B5EF4-FFF2-40B4-BE49-F238E27FC236}">
                    <a16:creationId xmlns:a16="http://schemas.microsoft.com/office/drawing/2014/main" id="{D1C0A19B-7E91-4068-9AA4-14FA512E22BD}"/>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6" name="Freeform: Shape 315">
                <a:extLst>
                  <a:ext uri="{FF2B5EF4-FFF2-40B4-BE49-F238E27FC236}">
                    <a16:creationId xmlns:a16="http://schemas.microsoft.com/office/drawing/2014/main" id="{280850D2-6E89-4131-9FB7-A009F965BDEB}"/>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7" name="Freeform: Shape 316">
                <a:extLst>
                  <a:ext uri="{FF2B5EF4-FFF2-40B4-BE49-F238E27FC236}">
                    <a16:creationId xmlns:a16="http://schemas.microsoft.com/office/drawing/2014/main" id="{9FE1F233-525B-490D-92CE-E84B86136916}"/>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8" name="Freeform: Shape 317">
                <a:extLst>
                  <a:ext uri="{FF2B5EF4-FFF2-40B4-BE49-F238E27FC236}">
                    <a16:creationId xmlns:a16="http://schemas.microsoft.com/office/drawing/2014/main" id="{7181D01C-96B5-44C1-A386-30CE0F738E0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9" name="Freeform: Shape 318">
                <a:extLst>
                  <a:ext uri="{FF2B5EF4-FFF2-40B4-BE49-F238E27FC236}">
                    <a16:creationId xmlns:a16="http://schemas.microsoft.com/office/drawing/2014/main" id="{E2B633A1-C30D-4403-AC8F-43AC6B9B7EA1}"/>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0" name="Freeform: Shape 319">
                <a:extLst>
                  <a:ext uri="{FF2B5EF4-FFF2-40B4-BE49-F238E27FC236}">
                    <a16:creationId xmlns:a16="http://schemas.microsoft.com/office/drawing/2014/main" id="{6A8ADFAF-7B99-4AF5-8AD0-6F6396B1E2AC}"/>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1" name="Freeform: Shape 320">
                <a:extLst>
                  <a:ext uri="{FF2B5EF4-FFF2-40B4-BE49-F238E27FC236}">
                    <a16:creationId xmlns:a16="http://schemas.microsoft.com/office/drawing/2014/main" id="{BF24EED6-9FF6-4D3B-B888-7C128BA748FD}"/>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2" name="Freeform: Shape 321">
                <a:extLst>
                  <a:ext uri="{FF2B5EF4-FFF2-40B4-BE49-F238E27FC236}">
                    <a16:creationId xmlns:a16="http://schemas.microsoft.com/office/drawing/2014/main" id="{6120BD91-6B39-4427-90EE-7F3AA46700A4}"/>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3" name="Freeform: Shape 322">
                <a:extLst>
                  <a:ext uri="{FF2B5EF4-FFF2-40B4-BE49-F238E27FC236}">
                    <a16:creationId xmlns:a16="http://schemas.microsoft.com/office/drawing/2014/main" id="{99BA16F9-242B-4140-BC3F-17E348414733}"/>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4" name="Freeform: Shape 323">
                <a:extLst>
                  <a:ext uri="{FF2B5EF4-FFF2-40B4-BE49-F238E27FC236}">
                    <a16:creationId xmlns:a16="http://schemas.microsoft.com/office/drawing/2014/main" id="{814ACF54-DEC1-429C-85FA-022FE7302222}"/>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5" name="Freeform: Shape 324">
                <a:extLst>
                  <a:ext uri="{FF2B5EF4-FFF2-40B4-BE49-F238E27FC236}">
                    <a16:creationId xmlns:a16="http://schemas.microsoft.com/office/drawing/2014/main" id="{8E30803D-601A-44AA-8D2C-F89DB4ADF487}"/>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6" name="Freeform: Shape 325">
                <a:extLst>
                  <a:ext uri="{FF2B5EF4-FFF2-40B4-BE49-F238E27FC236}">
                    <a16:creationId xmlns:a16="http://schemas.microsoft.com/office/drawing/2014/main" id="{4E6EEE87-0C42-4413-8EA5-706C464D32B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7" name="Freeform: Shape 326">
                <a:extLst>
                  <a:ext uri="{FF2B5EF4-FFF2-40B4-BE49-F238E27FC236}">
                    <a16:creationId xmlns:a16="http://schemas.microsoft.com/office/drawing/2014/main" id="{0832DF18-6AAF-4499-8D30-5A79B18EC003}"/>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8" name="Freeform: Shape 327">
                <a:extLst>
                  <a:ext uri="{FF2B5EF4-FFF2-40B4-BE49-F238E27FC236}">
                    <a16:creationId xmlns:a16="http://schemas.microsoft.com/office/drawing/2014/main" id="{4AD66F08-011B-4A20-B1E5-D3A9A35AA4EB}"/>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9" name="Freeform: Shape 328">
                <a:extLst>
                  <a:ext uri="{FF2B5EF4-FFF2-40B4-BE49-F238E27FC236}">
                    <a16:creationId xmlns:a16="http://schemas.microsoft.com/office/drawing/2014/main" id="{BBD23BB3-08F2-47BC-B141-4E6ED9492AA2}"/>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0" name="Freeform: Shape 329">
                <a:extLst>
                  <a:ext uri="{FF2B5EF4-FFF2-40B4-BE49-F238E27FC236}">
                    <a16:creationId xmlns:a16="http://schemas.microsoft.com/office/drawing/2014/main" id="{B3CE711A-2069-42C1-98C4-4508B5943F6A}"/>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1" name="Freeform: Shape 330">
                <a:extLst>
                  <a:ext uri="{FF2B5EF4-FFF2-40B4-BE49-F238E27FC236}">
                    <a16:creationId xmlns:a16="http://schemas.microsoft.com/office/drawing/2014/main" id="{26B8F21B-C222-4784-8D4C-7D5D24EA1F38}"/>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2" name="Freeform: Shape 331">
                <a:extLst>
                  <a:ext uri="{FF2B5EF4-FFF2-40B4-BE49-F238E27FC236}">
                    <a16:creationId xmlns:a16="http://schemas.microsoft.com/office/drawing/2014/main" id="{58C4C653-04CF-45EA-92F4-3B76B0AA9719}"/>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3" name="Freeform: Shape 332">
                <a:extLst>
                  <a:ext uri="{FF2B5EF4-FFF2-40B4-BE49-F238E27FC236}">
                    <a16:creationId xmlns:a16="http://schemas.microsoft.com/office/drawing/2014/main" id="{755FD61D-1008-46FD-86B1-4F633814A453}"/>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4" name="Freeform: Shape 333">
                <a:extLst>
                  <a:ext uri="{FF2B5EF4-FFF2-40B4-BE49-F238E27FC236}">
                    <a16:creationId xmlns:a16="http://schemas.microsoft.com/office/drawing/2014/main" id="{A3DBC891-2610-4AC1-B1D3-806E504EF435}"/>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5" name="Freeform: Shape 334">
                <a:extLst>
                  <a:ext uri="{FF2B5EF4-FFF2-40B4-BE49-F238E27FC236}">
                    <a16:creationId xmlns:a16="http://schemas.microsoft.com/office/drawing/2014/main" id="{4D9F77CB-AC06-45E2-B791-BA0A7FC6A6C5}"/>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6" name="Freeform: Shape 335">
                <a:extLst>
                  <a:ext uri="{FF2B5EF4-FFF2-40B4-BE49-F238E27FC236}">
                    <a16:creationId xmlns:a16="http://schemas.microsoft.com/office/drawing/2014/main" id="{9006458F-4478-468F-ADDA-3A1A260F2798}"/>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7" name="Freeform: Shape 336">
                <a:extLst>
                  <a:ext uri="{FF2B5EF4-FFF2-40B4-BE49-F238E27FC236}">
                    <a16:creationId xmlns:a16="http://schemas.microsoft.com/office/drawing/2014/main" id="{366818E9-6C2E-4220-8542-BD64F8B7EE81}"/>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8" name="Freeform: Shape 337">
                <a:extLst>
                  <a:ext uri="{FF2B5EF4-FFF2-40B4-BE49-F238E27FC236}">
                    <a16:creationId xmlns:a16="http://schemas.microsoft.com/office/drawing/2014/main" id="{BD7BF3C8-FAD3-44BA-A91A-7FCE6DCE83E9}"/>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9" name="Freeform: Shape 338">
                <a:extLst>
                  <a:ext uri="{FF2B5EF4-FFF2-40B4-BE49-F238E27FC236}">
                    <a16:creationId xmlns:a16="http://schemas.microsoft.com/office/drawing/2014/main" id="{A675950D-FE3F-4100-8304-02525FC59CA4}"/>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0" name="Freeform: Shape 339">
                <a:extLst>
                  <a:ext uri="{FF2B5EF4-FFF2-40B4-BE49-F238E27FC236}">
                    <a16:creationId xmlns:a16="http://schemas.microsoft.com/office/drawing/2014/main" id="{67959628-A9E4-4868-B5C4-02A208D9EABC}"/>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1" name="Freeform: Shape 340">
                <a:extLst>
                  <a:ext uri="{FF2B5EF4-FFF2-40B4-BE49-F238E27FC236}">
                    <a16:creationId xmlns:a16="http://schemas.microsoft.com/office/drawing/2014/main" id="{ADECC7F1-0F45-486A-A990-EB276BB3384F}"/>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2" name="Freeform: Shape 341">
                <a:extLst>
                  <a:ext uri="{FF2B5EF4-FFF2-40B4-BE49-F238E27FC236}">
                    <a16:creationId xmlns:a16="http://schemas.microsoft.com/office/drawing/2014/main" id="{1245F143-DC77-4399-A4A7-A1F3B391803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3" name="Freeform: Shape 342">
                <a:extLst>
                  <a:ext uri="{FF2B5EF4-FFF2-40B4-BE49-F238E27FC236}">
                    <a16:creationId xmlns:a16="http://schemas.microsoft.com/office/drawing/2014/main" id="{475F08F8-55E9-4206-9AAE-E916FC31406E}"/>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4" name="Freeform: Shape 343">
                <a:extLst>
                  <a:ext uri="{FF2B5EF4-FFF2-40B4-BE49-F238E27FC236}">
                    <a16:creationId xmlns:a16="http://schemas.microsoft.com/office/drawing/2014/main" id="{B161936D-1B88-4DE0-9773-06D8E71E803C}"/>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5" name="Freeform: Shape 344">
                <a:extLst>
                  <a:ext uri="{FF2B5EF4-FFF2-40B4-BE49-F238E27FC236}">
                    <a16:creationId xmlns:a16="http://schemas.microsoft.com/office/drawing/2014/main" id="{D9EA60CC-AC1F-49D4-94B1-48FD127B43A7}"/>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6" name="Freeform: Shape 345">
                <a:extLst>
                  <a:ext uri="{FF2B5EF4-FFF2-40B4-BE49-F238E27FC236}">
                    <a16:creationId xmlns:a16="http://schemas.microsoft.com/office/drawing/2014/main" id="{56AE36DF-ED72-4751-A123-9AD7BA0CEEE0}"/>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7" name="Freeform: Shape 346">
                <a:extLst>
                  <a:ext uri="{FF2B5EF4-FFF2-40B4-BE49-F238E27FC236}">
                    <a16:creationId xmlns:a16="http://schemas.microsoft.com/office/drawing/2014/main" id="{856DA2E5-CBAE-4B4F-A30B-DFC1EE9B592C}"/>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8" name="Freeform: Shape 347">
                <a:extLst>
                  <a:ext uri="{FF2B5EF4-FFF2-40B4-BE49-F238E27FC236}">
                    <a16:creationId xmlns:a16="http://schemas.microsoft.com/office/drawing/2014/main" id="{5E60101A-81EF-48E2-B67D-EB8847278D98}"/>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9" name="Freeform: Shape 348">
                <a:extLst>
                  <a:ext uri="{FF2B5EF4-FFF2-40B4-BE49-F238E27FC236}">
                    <a16:creationId xmlns:a16="http://schemas.microsoft.com/office/drawing/2014/main" id="{623BF631-A52C-4AAD-B012-1FD678A1F657}"/>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0" name="Freeform: Shape 349">
                <a:extLst>
                  <a:ext uri="{FF2B5EF4-FFF2-40B4-BE49-F238E27FC236}">
                    <a16:creationId xmlns:a16="http://schemas.microsoft.com/office/drawing/2014/main" id="{3BA8C092-E3E4-4EA7-A73A-3BB13B493E2D}"/>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1" name="Freeform: Shape 350">
                <a:extLst>
                  <a:ext uri="{FF2B5EF4-FFF2-40B4-BE49-F238E27FC236}">
                    <a16:creationId xmlns:a16="http://schemas.microsoft.com/office/drawing/2014/main" id="{E4D5F4C5-FFAD-41D1-9E66-8DEA9AE3C68A}"/>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2" name="Freeform: Shape 351">
                <a:extLst>
                  <a:ext uri="{FF2B5EF4-FFF2-40B4-BE49-F238E27FC236}">
                    <a16:creationId xmlns:a16="http://schemas.microsoft.com/office/drawing/2014/main" id="{1B80E2AD-D598-4076-9A70-3FF60D761AAE}"/>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3" name="Freeform: Shape 352">
                <a:extLst>
                  <a:ext uri="{FF2B5EF4-FFF2-40B4-BE49-F238E27FC236}">
                    <a16:creationId xmlns:a16="http://schemas.microsoft.com/office/drawing/2014/main" id="{1E139F40-06E7-4E2F-A479-392BC2D27152}"/>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4" name="Freeform: Shape 353">
                <a:extLst>
                  <a:ext uri="{FF2B5EF4-FFF2-40B4-BE49-F238E27FC236}">
                    <a16:creationId xmlns:a16="http://schemas.microsoft.com/office/drawing/2014/main" id="{57B33B74-723F-44E4-8CF7-F68B6BBEE243}"/>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5" name="Freeform: Shape 354">
                <a:extLst>
                  <a:ext uri="{FF2B5EF4-FFF2-40B4-BE49-F238E27FC236}">
                    <a16:creationId xmlns:a16="http://schemas.microsoft.com/office/drawing/2014/main" id="{3300C380-880A-440E-AD73-941A859A69BF}"/>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6" name="Freeform: Shape 355">
                <a:extLst>
                  <a:ext uri="{FF2B5EF4-FFF2-40B4-BE49-F238E27FC236}">
                    <a16:creationId xmlns:a16="http://schemas.microsoft.com/office/drawing/2014/main" id="{8649CE7C-4F6C-4C19-9A37-881B022144B8}"/>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7" name="Freeform: Shape 356">
                <a:extLst>
                  <a:ext uri="{FF2B5EF4-FFF2-40B4-BE49-F238E27FC236}">
                    <a16:creationId xmlns:a16="http://schemas.microsoft.com/office/drawing/2014/main" id="{88A320C2-A1D9-4FC0-89CA-B951E12B32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19" name="Grafik 4">
              <a:extLst>
                <a:ext uri="{FF2B5EF4-FFF2-40B4-BE49-F238E27FC236}">
                  <a16:creationId xmlns:a16="http://schemas.microsoft.com/office/drawing/2014/main" id="{723EE676-95B0-40B5-BB3B-183555D2F1A1}"/>
                </a:ext>
              </a:extLst>
            </p:cNvPr>
            <p:cNvGrpSpPr/>
            <p:nvPr/>
          </p:nvGrpSpPr>
          <p:grpSpPr>
            <a:xfrm>
              <a:off x="10154386" y="4452483"/>
              <a:ext cx="1443404" cy="1443418"/>
              <a:chOff x="5734037" y="3067039"/>
              <a:chExt cx="724483" cy="724489"/>
            </a:xfrm>
            <a:grpFill/>
          </p:grpSpPr>
          <p:sp>
            <p:nvSpPr>
              <p:cNvPr id="20" name="Freeform: Shape 19">
                <a:extLst>
                  <a:ext uri="{FF2B5EF4-FFF2-40B4-BE49-F238E27FC236}">
                    <a16:creationId xmlns:a16="http://schemas.microsoft.com/office/drawing/2014/main" id="{13EE9E24-328D-4967-A7D6-9AD696D5C918}"/>
                  </a:ext>
                </a:extLst>
              </p:cNvPr>
              <p:cNvSpPr/>
              <p:nvPr/>
            </p:nvSpPr>
            <p:spPr>
              <a:xfrm>
                <a:off x="5734038" y="3067039"/>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7F066982-3E06-46AC-8C85-3AA30F5EFDB9}"/>
                  </a:ext>
                </a:extLst>
              </p:cNvPr>
              <p:cNvSpPr/>
              <p:nvPr/>
            </p:nvSpPr>
            <p:spPr>
              <a:xfrm>
                <a:off x="5793283"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E699AAE6-74C2-4138-8B31-465764562509}"/>
                  </a:ext>
                </a:extLst>
              </p:cNvPr>
              <p:cNvSpPr/>
              <p:nvPr/>
            </p:nvSpPr>
            <p:spPr>
              <a:xfrm>
                <a:off x="5852433"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2FB875D4-122F-435D-8C34-5FA4B0BBE089}"/>
                  </a:ext>
                </a:extLst>
              </p:cNvPr>
              <p:cNvSpPr/>
              <p:nvPr/>
            </p:nvSpPr>
            <p:spPr>
              <a:xfrm>
                <a:off x="591167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A1E1023F-42A9-42FC-86FB-4730DD3158D0}"/>
                  </a:ext>
                </a:extLst>
              </p:cNvPr>
              <p:cNvSpPr/>
              <p:nvPr/>
            </p:nvSpPr>
            <p:spPr>
              <a:xfrm>
                <a:off x="5970828"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eform: Shape 24">
                <a:extLst>
                  <a:ext uri="{FF2B5EF4-FFF2-40B4-BE49-F238E27FC236}">
                    <a16:creationId xmlns:a16="http://schemas.microsoft.com/office/drawing/2014/main" id="{219FA068-A7DA-424C-81C0-CCA59AFF2910}"/>
                  </a:ext>
                </a:extLst>
              </p:cNvPr>
              <p:cNvSpPr/>
              <p:nvPr/>
            </p:nvSpPr>
            <p:spPr>
              <a:xfrm>
                <a:off x="6030074"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6" name="Freeform: Shape 25">
                <a:extLst>
                  <a:ext uri="{FF2B5EF4-FFF2-40B4-BE49-F238E27FC236}">
                    <a16:creationId xmlns:a16="http://schemas.microsoft.com/office/drawing/2014/main" id="{76050C48-FA99-47E4-9729-B386AD54EA47}"/>
                  </a:ext>
                </a:extLst>
              </p:cNvPr>
              <p:cNvSpPr/>
              <p:nvPr/>
            </p:nvSpPr>
            <p:spPr>
              <a:xfrm>
                <a:off x="608922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7" name="Freeform: Shape 26">
                <a:extLst>
                  <a:ext uri="{FF2B5EF4-FFF2-40B4-BE49-F238E27FC236}">
                    <a16:creationId xmlns:a16="http://schemas.microsoft.com/office/drawing/2014/main" id="{A327ECE9-CE51-4C29-9AFB-D740BC96774A}"/>
                  </a:ext>
                </a:extLst>
              </p:cNvPr>
              <p:cNvSpPr/>
              <p:nvPr/>
            </p:nvSpPr>
            <p:spPr>
              <a:xfrm>
                <a:off x="5734038" y="3126284"/>
                <a:ext cx="14192" cy="14097"/>
              </a:xfrm>
              <a:custGeom>
                <a:avLst/>
                <a:gdLst>
                  <a:gd name="connsiteX0" fmla="*/ 14192 w 14192"/>
                  <a:gd name="connsiteY0" fmla="*/ 7049 h 14097"/>
                  <a:gd name="connsiteX1" fmla="*/ 7144 w 14192"/>
                  <a:gd name="connsiteY1" fmla="*/ 14097 h 14097"/>
                  <a:gd name="connsiteX2" fmla="*/ 0 w 14192"/>
                  <a:gd name="connsiteY2" fmla="*/ 7049 h 14097"/>
                  <a:gd name="connsiteX3" fmla="*/ 7049 w 14192"/>
                  <a:gd name="connsiteY3" fmla="*/ 0 h 14097"/>
                  <a:gd name="connsiteX4" fmla="*/ 14192 w 14192"/>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9"/>
                    </a:moveTo>
                    <a:cubicBezTo>
                      <a:pt x="14192" y="10954"/>
                      <a:pt x="11049" y="14097"/>
                      <a:pt x="7144" y="14097"/>
                    </a:cubicBezTo>
                    <a:cubicBezTo>
                      <a:pt x="3239" y="14097"/>
                      <a:pt x="0" y="10954"/>
                      <a:pt x="0" y="7049"/>
                    </a:cubicBezTo>
                    <a:cubicBezTo>
                      <a:pt x="0" y="3143"/>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3314F941-FE16-4684-AD11-40031407E28F}"/>
                  </a:ext>
                </a:extLst>
              </p:cNvPr>
              <p:cNvSpPr/>
              <p:nvPr/>
            </p:nvSpPr>
            <p:spPr>
              <a:xfrm>
                <a:off x="5793283" y="312628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A12ED5B2-85E7-4C0F-911D-84166633F6CF}"/>
                  </a:ext>
                </a:extLst>
              </p:cNvPr>
              <p:cNvSpPr/>
              <p:nvPr/>
            </p:nvSpPr>
            <p:spPr>
              <a:xfrm>
                <a:off x="5852433"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E16B5A61-8CFF-4FDF-9B21-09C8297A4DAB}"/>
                  </a:ext>
                </a:extLst>
              </p:cNvPr>
              <p:cNvSpPr/>
              <p:nvPr/>
            </p:nvSpPr>
            <p:spPr>
              <a:xfrm>
                <a:off x="591167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eform: Shape 30">
                <a:extLst>
                  <a:ext uri="{FF2B5EF4-FFF2-40B4-BE49-F238E27FC236}">
                    <a16:creationId xmlns:a16="http://schemas.microsoft.com/office/drawing/2014/main" id="{CE0A8595-93E1-4499-86A8-9B43B07C11D1}"/>
                  </a:ext>
                </a:extLst>
              </p:cNvPr>
              <p:cNvSpPr/>
              <p:nvPr/>
            </p:nvSpPr>
            <p:spPr>
              <a:xfrm>
                <a:off x="5970828"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eform: Shape 31">
                <a:extLst>
                  <a:ext uri="{FF2B5EF4-FFF2-40B4-BE49-F238E27FC236}">
                    <a16:creationId xmlns:a16="http://schemas.microsoft.com/office/drawing/2014/main" id="{2C380735-19C3-47FA-978D-3E9904679374}"/>
                  </a:ext>
                </a:extLst>
              </p:cNvPr>
              <p:cNvSpPr/>
              <p:nvPr/>
            </p:nvSpPr>
            <p:spPr>
              <a:xfrm>
                <a:off x="6030073" y="3126284"/>
                <a:ext cx="14097" cy="14097"/>
              </a:xfrm>
              <a:custGeom>
                <a:avLst/>
                <a:gdLst>
                  <a:gd name="connsiteX0" fmla="*/ 14097 w 14097"/>
                  <a:gd name="connsiteY0" fmla="*/ 7049 h 14097"/>
                  <a:gd name="connsiteX1" fmla="*/ 7048 w 14097"/>
                  <a:gd name="connsiteY1" fmla="*/ 14097 h 14097"/>
                  <a:gd name="connsiteX2" fmla="*/ 0 w 14097"/>
                  <a:gd name="connsiteY2" fmla="*/ 7049 h 14097"/>
                  <a:gd name="connsiteX3" fmla="*/ 7048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Freeform: Shape 32">
                <a:extLst>
                  <a:ext uri="{FF2B5EF4-FFF2-40B4-BE49-F238E27FC236}">
                    <a16:creationId xmlns:a16="http://schemas.microsoft.com/office/drawing/2014/main" id="{CA6B2F2B-1750-4093-AD58-D2AA9CF8266F}"/>
                  </a:ext>
                </a:extLst>
              </p:cNvPr>
              <p:cNvSpPr/>
              <p:nvPr/>
            </p:nvSpPr>
            <p:spPr>
              <a:xfrm>
                <a:off x="6089224" y="312628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4" name="Freeform: Shape 33">
                <a:extLst>
                  <a:ext uri="{FF2B5EF4-FFF2-40B4-BE49-F238E27FC236}">
                    <a16:creationId xmlns:a16="http://schemas.microsoft.com/office/drawing/2014/main" id="{AB32A52B-3F30-43A0-88FD-9AB3DD78B034}"/>
                  </a:ext>
                </a:extLst>
              </p:cNvPr>
              <p:cNvSpPr/>
              <p:nvPr/>
            </p:nvSpPr>
            <p:spPr>
              <a:xfrm>
                <a:off x="5734038" y="318543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5" name="Freeform: Shape 34">
                <a:extLst>
                  <a:ext uri="{FF2B5EF4-FFF2-40B4-BE49-F238E27FC236}">
                    <a16:creationId xmlns:a16="http://schemas.microsoft.com/office/drawing/2014/main" id="{C94B2563-F4BE-4780-ABE8-8359DBB2371F}"/>
                  </a:ext>
                </a:extLst>
              </p:cNvPr>
              <p:cNvSpPr/>
              <p:nvPr/>
            </p:nvSpPr>
            <p:spPr>
              <a:xfrm>
                <a:off x="5793283"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372DFDDB-1231-49CA-84CA-E4BE438A3182}"/>
                  </a:ext>
                </a:extLst>
              </p:cNvPr>
              <p:cNvSpPr/>
              <p:nvPr/>
            </p:nvSpPr>
            <p:spPr>
              <a:xfrm>
                <a:off x="5852433"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930DEA24-357A-4CE2-A894-9CC59149E6BB}"/>
                  </a:ext>
                </a:extLst>
              </p:cNvPr>
              <p:cNvSpPr/>
              <p:nvPr/>
            </p:nvSpPr>
            <p:spPr>
              <a:xfrm>
                <a:off x="591167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5334C62D-A806-464B-86FF-63BA4B4B7DB0}"/>
                  </a:ext>
                </a:extLst>
              </p:cNvPr>
              <p:cNvSpPr/>
              <p:nvPr/>
            </p:nvSpPr>
            <p:spPr>
              <a:xfrm>
                <a:off x="5970828"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DC0AE61D-5513-4496-AF95-4F1FA2D368B3}"/>
                  </a:ext>
                </a:extLst>
              </p:cNvPr>
              <p:cNvSpPr/>
              <p:nvPr/>
            </p:nvSpPr>
            <p:spPr>
              <a:xfrm>
                <a:off x="6030074" y="318543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7D604D00-5107-4CA5-8461-DBF2520C1636}"/>
                  </a:ext>
                </a:extLst>
              </p:cNvPr>
              <p:cNvSpPr/>
              <p:nvPr/>
            </p:nvSpPr>
            <p:spPr>
              <a:xfrm>
                <a:off x="6089224" y="318543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ABF1B949-6E40-46C3-BCE9-DA2A24C5D2AF}"/>
                  </a:ext>
                </a:extLst>
              </p:cNvPr>
              <p:cNvSpPr/>
              <p:nvPr/>
            </p:nvSpPr>
            <p:spPr>
              <a:xfrm>
                <a:off x="5734038" y="324467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9C0D9DE4-3D59-4B4F-8054-99080988D424}"/>
                  </a:ext>
                </a:extLst>
              </p:cNvPr>
              <p:cNvSpPr/>
              <p:nvPr/>
            </p:nvSpPr>
            <p:spPr>
              <a:xfrm>
                <a:off x="5793283" y="3244677"/>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DF2EC95B-927F-4B94-B878-CD68D0DC4E24}"/>
                  </a:ext>
                </a:extLst>
              </p:cNvPr>
              <p:cNvSpPr/>
              <p:nvPr/>
            </p:nvSpPr>
            <p:spPr>
              <a:xfrm>
                <a:off x="5852433"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7001FEFB-AE24-4CF7-8EEF-084BCD466D81}"/>
                  </a:ext>
                </a:extLst>
              </p:cNvPr>
              <p:cNvSpPr/>
              <p:nvPr/>
            </p:nvSpPr>
            <p:spPr>
              <a:xfrm>
                <a:off x="591167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459BD4F3-A5E1-4F7D-A7AB-EF6BED5BE889}"/>
                  </a:ext>
                </a:extLst>
              </p:cNvPr>
              <p:cNvSpPr/>
              <p:nvPr/>
            </p:nvSpPr>
            <p:spPr>
              <a:xfrm>
                <a:off x="5970828"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F1687F6E-4940-4782-A3A7-5C9C1552BF4B}"/>
                  </a:ext>
                </a:extLst>
              </p:cNvPr>
              <p:cNvSpPr/>
              <p:nvPr/>
            </p:nvSpPr>
            <p:spPr>
              <a:xfrm>
                <a:off x="6030073" y="324467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BEC7FFDC-A904-44D2-8F0B-91A5C76CC514}"/>
                  </a:ext>
                </a:extLst>
              </p:cNvPr>
              <p:cNvSpPr/>
              <p:nvPr/>
            </p:nvSpPr>
            <p:spPr>
              <a:xfrm>
                <a:off x="6089224" y="3244677"/>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EA15C8BC-5975-40E1-A988-EB34FBCF078A}"/>
                  </a:ext>
                </a:extLst>
              </p:cNvPr>
              <p:cNvSpPr/>
              <p:nvPr/>
            </p:nvSpPr>
            <p:spPr>
              <a:xfrm>
                <a:off x="5734038" y="3303829"/>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371BAC0D-2BF9-4781-A7BB-06AA16D0E6C2}"/>
                  </a:ext>
                </a:extLst>
              </p:cNvPr>
              <p:cNvSpPr/>
              <p:nvPr/>
            </p:nvSpPr>
            <p:spPr>
              <a:xfrm>
                <a:off x="5793283"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FD04182-650D-498F-A066-FE4C0FA6DA1E}"/>
                  </a:ext>
                </a:extLst>
              </p:cNvPr>
              <p:cNvSpPr/>
              <p:nvPr/>
            </p:nvSpPr>
            <p:spPr>
              <a:xfrm>
                <a:off x="5852433"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6E839DFF-01B4-4B5E-9910-024EC8FE1DA7}"/>
                  </a:ext>
                </a:extLst>
              </p:cNvPr>
              <p:cNvSpPr/>
              <p:nvPr/>
            </p:nvSpPr>
            <p:spPr>
              <a:xfrm>
                <a:off x="591167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0C100C3D-5A4C-4D50-AAEC-07A4457548DE}"/>
                  </a:ext>
                </a:extLst>
              </p:cNvPr>
              <p:cNvSpPr/>
              <p:nvPr/>
            </p:nvSpPr>
            <p:spPr>
              <a:xfrm>
                <a:off x="5970828"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C8647050-08AF-4BD8-87C4-CA230312901B}"/>
                  </a:ext>
                </a:extLst>
              </p:cNvPr>
              <p:cNvSpPr/>
              <p:nvPr/>
            </p:nvSpPr>
            <p:spPr>
              <a:xfrm>
                <a:off x="6030073" y="3303829"/>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9A0F33E0-AADA-44E2-A5AC-31DF5EE3D381}"/>
                  </a:ext>
                </a:extLst>
              </p:cNvPr>
              <p:cNvSpPr/>
              <p:nvPr/>
            </p:nvSpPr>
            <p:spPr>
              <a:xfrm>
                <a:off x="608922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32C8FA1D-A02A-4388-9886-69EBC58C077E}"/>
                  </a:ext>
                </a:extLst>
              </p:cNvPr>
              <p:cNvSpPr/>
              <p:nvPr/>
            </p:nvSpPr>
            <p:spPr>
              <a:xfrm>
                <a:off x="5734038" y="3363074"/>
                <a:ext cx="14192" cy="14097"/>
              </a:xfrm>
              <a:custGeom>
                <a:avLst/>
                <a:gdLst>
                  <a:gd name="connsiteX0" fmla="*/ 14192 w 14192"/>
                  <a:gd name="connsiteY0" fmla="*/ 7048 h 14097"/>
                  <a:gd name="connsiteX1" fmla="*/ 7144 w 14192"/>
                  <a:gd name="connsiteY1" fmla="*/ 14097 h 14097"/>
                  <a:gd name="connsiteX2" fmla="*/ 0 w 14192"/>
                  <a:gd name="connsiteY2" fmla="*/ 7048 h 14097"/>
                  <a:gd name="connsiteX3" fmla="*/ 7049 w 14192"/>
                  <a:gd name="connsiteY3" fmla="*/ 0 h 14097"/>
                  <a:gd name="connsiteX4" fmla="*/ 14192 w 14192"/>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7">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99421FD3-355A-4629-BFAD-527ECD82EE07}"/>
                  </a:ext>
                </a:extLst>
              </p:cNvPr>
              <p:cNvSpPr/>
              <p:nvPr/>
            </p:nvSpPr>
            <p:spPr>
              <a:xfrm>
                <a:off x="5793283"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7" name="Freeform: Shape 56">
                <a:extLst>
                  <a:ext uri="{FF2B5EF4-FFF2-40B4-BE49-F238E27FC236}">
                    <a16:creationId xmlns:a16="http://schemas.microsoft.com/office/drawing/2014/main" id="{2AB71DCF-EB57-4B33-9FF7-11CA0CB96573}"/>
                  </a:ext>
                </a:extLst>
              </p:cNvPr>
              <p:cNvSpPr/>
              <p:nvPr/>
            </p:nvSpPr>
            <p:spPr>
              <a:xfrm>
                <a:off x="5852433"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8" name="Freeform: Shape 57">
                <a:extLst>
                  <a:ext uri="{FF2B5EF4-FFF2-40B4-BE49-F238E27FC236}">
                    <a16:creationId xmlns:a16="http://schemas.microsoft.com/office/drawing/2014/main" id="{CE86AA54-A444-4823-A6DC-491E77E34B4A}"/>
                  </a:ext>
                </a:extLst>
              </p:cNvPr>
              <p:cNvSpPr/>
              <p:nvPr/>
            </p:nvSpPr>
            <p:spPr>
              <a:xfrm>
                <a:off x="591167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59" name="Freeform: Shape 58">
                <a:extLst>
                  <a:ext uri="{FF2B5EF4-FFF2-40B4-BE49-F238E27FC236}">
                    <a16:creationId xmlns:a16="http://schemas.microsoft.com/office/drawing/2014/main" id="{750E2DF6-23A6-4192-BD64-7997AABE595B}"/>
                  </a:ext>
                </a:extLst>
              </p:cNvPr>
              <p:cNvSpPr/>
              <p:nvPr/>
            </p:nvSpPr>
            <p:spPr>
              <a:xfrm>
                <a:off x="5970828"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0" name="Freeform: Shape 59">
                <a:extLst>
                  <a:ext uri="{FF2B5EF4-FFF2-40B4-BE49-F238E27FC236}">
                    <a16:creationId xmlns:a16="http://schemas.microsoft.com/office/drawing/2014/main" id="{DC3D9758-1EA4-43A6-8375-DDED592A9AB6}"/>
                  </a:ext>
                </a:extLst>
              </p:cNvPr>
              <p:cNvSpPr/>
              <p:nvPr/>
            </p:nvSpPr>
            <p:spPr>
              <a:xfrm>
                <a:off x="6030073" y="3363074"/>
                <a:ext cx="14097" cy="14097"/>
              </a:xfrm>
              <a:custGeom>
                <a:avLst/>
                <a:gdLst>
                  <a:gd name="connsiteX0" fmla="*/ 14097 w 14097"/>
                  <a:gd name="connsiteY0" fmla="*/ 7048 h 14097"/>
                  <a:gd name="connsiteX1" fmla="*/ 7048 w 14097"/>
                  <a:gd name="connsiteY1" fmla="*/ 14097 h 14097"/>
                  <a:gd name="connsiteX2" fmla="*/ 0 w 14097"/>
                  <a:gd name="connsiteY2" fmla="*/ 7048 h 14097"/>
                  <a:gd name="connsiteX3" fmla="*/ 7048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1" name="Freeform: Shape 60">
                <a:extLst>
                  <a:ext uri="{FF2B5EF4-FFF2-40B4-BE49-F238E27FC236}">
                    <a16:creationId xmlns:a16="http://schemas.microsoft.com/office/drawing/2014/main" id="{1DFC1416-C64A-4C0B-8898-ABAABA0FCBC2}"/>
                  </a:ext>
                </a:extLst>
              </p:cNvPr>
              <p:cNvSpPr/>
              <p:nvPr/>
            </p:nvSpPr>
            <p:spPr>
              <a:xfrm>
                <a:off x="608922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2" name="Freeform: Shape 61">
                <a:extLst>
                  <a:ext uri="{FF2B5EF4-FFF2-40B4-BE49-F238E27FC236}">
                    <a16:creationId xmlns:a16="http://schemas.microsoft.com/office/drawing/2014/main" id="{D2A221D1-7EAA-4907-A58E-8E81E7BA4748}"/>
                  </a:ext>
                </a:extLst>
              </p:cNvPr>
              <p:cNvSpPr/>
              <p:nvPr/>
            </p:nvSpPr>
            <p:spPr>
              <a:xfrm>
                <a:off x="5734038" y="342222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3" name="Freeform: Shape 62">
                <a:extLst>
                  <a:ext uri="{FF2B5EF4-FFF2-40B4-BE49-F238E27FC236}">
                    <a16:creationId xmlns:a16="http://schemas.microsoft.com/office/drawing/2014/main" id="{AAC899B4-B060-44A9-9E5E-60A775CE2D41}"/>
                  </a:ext>
                </a:extLst>
              </p:cNvPr>
              <p:cNvSpPr/>
              <p:nvPr/>
            </p:nvSpPr>
            <p:spPr>
              <a:xfrm>
                <a:off x="5793283"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4" name="Freeform: Shape 63">
                <a:extLst>
                  <a:ext uri="{FF2B5EF4-FFF2-40B4-BE49-F238E27FC236}">
                    <a16:creationId xmlns:a16="http://schemas.microsoft.com/office/drawing/2014/main" id="{F68A0E9C-6E97-4889-8C4E-1771D6465B4D}"/>
                  </a:ext>
                </a:extLst>
              </p:cNvPr>
              <p:cNvSpPr/>
              <p:nvPr/>
            </p:nvSpPr>
            <p:spPr>
              <a:xfrm>
                <a:off x="5852433"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5" name="Freeform: Shape 64">
                <a:extLst>
                  <a:ext uri="{FF2B5EF4-FFF2-40B4-BE49-F238E27FC236}">
                    <a16:creationId xmlns:a16="http://schemas.microsoft.com/office/drawing/2014/main" id="{D705A29F-351D-4D7D-AB5F-B6A24011D559}"/>
                  </a:ext>
                </a:extLst>
              </p:cNvPr>
              <p:cNvSpPr/>
              <p:nvPr/>
            </p:nvSpPr>
            <p:spPr>
              <a:xfrm>
                <a:off x="591167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6" name="Freeform: Shape 65">
                <a:extLst>
                  <a:ext uri="{FF2B5EF4-FFF2-40B4-BE49-F238E27FC236}">
                    <a16:creationId xmlns:a16="http://schemas.microsoft.com/office/drawing/2014/main" id="{EC0BB292-2828-40AB-A869-CF6D114F0630}"/>
                  </a:ext>
                </a:extLst>
              </p:cNvPr>
              <p:cNvSpPr/>
              <p:nvPr/>
            </p:nvSpPr>
            <p:spPr>
              <a:xfrm>
                <a:off x="5970828"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7" name="Freeform: Shape 66">
                <a:extLst>
                  <a:ext uri="{FF2B5EF4-FFF2-40B4-BE49-F238E27FC236}">
                    <a16:creationId xmlns:a16="http://schemas.microsoft.com/office/drawing/2014/main" id="{78EEFC2A-B463-4C2F-8D33-BA746EEC561E}"/>
                  </a:ext>
                </a:extLst>
              </p:cNvPr>
              <p:cNvSpPr/>
              <p:nvPr/>
            </p:nvSpPr>
            <p:spPr>
              <a:xfrm>
                <a:off x="6030073" y="342222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8" name="Freeform: Shape 67">
                <a:extLst>
                  <a:ext uri="{FF2B5EF4-FFF2-40B4-BE49-F238E27FC236}">
                    <a16:creationId xmlns:a16="http://schemas.microsoft.com/office/drawing/2014/main" id="{669784EC-901F-43E1-9785-CA274A2E37AE}"/>
                  </a:ext>
                </a:extLst>
              </p:cNvPr>
              <p:cNvSpPr/>
              <p:nvPr/>
            </p:nvSpPr>
            <p:spPr>
              <a:xfrm>
                <a:off x="608922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69" name="Freeform: Shape 68">
                <a:extLst>
                  <a:ext uri="{FF2B5EF4-FFF2-40B4-BE49-F238E27FC236}">
                    <a16:creationId xmlns:a16="http://schemas.microsoft.com/office/drawing/2014/main" id="{EA79E5A7-5CA0-40FF-86F1-17C44CDA5EE3}"/>
                  </a:ext>
                </a:extLst>
              </p:cNvPr>
              <p:cNvSpPr/>
              <p:nvPr/>
            </p:nvSpPr>
            <p:spPr>
              <a:xfrm>
                <a:off x="6148469" y="3067039"/>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6953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54"/>
                      <a:pt x="10954" y="14097"/>
                      <a:pt x="7049" y="14097"/>
                    </a:cubicBezTo>
                    <a:cubicBezTo>
                      <a:pt x="3143" y="14097"/>
                      <a:pt x="0" y="10954"/>
                      <a:pt x="0" y="7049"/>
                    </a:cubicBezTo>
                    <a:cubicBezTo>
                      <a:pt x="0" y="3143"/>
                      <a:pt x="3048" y="0"/>
                      <a:pt x="6953"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0" name="Freeform: Shape 69">
                <a:extLst>
                  <a:ext uri="{FF2B5EF4-FFF2-40B4-BE49-F238E27FC236}">
                    <a16:creationId xmlns:a16="http://schemas.microsoft.com/office/drawing/2014/main" id="{CA733E24-831B-4F88-B794-2CBF062D1F34}"/>
                  </a:ext>
                </a:extLst>
              </p:cNvPr>
              <p:cNvSpPr/>
              <p:nvPr/>
            </p:nvSpPr>
            <p:spPr>
              <a:xfrm>
                <a:off x="620762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1" name="Freeform: Shape 70">
                <a:extLst>
                  <a:ext uri="{FF2B5EF4-FFF2-40B4-BE49-F238E27FC236}">
                    <a16:creationId xmlns:a16="http://schemas.microsoft.com/office/drawing/2014/main" id="{6C529298-268D-4F6A-8278-B794C72F612D}"/>
                  </a:ext>
                </a:extLst>
              </p:cNvPr>
              <p:cNvSpPr/>
              <p:nvPr/>
            </p:nvSpPr>
            <p:spPr>
              <a:xfrm>
                <a:off x="6266865" y="3067039"/>
                <a:ext cx="14096" cy="14097"/>
              </a:xfrm>
              <a:custGeom>
                <a:avLst/>
                <a:gdLst>
                  <a:gd name="connsiteX0" fmla="*/ 14097 w 14096"/>
                  <a:gd name="connsiteY0" fmla="*/ 7049 h 14097"/>
                  <a:gd name="connsiteX1" fmla="*/ 7049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9" y="14097"/>
                    </a:cubicBezTo>
                    <a:cubicBezTo>
                      <a:pt x="3143" y="14097"/>
                      <a:pt x="0" y="10954"/>
                      <a:pt x="0" y="7049"/>
                    </a:cubicBezTo>
                    <a:cubicBezTo>
                      <a:pt x="0" y="3143"/>
                      <a:pt x="3048" y="0"/>
                      <a:pt x="6953"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2" name="Freeform: Shape 71">
                <a:extLst>
                  <a:ext uri="{FF2B5EF4-FFF2-40B4-BE49-F238E27FC236}">
                    <a16:creationId xmlns:a16="http://schemas.microsoft.com/office/drawing/2014/main" id="{9025A9CB-F748-49F6-BD88-DACA23F6D574}"/>
                  </a:ext>
                </a:extLst>
              </p:cNvPr>
              <p:cNvSpPr/>
              <p:nvPr/>
            </p:nvSpPr>
            <p:spPr>
              <a:xfrm>
                <a:off x="6326014"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3" name="Freeform: Shape 72">
                <a:extLst>
                  <a:ext uri="{FF2B5EF4-FFF2-40B4-BE49-F238E27FC236}">
                    <a16:creationId xmlns:a16="http://schemas.microsoft.com/office/drawing/2014/main" id="{54D26918-0834-40FF-888A-16AB573AB42D}"/>
                  </a:ext>
                </a:extLst>
              </p:cNvPr>
              <p:cNvSpPr/>
              <p:nvPr/>
            </p:nvSpPr>
            <p:spPr>
              <a:xfrm>
                <a:off x="638526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6953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048" y="0"/>
                      <a:pt x="6953"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4" name="Freeform: Shape 73">
                <a:extLst>
                  <a:ext uri="{FF2B5EF4-FFF2-40B4-BE49-F238E27FC236}">
                    <a16:creationId xmlns:a16="http://schemas.microsoft.com/office/drawing/2014/main" id="{3BA0D0AD-9F3E-4A88-AD9A-027E61780550}"/>
                  </a:ext>
                </a:extLst>
              </p:cNvPr>
              <p:cNvSpPr/>
              <p:nvPr/>
            </p:nvSpPr>
            <p:spPr>
              <a:xfrm>
                <a:off x="6444410" y="3067039"/>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5" name="Freeform: Shape 74">
                <a:extLst>
                  <a:ext uri="{FF2B5EF4-FFF2-40B4-BE49-F238E27FC236}">
                    <a16:creationId xmlns:a16="http://schemas.microsoft.com/office/drawing/2014/main" id="{C89DCC43-513D-49FC-AF25-83BBD29B7661}"/>
                  </a:ext>
                </a:extLst>
              </p:cNvPr>
              <p:cNvSpPr/>
              <p:nvPr/>
            </p:nvSpPr>
            <p:spPr>
              <a:xfrm>
                <a:off x="6148469" y="3126281"/>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6" name="Freeform: Shape 75">
                <a:extLst>
                  <a:ext uri="{FF2B5EF4-FFF2-40B4-BE49-F238E27FC236}">
                    <a16:creationId xmlns:a16="http://schemas.microsoft.com/office/drawing/2014/main" id="{AFEAF63A-AFBF-4F67-88D7-ADA3D9E00FC4}"/>
                  </a:ext>
                </a:extLst>
              </p:cNvPr>
              <p:cNvSpPr/>
              <p:nvPr/>
            </p:nvSpPr>
            <p:spPr>
              <a:xfrm>
                <a:off x="620762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7" name="Freeform: Shape 76">
                <a:extLst>
                  <a:ext uri="{FF2B5EF4-FFF2-40B4-BE49-F238E27FC236}">
                    <a16:creationId xmlns:a16="http://schemas.microsoft.com/office/drawing/2014/main" id="{448DE51B-423E-482E-903E-5139E42BDD4C}"/>
                  </a:ext>
                </a:extLst>
              </p:cNvPr>
              <p:cNvSpPr/>
              <p:nvPr/>
            </p:nvSpPr>
            <p:spPr>
              <a:xfrm>
                <a:off x="6266865" y="3126281"/>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8" name="Freeform: Shape 77">
                <a:extLst>
                  <a:ext uri="{FF2B5EF4-FFF2-40B4-BE49-F238E27FC236}">
                    <a16:creationId xmlns:a16="http://schemas.microsoft.com/office/drawing/2014/main" id="{5449ADB8-318D-4965-814B-D6A13F780F1D}"/>
                  </a:ext>
                </a:extLst>
              </p:cNvPr>
              <p:cNvSpPr/>
              <p:nvPr/>
            </p:nvSpPr>
            <p:spPr>
              <a:xfrm>
                <a:off x="6326014"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79" name="Freeform: Shape 78">
                <a:extLst>
                  <a:ext uri="{FF2B5EF4-FFF2-40B4-BE49-F238E27FC236}">
                    <a16:creationId xmlns:a16="http://schemas.microsoft.com/office/drawing/2014/main" id="{FD514D12-AA49-408C-BEE1-BBCF4C036159}"/>
                  </a:ext>
                </a:extLst>
              </p:cNvPr>
              <p:cNvSpPr/>
              <p:nvPr/>
            </p:nvSpPr>
            <p:spPr>
              <a:xfrm>
                <a:off x="6385260" y="3126281"/>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0" name="Freeform: Shape 79">
                <a:extLst>
                  <a:ext uri="{FF2B5EF4-FFF2-40B4-BE49-F238E27FC236}">
                    <a16:creationId xmlns:a16="http://schemas.microsoft.com/office/drawing/2014/main" id="{05A785BE-E570-4DB4-8F7F-0AC9077116D8}"/>
                  </a:ext>
                </a:extLst>
              </p:cNvPr>
              <p:cNvSpPr/>
              <p:nvPr/>
            </p:nvSpPr>
            <p:spPr>
              <a:xfrm>
                <a:off x="6444410" y="312628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1" name="Freeform: Shape 80">
                <a:extLst>
                  <a:ext uri="{FF2B5EF4-FFF2-40B4-BE49-F238E27FC236}">
                    <a16:creationId xmlns:a16="http://schemas.microsoft.com/office/drawing/2014/main" id="{97E79511-3F2F-4B2E-8830-7B7F555DA83E}"/>
                  </a:ext>
                </a:extLst>
              </p:cNvPr>
              <p:cNvSpPr/>
              <p:nvPr/>
            </p:nvSpPr>
            <p:spPr>
              <a:xfrm>
                <a:off x="6148469" y="3185433"/>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2" name="Freeform: Shape 81">
                <a:extLst>
                  <a:ext uri="{FF2B5EF4-FFF2-40B4-BE49-F238E27FC236}">
                    <a16:creationId xmlns:a16="http://schemas.microsoft.com/office/drawing/2014/main" id="{DB7310B7-0080-4264-91E4-C548107F6D72}"/>
                  </a:ext>
                </a:extLst>
              </p:cNvPr>
              <p:cNvSpPr/>
              <p:nvPr/>
            </p:nvSpPr>
            <p:spPr>
              <a:xfrm>
                <a:off x="620762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3" name="Freeform: Shape 82">
                <a:extLst>
                  <a:ext uri="{FF2B5EF4-FFF2-40B4-BE49-F238E27FC236}">
                    <a16:creationId xmlns:a16="http://schemas.microsoft.com/office/drawing/2014/main" id="{45FF82DB-4737-404E-9ACA-B19B6A089EA8}"/>
                  </a:ext>
                </a:extLst>
              </p:cNvPr>
              <p:cNvSpPr/>
              <p:nvPr/>
            </p:nvSpPr>
            <p:spPr>
              <a:xfrm>
                <a:off x="6266865" y="3185433"/>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4" name="Freeform: Shape 83">
                <a:extLst>
                  <a:ext uri="{FF2B5EF4-FFF2-40B4-BE49-F238E27FC236}">
                    <a16:creationId xmlns:a16="http://schemas.microsoft.com/office/drawing/2014/main" id="{43A6BFE2-F1B0-4924-9302-9DA895CA44C3}"/>
                  </a:ext>
                </a:extLst>
              </p:cNvPr>
              <p:cNvSpPr/>
              <p:nvPr/>
            </p:nvSpPr>
            <p:spPr>
              <a:xfrm>
                <a:off x="6326014"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5" name="Freeform: Shape 84">
                <a:extLst>
                  <a:ext uri="{FF2B5EF4-FFF2-40B4-BE49-F238E27FC236}">
                    <a16:creationId xmlns:a16="http://schemas.microsoft.com/office/drawing/2014/main" id="{9CDDEDDC-F6C4-4D85-8B8D-DA09731DAC62}"/>
                  </a:ext>
                </a:extLst>
              </p:cNvPr>
              <p:cNvSpPr/>
              <p:nvPr/>
            </p:nvSpPr>
            <p:spPr>
              <a:xfrm>
                <a:off x="6385260" y="318543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6" name="Freeform: Shape 85">
                <a:extLst>
                  <a:ext uri="{FF2B5EF4-FFF2-40B4-BE49-F238E27FC236}">
                    <a16:creationId xmlns:a16="http://schemas.microsoft.com/office/drawing/2014/main" id="{DA23F74A-EE1B-414F-A58F-CB49D8A32924}"/>
                  </a:ext>
                </a:extLst>
              </p:cNvPr>
              <p:cNvSpPr/>
              <p:nvPr/>
            </p:nvSpPr>
            <p:spPr>
              <a:xfrm>
                <a:off x="6444410" y="3185432"/>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7" name="Freeform: Shape 86">
                <a:extLst>
                  <a:ext uri="{FF2B5EF4-FFF2-40B4-BE49-F238E27FC236}">
                    <a16:creationId xmlns:a16="http://schemas.microsoft.com/office/drawing/2014/main" id="{56AFD036-E68B-45F9-9B76-E4B3A4B50800}"/>
                  </a:ext>
                </a:extLst>
              </p:cNvPr>
              <p:cNvSpPr/>
              <p:nvPr/>
            </p:nvSpPr>
            <p:spPr>
              <a:xfrm>
                <a:off x="6148469" y="3244676"/>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8" name="Freeform: Shape 87">
                <a:extLst>
                  <a:ext uri="{FF2B5EF4-FFF2-40B4-BE49-F238E27FC236}">
                    <a16:creationId xmlns:a16="http://schemas.microsoft.com/office/drawing/2014/main" id="{2ACC9D1B-CB8B-4193-B702-DA68B92DE9F9}"/>
                  </a:ext>
                </a:extLst>
              </p:cNvPr>
              <p:cNvSpPr/>
              <p:nvPr/>
            </p:nvSpPr>
            <p:spPr>
              <a:xfrm>
                <a:off x="620762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89" name="Freeform: Shape 88">
                <a:extLst>
                  <a:ext uri="{FF2B5EF4-FFF2-40B4-BE49-F238E27FC236}">
                    <a16:creationId xmlns:a16="http://schemas.microsoft.com/office/drawing/2014/main" id="{0FBC88AB-930A-4D32-8DB1-82563BFF0EAE}"/>
                  </a:ext>
                </a:extLst>
              </p:cNvPr>
              <p:cNvSpPr/>
              <p:nvPr/>
            </p:nvSpPr>
            <p:spPr>
              <a:xfrm>
                <a:off x="6266865" y="3244676"/>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0" name="Freeform: Shape 89">
                <a:extLst>
                  <a:ext uri="{FF2B5EF4-FFF2-40B4-BE49-F238E27FC236}">
                    <a16:creationId xmlns:a16="http://schemas.microsoft.com/office/drawing/2014/main" id="{74274EB1-FC6D-4C4D-965D-DEBA45892216}"/>
                  </a:ext>
                </a:extLst>
              </p:cNvPr>
              <p:cNvSpPr/>
              <p:nvPr/>
            </p:nvSpPr>
            <p:spPr>
              <a:xfrm>
                <a:off x="6326014"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1" name="Freeform: Shape 90">
                <a:extLst>
                  <a:ext uri="{FF2B5EF4-FFF2-40B4-BE49-F238E27FC236}">
                    <a16:creationId xmlns:a16="http://schemas.microsoft.com/office/drawing/2014/main" id="{FE4E35D8-7704-40DC-A190-5B4E8BE44974}"/>
                  </a:ext>
                </a:extLst>
              </p:cNvPr>
              <p:cNvSpPr/>
              <p:nvPr/>
            </p:nvSpPr>
            <p:spPr>
              <a:xfrm>
                <a:off x="6385260" y="3244676"/>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2" name="Freeform: Shape 91">
                <a:extLst>
                  <a:ext uri="{FF2B5EF4-FFF2-40B4-BE49-F238E27FC236}">
                    <a16:creationId xmlns:a16="http://schemas.microsoft.com/office/drawing/2014/main" id="{EDB1E803-1D4D-4912-BA76-9EF947E19AF0}"/>
                  </a:ext>
                </a:extLst>
              </p:cNvPr>
              <p:cNvSpPr/>
              <p:nvPr/>
            </p:nvSpPr>
            <p:spPr>
              <a:xfrm>
                <a:off x="6444410" y="324467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3" name="Freeform: Shape 92">
                <a:extLst>
                  <a:ext uri="{FF2B5EF4-FFF2-40B4-BE49-F238E27FC236}">
                    <a16:creationId xmlns:a16="http://schemas.microsoft.com/office/drawing/2014/main" id="{7E241842-A248-438B-B3B4-37A05240BCBE}"/>
                  </a:ext>
                </a:extLst>
              </p:cNvPr>
              <p:cNvSpPr/>
              <p:nvPr/>
            </p:nvSpPr>
            <p:spPr>
              <a:xfrm>
                <a:off x="6148469" y="3303829"/>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4" name="Freeform: Shape 93">
                <a:extLst>
                  <a:ext uri="{FF2B5EF4-FFF2-40B4-BE49-F238E27FC236}">
                    <a16:creationId xmlns:a16="http://schemas.microsoft.com/office/drawing/2014/main" id="{C6E092F6-1BFE-4656-9029-9A2EEE8F79FD}"/>
                  </a:ext>
                </a:extLst>
              </p:cNvPr>
              <p:cNvSpPr/>
              <p:nvPr/>
            </p:nvSpPr>
            <p:spPr>
              <a:xfrm>
                <a:off x="620762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5" name="Freeform: Shape 94">
                <a:extLst>
                  <a:ext uri="{FF2B5EF4-FFF2-40B4-BE49-F238E27FC236}">
                    <a16:creationId xmlns:a16="http://schemas.microsoft.com/office/drawing/2014/main" id="{F4A890A0-353B-4CBB-8FD1-059BE94011AD}"/>
                  </a:ext>
                </a:extLst>
              </p:cNvPr>
              <p:cNvSpPr/>
              <p:nvPr/>
            </p:nvSpPr>
            <p:spPr>
              <a:xfrm>
                <a:off x="6266865" y="3303829"/>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6" name="Freeform: Shape 95">
                <a:extLst>
                  <a:ext uri="{FF2B5EF4-FFF2-40B4-BE49-F238E27FC236}">
                    <a16:creationId xmlns:a16="http://schemas.microsoft.com/office/drawing/2014/main" id="{6EFA174A-A4E5-4264-BD07-007305986AAF}"/>
                  </a:ext>
                </a:extLst>
              </p:cNvPr>
              <p:cNvSpPr/>
              <p:nvPr/>
            </p:nvSpPr>
            <p:spPr>
              <a:xfrm>
                <a:off x="6326014"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7" name="Freeform: Shape 96">
                <a:extLst>
                  <a:ext uri="{FF2B5EF4-FFF2-40B4-BE49-F238E27FC236}">
                    <a16:creationId xmlns:a16="http://schemas.microsoft.com/office/drawing/2014/main" id="{3FBAD25F-2FFC-4CEC-9B8A-5ED34707E666}"/>
                  </a:ext>
                </a:extLst>
              </p:cNvPr>
              <p:cNvSpPr/>
              <p:nvPr/>
            </p:nvSpPr>
            <p:spPr>
              <a:xfrm>
                <a:off x="638526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8" name="Freeform: Shape 97">
                <a:extLst>
                  <a:ext uri="{FF2B5EF4-FFF2-40B4-BE49-F238E27FC236}">
                    <a16:creationId xmlns:a16="http://schemas.microsoft.com/office/drawing/2014/main" id="{342EF4A1-21C1-45D4-B700-6EA4BF21BE00}"/>
                  </a:ext>
                </a:extLst>
              </p:cNvPr>
              <p:cNvSpPr/>
              <p:nvPr/>
            </p:nvSpPr>
            <p:spPr>
              <a:xfrm>
                <a:off x="6444410" y="3303829"/>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99" name="Freeform: Shape 98">
                <a:extLst>
                  <a:ext uri="{FF2B5EF4-FFF2-40B4-BE49-F238E27FC236}">
                    <a16:creationId xmlns:a16="http://schemas.microsoft.com/office/drawing/2014/main" id="{B2CCF840-70EA-4C9C-848E-B27B79A75DB1}"/>
                  </a:ext>
                </a:extLst>
              </p:cNvPr>
              <p:cNvSpPr/>
              <p:nvPr/>
            </p:nvSpPr>
            <p:spPr>
              <a:xfrm>
                <a:off x="6148469" y="3363072"/>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0" name="Freeform: Shape 99">
                <a:extLst>
                  <a:ext uri="{FF2B5EF4-FFF2-40B4-BE49-F238E27FC236}">
                    <a16:creationId xmlns:a16="http://schemas.microsoft.com/office/drawing/2014/main" id="{8E311D1C-5934-4C97-809E-E996B3845BA4}"/>
                  </a:ext>
                </a:extLst>
              </p:cNvPr>
              <p:cNvSpPr/>
              <p:nvPr/>
            </p:nvSpPr>
            <p:spPr>
              <a:xfrm>
                <a:off x="620762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1" name="Freeform: Shape 100">
                <a:extLst>
                  <a:ext uri="{FF2B5EF4-FFF2-40B4-BE49-F238E27FC236}">
                    <a16:creationId xmlns:a16="http://schemas.microsoft.com/office/drawing/2014/main" id="{B13F883A-929B-46F7-A9A8-547ACE9C0471}"/>
                  </a:ext>
                </a:extLst>
              </p:cNvPr>
              <p:cNvSpPr/>
              <p:nvPr/>
            </p:nvSpPr>
            <p:spPr>
              <a:xfrm>
                <a:off x="6266865" y="3363072"/>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2" name="Freeform: Shape 101">
                <a:extLst>
                  <a:ext uri="{FF2B5EF4-FFF2-40B4-BE49-F238E27FC236}">
                    <a16:creationId xmlns:a16="http://schemas.microsoft.com/office/drawing/2014/main" id="{16D72D9D-260C-42C4-B864-6AFFB236A12B}"/>
                  </a:ext>
                </a:extLst>
              </p:cNvPr>
              <p:cNvSpPr/>
              <p:nvPr/>
            </p:nvSpPr>
            <p:spPr>
              <a:xfrm>
                <a:off x="6326014"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3" name="Freeform: Shape 102">
                <a:extLst>
                  <a:ext uri="{FF2B5EF4-FFF2-40B4-BE49-F238E27FC236}">
                    <a16:creationId xmlns:a16="http://schemas.microsoft.com/office/drawing/2014/main" id="{57F62680-33C3-4510-A3B0-40F179FCEF84}"/>
                  </a:ext>
                </a:extLst>
              </p:cNvPr>
              <p:cNvSpPr/>
              <p:nvPr/>
            </p:nvSpPr>
            <p:spPr>
              <a:xfrm>
                <a:off x="6385260" y="3363072"/>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4" name="Freeform: Shape 103">
                <a:extLst>
                  <a:ext uri="{FF2B5EF4-FFF2-40B4-BE49-F238E27FC236}">
                    <a16:creationId xmlns:a16="http://schemas.microsoft.com/office/drawing/2014/main" id="{8C3F6DBC-3B3A-429F-A49A-485EF9960069}"/>
                  </a:ext>
                </a:extLst>
              </p:cNvPr>
              <p:cNvSpPr/>
              <p:nvPr/>
            </p:nvSpPr>
            <p:spPr>
              <a:xfrm>
                <a:off x="6444410" y="3363074"/>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5" name="Freeform: Shape 104">
                <a:extLst>
                  <a:ext uri="{FF2B5EF4-FFF2-40B4-BE49-F238E27FC236}">
                    <a16:creationId xmlns:a16="http://schemas.microsoft.com/office/drawing/2014/main" id="{09CFDDBA-E518-4324-B18A-EF6E4B50B845}"/>
                  </a:ext>
                </a:extLst>
              </p:cNvPr>
              <p:cNvSpPr/>
              <p:nvPr/>
            </p:nvSpPr>
            <p:spPr>
              <a:xfrm>
                <a:off x="6148469" y="342222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6" name="Freeform: Shape 105">
                <a:extLst>
                  <a:ext uri="{FF2B5EF4-FFF2-40B4-BE49-F238E27FC236}">
                    <a16:creationId xmlns:a16="http://schemas.microsoft.com/office/drawing/2014/main" id="{C8579CBC-E6AF-4829-AA1D-7B277821341A}"/>
                  </a:ext>
                </a:extLst>
              </p:cNvPr>
              <p:cNvSpPr/>
              <p:nvPr/>
            </p:nvSpPr>
            <p:spPr>
              <a:xfrm>
                <a:off x="620762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7" name="Freeform: Shape 106">
                <a:extLst>
                  <a:ext uri="{FF2B5EF4-FFF2-40B4-BE49-F238E27FC236}">
                    <a16:creationId xmlns:a16="http://schemas.microsoft.com/office/drawing/2014/main" id="{F4F87C77-9949-468A-9B86-3D4A3CB1D080}"/>
                  </a:ext>
                </a:extLst>
              </p:cNvPr>
              <p:cNvSpPr/>
              <p:nvPr/>
            </p:nvSpPr>
            <p:spPr>
              <a:xfrm>
                <a:off x="6266865" y="3422225"/>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8" name="Freeform: Shape 107">
                <a:extLst>
                  <a:ext uri="{FF2B5EF4-FFF2-40B4-BE49-F238E27FC236}">
                    <a16:creationId xmlns:a16="http://schemas.microsoft.com/office/drawing/2014/main" id="{C0DAD71F-08D6-41FB-93B2-448EB15BCB30}"/>
                  </a:ext>
                </a:extLst>
              </p:cNvPr>
              <p:cNvSpPr/>
              <p:nvPr/>
            </p:nvSpPr>
            <p:spPr>
              <a:xfrm>
                <a:off x="6326014"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09" name="Freeform: Shape 108">
                <a:extLst>
                  <a:ext uri="{FF2B5EF4-FFF2-40B4-BE49-F238E27FC236}">
                    <a16:creationId xmlns:a16="http://schemas.microsoft.com/office/drawing/2014/main" id="{BFE5B582-FC98-4E72-9AFF-067166B79359}"/>
                  </a:ext>
                </a:extLst>
              </p:cNvPr>
              <p:cNvSpPr/>
              <p:nvPr/>
            </p:nvSpPr>
            <p:spPr>
              <a:xfrm>
                <a:off x="6385260" y="342222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0" name="Freeform: Shape 109">
                <a:extLst>
                  <a:ext uri="{FF2B5EF4-FFF2-40B4-BE49-F238E27FC236}">
                    <a16:creationId xmlns:a16="http://schemas.microsoft.com/office/drawing/2014/main" id="{AA87FE08-67A7-40C4-BA28-5C87D875EB1A}"/>
                  </a:ext>
                </a:extLst>
              </p:cNvPr>
              <p:cNvSpPr/>
              <p:nvPr/>
            </p:nvSpPr>
            <p:spPr>
              <a:xfrm>
                <a:off x="6444410" y="34222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1" name="Freeform: Shape 110">
                <a:extLst>
                  <a:ext uri="{FF2B5EF4-FFF2-40B4-BE49-F238E27FC236}">
                    <a16:creationId xmlns:a16="http://schemas.microsoft.com/office/drawing/2014/main" id="{601F8489-E1AB-4730-8A77-EFF164E47BCC}"/>
                  </a:ext>
                </a:extLst>
              </p:cNvPr>
              <p:cNvSpPr/>
              <p:nvPr/>
            </p:nvSpPr>
            <p:spPr>
              <a:xfrm>
                <a:off x="5734038" y="3481374"/>
                <a:ext cx="14192" cy="14096"/>
              </a:xfrm>
              <a:custGeom>
                <a:avLst/>
                <a:gdLst>
                  <a:gd name="connsiteX0" fmla="*/ 14192 w 14192"/>
                  <a:gd name="connsiteY0" fmla="*/ 7049 h 14096"/>
                  <a:gd name="connsiteX1" fmla="*/ 7144 w 14192"/>
                  <a:gd name="connsiteY1" fmla="*/ 14097 h 14096"/>
                  <a:gd name="connsiteX2" fmla="*/ 0 w 14192"/>
                  <a:gd name="connsiteY2" fmla="*/ 7049 h 14096"/>
                  <a:gd name="connsiteX3" fmla="*/ 7049 w 14192"/>
                  <a:gd name="connsiteY3" fmla="*/ 0 h 14096"/>
                  <a:gd name="connsiteX4" fmla="*/ 14192 w 14192"/>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9"/>
                    </a:moveTo>
                    <a:cubicBezTo>
                      <a:pt x="14192" y="10954"/>
                      <a:pt x="11049" y="14097"/>
                      <a:pt x="7144" y="14097"/>
                    </a:cubicBezTo>
                    <a:cubicBezTo>
                      <a:pt x="3239" y="14097"/>
                      <a:pt x="0" y="11049"/>
                      <a:pt x="0" y="7049"/>
                    </a:cubicBezTo>
                    <a:cubicBezTo>
                      <a:pt x="0" y="3048"/>
                      <a:pt x="3143" y="0"/>
                      <a:pt x="7049" y="0"/>
                    </a:cubicBezTo>
                    <a:cubicBezTo>
                      <a:pt x="10954" y="0"/>
                      <a:pt x="14192" y="3143"/>
                      <a:pt x="14192"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2" name="Freeform: Shape 111">
                <a:extLst>
                  <a:ext uri="{FF2B5EF4-FFF2-40B4-BE49-F238E27FC236}">
                    <a16:creationId xmlns:a16="http://schemas.microsoft.com/office/drawing/2014/main" id="{D3E2442A-D936-4EBA-A666-6E82DB2DA28A}"/>
                  </a:ext>
                </a:extLst>
              </p:cNvPr>
              <p:cNvSpPr/>
              <p:nvPr/>
            </p:nvSpPr>
            <p:spPr>
              <a:xfrm>
                <a:off x="5793283"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3" name="Freeform: Shape 112">
                <a:extLst>
                  <a:ext uri="{FF2B5EF4-FFF2-40B4-BE49-F238E27FC236}">
                    <a16:creationId xmlns:a16="http://schemas.microsoft.com/office/drawing/2014/main" id="{2E891E37-78A2-43D1-99C0-5F53AC4AD9D4}"/>
                  </a:ext>
                </a:extLst>
              </p:cNvPr>
              <p:cNvSpPr/>
              <p:nvPr/>
            </p:nvSpPr>
            <p:spPr>
              <a:xfrm>
                <a:off x="5852433"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4" name="Freeform: Shape 113">
                <a:extLst>
                  <a:ext uri="{FF2B5EF4-FFF2-40B4-BE49-F238E27FC236}">
                    <a16:creationId xmlns:a16="http://schemas.microsoft.com/office/drawing/2014/main" id="{FF5FE9C1-0A9F-4E0A-8F9E-3EF3223F9E09}"/>
                  </a:ext>
                </a:extLst>
              </p:cNvPr>
              <p:cNvSpPr/>
              <p:nvPr/>
            </p:nvSpPr>
            <p:spPr>
              <a:xfrm>
                <a:off x="591167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5" name="Freeform: Shape 114">
                <a:extLst>
                  <a:ext uri="{FF2B5EF4-FFF2-40B4-BE49-F238E27FC236}">
                    <a16:creationId xmlns:a16="http://schemas.microsoft.com/office/drawing/2014/main" id="{57C2FED7-F344-47E5-BB1E-E7CB26B335F8}"/>
                  </a:ext>
                </a:extLst>
              </p:cNvPr>
              <p:cNvSpPr/>
              <p:nvPr/>
            </p:nvSpPr>
            <p:spPr>
              <a:xfrm>
                <a:off x="597082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6" name="Freeform: Shape 115">
                <a:extLst>
                  <a:ext uri="{FF2B5EF4-FFF2-40B4-BE49-F238E27FC236}">
                    <a16:creationId xmlns:a16="http://schemas.microsoft.com/office/drawing/2014/main" id="{C95DD38F-B4B9-40A1-B7BD-EDF00AFD64F9}"/>
                  </a:ext>
                </a:extLst>
              </p:cNvPr>
              <p:cNvSpPr/>
              <p:nvPr/>
            </p:nvSpPr>
            <p:spPr>
              <a:xfrm>
                <a:off x="6030074" y="3481374"/>
                <a:ext cx="14097" cy="14097"/>
              </a:xfrm>
              <a:custGeom>
                <a:avLst/>
                <a:gdLst>
                  <a:gd name="connsiteX0" fmla="*/ 14097 w 14097"/>
                  <a:gd name="connsiteY0" fmla="*/ 7049 h 14097"/>
                  <a:gd name="connsiteX1" fmla="*/ 7049 w 14097"/>
                  <a:gd name="connsiteY1" fmla="*/ 14097 h 14097"/>
                  <a:gd name="connsiteX2" fmla="*/ 0 w 14097"/>
                  <a:gd name="connsiteY2" fmla="*/ 7049 h 14097"/>
                  <a:gd name="connsiteX3" fmla="*/ 7049 w 14097"/>
                  <a:gd name="connsiteY3" fmla="*/ 0 h 14097"/>
                  <a:gd name="connsiteX4" fmla="*/ 14097 w 14097"/>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9"/>
                    </a:moveTo>
                    <a:cubicBezTo>
                      <a:pt x="14097" y="10941"/>
                      <a:pt x="10941" y="14097"/>
                      <a:pt x="7049" y="14097"/>
                    </a:cubicBezTo>
                    <a:cubicBezTo>
                      <a:pt x="3156" y="14097"/>
                      <a:pt x="0" y="10941"/>
                      <a:pt x="0" y="7049"/>
                    </a:cubicBezTo>
                    <a:cubicBezTo>
                      <a:pt x="0" y="3156"/>
                      <a:pt x="3156" y="0"/>
                      <a:pt x="7049"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7" name="Freeform: Shape 116">
                <a:extLst>
                  <a:ext uri="{FF2B5EF4-FFF2-40B4-BE49-F238E27FC236}">
                    <a16:creationId xmlns:a16="http://schemas.microsoft.com/office/drawing/2014/main" id="{B1334E03-6B96-4D5A-8314-2AAB15396089}"/>
                  </a:ext>
                </a:extLst>
              </p:cNvPr>
              <p:cNvSpPr/>
              <p:nvPr/>
            </p:nvSpPr>
            <p:spPr>
              <a:xfrm>
                <a:off x="6089224"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8" name="Freeform: Shape 117">
                <a:extLst>
                  <a:ext uri="{FF2B5EF4-FFF2-40B4-BE49-F238E27FC236}">
                    <a16:creationId xmlns:a16="http://schemas.microsoft.com/office/drawing/2014/main" id="{59EFDAF0-6330-4D40-B4E4-57C5891A998C}"/>
                  </a:ext>
                </a:extLst>
              </p:cNvPr>
              <p:cNvSpPr/>
              <p:nvPr/>
            </p:nvSpPr>
            <p:spPr>
              <a:xfrm>
                <a:off x="5734038" y="354062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19" name="Freeform: Shape 118">
                <a:extLst>
                  <a:ext uri="{FF2B5EF4-FFF2-40B4-BE49-F238E27FC236}">
                    <a16:creationId xmlns:a16="http://schemas.microsoft.com/office/drawing/2014/main" id="{6EDDC210-93CC-4464-BDA2-3CC18C0C693B}"/>
                  </a:ext>
                </a:extLst>
              </p:cNvPr>
              <p:cNvSpPr/>
              <p:nvPr/>
            </p:nvSpPr>
            <p:spPr>
              <a:xfrm>
                <a:off x="5793283"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0" name="Freeform: Shape 119">
                <a:extLst>
                  <a:ext uri="{FF2B5EF4-FFF2-40B4-BE49-F238E27FC236}">
                    <a16:creationId xmlns:a16="http://schemas.microsoft.com/office/drawing/2014/main" id="{9E521203-1A0B-470B-B729-1B8B0AFF5A39}"/>
                  </a:ext>
                </a:extLst>
              </p:cNvPr>
              <p:cNvSpPr/>
              <p:nvPr/>
            </p:nvSpPr>
            <p:spPr>
              <a:xfrm>
                <a:off x="5852433"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1" name="Freeform: Shape 120">
                <a:extLst>
                  <a:ext uri="{FF2B5EF4-FFF2-40B4-BE49-F238E27FC236}">
                    <a16:creationId xmlns:a16="http://schemas.microsoft.com/office/drawing/2014/main" id="{091C18AB-4BE0-4C09-ABC6-05334DF7826F}"/>
                  </a:ext>
                </a:extLst>
              </p:cNvPr>
              <p:cNvSpPr/>
              <p:nvPr/>
            </p:nvSpPr>
            <p:spPr>
              <a:xfrm>
                <a:off x="591167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2" name="Freeform: Shape 121">
                <a:extLst>
                  <a:ext uri="{FF2B5EF4-FFF2-40B4-BE49-F238E27FC236}">
                    <a16:creationId xmlns:a16="http://schemas.microsoft.com/office/drawing/2014/main" id="{4EA1AE17-D725-411E-AFAC-60B5A959DF4E}"/>
                  </a:ext>
                </a:extLst>
              </p:cNvPr>
              <p:cNvSpPr/>
              <p:nvPr/>
            </p:nvSpPr>
            <p:spPr>
              <a:xfrm>
                <a:off x="5970828"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3" name="Freeform: Shape 122">
                <a:extLst>
                  <a:ext uri="{FF2B5EF4-FFF2-40B4-BE49-F238E27FC236}">
                    <a16:creationId xmlns:a16="http://schemas.microsoft.com/office/drawing/2014/main" id="{6D6D2AB0-DEA8-4510-96C2-B8547E8A7DD6}"/>
                  </a:ext>
                </a:extLst>
              </p:cNvPr>
              <p:cNvSpPr/>
              <p:nvPr/>
            </p:nvSpPr>
            <p:spPr>
              <a:xfrm>
                <a:off x="6030074" y="3540620"/>
                <a:ext cx="14097" cy="14097"/>
              </a:xfrm>
              <a:custGeom>
                <a:avLst/>
                <a:gdLst>
                  <a:gd name="connsiteX0" fmla="*/ 14097 w 14097"/>
                  <a:gd name="connsiteY0" fmla="*/ 7048 h 14097"/>
                  <a:gd name="connsiteX1" fmla="*/ 7049 w 14097"/>
                  <a:gd name="connsiteY1" fmla="*/ 14097 h 14097"/>
                  <a:gd name="connsiteX2" fmla="*/ 0 w 14097"/>
                  <a:gd name="connsiteY2" fmla="*/ 7048 h 14097"/>
                  <a:gd name="connsiteX3" fmla="*/ 7049 w 14097"/>
                  <a:gd name="connsiteY3" fmla="*/ 0 h 14097"/>
                  <a:gd name="connsiteX4" fmla="*/ 14097 w 14097"/>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7">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4" name="Freeform: Shape 123">
                <a:extLst>
                  <a:ext uri="{FF2B5EF4-FFF2-40B4-BE49-F238E27FC236}">
                    <a16:creationId xmlns:a16="http://schemas.microsoft.com/office/drawing/2014/main" id="{5D2C70B9-3A29-4A3F-B9E2-02A556FB509F}"/>
                  </a:ext>
                </a:extLst>
              </p:cNvPr>
              <p:cNvSpPr/>
              <p:nvPr/>
            </p:nvSpPr>
            <p:spPr>
              <a:xfrm>
                <a:off x="6089224" y="354062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5" name="Freeform: Shape 124">
                <a:extLst>
                  <a:ext uri="{FF2B5EF4-FFF2-40B4-BE49-F238E27FC236}">
                    <a16:creationId xmlns:a16="http://schemas.microsoft.com/office/drawing/2014/main" id="{B7B5EA85-B9B6-47B1-9156-980D6B0EE597}"/>
                  </a:ext>
                </a:extLst>
              </p:cNvPr>
              <p:cNvSpPr/>
              <p:nvPr/>
            </p:nvSpPr>
            <p:spPr>
              <a:xfrm>
                <a:off x="5734038" y="359977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6" name="Freeform: Shape 125">
                <a:extLst>
                  <a:ext uri="{FF2B5EF4-FFF2-40B4-BE49-F238E27FC236}">
                    <a16:creationId xmlns:a16="http://schemas.microsoft.com/office/drawing/2014/main" id="{2C8DB9BF-A31E-45AC-8271-73868A63504C}"/>
                  </a:ext>
                </a:extLst>
              </p:cNvPr>
              <p:cNvSpPr/>
              <p:nvPr/>
            </p:nvSpPr>
            <p:spPr>
              <a:xfrm>
                <a:off x="5793283" y="359977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7" name="Freeform: Shape 126">
                <a:extLst>
                  <a:ext uri="{FF2B5EF4-FFF2-40B4-BE49-F238E27FC236}">
                    <a16:creationId xmlns:a16="http://schemas.microsoft.com/office/drawing/2014/main" id="{3F5BC346-9C8F-4FC2-884E-BC40B09E9461}"/>
                  </a:ext>
                </a:extLst>
              </p:cNvPr>
              <p:cNvSpPr/>
              <p:nvPr/>
            </p:nvSpPr>
            <p:spPr>
              <a:xfrm>
                <a:off x="5852433"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8" name="Freeform: Shape 127">
                <a:extLst>
                  <a:ext uri="{FF2B5EF4-FFF2-40B4-BE49-F238E27FC236}">
                    <a16:creationId xmlns:a16="http://schemas.microsoft.com/office/drawing/2014/main" id="{4E18F1FE-B933-45C8-9F4F-53DCCC1FA2CA}"/>
                  </a:ext>
                </a:extLst>
              </p:cNvPr>
              <p:cNvSpPr/>
              <p:nvPr/>
            </p:nvSpPr>
            <p:spPr>
              <a:xfrm>
                <a:off x="591167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29" name="Freeform: Shape 128">
                <a:extLst>
                  <a:ext uri="{FF2B5EF4-FFF2-40B4-BE49-F238E27FC236}">
                    <a16:creationId xmlns:a16="http://schemas.microsoft.com/office/drawing/2014/main" id="{8CF9F0AF-3E92-4593-88F2-0A9691F8FEA5}"/>
                  </a:ext>
                </a:extLst>
              </p:cNvPr>
              <p:cNvSpPr/>
              <p:nvPr/>
            </p:nvSpPr>
            <p:spPr>
              <a:xfrm>
                <a:off x="5970828"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0" name="Freeform: Shape 129">
                <a:extLst>
                  <a:ext uri="{FF2B5EF4-FFF2-40B4-BE49-F238E27FC236}">
                    <a16:creationId xmlns:a16="http://schemas.microsoft.com/office/drawing/2014/main" id="{5F8E407F-7C3D-4C6D-A845-CE6C18A4E19E}"/>
                  </a:ext>
                </a:extLst>
              </p:cNvPr>
              <p:cNvSpPr/>
              <p:nvPr/>
            </p:nvSpPr>
            <p:spPr>
              <a:xfrm>
                <a:off x="6030073" y="3599770"/>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1" name="Freeform: Shape 130">
                <a:extLst>
                  <a:ext uri="{FF2B5EF4-FFF2-40B4-BE49-F238E27FC236}">
                    <a16:creationId xmlns:a16="http://schemas.microsoft.com/office/drawing/2014/main" id="{65B86F18-3F82-406B-A6B8-73508323F5B1}"/>
                  </a:ext>
                </a:extLst>
              </p:cNvPr>
              <p:cNvSpPr/>
              <p:nvPr/>
            </p:nvSpPr>
            <p:spPr>
              <a:xfrm>
                <a:off x="6089224" y="359977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2" name="Freeform: Shape 131">
                <a:extLst>
                  <a:ext uri="{FF2B5EF4-FFF2-40B4-BE49-F238E27FC236}">
                    <a16:creationId xmlns:a16="http://schemas.microsoft.com/office/drawing/2014/main" id="{282DBE01-A20A-44FA-B824-6B6AE5B47541}"/>
                  </a:ext>
                </a:extLst>
              </p:cNvPr>
              <p:cNvSpPr/>
              <p:nvPr/>
            </p:nvSpPr>
            <p:spPr>
              <a:xfrm>
                <a:off x="5734037" y="3659014"/>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3" name="Freeform: Shape 132">
                <a:extLst>
                  <a:ext uri="{FF2B5EF4-FFF2-40B4-BE49-F238E27FC236}">
                    <a16:creationId xmlns:a16="http://schemas.microsoft.com/office/drawing/2014/main" id="{525BA03A-821A-451C-974A-5BC54F600152}"/>
                  </a:ext>
                </a:extLst>
              </p:cNvPr>
              <p:cNvSpPr/>
              <p:nvPr/>
            </p:nvSpPr>
            <p:spPr>
              <a:xfrm>
                <a:off x="5793282" y="3659014"/>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4" name="Freeform: Shape 133">
                <a:extLst>
                  <a:ext uri="{FF2B5EF4-FFF2-40B4-BE49-F238E27FC236}">
                    <a16:creationId xmlns:a16="http://schemas.microsoft.com/office/drawing/2014/main" id="{C4A1A8AE-42A8-458F-9647-2B1E0080C328}"/>
                  </a:ext>
                </a:extLst>
              </p:cNvPr>
              <p:cNvSpPr/>
              <p:nvPr/>
            </p:nvSpPr>
            <p:spPr>
              <a:xfrm>
                <a:off x="5852432"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5" name="Freeform: Shape 134">
                <a:extLst>
                  <a:ext uri="{FF2B5EF4-FFF2-40B4-BE49-F238E27FC236}">
                    <a16:creationId xmlns:a16="http://schemas.microsoft.com/office/drawing/2014/main" id="{1061C57A-74C4-42DF-837D-4BD2480F5637}"/>
                  </a:ext>
                </a:extLst>
              </p:cNvPr>
              <p:cNvSpPr/>
              <p:nvPr/>
            </p:nvSpPr>
            <p:spPr>
              <a:xfrm>
                <a:off x="591167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6" name="Freeform: Shape 135">
                <a:extLst>
                  <a:ext uri="{FF2B5EF4-FFF2-40B4-BE49-F238E27FC236}">
                    <a16:creationId xmlns:a16="http://schemas.microsoft.com/office/drawing/2014/main" id="{2E72CD8D-308B-4DA6-A9E9-29C5289A64AF}"/>
                  </a:ext>
                </a:extLst>
              </p:cNvPr>
              <p:cNvSpPr/>
              <p:nvPr/>
            </p:nvSpPr>
            <p:spPr>
              <a:xfrm>
                <a:off x="5970828"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7" name="Freeform: Shape 136">
                <a:extLst>
                  <a:ext uri="{FF2B5EF4-FFF2-40B4-BE49-F238E27FC236}">
                    <a16:creationId xmlns:a16="http://schemas.microsoft.com/office/drawing/2014/main" id="{67DA1353-3400-4417-AE74-101830D91305}"/>
                  </a:ext>
                </a:extLst>
              </p:cNvPr>
              <p:cNvSpPr/>
              <p:nvPr/>
            </p:nvSpPr>
            <p:spPr>
              <a:xfrm>
                <a:off x="6030073" y="3659014"/>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8" name="Freeform: Shape 137">
                <a:extLst>
                  <a:ext uri="{FF2B5EF4-FFF2-40B4-BE49-F238E27FC236}">
                    <a16:creationId xmlns:a16="http://schemas.microsoft.com/office/drawing/2014/main" id="{780402F0-99E7-4BC1-8B33-8C28B061254B}"/>
                  </a:ext>
                </a:extLst>
              </p:cNvPr>
              <p:cNvSpPr/>
              <p:nvPr/>
            </p:nvSpPr>
            <p:spPr>
              <a:xfrm>
                <a:off x="6089224" y="365901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9" name="Freeform: Shape 138">
                <a:extLst>
                  <a:ext uri="{FF2B5EF4-FFF2-40B4-BE49-F238E27FC236}">
                    <a16:creationId xmlns:a16="http://schemas.microsoft.com/office/drawing/2014/main" id="{D8F0B222-EDEC-4F73-BFBF-EEF77FCEFE6D}"/>
                  </a:ext>
                </a:extLst>
              </p:cNvPr>
              <p:cNvSpPr/>
              <p:nvPr/>
            </p:nvSpPr>
            <p:spPr>
              <a:xfrm>
                <a:off x="5734039" y="3718165"/>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0" name="Freeform: Shape 139">
                <a:extLst>
                  <a:ext uri="{FF2B5EF4-FFF2-40B4-BE49-F238E27FC236}">
                    <a16:creationId xmlns:a16="http://schemas.microsoft.com/office/drawing/2014/main" id="{99DFF4C5-2EF0-4C23-99F5-6FBA3C2FDECA}"/>
                  </a:ext>
                </a:extLst>
              </p:cNvPr>
              <p:cNvSpPr/>
              <p:nvPr/>
            </p:nvSpPr>
            <p:spPr>
              <a:xfrm>
                <a:off x="5793284" y="3718165"/>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1" name="Freeform: Shape 140">
                <a:extLst>
                  <a:ext uri="{FF2B5EF4-FFF2-40B4-BE49-F238E27FC236}">
                    <a16:creationId xmlns:a16="http://schemas.microsoft.com/office/drawing/2014/main" id="{42099B1E-BE83-48FA-A883-6B86E3781583}"/>
                  </a:ext>
                </a:extLst>
              </p:cNvPr>
              <p:cNvSpPr/>
              <p:nvPr/>
            </p:nvSpPr>
            <p:spPr>
              <a:xfrm>
                <a:off x="5852434"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2" name="Freeform: Shape 141">
                <a:extLst>
                  <a:ext uri="{FF2B5EF4-FFF2-40B4-BE49-F238E27FC236}">
                    <a16:creationId xmlns:a16="http://schemas.microsoft.com/office/drawing/2014/main" id="{0642570B-F261-403D-8AE5-755725C5C683}"/>
                  </a:ext>
                </a:extLst>
              </p:cNvPr>
              <p:cNvSpPr/>
              <p:nvPr/>
            </p:nvSpPr>
            <p:spPr>
              <a:xfrm>
                <a:off x="591167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3" name="Freeform: Shape 142">
                <a:extLst>
                  <a:ext uri="{FF2B5EF4-FFF2-40B4-BE49-F238E27FC236}">
                    <a16:creationId xmlns:a16="http://schemas.microsoft.com/office/drawing/2014/main" id="{0289D3E0-1FCD-421F-B82C-57D48531197C}"/>
                  </a:ext>
                </a:extLst>
              </p:cNvPr>
              <p:cNvSpPr/>
              <p:nvPr/>
            </p:nvSpPr>
            <p:spPr>
              <a:xfrm>
                <a:off x="5970829"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4" name="Freeform: Shape 143">
                <a:extLst>
                  <a:ext uri="{FF2B5EF4-FFF2-40B4-BE49-F238E27FC236}">
                    <a16:creationId xmlns:a16="http://schemas.microsoft.com/office/drawing/2014/main" id="{B0CDB835-A9B8-4DD1-8E4A-94CB352EBA4C}"/>
                  </a:ext>
                </a:extLst>
              </p:cNvPr>
              <p:cNvSpPr/>
              <p:nvPr/>
            </p:nvSpPr>
            <p:spPr>
              <a:xfrm>
                <a:off x="6030074" y="3718165"/>
                <a:ext cx="14097" cy="14096"/>
              </a:xfrm>
              <a:custGeom>
                <a:avLst/>
                <a:gdLst>
                  <a:gd name="connsiteX0" fmla="*/ 14097 w 14097"/>
                  <a:gd name="connsiteY0" fmla="*/ 7048 h 14096"/>
                  <a:gd name="connsiteX1" fmla="*/ 7048 w 14097"/>
                  <a:gd name="connsiteY1" fmla="*/ 14097 h 14096"/>
                  <a:gd name="connsiteX2" fmla="*/ 0 w 14097"/>
                  <a:gd name="connsiteY2" fmla="*/ 7048 h 14096"/>
                  <a:gd name="connsiteX3" fmla="*/ 7048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5" name="Freeform: Shape 144">
                <a:extLst>
                  <a:ext uri="{FF2B5EF4-FFF2-40B4-BE49-F238E27FC236}">
                    <a16:creationId xmlns:a16="http://schemas.microsoft.com/office/drawing/2014/main" id="{A959ACD8-7B03-425E-A568-DD933FE53D29}"/>
                  </a:ext>
                </a:extLst>
              </p:cNvPr>
              <p:cNvSpPr/>
              <p:nvPr/>
            </p:nvSpPr>
            <p:spPr>
              <a:xfrm>
                <a:off x="6089225" y="3718165"/>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6" name="Freeform: Shape 145">
                <a:extLst>
                  <a:ext uri="{FF2B5EF4-FFF2-40B4-BE49-F238E27FC236}">
                    <a16:creationId xmlns:a16="http://schemas.microsoft.com/office/drawing/2014/main" id="{C1417EAD-6931-45DD-A71C-649A3A1E1742}"/>
                  </a:ext>
                </a:extLst>
              </p:cNvPr>
              <p:cNvSpPr/>
              <p:nvPr/>
            </p:nvSpPr>
            <p:spPr>
              <a:xfrm>
                <a:off x="5734040" y="3777410"/>
                <a:ext cx="14192" cy="14096"/>
              </a:xfrm>
              <a:custGeom>
                <a:avLst/>
                <a:gdLst>
                  <a:gd name="connsiteX0" fmla="*/ 14192 w 14192"/>
                  <a:gd name="connsiteY0" fmla="*/ 7048 h 14096"/>
                  <a:gd name="connsiteX1" fmla="*/ 7144 w 14192"/>
                  <a:gd name="connsiteY1" fmla="*/ 14097 h 14096"/>
                  <a:gd name="connsiteX2" fmla="*/ 0 w 14192"/>
                  <a:gd name="connsiteY2" fmla="*/ 7048 h 14096"/>
                  <a:gd name="connsiteX3" fmla="*/ 7049 w 14192"/>
                  <a:gd name="connsiteY3" fmla="*/ 0 h 14096"/>
                  <a:gd name="connsiteX4" fmla="*/ 14192 w 14192"/>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 h="14096">
                    <a:moveTo>
                      <a:pt x="14192" y="7048"/>
                    </a:moveTo>
                    <a:cubicBezTo>
                      <a:pt x="14192" y="10954"/>
                      <a:pt x="11049" y="14097"/>
                      <a:pt x="7144" y="14097"/>
                    </a:cubicBezTo>
                    <a:cubicBezTo>
                      <a:pt x="3239" y="14097"/>
                      <a:pt x="0" y="10954"/>
                      <a:pt x="0" y="7048"/>
                    </a:cubicBezTo>
                    <a:cubicBezTo>
                      <a:pt x="0" y="3143"/>
                      <a:pt x="3143" y="0"/>
                      <a:pt x="7049" y="0"/>
                    </a:cubicBezTo>
                    <a:cubicBezTo>
                      <a:pt x="10954" y="0"/>
                      <a:pt x="14192" y="3143"/>
                      <a:pt x="14192"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7" name="Freeform: Shape 146">
                <a:extLst>
                  <a:ext uri="{FF2B5EF4-FFF2-40B4-BE49-F238E27FC236}">
                    <a16:creationId xmlns:a16="http://schemas.microsoft.com/office/drawing/2014/main" id="{3F8F5897-91C8-4949-B3E2-08E8C4D10561}"/>
                  </a:ext>
                </a:extLst>
              </p:cNvPr>
              <p:cNvSpPr/>
              <p:nvPr/>
            </p:nvSpPr>
            <p:spPr>
              <a:xfrm>
                <a:off x="5793285"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8" name="Freeform: Shape 147">
                <a:extLst>
                  <a:ext uri="{FF2B5EF4-FFF2-40B4-BE49-F238E27FC236}">
                    <a16:creationId xmlns:a16="http://schemas.microsoft.com/office/drawing/2014/main" id="{818AF2B2-848E-432A-853D-4171DB436AB9}"/>
                  </a:ext>
                </a:extLst>
              </p:cNvPr>
              <p:cNvSpPr/>
              <p:nvPr/>
            </p:nvSpPr>
            <p:spPr>
              <a:xfrm>
                <a:off x="5852436"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9" name="Freeform: Shape 148">
                <a:extLst>
                  <a:ext uri="{FF2B5EF4-FFF2-40B4-BE49-F238E27FC236}">
                    <a16:creationId xmlns:a16="http://schemas.microsoft.com/office/drawing/2014/main" id="{A95D8E15-C401-4021-A442-B2B29505E22D}"/>
                  </a:ext>
                </a:extLst>
              </p:cNvPr>
              <p:cNvSpPr/>
              <p:nvPr/>
            </p:nvSpPr>
            <p:spPr>
              <a:xfrm>
                <a:off x="5911683"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0" name="Freeform: Shape 149">
                <a:extLst>
                  <a:ext uri="{FF2B5EF4-FFF2-40B4-BE49-F238E27FC236}">
                    <a16:creationId xmlns:a16="http://schemas.microsoft.com/office/drawing/2014/main" id="{91B6E7C4-CA47-4FE7-84A9-629E655725F3}"/>
                  </a:ext>
                </a:extLst>
              </p:cNvPr>
              <p:cNvSpPr/>
              <p:nvPr/>
            </p:nvSpPr>
            <p:spPr>
              <a:xfrm>
                <a:off x="5970835"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1" name="Freeform: Shape 150">
                <a:extLst>
                  <a:ext uri="{FF2B5EF4-FFF2-40B4-BE49-F238E27FC236}">
                    <a16:creationId xmlns:a16="http://schemas.microsoft.com/office/drawing/2014/main" id="{AD49B82B-2837-42BA-9DE4-DF33E912C8C5}"/>
                  </a:ext>
                </a:extLst>
              </p:cNvPr>
              <p:cNvSpPr/>
              <p:nvPr/>
            </p:nvSpPr>
            <p:spPr>
              <a:xfrm>
                <a:off x="6030082" y="3777410"/>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41"/>
                      <a:pt x="10941" y="14097"/>
                      <a:pt x="7049" y="14097"/>
                    </a:cubicBezTo>
                    <a:cubicBezTo>
                      <a:pt x="3156" y="14097"/>
                      <a:pt x="0" y="10941"/>
                      <a:pt x="0" y="7048"/>
                    </a:cubicBezTo>
                    <a:cubicBezTo>
                      <a:pt x="0" y="3156"/>
                      <a:pt x="3156" y="0"/>
                      <a:pt x="7049"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2" name="Freeform: Shape 151">
                <a:extLst>
                  <a:ext uri="{FF2B5EF4-FFF2-40B4-BE49-F238E27FC236}">
                    <a16:creationId xmlns:a16="http://schemas.microsoft.com/office/drawing/2014/main" id="{173AEBBC-7300-434A-90D2-797E21B1434C}"/>
                  </a:ext>
                </a:extLst>
              </p:cNvPr>
              <p:cNvSpPr/>
              <p:nvPr/>
            </p:nvSpPr>
            <p:spPr>
              <a:xfrm>
                <a:off x="6089231" y="3777408"/>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3" name="Freeform: Shape 152">
                <a:extLst>
                  <a:ext uri="{FF2B5EF4-FFF2-40B4-BE49-F238E27FC236}">
                    <a16:creationId xmlns:a16="http://schemas.microsoft.com/office/drawing/2014/main" id="{079F400B-1FBB-4723-AE19-B242DD4F5F4D}"/>
                  </a:ext>
                </a:extLst>
              </p:cNvPr>
              <p:cNvSpPr/>
              <p:nvPr/>
            </p:nvSpPr>
            <p:spPr>
              <a:xfrm>
                <a:off x="6148476" y="3481374"/>
                <a:ext cx="14097" cy="14096"/>
              </a:xfrm>
              <a:custGeom>
                <a:avLst/>
                <a:gdLst>
                  <a:gd name="connsiteX0" fmla="*/ 14097 w 14097"/>
                  <a:gd name="connsiteY0" fmla="*/ 7049 h 14096"/>
                  <a:gd name="connsiteX1" fmla="*/ 7049 w 14097"/>
                  <a:gd name="connsiteY1" fmla="*/ 14097 h 14096"/>
                  <a:gd name="connsiteX2" fmla="*/ 0 w 14097"/>
                  <a:gd name="connsiteY2" fmla="*/ 7049 h 14096"/>
                  <a:gd name="connsiteX3" fmla="*/ 7049 w 14097"/>
                  <a:gd name="connsiteY3" fmla="*/ 0 h 14096"/>
                  <a:gd name="connsiteX4" fmla="*/ 14097 w 14097"/>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9"/>
                    </a:moveTo>
                    <a:cubicBezTo>
                      <a:pt x="14097" y="10954"/>
                      <a:pt x="10954" y="14097"/>
                      <a:pt x="7049" y="14097"/>
                    </a:cubicBezTo>
                    <a:cubicBezTo>
                      <a:pt x="3143" y="14097"/>
                      <a:pt x="0" y="10954"/>
                      <a:pt x="0" y="7049"/>
                    </a:cubicBezTo>
                    <a:cubicBezTo>
                      <a:pt x="0" y="3143"/>
                      <a:pt x="3143" y="0"/>
                      <a:pt x="7049"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4" name="Freeform: Shape 153">
                <a:extLst>
                  <a:ext uri="{FF2B5EF4-FFF2-40B4-BE49-F238E27FC236}">
                    <a16:creationId xmlns:a16="http://schemas.microsoft.com/office/drawing/2014/main" id="{F3220893-28AF-4796-89C4-497A3E0F7375}"/>
                  </a:ext>
                </a:extLst>
              </p:cNvPr>
              <p:cNvSpPr/>
              <p:nvPr/>
            </p:nvSpPr>
            <p:spPr>
              <a:xfrm>
                <a:off x="6207627"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5" name="Freeform: Shape 154">
                <a:extLst>
                  <a:ext uri="{FF2B5EF4-FFF2-40B4-BE49-F238E27FC236}">
                    <a16:creationId xmlns:a16="http://schemas.microsoft.com/office/drawing/2014/main" id="{E37B6154-8BF3-4B1F-8CE6-4E1F92E2A756}"/>
                  </a:ext>
                </a:extLst>
              </p:cNvPr>
              <p:cNvSpPr/>
              <p:nvPr/>
            </p:nvSpPr>
            <p:spPr>
              <a:xfrm>
                <a:off x="6266872" y="3481374"/>
                <a:ext cx="14096" cy="14096"/>
              </a:xfrm>
              <a:custGeom>
                <a:avLst/>
                <a:gdLst>
                  <a:gd name="connsiteX0" fmla="*/ 14097 w 14096"/>
                  <a:gd name="connsiteY0" fmla="*/ 7049 h 14096"/>
                  <a:gd name="connsiteX1" fmla="*/ 7049 w 14096"/>
                  <a:gd name="connsiteY1" fmla="*/ 14097 h 14096"/>
                  <a:gd name="connsiteX2" fmla="*/ 0 w 14096"/>
                  <a:gd name="connsiteY2" fmla="*/ 7049 h 14096"/>
                  <a:gd name="connsiteX3" fmla="*/ 7049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9" y="14097"/>
                    </a:cubicBezTo>
                    <a:cubicBezTo>
                      <a:pt x="3143" y="14097"/>
                      <a:pt x="0" y="10954"/>
                      <a:pt x="0" y="7049"/>
                    </a:cubicBezTo>
                    <a:cubicBezTo>
                      <a:pt x="0" y="3143"/>
                      <a:pt x="3143" y="0"/>
                      <a:pt x="7049" y="0"/>
                    </a:cubicBezTo>
                    <a:cubicBezTo>
                      <a:pt x="10859"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6" name="Freeform: Shape 155">
                <a:extLst>
                  <a:ext uri="{FF2B5EF4-FFF2-40B4-BE49-F238E27FC236}">
                    <a16:creationId xmlns:a16="http://schemas.microsoft.com/office/drawing/2014/main" id="{AF054118-31C5-405F-98FD-C52552668115}"/>
                  </a:ext>
                </a:extLst>
              </p:cNvPr>
              <p:cNvSpPr/>
              <p:nvPr/>
            </p:nvSpPr>
            <p:spPr>
              <a:xfrm>
                <a:off x="6326022"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954"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7" name="Freeform: Shape 156">
                <a:extLst>
                  <a:ext uri="{FF2B5EF4-FFF2-40B4-BE49-F238E27FC236}">
                    <a16:creationId xmlns:a16="http://schemas.microsoft.com/office/drawing/2014/main" id="{BC580ECA-94B5-4EEE-8B3E-D13068010A85}"/>
                  </a:ext>
                </a:extLst>
              </p:cNvPr>
              <p:cNvSpPr/>
              <p:nvPr/>
            </p:nvSpPr>
            <p:spPr>
              <a:xfrm>
                <a:off x="6385268" y="3481374"/>
                <a:ext cx="14096" cy="14096"/>
              </a:xfrm>
              <a:custGeom>
                <a:avLst/>
                <a:gdLst>
                  <a:gd name="connsiteX0" fmla="*/ 14097 w 14096"/>
                  <a:gd name="connsiteY0" fmla="*/ 7049 h 14096"/>
                  <a:gd name="connsiteX1" fmla="*/ 7048 w 14096"/>
                  <a:gd name="connsiteY1" fmla="*/ 14097 h 14096"/>
                  <a:gd name="connsiteX2" fmla="*/ 0 w 14096"/>
                  <a:gd name="connsiteY2" fmla="*/ 7049 h 14096"/>
                  <a:gd name="connsiteX3" fmla="*/ 7048 w 14096"/>
                  <a:gd name="connsiteY3" fmla="*/ 0 h 14096"/>
                  <a:gd name="connsiteX4" fmla="*/ 14097 w 14096"/>
                  <a:gd name="connsiteY4" fmla="*/ 7049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9"/>
                    </a:moveTo>
                    <a:cubicBezTo>
                      <a:pt x="14097" y="10954"/>
                      <a:pt x="10954" y="14097"/>
                      <a:pt x="7048" y="14097"/>
                    </a:cubicBezTo>
                    <a:cubicBezTo>
                      <a:pt x="3143" y="14097"/>
                      <a:pt x="0" y="10954"/>
                      <a:pt x="0" y="7049"/>
                    </a:cubicBezTo>
                    <a:cubicBezTo>
                      <a:pt x="0" y="3143"/>
                      <a:pt x="3143" y="0"/>
                      <a:pt x="7048" y="0"/>
                    </a:cubicBezTo>
                    <a:cubicBezTo>
                      <a:pt x="10858" y="0"/>
                      <a:pt x="14097" y="3143"/>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8" name="Freeform: Shape 157">
                <a:extLst>
                  <a:ext uri="{FF2B5EF4-FFF2-40B4-BE49-F238E27FC236}">
                    <a16:creationId xmlns:a16="http://schemas.microsoft.com/office/drawing/2014/main" id="{B5EC5FD6-0D19-498D-BDFC-1C65B1405374}"/>
                  </a:ext>
                </a:extLst>
              </p:cNvPr>
              <p:cNvSpPr/>
              <p:nvPr/>
            </p:nvSpPr>
            <p:spPr>
              <a:xfrm>
                <a:off x="6444417" y="3481373"/>
                <a:ext cx="14096" cy="14097"/>
              </a:xfrm>
              <a:custGeom>
                <a:avLst/>
                <a:gdLst>
                  <a:gd name="connsiteX0" fmla="*/ 14097 w 14096"/>
                  <a:gd name="connsiteY0" fmla="*/ 7049 h 14097"/>
                  <a:gd name="connsiteX1" fmla="*/ 7048 w 14096"/>
                  <a:gd name="connsiteY1" fmla="*/ 14097 h 14097"/>
                  <a:gd name="connsiteX2" fmla="*/ 0 w 14096"/>
                  <a:gd name="connsiteY2" fmla="*/ 7049 h 14097"/>
                  <a:gd name="connsiteX3" fmla="*/ 7048 w 14096"/>
                  <a:gd name="connsiteY3" fmla="*/ 0 h 14097"/>
                  <a:gd name="connsiteX4" fmla="*/ 14097 w 14096"/>
                  <a:gd name="connsiteY4" fmla="*/ 7049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9"/>
                    </a:moveTo>
                    <a:cubicBezTo>
                      <a:pt x="14097" y="10941"/>
                      <a:pt x="10941" y="14097"/>
                      <a:pt x="7048" y="14097"/>
                    </a:cubicBezTo>
                    <a:cubicBezTo>
                      <a:pt x="3156" y="14097"/>
                      <a:pt x="0" y="10941"/>
                      <a:pt x="0" y="7049"/>
                    </a:cubicBezTo>
                    <a:cubicBezTo>
                      <a:pt x="0" y="3156"/>
                      <a:pt x="3156" y="0"/>
                      <a:pt x="7048" y="0"/>
                    </a:cubicBezTo>
                    <a:cubicBezTo>
                      <a:pt x="10941" y="0"/>
                      <a:pt x="14097" y="3156"/>
                      <a:pt x="14097" y="704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9" name="Freeform: Shape 158">
                <a:extLst>
                  <a:ext uri="{FF2B5EF4-FFF2-40B4-BE49-F238E27FC236}">
                    <a16:creationId xmlns:a16="http://schemas.microsoft.com/office/drawing/2014/main" id="{1F47A1FC-F8D5-4DF4-B1D1-0B0F9CD2BD6C}"/>
                  </a:ext>
                </a:extLst>
              </p:cNvPr>
              <p:cNvSpPr/>
              <p:nvPr/>
            </p:nvSpPr>
            <p:spPr>
              <a:xfrm>
                <a:off x="6148476" y="3540622"/>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0" name="Freeform: Shape 159">
                <a:extLst>
                  <a:ext uri="{FF2B5EF4-FFF2-40B4-BE49-F238E27FC236}">
                    <a16:creationId xmlns:a16="http://schemas.microsoft.com/office/drawing/2014/main" id="{503D5622-B726-487F-B57C-23162F37592D}"/>
                  </a:ext>
                </a:extLst>
              </p:cNvPr>
              <p:cNvSpPr/>
              <p:nvPr/>
            </p:nvSpPr>
            <p:spPr>
              <a:xfrm>
                <a:off x="6207627" y="3540623"/>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1" name="Freeform: Shape 160">
                <a:extLst>
                  <a:ext uri="{FF2B5EF4-FFF2-40B4-BE49-F238E27FC236}">
                    <a16:creationId xmlns:a16="http://schemas.microsoft.com/office/drawing/2014/main" id="{25E5A90C-2EF7-4B6F-A358-5BB4E600DD66}"/>
                  </a:ext>
                </a:extLst>
              </p:cNvPr>
              <p:cNvSpPr/>
              <p:nvPr/>
            </p:nvSpPr>
            <p:spPr>
              <a:xfrm>
                <a:off x="6266872" y="35406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2" name="Freeform: Shape 161">
                <a:extLst>
                  <a:ext uri="{FF2B5EF4-FFF2-40B4-BE49-F238E27FC236}">
                    <a16:creationId xmlns:a16="http://schemas.microsoft.com/office/drawing/2014/main" id="{302D610A-8A29-4084-9D8E-4D2CC0453FA3}"/>
                  </a:ext>
                </a:extLst>
              </p:cNvPr>
              <p:cNvSpPr/>
              <p:nvPr/>
            </p:nvSpPr>
            <p:spPr>
              <a:xfrm>
                <a:off x="6326022" y="354062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3" name="Freeform: Shape 162">
                <a:extLst>
                  <a:ext uri="{FF2B5EF4-FFF2-40B4-BE49-F238E27FC236}">
                    <a16:creationId xmlns:a16="http://schemas.microsoft.com/office/drawing/2014/main" id="{4512BE54-08BA-409A-9F16-0B3A63534F25}"/>
                  </a:ext>
                </a:extLst>
              </p:cNvPr>
              <p:cNvSpPr/>
              <p:nvPr/>
            </p:nvSpPr>
            <p:spPr>
              <a:xfrm>
                <a:off x="6385268" y="354063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4" name="Freeform: Shape 163">
                <a:extLst>
                  <a:ext uri="{FF2B5EF4-FFF2-40B4-BE49-F238E27FC236}">
                    <a16:creationId xmlns:a16="http://schemas.microsoft.com/office/drawing/2014/main" id="{21517A1B-623C-4FB6-A8DE-C70DE126139A}"/>
                  </a:ext>
                </a:extLst>
              </p:cNvPr>
              <p:cNvSpPr/>
              <p:nvPr/>
            </p:nvSpPr>
            <p:spPr>
              <a:xfrm>
                <a:off x="6444417" y="3540631"/>
                <a:ext cx="14096" cy="14097"/>
              </a:xfrm>
              <a:custGeom>
                <a:avLst/>
                <a:gdLst>
                  <a:gd name="connsiteX0" fmla="*/ 14097 w 14096"/>
                  <a:gd name="connsiteY0" fmla="*/ 7048 h 14097"/>
                  <a:gd name="connsiteX1" fmla="*/ 7048 w 14096"/>
                  <a:gd name="connsiteY1" fmla="*/ 14097 h 14097"/>
                  <a:gd name="connsiteX2" fmla="*/ 0 w 14096"/>
                  <a:gd name="connsiteY2" fmla="*/ 7048 h 14097"/>
                  <a:gd name="connsiteX3" fmla="*/ 7048 w 14096"/>
                  <a:gd name="connsiteY3" fmla="*/ 0 h 14097"/>
                  <a:gd name="connsiteX4" fmla="*/ 14097 w 14096"/>
                  <a:gd name="connsiteY4" fmla="*/ 7048 h 14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7">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5" name="Freeform: Shape 164">
                <a:extLst>
                  <a:ext uri="{FF2B5EF4-FFF2-40B4-BE49-F238E27FC236}">
                    <a16:creationId xmlns:a16="http://schemas.microsoft.com/office/drawing/2014/main" id="{8F788AA1-211E-4C56-B36D-9863A62BC9E9}"/>
                  </a:ext>
                </a:extLst>
              </p:cNvPr>
              <p:cNvSpPr/>
              <p:nvPr/>
            </p:nvSpPr>
            <p:spPr>
              <a:xfrm>
                <a:off x="6148476" y="3599781"/>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6" name="Freeform: Shape 165">
                <a:extLst>
                  <a:ext uri="{FF2B5EF4-FFF2-40B4-BE49-F238E27FC236}">
                    <a16:creationId xmlns:a16="http://schemas.microsoft.com/office/drawing/2014/main" id="{8B12D240-C258-4FE9-A423-E46A6773F17B}"/>
                  </a:ext>
                </a:extLst>
              </p:cNvPr>
              <p:cNvSpPr/>
              <p:nvPr/>
            </p:nvSpPr>
            <p:spPr>
              <a:xfrm>
                <a:off x="6207627"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7" name="Freeform: Shape 166">
                <a:extLst>
                  <a:ext uri="{FF2B5EF4-FFF2-40B4-BE49-F238E27FC236}">
                    <a16:creationId xmlns:a16="http://schemas.microsoft.com/office/drawing/2014/main" id="{1A0AAA9A-6C12-4257-AC9C-FBFA0F0EEE0F}"/>
                  </a:ext>
                </a:extLst>
              </p:cNvPr>
              <p:cNvSpPr/>
              <p:nvPr/>
            </p:nvSpPr>
            <p:spPr>
              <a:xfrm>
                <a:off x="6266872" y="3599781"/>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8" name="Freeform: Shape 167">
                <a:extLst>
                  <a:ext uri="{FF2B5EF4-FFF2-40B4-BE49-F238E27FC236}">
                    <a16:creationId xmlns:a16="http://schemas.microsoft.com/office/drawing/2014/main" id="{61819836-2D65-4DA6-B1B2-20437FAD689A}"/>
                  </a:ext>
                </a:extLst>
              </p:cNvPr>
              <p:cNvSpPr/>
              <p:nvPr/>
            </p:nvSpPr>
            <p:spPr>
              <a:xfrm>
                <a:off x="6326022" y="3599781"/>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9" name="Freeform: Shape 168">
                <a:extLst>
                  <a:ext uri="{FF2B5EF4-FFF2-40B4-BE49-F238E27FC236}">
                    <a16:creationId xmlns:a16="http://schemas.microsoft.com/office/drawing/2014/main" id="{F89C4CF7-D75F-44C1-BC4D-DE7AA1E0D642}"/>
                  </a:ext>
                </a:extLst>
              </p:cNvPr>
              <p:cNvSpPr/>
              <p:nvPr/>
            </p:nvSpPr>
            <p:spPr>
              <a:xfrm>
                <a:off x="6385268" y="3599780"/>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0" name="Freeform: Shape 169">
                <a:extLst>
                  <a:ext uri="{FF2B5EF4-FFF2-40B4-BE49-F238E27FC236}">
                    <a16:creationId xmlns:a16="http://schemas.microsoft.com/office/drawing/2014/main" id="{A00CB392-768D-49BF-BA72-092945C55ACD}"/>
                  </a:ext>
                </a:extLst>
              </p:cNvPr>
              <p:cNvSpPr/>
              <p:nvPr/>
            </p:nvSpPr>
            <p:spPr>
              <a:xfrm>
                <a:off x="6444417" y="359978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1" name="Freeform: Shape 170">
                <a:extLst>
                  <a:ext uri="{FF2B5EF4-FFF2-40B4-BE49-F238E27FC236}">
                    <a16:creationId xmlns:a16="http://schemas.microsoft.com/office/drawing/2014/main" id="{CF276FAA-41F5-4B48-9482-8481D80FD916}"/>
                  </a:ext>
                </a:extLst>
              </p:cNvPr>
              <p:cNvSpPr/>
              <p:nvPr/>
            </p:nvSpPr>
            <p:spPr>
              <a:xfrm>
                <a:off x="6148476" y="3659026"/>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2" name="Freeform: Shape 171">
                <a:extLst>
                  <a:ext uri="{FF2B5EF4-FFF2-40B4-BE49-F238E27FC236}">
                    <a16:creationId xmlns:a16="http://schemas.microsoft.com/office/drawing/2014/main" id="{B023AAE1-1E09-438C-94E4-1AA2E1261749}"/>
                  </a:ext>
                </a:extLst>
              </p:cNvPr>
              <p:cNvSpPr/>
              <p:nvPr/>
            </p:nvSpPr>
            <p:spPr>
              <a:xfrm>
                <a:off x="620762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3" name="Freeform: Shape 172">
                <a:extLst>
                  <a:ext uri="{FF2B5EF4-FFF2-40B4-BE49-F238E27FC236}">
                    <a16:creationId xmlns:a16="http://schemas.microsoft.com/office/drawing/2014/main" id="{6AF45571-CE43-461D-A8D7-2B47BADAC7A2}"/>
                  </a:ext>
                </a:extLst>
              </p:cNvPr>
              <p:cNvSpPr/>
              <p:nvPr/>
            </p:nvSpPr>
            <p:spPr>
              <a:xfrm>
                <a:off x="6266872" y="3659026"/>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4" name="Freeform: Shape 173">
                <a:extLst>
                  <a:ext uri="{FF2B5EF4-FFF2-40B4-BE49-F238E27FC236}">
                    <a16:creationId xmlns:a16="http://schemas.microsoft.com/office/drawing/2014/main" id="{D5EB8CB6-6D13-433E-A200-C3F33606CBA0}"/>
                  </a:ext>
                </a:extLst>
              </p:cNvPr>
              <p:cNvSpPr/>
              <p:nvPr/>
            </p:nvSpPr>
            <p:spPr>
              <a:xfrm>
                <a:off x="6326022"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5" name="Freeform: Shape 174">
                <a:extLst>
                  <a:ext uri="{FF2B5EF4-FFF2-40B4-BE49-F238E27FC236}">
                    <a16:creationId xmlns:a16="http://schemas.microsoft.com/office/drawing/2014/main" id="{F97E0D79-0FE9-4E61-B180-D44663AE43FB}"/>
                  </a:ext>
                </a:extLst>
              </p:cNvPr>
              <p:cNvSpPr/>
              <p:nvPr/>
            </p:nvSpPr>
            <p:spPr>
              <a:xfrm>
                <a:off x="6385268"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6" name="Freeform: Shape 175">
                <a:extLst>
                  <a:ext uri="{FF2B5EF4-FFF2-40B4-BE49-F238E27FC236}">
                    <a16:creationId xmlns:a16="http://schemas.microsoft.com/office/drawing/2014/main" id="{0E7A30CB-3A49-440A-8BFF-DDECDE64AFB9}"/>
                  </a:ext>
                </a:extLst>
              </p:cNvPr>
              <p:cNvSpPr/>
              <p:nvPr/>
            </p:nvSpPr>
            <p:spPr>
              <a:xfrm>
                <a:off x="6444417" y="365902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2C9C1DFA-72DD-49AD-8233-893910818926}"/>
                  </a:ext>
                </a:extLst>
              </p:cNvPr>
              <p:cNvSpPr/>
              <p:nvPr/>
            </p:nvSpPr>
            <p:spPr>
              <a:xfrm>
                <a:off x="6148476" y="3718177"/>
                <a:ext cx="14097" cy="14096"/>
              </a:xfrm>
              <a:custGeom>
                <a:avLst/>
                <a:gdLst>
                  <a:gd name="connsiteX0" fmla="*/ 14097 w 14097"/>
                  <a:gd name="connsiteY0" fmla="*/ 7048 h 14096"/>
                  <a:gd name="connsiteX1" fmla="*/ 7049 w 14097"/>
                  <a:gd name="connsiteY1" fmla="*/ 14097 h 14096"/>
                  <a:gd name="connsiteX2" fmla="*/ 0 w 14097"/>
                  <a:gd name="connsiteY2" fmla="*/ 7048 h 14096"/>
                  <a:gd name="connsiteX3" fmla="*/ 7049 w 14097"/>
                  <a:gd name="connsiteY3" fmla="*/ 0 h 14096"/>
                  <a:gd name="connsiteX4" fmla="*/ 14097 w 14097"/>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6">
                    <a:moveTo>
                      <a:pt x="14097" y="7048"/>
                    </a:moveTo>
                    <a:cubicBezTo>
                      <a:pt x="14097" y="10954"/>
                      <a:pt x="10954" y="14097"/>
                      <a:pt x="7049" y="14097"/>
                    </a:cubicBezTo>
                    <a:cubicBezTo>
                      <a:pt x="3143" y="14097"/>
                      <a:pt x="0" y="10954"/>
                      <a:pt x="0" y="7048"/>
                    </a:cubicBezTo>
                    <a:cubicBezTo>
                      <a:pt x="0" y="3143"/>
                      <a:pt x="3143" y="0"/>
                      <a:pt x="7049"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1E06A40-B44B-42D2-8166-86EA71277133}"/>
                  </a:ext>
                </a:extLst>
              </p:cNvPr>
              <p:cNvSpPr/>
              <p:nvPr/>
            </p:nvSpPr>
            <p:spPr>
              <a:xfrm>
                <a:off x="6207627"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AAD1390C-B164-4DA1-8585-4920E900C857}"/>
                  </a:ext>
                </a:extLst>
              </p:cNvPr>
              <p:cNvSpPr/>
              <p:nvPr/>
            </p:nvSpPr>
            <p:spPr>
              <a:xfrm>
                <a:off x="6266872" y="3718177"/>
                <a:ext cx="14096" cy="14096"/>
              </a:xfrm>
              <a:custGeom>
                <a:avLst/>
                <a:gdLst>
                  <a:gd name="connsiteX0" fmla="*/ 14097 w 14096"/>
                  <a:gd name="connsiteY0" fmla="*/ 7048 h 14096"/>
                  <a:gd name="connsiteX1" fmla="*/ 7049 w 14096"/>
                  <a:gd name="connsiteY1" fmla="*/ 14097 h 14096"/>
                  <a:gd name="connsiteX2" fmla="*/ 0 w 14096"/>
                  <a:gd name="connsiteY2" fmla="*/ 7048 h 14096"/>
                  <a:gd name="connsiteX3" fmla="*/ 7049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9" y="14097"/>
                    </a:cubicBezTo>
                    <a:cubicBezTo>
                      <a:pt x="3143" y="14097"/>
                      <a:pt x="0" y="10954"/>
                      <a:pt x="0" y="7048"/>
                    </a:cubicBezTo>
                    <a:cubicBezTo>
                      <a:pt x="0" y="3143"/>
                      <a:pt x="3143" y="0"/>
                      <a:pt x="7049" y="0"/>
                    </a:cubicBezTo>
                    <a:cubicBezTo>
                      <a:pt x="10859"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6E37C65D-A0AE-4C3D-871A-FC32207011DF}"/>
                  </a:ext>
                </a:extLst>
              </p:cNvPr>
              <p:cNvSpPr/>
              <p:nvPr/>
            </p:nvSpPr>
            <p:spPr>
              <a:xfrm>
                <a:off x="6326022" y="3718177"/>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0F946D8A-AA88-4AD8-8CFC-060E4352D7C7}"/>
                  </a:ext>
                </a:extLst>
              </p:cNvPr>
              <p:cNvSpPr/>
              <p:nvPr/>
            </p:nvSpPr>
            <p:spPr>
              <a:xfrm>
                <a:off x="6385268" y="3718172"/>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858"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26C69E7E-139D-4304-9A47-E443E0325007}"/>
                  </a:ext>
                </a:extLst>
              </p:cNvPr>
              <p:cNvSpPr/>
              <p:nvPr/>
            </p:nvSpPr>
            <p:spPr>
              <a:xfrm>
                <a:off x="6444417" y="3718176"/>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54"/>
                      <a:pt x="10954" y="14097"/>
                      <a:pt x="7048" y="14097"/>
                    </a:cubicBezTo>
                    <a:cubicBezTo>
                      <a:pt x="3143" y="14097"/>
                      <a:pt x="0" y="10954"/>
                      <a:pt x="0" y="7048"/>
                    </a:cubicBezTo>
                    <a:cubicBezTo>
                      <a:pt x="0" y="3143"/>
                      <a:pt x="3143" y="0"/>
                      <a:pt x="7048" y="0"/>
                    </a:cubicBezTo>
                    <a:cubicBezTo>
                      <a:pt x="10954" y="0"/>
                      <a:pt x="14097" y="3143"/>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643619BB-998A-4688-9EA8-E1A29493B652}"/>
                  </a:ext>
                </a:extLst>
              </p:cNvPr>
              <p:cNvSpPr/>
              <p:nvPr/>
            </p:nvSpPr>
            <p:spPr>
              <a:xfrm>
                <a:off x="6148472" y="3777419"/>
                <a:ext cx="14097" cy="14099"/>
              </a:xfrm>
              <a:custGeom>
                <a:avLst/>
                <a:gdLst>
                  <a:gd name="connsiteX0" fmla="*/ 14097 w 14097"/>
                  <a:gd name="connsiteY0" fmla="*/ 7051 h 14099"/>
                  <a:gd name="connsiteX1" fmla="*/ 7049 w 14097"/>
                  <a:gd name="connsiteY1" fmla="*/ 14099 h 14099"/>
                  <a:gd name="connsiteX2" fmla="*/ 0 w 14097"/>
                  <a:gd name="connsiteY2" fmla="*/ 7051 h 14099"/>
                  <a:gd name="connsiteX3" fmla="*/ 7049 w 14097"/>
                  <a:gd name="connsiteY3" fmla="*/ 2 h 14099"/>
                  <a:gd name="connsiteX4" fmla="*/ 14097 w 14097"/>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7" h="14099">
                    <a:moveTo>
                      <a:pt x="14097" y="7051"/>
                    </a:moveTo>
                    <a:cubicBezTo>
                      <a:pt x="14097" y="10956"/>
                      <a:pt x="10954" y="14099"/>
                      <a:pt x="7049" y="14099"/>
                    </a:cubicBezTo>
                    <a:cubicBezTo>
                      <a:pt x="3143" y="14099"/>
                      <a:pt x="0" y="10956"/>
                      <a:pt x="0" y="7051"/>
                    </a:cubicBezTo>
                    <a:cubicBezTo>
                      <a:pt x="0" y="3145"/>
                      <a:pt x="3143" y="2"/>
                      <a:pt x="7049"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CA567F32-881E-43C4-BBB0-CDDAFDD276A3}"/>
                  </a:ext>
                </a:extLst>
              </p:cNvPr>
              <p:cNvSpPr/>
              <p:nvPr/>
            </p:nvSpPr>
            <p:spPr>
              <a:xfrm>
                <a:off x="6207622" y="377741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D1E4C6D4-84CE-4DDC-AC0F-FEDBD9A4BC7B}"/>
                  </a:ext>
                </a:extLst>
              </p:cNvPr>
              <p:cNvSpPr/>
              <p:nvPr/>
            </p:nvSpPr>
            <p:spPr>
              <a:xfrm>
                <a:off x="6266868" y="3777419"/>
                <a:ext cx="14096" cy="14099"/>
              </a:xfrm>
              <a:custGeom>
                <a:avLst/>
                <a:gdLst>
                  <a:gd name="connsiteX0" fmla="*/ 14097 w 14096"/>
                  <a:gd name="connsiteY0" fmla="*/ 7051 h 14099"/>
                  <a:gd name="connsiteX1" fmla="*/ 7049 w 14096"/>
                  <a:gd name="connsiteY1" fmla="*/ 14099 h 14099"/>
                  <a:gd name="connsiteX2" fmla="*/ 0 w 14096"/>
                  <a:gd name="connsiteY2" fmla="*/ 7051 h 14099"/>
                  <a:gd name="connsiteX3" fmla="*/ 7049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9" y="14099"/>
                    </a:cubicBezTo>
                    <a:cubicBezTo>
                      <a:pt x="3143" y="14099"/>
                      <a:pt x="0" y="10956"/>
                      <a:pt x="0" y="7051"/>
                    </a:cubicBezTo>
                    <a:cubicBezTo>
                      <a:pt x="0" y="3145"/>
                      <a:pt x="3143" y="2"/>
                      <a:pt x="7049" y="2"/>
                    </a:cubicBezTo>
                    <a:cubicBezTo>
                      <a:pt x="10859"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0A2F5831-8F83-4A7E-8185-CA727AF7CAA1}"/>
                  </a:ext>
                </a:extLst>
              </p:cNvPr>
              <p:cNvSpPr/>
              <p:nvPr/>
            </p:nvSpPr>
            <p:spPr>
              <a:xfrm>
                <a:off x="6326024" y="3777383"/>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954"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33B1C91A-AFEE-4375-83C7-8C346ECB6CB6}"/>
                  </a:ext>
                </a:extLst>
              </p:cNvPr>
              <p:cNvSpPr/>
              <p:nvPr/>
            </p:nvSpPr>
            <p:spPr>
              <a:xfrm>
                <a:off x="6385287" y="3777429"/>
                <a:ext cx="14096" cy="14099"/>
              </a:xfrm>
              <a:custGeom>
                <a:avLst/>
                <a:gdLst>
                  <a:gd name="connsiteX0" fmla="*/ 14097 w 14096"/>
                  <a:gd name="connsiteY0" fmla="*/ 7051 h 14099"/>
                  <a:gd name="connsiteX1" fmla="*/ 7048 w 14096"/>
                  <a:gd name="connsiteY1" fmla="*/ 14099 h 14099"/>
                  <a:gd name="connsiteX2" fmla="*/ 0 w 14096"/>
                  <a:gd name="connsiteY2" fmla="*/ 7051 h 14099"/>
                  <a:gd name="connsiteX3" fmla="*/ 7048 w 14096"/>
                  <a:gd name="connsiteY3" fmla="*/ 2 h 14099"/>
                  <a:gd name="connsiteX4" fmla="*/ 14097 w 14096"/>
                  <a:gd name="connsiteY4" fmla="*/ 7051 h 140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9">
                    <a:moveTo>
                      <a:pt x="14097" y="7051"/>
                    </a:moveTo>
                    <a:cubicBezTo>
                      <a:pt x="14097" y="10956"/>
                      <a:pt x="10954" y="14099"/>
                      <a:pt x="7048" y="14099"/>
                    </a:cubicBezTo>
                    <a:cubicBezTo>
                      <a:pt x="3143" y="14099"/>
                      <a:pt x="0" y="10956"/>
                      <a:pt x="0" y="7051"/>
                    </a:cubicBezTo>
                    <a:cubicBezTo>
                      <a:pt x="0" y="3145"/>
                      <a:pt x="3143" y="2"/>
                      <a:pt x="7048" y="2"/>
                    </a:cubicBezTo>
                    <a:cubicBezTo>
                      <a:pt x="10858" y="-93"/>
                      <a:pt x="14097" y="3145"/>
                      <a:pt x="14097" y="705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8F328456-0E85-48D3-820F-81CCF861C7C0}"/>
                  </a:ext>
                </a:extLst>
              </p:cNvPr>
              <p:cNvSpPr/>
              <p:nvPr/>
            </p:nvSpPr>
            <p:spPr>
              <a:xfrm>
                <a:off x="6444424" y="3777424"/>
                <a:ext cx="14096" cy="14096"/>
              </a:xfrm>
              <a:custGeom>
                <a:avLst/>
                <a:gdLst>
                  <a:gd name="connsiteX0" fmla="*/ 14097 w 14096"/>
                  <a:gd name="connsiteY0" fmla="*/ 7048 h 14096"/>
                  <a:gd name="connsiteX1" fmla="*/ 7048 w 14096"/>
                  <a:gd name="connsiteY1" fmla="*/ 14097 h 14096"/>
                  <a:gd name="connsiteX2" fmla="*/ 0 w 14096"/>
                  <a:gd name="connsiteY2" fmla="*/ 7048 h 14096"/>
                  <a:gd name="connsiteX3" fmla="*/ 7048 w 14096"/>
                  <a:gd name="connsiteY3" fmla="*/ 0 h 14096"/>
                  <a:gd name="connsiteX4" fmla="*/ 14097 w 14096"/>
                  <a:gd name="connsiteY4" fmla="*/ 7048 h 140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96" h="14096">
                    <a:moveTo>
                      <a:pt x="14097" y="7048"/>
                    </a:moveTo>
                    <a:cubicBezTo>
                      <a:pt x="14097" y="10941"/>
                      <a:pt x="10941" y="14097"/>
                      <a:pt x="7048" y="14097"/>
                    </a:cubicBezTo>
                    <a:cubicBezTo>
                      <a:pt x="3156" y="14097"/>
                      <a:pt x="0" y="10941"/>
                      <a:pt x="0" y="7048"/>
                    </a:cubicBezTo>
                    <a:cubicBezTo>
                      <a:pt x="0" y="3156"/>
                      <a:pt x="3156" y="0"/>
                      <a:pt x="7048" y="0"/>
                    </a:cubicBezTo>
                    <a:cubicBezTo>
                      <a:pt x="10941" y="0"/>
                      <a:pt x="14097" y="3156"/>
                      <a:pt x="14097" y="704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grpSp>
    </p:spTree>
    <p:extLst>
      <p:ext uri="{BB962C8B-B14F-4D97-AF65-F5344CB8AC3E}">
        <p14:creationId xmlns:p14="http://schemas.microsoft.com/office/powerpoint/2010/main" val="305070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bschnittsumbruch">
    <p:spTree>
      <p:nvGrpSpPr>
        <p:cNvPr id="1" name=""/>
        <p:cNvGrpSpPr/>
        <p:nvPr/>
      </p:nvGrpSpPr>
      <p:grpSpPr>
        <a:xfrm>
          <a:off x="0" y="0"/>
          <a:ext cx="0" cy="0"/>
          <a:chOff x="0" y="0"/>
          <a:chExt cx="0" cy="0"/>
        </a:xfrm>
      </p:grpSpPr>
      <p:sp>
        <p:nvSpPr>
          <p:cNvPr id="37" name="Freihandform: Form 36">
            <a:extLst>
              <a:ext uri="{FF2B5EF4-FFF2-40B4-BE49-F238E27FC236}">
                <a16:creationId xmlns:a16="http://schemas.microsoft.com/office/drawing/2014/main" id="{9B6909CF-743B-4DF1-8060-7377C3B0EC96}"/>
              </a:ext>
              <a:ext uri="{C183D7F6-B498-43B3-948B-1728B52AA6E4}">
                <adec:decorative xmlns:adec="http://schemas.microsoft.com/office/drawing/2017/decorative" val="1"/>
              </a:ext>
            </a:extLst>
          </p:cNvPr>
          <p:cNvSpPr/>
          <p:nvPr userDrawn="1"/>
        </p:nvSpPr>
        <p:spPr>
          <a:xfrm>
            <a:off x="1408103" y="-15159"/>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nvGrpSpPr>
          <p:cNvPr id="38" name="Gruppieren 37">
            <a:extLst>
              <a:ext uri="{FF2B5EF4-FFF2-40B4-BE49-F238E27FC236}">
                <a16:creationId xmlns:a16="http://schemas.microsoft.com/office/drawing/2014/main" id="{5525794F-443C-40B3-AC9C-14F574B044C9}"/>
              </a:ext>
              <a:ext uri="{C183D7F6-B498-43B3-948B-1728B52AA6E4}">
                <adec:decorative xmlns:adec="http://schemas.microsoft.com/office/drawing/2017/decorative" val="1"/>
              </a:ext>
            </a:extLst>
          </p:cNvPr>
          <p:cNvGrpSpPr/>
          <p:nvPr userDrawn="1"/>
        </p:nvGrpSpPr>
        <p:grpSpPr>
          <a:xfrm>
            <a:off x="0" y="1479558"/>
            <a:ext cx="1861854" cy="717514"/>
            <a:chOff x="0" y="1479558"/>
            <a:chExt cx="1861854" cy="717514"/>
          </a:xfrm>
          <a:solidFill>
            <a:schemeClr val="tx1"/>
          </a:solidFill>
        </p:grpSpPr>
        <p:sp>
          <p:nvSpPr>
            <p:cNvPr id="39" name="Freihandform: Form 38">
              <a:extLst>
                <a:ext uri="{FF2B5EF4-FFF2-40B4-BE49-F238E27FC236}">
                  <a16:creationId xmlns:a16="http://schemas.microsoft.com/office/drawing/2014/main" id="{D60C3E59-61BE-442E-9897-D92166F40D31}"/>
                </a:ext>
              </a:extLst>
            </p:cNvPr>
            <p:cNvSpPr/>
            <p:nvPr/>
          </p:nvSpPr>
          <p:spPr>
            <a:xfrm>
              <a:off x="0" y="1479558"/>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ihandform: Form 39">
              <a:extLst>
                <a:ext uri="{FF2B5EF4-FFF2-40B4-BE49-F238E27FC236}">
                  <a16:creationId xmlns:a16="http://schemas.microsoft.com/office/drawing/2014/main" id="{12C7B4DA-5162-484A-9B4D-A784EF13976B}"/>
                </a:ext>
              </a:extLst>
            </p:cNvPr>
            <p:cNvSpPr/>
            <p:nvPr/>
          </p:nvSpPr>
          <p:spPr>
            <a:xfrm>
              <a:off x="0" y="1919293"/>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grp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41" name="Freihandform: Form 40">
            <a:extLst>
              <a:ext uri="{FF2B5EF4-FFF2-40B4-BE49-F238E27FC236}">
                <a16:creationId xmlns:a16="http://schemas.microsoft.com/office/drawing/2014/main" id="{1E3F66BB-BDA3-4747-BDE0-3D814CBE5AF5}"/>
              </a:ext>
              <a:ext uri="{C183D7F6-B498-43B3-948B-1728B52AA6E4}">
                <adec:decorative xmlns:adec="http://schemas.microsoft.com/office/drawing/2017/decorative" val="1"/>
              </a:ext>
            </a:extLst>
          </p:cNvPr>
          <p:cNvSpPr/>
          <p:nvPr userDrawn="1"/>
        </p:nvSpPr>
        <p:spPr>
          <a:xfrm>
            <a:off x="1417246" y="-12193"/>
            <a:ext cx="4902679" cy="4616801"/>
          </a:xfrm>
          <a:custGeom>
            <a:avLst/>
            <a:gdLst>
              <a:gd name="connsiteX0" fmla="*/ 1825048 w 6355652"/>
              <a:gd name="connsiteY0" fmla="*/ 0 h 6050127"/>
              <a:gd name="connsiteX1" fmla="*/ 4530604 w 6355652"/>
              <a:gd name="connsiteY1" fmla="*/ 0 h 6050127"/>
              <a:gd name="connsiteX2" fmla="*/ 4692567 w 6355652"/>
              <a:gd name="connsiteY2" fmla="*/ 78022 h 6050127"/>
              <a:gd name="connsiteX3" fmla="*/ 6355652 w 6355652"/>
              <a:gd name="connsiteY3" fmla="*/ 2872301 h 6050127"/>
              <a:gd name="connsiteX4" fmla="*/ 3177826 w 6355652"/>
              <a:gd name="connsiteY4" fmla="*/ 6050127 h 6050127"/>
              <a:gd name="connsiteX5" fmla="*/ 0 w 6355652"/>
              <a:gd name="connsiteY5" fmla="*/ 2872301 h 6050127"/>
              <a:gd name="connsiteX6" fmla="*/ 1663086 w 6355652"/>
              <a:gd name="connsiteY6" fmla="*/ 78022 h 60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6050127">
                <a:moveTo>
                  <a:pt x="1825048" y="0"/>
                </a:moveTo>
                <a:lnTo>
                  <a:pt x="4530604" y="0"/>
                </a:lnTo>
                <a:lnTo>
                  <a:pt x="4692567" y="78022"/>
                </a:lnTo>
                <a:cubicBezTo>
                  <a:pt x="5683175" y="616152"/>
                  <a:pt x="6355652" y="1665694"/>
                  <a:pt x="6355652" y="2872301"/>
                </a:cubicBezTo>
                <a:cubicBezTo>
                  <a:pt x="6355652" y="4627366"/>
                  <a:pt x="4932891" y="6050127"/>
                  <a:pt x="3177826" y="6050127"/>
                </a:cubicBezTo>
                <a:cubicBezTo>
                  <a:pt x="1422761" y="6050127"/>
                  <a:pt x="0" y="4627366"/>
                  <a:pt x="0" y="2872301"/>
                </a:cubicBezTo>
                <a:cubicBezTo>
                  <a:pt x="0" y="1665694"/>
                  <a:pt x="672477" y="616152"/>
                  <a:pt x="1663086" y="78022"/>
                </a:cubicBezTo>
                <a:close/>
              </a:path>
            </a:pathLst>
          </a:cu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useBgFill="1">
        <p:nvSpPr>
          <p:cNvPr id="42" name="Freihandform: Form 41">
            <a:extLst>
              <a:ext uri="{FF2B5EF4-FFF2-40B4-BE49-F238E27FC236}">
                <a16:creationId xmlns:a16="http://schemas.microsoft.com/office/drawing/2014/main" id="{FA21FCC9-56C2-419C-BADF-9C928DDAD289}"/>
              </a:ext>
              <a:ext uri="{C183D7F6-B498-43B3-948B-1728B52AA6E4}">
                <adec:decorative xmlns:adec="http://schemas.microsoft.com/office/drawing/2017/decorative" val="1"/>
              </a:ext>
            </a:extLst>
          </p:cNvPr>
          <p:cNvSpPr/>
          <p:nvPr userDrawn="1"/>
        </p:nvSpPr>
        <p:spPr>
          <a:xfrm>
            <a:off x="1305243" y="-12192"/>
            <a:ext cx="4902678" cy="4544235"/>
          </a:xfrm>
          <a:custGeom>
            <a:avLst/>
            <a:gdLst>
              <a:gd name="connsiteX0" fmla="*/ 1529549 w 6355652"/>
              <a:gd name="connsiteY0" fmla="*/ 0 h 5890980"/>
              <a:gd name="connsiteX1" fmla="*/ 4826104 w 6355652"/>
              <a:gd name="connsiteY1" fmla="*/ 0 h 5890980"/>
              <a:gd name="connsiteX2" fmla="*/ 4954579 w 6355652"/>
              <a:gd name="connsiteY2" fmla="*/ 78051 h 5890980"/>
              <a:gd name="connsiteX3" fmla="*/ 6355652 w 6355652"/>
              <a:gd name="connsiteY3" fmla="*/ 2713154 h 5890980"/>
              <a:gd name="connsiteX4" fmla="*/ 3177826 w 6355652"/>
              <a:gd name="connsiteY4" fmla="*/ 5890980 h 5890980"/>
              <a:gd name="connsiteX5" fmla="*/ 0 w 6355652"/>
              <a:gd name="connsiteY5" fmla="*/ 2713154 h 5890980"/>
              <a:gd name="connsiteX6" fmla="*/ 1401073 w 6355652"/>
              <a:gd name="connsiteY6" fmla="*/ 78051 h 5890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55652" h="5890980">
                <a:moveTo>
                  <a:pt x="1529549" y="0"/>
                </a:moveTo>
                <a:lnTo>
                  <a:pt x="4826104" y="0"/>
                </a:lnTo>
                <a:lnTo>
                  <a:pt x="4954579" y="78051"/>
                </a:lnTo>
                <a:cubicBezTo>
                  <a:pt x="5799886" y="649129"/>
                  <a:pt x="6355652" y="1616239"/>
                  <a:pt x="6355652" y="2713154"/>
                </a:cubicBezTo>
                <a:cubicBezTo>
                  <a:pt x="6355652" y="4468219"/>
                  <a:pt x="4932891" y="5890980"/>
                  <a:pt x="3177826" y="5890980"/>
                </a:cubicBezTo>
                <a:cubicBezTo>
                  <a:pt x="1422761" y="5890980"/>
                  <a:pt x="0" y="4468219"/>
                  <a:pt x="0" y="2713154"/>
                </a:cubicBezTo>
                <a:cubicBezTo>
                  <a:pt x="0" y="1616239"/>
                  <a:pt x="555766" y="649129"/>
                  <a:pt x="1401073" y="78051"/>
                </a:cubicBezTo>
                <a:close/>
              </a:path>
            </a:pathLst>
          </a:custGeom>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3" name="Titel 1">
            <a:extLst>
              <a:ext uri="{FF2B5EF4-FFF2-40B4-BE49-F238E27FC236}">
                <a16:creationId xmlns:a16="http://schemas.microsoft.com/office/drawing/2014/main" id="{464FCAEB-7D76-4806-B8EA-F97A887CED73}"/>
              </a:ext>
            </a:extLst>
          </p:cNvPr>
          <p:cNvSpPr>
            <a:spLocks noGrp="1"/>
          </p:cNvSpPr>
          <p:nvPr>
            <p:ph type="ctrTitle" hasCustomPrompt="1"/>
          </p:nvPr>
        </p:nvSpPr>
        <p:spPr>
          <a:xfrm>
            <a:off x="1760765" y="324937"/>
            <a:ext cx="4024032" cy="2885715"/>
          </a:xfrm>
        </p:spPr>
        <p:txBody>
          <a:bodyPr rtlCol="0"/>
          <a:lstStyle>
            <a:lvl1pPr algn="ctr">
              <a:defRPr sz="6000" b="1" spc="1500" baseline="0"/>
            </a:lvl1pPr>
          </a:lstStyle>
          <a:p>
            <a:pPr rtl="0"/>
            <a:r>
              <a:rPr lang="de-DE" noProof="0"/>
              <a:t>KLICKEN,</a:t>
            </a:r>
            <a:br>
              <a:rPr lang="de-DE" noProof="0"/>
            </a:br>
            <a:r>
              <a:rPr lang="de-DE" noProof="0"/>
              <a:t>UM TITEL HINZUZUFÜGEN</a:t>
            </a:r>
          </a:p>
        </p:txBody>
      </p:sp>
      <p:sp>
        <p:nvSpPr>
          <p:cNvPr id="44" name="Untertitel 2">
            <a:extLst>
              <a:ext uri="{FF2B5EF4-FFF2-40B4-BE49-F238E27FC236}">
                <a16:creationId xmlns:a16="http://schemas.microsoft.com/office/drawing/2014/main" id="{192D33E3-D5C6-4492-9AB0-13294FD469B1}"/>
              </a:ext>
            </a:extLst>
          </p:cNvPr>
          <p:cNvSpPr>
            <a:spLocks noGrp="1"/>
          </p:cNvSpPr>
          <p:nvPr>
            <p:ph type="subTitle" idx="1" hasCustomPrompt="1"/>
          </p:nvPr>
        </p:nvSpPr>
        <p:spPr>
          <a:xfrm>
            <a:off x="1760765" y="3166312"/>
            <a:ext cx="4024032" cy="771802"/>
          </a:xfrm>
        </p:spPr>
        <p:txBody>
          <a:bodyPr rtlCol="0"/>
          <a:lstStyle>
            <a:lvl1pPr algn="ctr">
              <a:buFontTx/>
              <a:buNone/>
              <a:defRPr sz="2400" spc="400" baseline="0"/>
            </a:lvl1pPr>
          </a:lstStyle>
          <a:p>
            <a:pPr rtl="0"/>
            <a:r>
              <a:rPr lang="de-DE" noProof="0"/>
              <a:t>UNTERTITEL DURCH KLICKEN HINZUFÜGEN</a:t>
            </a:r>
          </a:p>
        </p:txBody>
      </p:sp>
      <p:sp>
        <p:nvSpPr>
          <p:cNvPr id="45" name="Grafik 212">
            <a:extLst>
              <a:ext uri="{FF2B5EF4-FFF2-40B4-BE49-F238E27FC236}">
                <a16:creationId xmlns:a16="http://schemas.microsoft.com/office/drawing/2014/main" id="{55253C8E-0DF4-4187-8CFA-8E892B59BEC2}"/>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6" name="Grafik 212">
            <a:extLst>
              <a:ext uri="{FF2B5EF4-FFF2-40B4-BE49-F238E27FC236}">
                <a16:creationId xmlns:a16="http://schemas.microsoft.com/office/drawing/2014/main" id="{3E81479D-EC31-42B5-A3A1-02155919F878}"/>
              </a:ext>
              <a:ext uri="{C183D7F6-B498-43B3-948B-1728B52AA6E4}">
                <adec:decorative xmlns:adec="http://schemas.microsoft.com/office/drawing/2017/decorative" val="1"/>
              </a:ext>
            </a:extLst>
          </p:cNvPr>
          <p:cNvSpPr/>
          <p:nvPr userDrawn="1"/>
        </p:nvSpPr>
        <p:spPr>
          <a:xfrm>
            <a:off x="7649933" y="1550555"/>
            <a:ext cx="413564" cy="413564"/>
          </a:xfrm>
          <a:custGeom>
            <a:avLst/>
            <a:gdLst>
              <a:gd name="connsiteX0" fmla="*/ 403574 w 807148"/>
              <a:gd name="connsiteY0" fmla="*/ 0 h 807148"/>
              <a:gd name="connsiteX1" fmla="*/ 0 w 807148"/>
              <a:gd name="connsiteY1" fmla="*/ 403574 h 807148"/>
              <a:gd name="connsiteX2" fmla="*/ 403574 w 807148"/>
              <a:gd name="connsiteY2" fmla="*/ 807149 h 807148"/>
              <a:gd name="connsiteX3" fmla="*/ 807149 w 807148"/>
              <a:gd name="connsiteY3" fmla="*/ 403574 h 807148"/>
              <a:gd name="connsiteX4" fmla="*/ 403574 w 807148"/>
              <a:gd name="connsiteY4" fmla="*/ 0 h 807148"/>
              <a:gd name="connsiteX5" fmla="*/ 403574 w 807148"/>
              <a:gd name="connsiteY5" fmla="*/ 667988 h 807148"/>
              <a:gd name="connsiteX6" fmla="*/ 139160 w 807148"/>
              <a:gd name="connsiteY6" fmla="*/ 403574 h 807148"/>
              <a:gd name="connsiteX7" fmla="*/ 403574 w 807148"/>
              <a:gd name="connsiteY7" fmla="*/ 139160 h 807148"/>
              <a:gd name="connsiteX8" fmla="*/ 667988 w 807148"/>
              <a:gd name="connsiteY8" fmla="*/ 403574 h 807148"/>
              <a:gd name="connsiteX9" fmla="*/ 403574 w 807148"/>
              <a:gd name="connsiteY9" fmla="*/ 667988 h 80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7148" h="807148">
                <a:moveTo>
                  <a:pt x="403574" y="0"/>
                </a:moveTo>
                <a:cubicBezTo>
                  <a:pt x="180689" y="0"/>
                  <a:pt x="0" y="180689"/>
                  <a:pt x="0" y="403574"/>
                </a:cubicBezTo>
                <a:cubicBezTo>
                  <a:pt x="0" y="626459"/>
                  <a:pt x="180689" y="807149"/>
                  <a:pt x="403574" y="807149"/>
                </a:cubicBezTo>
                <a:cubicBezTo>
                  <a:pt x="626459" y="807149"/>
                  <a:pt x="807149" y="626459"/>
                  <a:pt x="807149" y="403574"/>
                </a:cubicBezTo>
                <a:cubicBezTo>
                  <a:pt x="807149" y="180689"/>
                  <a:pt x="626459" y="0"/>
                  <a:pt x="403574" y="0"/>
                </a:cubicBezTo>
                <a:close/>
                <a:moveTo>
                  <a:pt x="403574" y="667988"/>
                </a:moveTo>
                <a:cubicBezTo>
                  <a:pt x="257556" y="667988"/>
                  <a:pt x="139160" y="549593"/>
                  <a:pt x="139160" y="403574"/>
                </a:cubicBezTo>
                <a:cubicBezTo>
                  <a:pt x="139160" y="257556"/>
                  <a:pt x="257556" y="139160"/>
                  <a:pt x="403574" y="139160"/>
                </a:cubicBezTo>
                <a:cubicBezTo>
                  <a:pt x="549593" y="139160"/>
                  <a:pt x="667988" y="257556"/>
                  <a:pt x="667988" y="403574"/>
                </a:cubicBezTo>
                <a:cubicBezTo>
                  <a:pt x="667988" y="549593"/>
                  <a:pt x="549593" y="667988"/>
                  <a:pt x="403574" y="667988"/>
                </a:cubicBezTo>
                <a:close/>
              </a:path>
            </a:pathLst>
          </a:cu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Ellipse 53">
            <a:extLst>
              <a:ext uri="{FF2B5EF4-FFF2-40B4-BE49-F238E27FC236}">
                <a16:creationId xmlns:a16="http://schemas.microsoft.com/office/drawing/2014/main" id="{95B72045-B7EA-46A3-BFC1-BED5E2661ABF}"/>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5" name="Ellipse 54">
            <a:extLst>
              <a:ext uri="{FF2B5EF4-FFF2-40B4-BE49-F238E27FC236}">
                <a16:creationId xmlns:a16="http://schemas.microsoft.com/office/drawing/2014/main" id="{0F04D741-7B27-4605-B65D-7E8A12D22C5E}"/>
              </a:ext>
              <a:ext uri="{C183D7F6-B498-43B3-948B-1728B52AA6E4}">
                <adec:decorative xmlns:adec="http://schemas.microsoft.com/office/drawing/2017/decorative" val="1"/>
              </a:ext>
            </a:extLst>
          </p:cNvPr>
          <p:cNvSpPr/>
          <p:nvPr userDrawn="1"/>
        </p:nvSpPr>
        <p:spPr>
          <a:xfrm>
            <a:off x="4369124" y="5424608"/>
            <a:ext cx="319941" cy="319941"/>
          </a:xfrm>
          <a:prstGeom prst="ellipse">
            <a:avLst/>
          </a:prstGeom>
          <a:solidFill>
            <a:schemeClr val="accent3">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1" name="Bildplatzhalter 60">
            <a:extLst>
              <a:ext uri="{FF2B5EF4-FFF2-40B4-BE49-F238E27FC236}">
                <a16:creationId xmlns:a16="http://schemas.microsoft.com/office/drawing/2014/main" id="{F0483D74-29C5-49E3-B816-46CBA8A93093}"/>
              </a:ext>
            </a:extLst>
          </p:cNvPr>
          <p:cNvSpPr>
            <a:spLocks noGrp="1"/>
          </p:cNvSpPr>
          <p:nvPr>
            <p:ph type="pic" sz="quarter" idx="13"/>
          </p:nvPr>
        </p:nvSpPr>
        <p:spPr>
          <a:xfrm>
            <a:off x="6601855" y="2313765"/>
            <a:ext cx="4773089" cy="4544235"/>
          </a:xfrm>
          <a:custGeom>
            <a:avLst/>
            <a:gdLst>
              <a:gd name="connsiteX0" fmla="*/ 2386544 w 4773089"/>
              <a:gd name="connsiteY0" fmla="*/ 0 h 4544235"/>
              <a:gd name="connsiteX1" fmla="*/ 4773089 w 4773089"/>
              <a:gd name="connsiteY1" fmla="*/ 2386545 h 4544235"/>
              <a:gd name="connsiteX2" fmla="*/ 3524113 w 4773089"/>
              <a:gd name="connsiteY2" fmla="*/ 4485046 h 4544235"/>
              <a:gd name="connsiteX3" fmla="*/ 3401244 w 4773089"/>
              <a:gd name="connsiteY3" fmla="*/ 4544235 h 4544235"/>
              <a:gd name="connsiteX4" fmla="*/ 1371845 w 4773089"/>
              <a:gd name="connsiteY4" fmla="*/ 4544235 h 4544235"/>
              <a:gd name="connsiteX5" fmla="*/ 1248976 w 4773089"/>
              <a:gd name="connsiteY5" fmla="*/ 4485046 h 4544235"/>
              <a:gd name="connsiteX6" fmla="*/ 0 w 4773089"/>
              <a:gd name="connsiteY6" fmla="*/ 2386545 h 4544235"/>
              <a:gd name="connsiteX7" fmla="*/ 2386544 w 4773089"/>
              <a:gd name="connsiteY7" fmla="*/ 0 h 4544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73089" h="4544235">
                <a:moveTo>
                  <a:pt x="2386544" y="0"/>
                </a:moveTo>
                <a:cubicBezTo>
                  <a:pt x="3704596" y="0"/>
                  <a:pt x="4773089" y="1068494"/>
                  <a:pt x="4773089" y="2386545"/>
                </a:cubicBezTo>
                <a:cubicBezTo>
                  <a:pt x="4773089" y="3292705"/>
                  <a:pt x="4268059" y="4080910"/>
                  <a:pt x="3524113" y="4485046"/>
                </a:cubicBezTo>
                <a:lnTo>
                  <a:pt x="3401244" y="4544235"/>
                </a:lnTo>
                <a:lnTo>
                  <a:pt x="1371845" y="4544235"/>
                </a:lnTo>
                <a:lnTo>
                  <a:pt x="1248976" y="4485046"/>
                </a:lnTo>
                <a:cubicBezTo>
                  <a:pt x="505030" y="4080910"/>
                  <a:pt x="0" y="3292705"/>
                  <a:pt x="0" y="2386545"/>
                </a:cubicBezTo>
                <a:cubicBezTo>
                  <a:pt x="0" y="1068494"/>
                  <a:pt x="1068494" y="0"/>
                  <a:pt x="2386544" y="0"/>
                </a:cubicBezTo>
                <a:close/>
              </a:path>
            </a:pathLst>
          </a:custGeom>
          <a:noFill/>
        </p:spPr>
        <p:txBody>
          <a:bodyPr wrap="square" rtlCol="0">
            <a:noAutofit/>
          </a:bodyPr>
          <a:lstStyle>
            <a:lvl1pPr algn="ctr">
              <a:buFontTx/>
              <a:buNone/>
              <a:defRPr/>
            </a:lvl1pPr>
          </a:lstStyle>
          <a:p>
            <a:pPr rtl="0"/>
            <a:r>
              <a:rPr lang="de-DE" noProof="0"/>
              <a:t>Bild durch Klicken auf Symbol hinzufügen</a:t>
            </a:r>
          </a:p>
        </p:txBody>
      </p:sp>
      <p:grpSp>
        <p:nvGrpSpPr>
          <p:cNvPr id="15" name="Grafik 185">
            <a:extLst>
              <a:ext uri="{FF2B5EF4-FFF2-40B4-BE49-F238E27FC236}">
                <a16:creationId xmlns:a16="http://schemas.microsoft.com/office/drawing/2014/main" id="{9659A986-3E9F-4994-8D36-D1B503E2C7A1}"/>
              </a:ext>
              <a:ext uri="{C183D7F6-B498-43B3-948B-1728B52AA6E4}">
                <adec:decorative xmlns:adec="http://schemas.microsoft.com/office/drawing/2017/decorative" val="1"/>
              </a:ext>
            </a:extLst>
          </p:cNvPr>
          <p:cNvGrpSpPr/>
          <p:nvPr userDrawn="1"/>
        </p:nvGrpSpPr>
        <p:grpSpPr>
          <a:xfrm>
            <a:off x="10847710" y="6388311"/>
            <a:ext cx="1054467" cy="469689"/>
            <a:chOff x="9841624" y="4115729"/>
            <a:chExt cx="602170" cy="268223"/>
          </a:xfrm>
          <a:solidFill>
            <a:schemeClr val="tx1"/>
          </a:solidFill>
        </p:grpSpPr>
        <p:sp>
          <p:nvSpPr>
            <p:cNvPr id="16" name="Freihandform: Form 15">
              <a:extLst>
                <a:ext uri="{FF2B5EF4-FFF2-40B4-BE49-F238E27FC236}">
                  <a16:creationId xmlns:a16="http://schemas.microsoft.com/office/drawing/2014/main" id="{6F426D1A-9389-46FC-B066-C6E591C89C74}"/>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Freihandform: Form 16">
              <a:extLst>
                <a:ext uri="{FF2B5EF4-FFF2-40B4-BE49-F238E27FC236}">
                  <a16:creationId xmlns:a16="http://schemas.microsoft.com/office/drawing/2014/main" id="{67883ED4-0FCB-4F63-84F4-0C4F06DC1C24}"/>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ihandform: Form 17">
              <a:extLst>
                <a:ext uri="{FF2B5EF4-FFF2-40B4-BE49-F238E27FC236}">
                  <a16:creationId xmlns:a16="http://schemas.microsoft.com/office/drawing/2014/main" id="{A9B6A69C-E38F-4A2E-8302-8744909FCD5D}"/>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Freihandform: Form 18">
              <a:extLst>
                <a:ext uri="{FF2B5EF4-FFF2-40B4-BE49-F238E27FC236}">
                  <a16:creationId xmlns:a16="http://schemas.microsoft.com/office/drawing/2014/main" id="{BE1B19A3-9111-4F40-98B6-8EEE7D1CE04E}"/>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ihandform: Form 19">
              <a:extLst>
                <a:ext uri="{FF2B5EF4-FFF2-40B4-BE49-F238E27FC236}">
                  <a16:creationId xmlns:a16="http://schemas.microsoft.com/office/drawing/2014/main" id="{630653FA-2CEA-4F48-8C3D-AB750074BF33}"/>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31573038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agramm">
    <p:spTree>
      <p:nvGrpSpPr>
        <p:cNvPr id="1" name=""/>
        <p:cNvGrpSpPr/>
        <p:nvPr/>
      </p:nvGrpSpPr>
      <p:grpSpPr>
        <a:xfrm>
          <a:off x="0" y="0"/>
          <a:ext cx="0" cy="0"/>
          <a:chOff x="0" y="0"/>
          <a:chExt cx="0" cy="0"/>
        </a:xfrm>
      </p:grpSpPr>
      <p:grpSp>
        <p:nvGrpSpPr>
          <p:cNvPr id="175" name="Gruppieren 174">
            <a:extLst>
              <a:ext uri="{FF2B5EF4-FFF2-40B4-BE49-F238E27FC236}">
                <a16:creationId xmlns:a16="http://schemas.microsoft.com/office/drawing/2014/main" id="{FAE6CF7E-C57A-4CC1-92F5-932C54C8D405}"/>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176" name="Freeform: Shape 175">
              <a:extLst>
                <a:ext uri="{FF2B5EF4-FFF2-40B4-BE49-F238E27FC236}">
                  <a16:creationId xmlns:a16="http://schemas.microsoft.com/office/drawing/2014/main" id="{346635BB-0BF8-4643-9F1B-010FA1A03E12}"/>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7" name="Freeform: Shape 176">
              <a:extLst>
                <a:ext uri="{FF2B5EF4-FFF2-40B4-BE49-F238E27FC236}">
                  <a16:creationId xmlns:a16="http://schemas.microsoft.com/office/drawing/2014/main" id="{51262E8E-82E0-4624-AFB8-23B54281680A}"/>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8" name="Freeform: Shape 177">
              <a:extLst>
                <a:ext uri="{FF2B5EF4-FFF2-40B4-BE49-F238E27FC236}">
                  <a16:creationId xmlns:a16="http://schemas.microsoft.com/office/drawing/2014/main" id="{04EB1CCB-9D2B-433C-A6A6-31EF2FD52707}"/>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79" name="Freeform: Shape 178">
              <a:extLst>
                <a:ext uri="{FF2B5EF4-FFF2-40B4-BE49-F238E27FC236}">
                  <a16:creationId xmlns:a16="http://schemas.microsoft.com/office/drawing/2014/main" id="{2E32FBF0-95B3-491B-98C2-1FA51CB41D86}"/>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0" name="Freeform: Shape 179">
              <a:extLst>
                <a:ext uri="{FF2B5EF4-FFF2-40B4-BE49-F238E27FC236}">
                  <a16:creationId xmlns:a16="http://schemas.microsoft.com/office/drawing/2014/main" id="{175C8DFE-88AC-4A43-8617-6981B300741C}"/>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1" name="Freeform: Shape 180">
              <a:extLst>
                <a:ext uri="{FF2B5EF4-FFF2-40B4-BE49-F238E27FC236}">
                  <a16:creationId xmlns:a16="http://schemas.microsoft.com/office/drawing/2014/main" id="{5B21DC5C-19E3-4D2E-90AA-635A88E641CD}"/>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2" name="Freeform: Shape 181">
              <a:extLst>
                <a:ext uri="{FF2B5EF4-FFF2-40B4-BE49-F238E27FC236}">
                  <a16:creationId xmlns:a16="http://schemas.microsoft.com/office/drawing/2014/main" id="{C26FCF53-F438-4A58-8FD2-CAE3D52D4AE0}"/>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3" name="Freeform: Shape 182">
              <a:extLst>
                <a:ext uri="{FF2B5EF4-FFF2-40B4-BE49-F238E27FC236}">
                  <a16:creationId xmlns:a16="http://schemas.microsoft.com/office/drawing/2014/main" id="{C765ABAF-84C1-42E2-99D9-929B7EC508BF}"/>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4" name="Freeform: Shape 183">
              <a:extLst>
                <a:ext uri="{FF2B5EF4-FFF2-40B4-BE49-F238E27FC236}">
                  <a16:creationId xmlns:a16="http://schemas.microsoft.com/office/drawing/2014/main" id="{B42C9D2F-6284-4BD9-BCFF-5C32F7FDF984}"/>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5" name="Freeform: Shape 184">
              <a:extLst>
                <a:ext uri="{FF2B5EF4-FFF2-40B4-BE49-F238E27FC236}">
                  <a16:creationId xmlns:a16="http://schemas.microsoft.com/office/drawing/2014/main" id="{1C3E7263-685E-46D8-A7F6-E632D38676D9}"/>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6" name="Freeform: Shape 185">
              <a:extLst>
                <a:ext uri="{FF2B5EF4-FFF2-40B4-BE49-F238E27FC236}">
                  <a16:creationId xmlns:a16="http://schemas.microsoft.com/office/drawing/2014/main" id="{990B5B3D-13E1-4E49-8B22-2E4206621B28}"/>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7" name="Freeform: Shape 186">
              <a:extLst>
                <a:ext uri="{FF2B5EF4-FFF2-40B4-BE49-F238E27FC236}">
                  <a16:creationId xmlns:a16="http://schemas.microsoft.com/office/drawing/2014/main" id="{4670F691-09A7-4616-8803-51D0BF1D49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88" name="Freeform: Shape 187">
              <a:extLst>
                <a:ext uri="{FF2B5EF4-FFF2-40B4-BE49-F238E27FC236}">
                  <a16:creationId xmlns:a16="http://schemas.microsoft.com/office/drawing/2014/main" id="{7E456B34-1D7D-46B7-9864-E6F3D5EEF702}"/>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 name="Freihandform: Form 1">
            <a:extLst>
              <a:ext uri="{FF2B5EF4-FFF2-40B4-BE49-F238E27FC236}">
                <a16:creationId xmlns:a16="http://schemas.microsoft.com/office/drawing/2014/main" id="{88347124-F829-49F3-A411-9BDBF2A03C8A}"/>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nvGrpSpPr>
          <p:cNvPr id="23" name="Grafik 38">
            <a:extLst>
              <a:ext uri="{FF2B5EF4-FFF2-40B4-BE49-F238E27FC236}">
                <a16:creationId xmlns:a16="http://schemas.microsoft.com/office/drawing/2014/main" id="{9F14A5DD-2657-4346-AC8D-77FFFA0A1DB8}"/>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ihandform: Form 23">
              <a:extLst>
                <a:ext uri="{FF2B5EF4-FFF2-40B4-BE49-F238E27FC236}">
                  <a16:creationId xmlns:a16="http://schemas.microsoft.com/office/drawing/2014/main" id="{0D472844-E6F3-47F6-B54F-5B2F665A6392}"/>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ihandform: Form 24">
              <a:extLst>
                <a:ext uri="{FF2B5EF4-FFF2-40B4-BE49-F238E27FC236}">
                  <a16:creationId xmlns:a16="http://schemas.microsoft.com/office/drawing/2014/main" id="{7939D725-4408-4EAA-BD85-8B6A289020D8}"/>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28" name="Titel 1">
            <a:extLst>
              <a:ext uri="{FF2B5EF4-FFF2-40B4-BE49-F238E27FC236}">
                <a16:creationId xmlns:a16="http://schemas.microsoft.com/office/drawing/2014/main" id="{7792A114-7099-4B73-8CFF-1CD310B6C293}"/>
              </a:ext>
            </a:extLst>
          </p:cNvPr>
          <p:cNvSpPr>
            <a:spLocks noGrp="1"/>
          </p:cNvSpPr>
          <p:nvPr>
            <p:ph type="title" hasCustomPrompt="1"/>
          </p:nvPr>
        </p:nvSpPr>
        <p:spPr>
          <a:xfrm>
            <a:off x="1292868" y="358614"/>
            <a:ext cx="4150804" cy="1431000"/>
          </a:xfrm>
        </p:spPr>
        <p:txBody>
          <a:bodyPr rtlCol="0" anchor="t"/>
          <a:lstStyle>
            <a:lvl1pPr>
              <a:defRPr/>
            </a:lvl1pPr>
          </a:lstStyle>
          <a:p>
            <a:pPr rtl="0"/>
            <a:r>
              <a:rPr lang="de-DE" noProof="0"/>
              <a:t>Titel durch Klicken hinzufügen</a:t>
            </a:r>
          </a:p>
        </p:txBody>
      </p:sp>
      <p:sp>
        <p:nvSpPr>
          <p:cNvPr id="190" name="Datumsplatzhalter 178">
            <a:extLst>
              <a:ext uri="{FF2B5EF4-FFF2-40B4-BE49-F238E27FC236}">
                <a16:creationId xmlns:a16="http://schemas.microsoft.com/office/drawing/2014/main" id="{D3ABC542-2E09-4DFF-BDC3-4E62CADE0205}"/>
              </a:ext>
            </a:extLst>
          </p:cNvPr>
          <p:cNvSpPr>
            <a:spLocks noGrp="1"/>
          </p:cNvSpPr>
          <p:nvPr>
            <p:ph type="dt" sz="half" idx="10"/>
          </p:nvPr>
        </p:nvSpPr>
        <p:spPr>
          <a:xfrm>
            <a:off x="838200" y="6356350"/>
            <a:ext cx="2743200" cy="365125"/>
          </a:xfrm>
        </p:spPr>
        <p:txBody>
          <a:bodyPr rtlCol="0"/>
          <a:lstStyle>
            <a:lvl1pPr>
              <a:defRPr/>
            </a:lvl1pPr>
          </a:lstStyle>
          <a:p>
            <a:pPr>
              <a:defRPr/>
            </a:pPr>
            <a:r>
              <a:rPr lang="de-DE">
                <a:solidFill>
                  <a:prstClr val="black">
                    <a:tint val="75000"/>
                  </a:prstClr>
                </a:solidFill>
              </a:rPr>
              <a:t>23.06.2022</a:t>
            </a:r>
          </a:p>
        </p:txBody>
      </p:sp>
      <p:sp>
        <p:nvSpPr>
          <p:cNvPr id="191" name="Fußzeilenplatzhalter 179">
            <a:extLst>
              <a:ext uri="{FF2B5EF4-FFF2-40B4-BE49-F238E27FC236}">
                <a16:creationId xmlns:a16="http://schemas.microsoft.com/office/drawing/2014/main" id="{EE59BB7C-0E79-4D99-98A2-6B6BB261A89C}"/>
              </a:ext>
            </a:extLst>
          </p:cNvPr>
          <p:cNvSpPr>
            <a:spLocks noGrp="1"/>
          </p:cNvSpPr>
          <p:nvPr>
            <p:ph type="ftr" sz="quarter" idx="11"/>
          </p:nvPr>
        </p:nvSpPr>
        <p:spPr>
          <a:xfrm>
            <a:off x="4038600" y="6356350"/>
            <a:ext cx="4114800" cy="365125"/>
          </a:xfrm>
        </p:spPr>
        <p:txBody>
          <a:bodyPr rtlCol="0"/>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solidFill>
                  <a:prstClr val="black">
                    <a:tint val="75000"/>
                  </a:prstClr>
                </a:solidFill>
              </a:rPr>
              <a:t>CALENDARGRAM</a:t>
            </a:r>
            <a:endParaRPr lang="de-DE" sz="1200" b="1" i="0" u="none" strike="noStrike" kern="1200" cap="all" spc="100" normalizeH="0" noProof="0">
              <a:ln>
                <a:noFill/>
              </a:ln>
              <a:solidFill>
                <a:prstClr val="black">
                  <a:tint val="75000"/>
                </a:prstClr>
              </a:solidFill>
              <a:effectLst/>
              <a:uLnTx/>
              <a:uFillTx/>
              <a:latin typeface="Source Sans Pro"/>
              <a:cs typeface="+mn-cs"/>
            </a:endParaRPr>
          </a:p>
        </p:txBody>
      </p:sp>
      <p:sp>
        <p:nvSpPr>
          <p:cNvPr id="192" name="Foliennummernplatzhalter 180">
            <a:extLst>
              <a:ext uri="{FF2B5EF4-FFF2-40B4-BE49-F238E27FC236}">
                <a16:creationId xmlns:a16="http://schemas.microsoft.com/office/drawing/2014/main" id="{28A48916-E63A-42EF-B5F2-0212F4E255B0}"/>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5477177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elle">
    <p:spTree>
      <p:nvGrpSpPr>
        <p:cNvPr id="1" name=""/>
        <p:cNvGrpSpPr/>
        <p:nvPr/>
      </p:nvGrpSpPr>
      <p:grpSpPr>
        <a:xfrm>
          <a:off x="0" y="0"/>
          <a:ext cx="0" cy="0"/>
          <a:chOff x="0" y="0"/>
          <a:chExt cx="0" cy="0"/>
        </a:xfrm>
      </p:grpSpPr>
      <p:grpSp>
        <p:nvGrpSpPr>
          <p:cNvPr id="23" name="Grafik 38">
            <a:extLst>
              <a:ext uri="{FF2B5EF4-FFF2-40B4-BE49-F238E27FC236}">
                <a16:creationId xmlns:a16="http://schemas.microsoft.com/office/drawing/2014/main" id="{3E8CD31A-1394-452A-9559-656ECA14585A}"/>
              </a:ext>
              <a:ext uri="{C183D7F6-B498-43B3-948B-1728B52AA6E4}">
                <adec:decorative xmlns:adec="http://schemas.microsoft.com/office/drawing/2017/decorative" val="1"/>
              </a:ext>
            </a:extLst>
          </p:cNvPr>
          <p:cNvGrpSpPr/>
          <p:nvPr userDrawn="1"/>
        </p:nvGrpSpPr>
        <p:grpSpPr>
          <a:xfrm>
            <a:off x="5983704" y="400019"/>
            <a:ext cx="1910252" cy="709661"/>
            <a:chOff x="2267504" y="2540250"/>
            <a:chExt cx="1990951" cy="739641"/>
          </a:xfrm>
          <a:solidFill>
            <a:schemeClr val="tx2"/>
          </a:solidFill>
        </p:grpSpPr>
        <p:sp>
          <p:nvSpPr>
            <p:cNvPr id="24" name="Freihandform: Form 23">
              <a:extLst>
                <a:ext uri="{FF2B5EF4-FFF2-40B4-BE49-F238E27FC236}">
                  <a16:creationId xmlns:a16="http://schemas.microsoft.com/office/drawing/2014/main" id="{85E4E1EC-F0F2-4B35-9091-2F6FA0A0F7A0}"/>
                </a:ext>
              </a:extLst>
            </p:cNvPr>
            <p:cNvSpPr/>
            <p:nvPr/>
          </p:nvSpPr>
          <p:spPr>
            <a:xfrm>
              <a:off x="2267504" y="254025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5835 h 286230"/>
                <a:gd name="connsiteX8" fmla="*/ 255835 w 1990951"/>
                <a:gd name="connsiteY8" fmla="*/ 0 h 286230"/>
                <a:gd name="connsiteX9" fmla="*/ 504071 w 1990951"/>
                <a:gd name="connsiteY9" fmla="*/ 245703 h 286230"/>
                <a:gd name="connsiteX10" fmla="*/ 749773 w 1990951"/>
                <a:gd name="connsiteY10" fmla="*/ 0 h 286230"/>
                <a:gd name="connsiteX11" fmla="*/ 995476 w 1990951"/>
                <a:gd name="connsiteY11" fmla="*/ 245703 h 286230"/>
                <a:gd name="connsiteX12" fmla="*/ 1243712 w 1990951"/>
                <a:gd name="connsiteY12" fmla="*/ 0 h 286230"/>
                <a:gd name="connsiteX13" fmla="*/ 1489414 w 1990951"/>
                <a:gd name="connsiteY13" fmla="*/ 245703 h 286230"/>
                <a:gd name="connsiteX14" fmla="*/ 1735117 w 1990951"/>
                <a:gd name="connsiteY14" fmla="*/ 0 h 286230"/>
                <a:gd name="connsiteX15" fmla="*/ 1990952 w 1990951"/>
                <a:gd name="connsiteY15" fmla="*/ 255835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5835"/>
                  </a:lnTo>
                  <a:lnTo>
                    <a:pt x="255835" y="0"/>
                  </a:lnTo>
                  <a:lnTo>
                    <a:pt x="504071" y="245703"/>
                  </a:lnTo>
                  <a:lnTo>
                    <a:pt x="749773" y="0"/>
                  </a:lnTo>
                  <a:lnTo>
                    <a:pt x="995476" y="245703"/>
                  </a:lnTo>
                  <a:lnTo>
                    <a:pt x="1243712" y="0"/>
                  </a:lnTo>
                  <a:lnTo>
                    <a:pt x="1489414" y="245703"/>
                  </a:lnTo>
                  <a:lnTo>
                    <a:pt x="1735117" y="0"/>
                  </a:lnTo>
                  <a:lnTo>
                    <a:pt x="1990952" y="255835"/>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5" name="Freihandform: Form 24">
              <a:extLst>
                <a:ext uri="{FF2B5EF4-FFF2-40B4-BE49-F238E27FC236}">
                  <a16:creationId xmlns:a16="http://schemas.microsoft.com/office/drawing/2014/main" id="{26AA8D4E-47DD-4F4A-A460-D2D3D52A6F83}"/>
                </a:ext>
              </a:extLst>
            </p:cNvPr>
            <p:cNvSpPr/>
            <p:nvPr/>
          </p:nvSpPr>
          <p:spPr>
            <a:xfrm>
              <a:off x="2267504" y="2993660"/>
              <a:ext cx="1990951" cy="286230"/>
            </a:xfrm>
            <a:custGeom>
              <a:avLst/>
              <a:gdLst>
                <a:gd name="connsiteX0" fmla="*/ 1489414 w 1990951"/>
                <a:gd name="connsiteY0" fmla="*/ 286231 h 286230"/>
                <a:gd name="connsiteX1" fmla="*/ 1243712 w 1990951"/>
                <a:gd name="connsiteY1" fmla="*/ 40528 h 286230"/>
                <a:gd name="connsiteX2" fmla="*/ 995476 w 1990951"/>
                <a:gd name="connsiteY2" fmla="*/ 286231 h 286230"/>
                <a:gd name="connsiteX3" fmla="*/ 749773 w 1990951"/>
                <a:gd name="connsiteY3" fmla="*/ 40528 h 286230"/>
                <a:gd name="connsiteX4" fmla="*/ 504071 w 1990951"/>
                <a:gd name="connsiteY4" fmla="*/ 286231 h 286230"/>
                <a:gd name="connsiteX5" fmla="*/ 255835 w 1990951"/>
                <a:gd name="connsiteY5" fmla="*/ 40528 h 286230"/>
                <a:gd name="connsiteX6" fmla="*/ 20264 w 1990951"/>
                <a:gd name="connsiteY6" fmla="*/ 276099 h 286230"/>
                <a:gd name="connsiteX7" fmla="*/ 0 w 1990951"/>
                <a:gd name="connsiteY7" fmla="*/ 258368 h 286230"/>
                <a:gd name="connsiteX8" fmla="*/ 255835 w 1990951"/>
                <a:gd name="connsiteY8" fmla="*/ 0 h 286230"/>
                <a:gd name="connsiteX9" fmla="*/ 504071 w 1990951"/>
                <a:gd name="connsiteY9" fmla="*/ 248236 h 286230"/>
                <a:gd name="connsiteX10" fmla="*/ 749773 w 1990951"/>
                <a:gd name="connsiteY10" fmla="*/ 0 h 286230"/>
                <a:gd name="connsiteX11" fmla="*/ 995476 w 1990951"/>
                <a:gd name="connsiteY11" fmla="*/ 248236 h 286230"/>
                <a:gd name="connsiteX12" fmla="*/ 1243712 w 1990951"/>
                <a:gd name="connsiteY12" fmla="*/ 0 h 286230"/>
                <a:gd name="connsiteX13" fmla="*/ 1489414 w 1990951"/>
                <a:gd name="connsiteY13" fmla="*/ 248236 h 286230"/>
                <a:gd name="connsiteX14" fmla="*/ 1735117 w 1990951"/>
                <a:gd name="connsiteY14" fmla="*/ 0 h 286230"/>
                <a:gd name="connsiteX15" fmla="*/ 1990952 w 1990951"/>
                <a:gd name="connsiteY15" fmla="*/ 258368 h 286230"/>
                <a:gd name="connsiteX16" fmla="*/ 1973221 w 1990951"/>
                <a:gd name="connsiteY16" fmla="*/ 276099 h 286230"/>
                <a:gd name="connsiteX17" fmla="*/ 1735117 w 1990951"/>
                <a:gd name="connsiteY17" fmla="*/ 40528 h 286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90951" h="286230">
                  <a:moveTo>
                    <a:pt x="1489414" y="286231"/>
                  </a:moveTo>
                  <a:lnTo>
                    <a:pt x="1243712" y="40528"/>
                  </a:lnTo>
                  <a:lnTo>
                    <a:pt x="995476" y="286231"/>
                  </a:lnTo>
                  <a:lnTo>
                    <a:pt x="749773" y="40528"/>
                  </a:lnTo>
                  <a:lnTo>
                    <a:pt x="504071" y="286231"/>
                  </a:lnTo>
                  <a:lnTo>
                    <a:pt x="255835" y="40528"/>
                  </a:lnTo>
                  <a:lnTo>
                    <a:pt x="20264" y="276099"/>
                  </a:lnTo>
                  <a:lnTo>
                    <a:pt x="0" y="258368"/>
                  </a:lnTo>
                  <a:lnTo>
                    <a:pt x="255835" y="0"/>
                  </a:lnTo>
                  <a:lnTo>
                    <a:pt x="504071" y="248236"/>
                  </a:lnTo>
                  <a:lnTo>
                    <a:pt x="749773" y="0"/>
                  </a:lnTo>
                  <a:lnTo>
                    <a:pt x="995476" y="248236"/>
                  </a:lnTo>
                  <a:lnTo>
                    <a:pt x="1243712" y="0"/>
                  </a:lnTo>
                  <a:lnTo>
                    <a:pt x="1489414" y="248236"/>
                  </a:lnTo>
                  <a:lnTo>
                    <a:pt x="1735117" y="0"/>
                  </a:lnTo>
                  <a:lnTo>
                    <a:pt x="1990952" y="258368"/>
                  </a:lnTo>
                  <a:lnTo>
                    <a:pt x="1973221" y="276099"/>
                  </a:lnTo>
                  <a:lnTo>
                    <a:pt x="1735117" y="40528"/>
                  </a:lnTo>
                  <a:close/>
                </a:path>
              </a:pathLst>
            </a:custGeom>
            <a:grpFill/>
            <a:ln w="253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26" name="Gruppieren 25">
            <a:extLst>
              <a:ext uri="{FF2B5EF4-FFF2-40B4-BE49-F238E27FC236}">
                <a16:creationId xmlns:a16="http://schemas.microsoft.com/office/drawing/2014/main" id="{4CDB39CA-1C6B-4D29-8511-53EB2EE2C24C}"/>
              </a:ext>
              <a:ext uri="{C183D7F6-B498-43B3-948B-1728B52AA6E4}">
                <adec:decorative xmlns:adec="http://schemas.microsoft.com/office/drawing/2017/decorative" val="1"/>
              </a:ext>
            </a:extLst>
          </p:cNvPr>
          <p:cNvGrpSpPr/>
          <p:nvPr userDrawn="1"/>
        </p:nvGrpSpPr>
        <p:grpSpPr>
          <a:xfrm>
            <a:off x="8553423" y="5619750"/>
            <a:ext cx="1295427" cy="1238250"/>
            <a:chOff x="3121343" y="4864099"/>
            <a:chExt cx="2085971" cy="1993901"/>
          </a:xfrm>
          <a:solidFill>
            <a:schemeClr val="accent3">
              <a:alpha val="20000"/>
            </a:schemeClr>
          </a:solidFill>
        </p:grpSpPr>
        <p:sp>
          <p:nvSpPr>
            <p:cNvPr id="27" name="Freeform: Shape 26">
              <a:extLst>
                <a:ext uri="{FF2B5EF4-FFF2-40B4-BE49-F238E27FC236}">
                  <a16:creationId xmlns:a16="http://schemas.microsoft.com/office/drawing/2014/main" id="{913293D6-0ECB-489A-A405-EAE446F30E8A}"/>
                </a:ext>
              </a:extLst>
            </p:cNvPr>
            <p:cNvSpPr/>
            <p:nvPr/>
          </p:nvSpPr>
          <p:spPr>
            <a:xfrm>
              <a:off x="3238556" y="4981312"/>
              <a:ext cx="442726" cy="44272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8" name="Freeform: Shape 27">
              <a:extLst>
                <a:ext uri="{FF2B5EF4-FFF2-40B4-BE49-F238E27FC236}">
                  <a16:creationId xmlns:a16="http://schemas.microsoft.com/office/drawing/2014/main" id="{84505F60-82CB-4E69-9408-A65B5BE7C98C}"/>
                </a:ext>
              </a:extLst>
            </p:cNvPr>
            <p:cNvSpPr/>
            <p:nvPr/>
          </p:nvSpPr>
          <p:spPr>
            <a:xfrm>
              <a:off x="3128809" y="4871565"/>
              <a:ext cx="902626" cy="902626"/>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9" name="Freeform: Shape 28">
              <a:extLst>
                <a:ext uri="{FF2B5EF4-FFF2-40B4-BE49-F238E27FC236}">
                  <a16:creationId xmlns:a16="http://schemas.microsoft.com/office/drawing/2014/main" id="{CE3B5578-536F-4B38-89D2-C859EFB9E536}"/>
                </a:ext>
              </a:extLst>
            </p:cNvPr>
            <p:cNvSpPr/>
            <p:nvPr/>
          </p:nvSpPr>
          <p:spPr>
            <a:xfrm>
              <a:off x="3121343" y="4864099"/>
              <a:ext cx="1152732" cy="1152732"/>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30" name="Freeform: Shape 29">
              <a:extLst>
                <a:ext uri="{FF2B5EF4-FFF2-40B4-BE49-F238E27FC236}">
                  <a16:creationId xmlns:a16="http://schemas.microsoft.com/office/drawing/2014/main" id="{321C8DF3-1F8E-4B0D-B578-67D7E3A7F797}"/>
                </a:ext>
              </a:extLst>
            </p:cNvPr>
            <p:cNvSpPr/>
            <p:nvPr/>
          </p:nvSpPr>
          <p:spPr>
            <a:xfrm>
              <a:off x="3152324" y="4894707"/>
              <a:ext cx="1321462" cy="1321838"/>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8" name="Freeform: Shape 47">
              <a:extLst>
                <a:ext uri="{FF2B5EF4-FFF2-40B4-BE49-F238E27FC236}">
                  <a16:creationId xmlns:a16="http://schemas.microsoft.com/office/drawing/2014/main" id="{3EF634BD-8B6E-4470-B471-CCD9D52208E9}"/>
                </a:ext>
              </a:extLst>
            </p:cNvPr>
            <p:cNvSpPr/>
            <p:nvPr/>
          </p:nvSpPr>
          <p:spPr>
            <a:xfrm>
              <a:off x="3215037" y="4957793"/>
              <a:ext cx="1428975" cy="1428975"/>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49" name="Freeform: Shape 48">
              <a:extLst>
                <a:ext uri="{FF2B5EF4-FFF2-40B4-BE49-F238E27FC236}">
                  <a16:creationId xmlns:a16="http://schemas.microsoft.com/office/drawing/2014/main" id="{6D4EA52A-34A3-4161-A9CE-86569A099639}"/>
                </a:ext>
              </a:extLst>
            </p:cNvPr>
            <p:cNvSpPr/>
            <p:nvPr/>
          </p:nvSpPr>
          <p:spPr>
            <a:xfrm>
              <a:off x="3301642" y="5044398"/>
              <a:ext cx="1490195" cy="1490195"/>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0" name="Freeform: Shape 49">
              <a:extLst>
                <a:ext uri="{FF2B5EF4-FFF2-40B4-BE49-F238E27FC236}">
                  <a16:creationId xmlns:a16="http://schemas.microsoft.com/office/drawing/2014/main" id="{89F976BC-5664-4D19-8DC2-C83D9F201025}"/>
                </a:ext>
              </a:extLst>
            </p:cNvPr>
            <p:cNvSpPr/>
            <p:nvPr/>
          </p:nvSpPr>
          <p:spPr>
            <a:xfrm>
              <a:off x="3409523" y="5152279"/>
              <a:ext cx="1509607" cy="1509607"/>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1" name="Freeform: Shape 50">
              <a:extLst>
                <a:ext uri="{FF2B5EF4-FFF2-40B4-BE49-F238E27FC236}">
                  <a16:creationId xmlns:a16="http://schemas.microsoft.com/office/drawing/2014/main" id="{4FE844F3-0151-483D-A445-DF19C1CA237C}"/>
                </a:ext>
              </a:extLst>
            </p:cNvPr>
            <p:cNvSpPr/>
            <p:nvPr/>
          </p:nvSpPr>
          <p:spPr>
            <a:xfrm>
              <a:off x="3538685" y="5279576"/>
              <a:ext cx="1488326" cy="1490192"/>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2" name="Freeform: Shape 51">
              <a:extLst>
                <a:ext uri="{FF2B5EF4-FFF2-40B4-BE49-F238E27FC236}">
                  <a16:creationId xmlns:a16="http://schemas.microsoft.com/office/drawing/2014/main" id="{3602D36A-92EE-4D58-8B1E-A7C32FA38A81}"/>
                </a:ext>
              </a:extLst>
            </p:cNvPr>
            <p:cNvSpPr/>
            <p:nvPr/>
          </p:nvSpPr>
          <p:spPr>
            <a:xfrm>
              <a:off x="3683896" y="5426652"/>
              <a:ext cx="1429720" cy="1429720"/>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3" name="Freeform: Shape 52">
              <a:extLst>
                <a:ext uri="{FF2B5EF4-FFF2-40B4-BE49-F238E27FC236}">
                  <a16:creationId xmlns:a16="http://schemas.microsoft.com/office/drawing/2014/main" id="{54D3E311-8682-432D-96C1-892E0A7B846F}"/>
                </a:ext>
              </a:extLst>
            </p:cNvPr>
            <p:cNvSpPr/>
            <p:nvPr/>
          </p:nvSpPr>
          <p:spPr>
            <a:xfrm>
              <a:off x="3901021" y="5597624"/>
              <a:ext cx="1275308" cy="1260376"/>
            </a:xfrm>
            <a:custGeom>
              <a:avLst/>
              <a:gdLst>
                <a:gd name="connsiteX0" fmla="*/ 1260376 w 1275308"/>
                <a:gd name="connsiteY0" fmla="*/ 0 h 1260376"/>
                <a:gd name="connsiteX1" fmla="*/ 1275308 w 1275308"/>
                <a:gd name="connsiteY1" fmla="*/ 52634 h 1260376"/>
                <a:gd name="connsiteX2" fmla="*/ 67566 w 1275308"/>
                <a:gd name="connsiteY2" fmla="*/ 1260376 h 1260376"/>
                <a:gd name="connsiteX3" fmla="*/ 0 w 1275308"/>
                <a:gd name="connsiteY3" fmla="*/ 1260376 h 1260376"/>
              </a:gdLst>
              <a:ahLst/>
              <a:cxnLst>
                <a:cxn ang="0">
                  <a:pos x="connsiteX0" y="connsiteY0"/>
                </a:cxn>
                <a:cxn ang="0">
                  <a:pos x="connsiteX1" y="connsiteY1"/>
                </a:cxn>
                <a:cxn ang="0">
                  <a:pos x="connsiteX2" y="connsiteY2"/>
                </a:cxn>
                <a:cxn ang="0">
                  <a:pos x="connsiteX3" y="connsiteY3"/>
                </a:cxn>
              </a:cxnLst>
              <a:rect l="l" t="t" r="r" b="b"/>
              <a:pathLst>
                <a:path w="1275308" h="1260376">
                  <a:moveTo>
                    <a:pt x="1260376" y="0"/>
                  </a:moveTo>
                  <a:cubicBezTo>
                    <a:pt x="1265977" y="17174"/>
                    <a:pt x="1270829" y="34716"/>
                    <a:pt x="1275308" y="52634"/>
                  </a:cubicBezTo>
                  <a:lnTo>
                    <a:pt x="67566" y="1260376"/>
                  </a:lnTo>
                  <a:lnTo>
                    <a:pt x="0" y="1260376"/>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Freeform: Shape 53">
              <a:extLst>
                <a:ext uri="{FF2B5EF4-FFF2-40B4-BE49-F238E27FC236}">
                  <a16:creationId xmlns:a16="http://schemas.microsoft.com/office/drawing/2014/main" id="{2F6A277D-D709-4AAD-A2BE-7F002BC0B1A4}"/>
                </a:ext>
              </a:extLst>
            </p:cNvPr>
            <p:cNvSpPr/>
            <p:nvPr/>
          </p:nvSpPr>
          <p:spPr>
            <a:xfrm>
              <a:off x="4141456" y="5797338"/>
              <a:ext cx="1065858" cy="1060662"/>
            </a:xfrm>
            <a:custGeom>
              <a:avLst/>
              <a:gdLst>
                <a:gd name="connsiteX0" fmla="*/ 1061006 w 1065858"/>
                <a:gd name="connsiteY0" fmla="*/ 0 h 1060662"/>
                <a:gd name="connsiteX1" fmla="*/ 1065858 w 1065858"/>
                <a:gd name="connsiteY1" fmla="*/ 62342 h 1060662"/>
                <a:gd name="connsiteX2" fmla="*/ 67196 w 1065858"/>
                <a:gd name="connsiteY2" fmla="*/ 1060662 h 1060662"/>
                <a:gd name="connsiteX3" fmla="*/ 0 w 1065858"/>
                <a:gd name="connsiteY3" fmla="*/ 1060662 h 1060662"/>
              </a:gdLst>
              <a:ahLst/>
              <a:cxnLst>
                <a:cxn ang="0">
                  <a:pos x="connsiteX0" y="connsiteY0"/>
                </a:cxn>
                <a:cxn ang="0">
                  <a:pos x="connsiteX1" y="connsiteY1"/>
                </a:cxn>
                <a:cxn ang="0">
                  <a:pos x="connsiteX2" y="connsiteY2"/>
                </a:cxn>
                <a:cxn ang="0">
                  <a:pos x="connsiteX3" y="connsiteY3"/>
                </a:cxn>
              </a:cxnLst>
              <a:rect l="l" t="t" r="r" b="b"/>
              <a:pathLst>
                <a:path w="1065858" h="1060662">
                  <a:moveTo>
                    <a:pt x="1061006" y="0"/>
                  </a:moveTo>
                  <a:cubicBezTo>
                    <a:pt x="1063248" y="20905"/>
                    <a:pt x="1064741" y="41809"/>
                    <a:pt x="1065858" y="62342"/>
                  </a:cubicBezTo>
                  <a:lnTo>
                    <a:pt x="67196" y="1060662"/>
                  </a:lnTo>
                  <a:lnTo>
                    <a:pt x="0" y="106066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5" name="Freeform: Shape 54">
              <a:extLst>
                <a:ext uri="{FF2B5EF4-FFF2-40B4-BE49-F238E27FC236}">
                  <a16:creationId xmlns:a16="http://schemas.microsoft.com/office/drawing/2014/main" id="{692A7F87-C5D7-4B71-8667-833F96C3F294}"/>
                </a:ext>
              </a:extLst>
            </p:cNvPr>
            <p:cNvSpPr/>
            <p:nvPr/>
          </p:nvSpPr>
          <p:spPr>
            <a:xfrm>
              <a:off x="4381830" y="6039978"/>
              <a:ext cx="818022" cy="818022"/>
            </a:xfrm>
            <a:custGeom>
              <a:avLst/>
              <a:gdLst>
                <a:gd name="connsiteX0" fmla="*/ 818022 w 818022"/>
                <a:gd name="connsiteY0" fmla="*/ 0 h 818022"/>
                <a:gd name="connsiteX1" fmla="*/ 804584 w 818022"/>
                <a:gd name="connsiteY1" fmla="*/ 80632 h 818022"/>
                <a:gd name="connsiteX2" fmla="*/ 67190 w 818022"/>
                <a:gd name="connsiteY2" fmla="*/ 818022 h 818022"/>
                <a:gd name="connsiteX3" fmla="*/ 0 w 818022"/>
                <a:gd name="connsiteY3" fmla="*/ 818022 h 818022"/>
              </a:gdLst>
              <a:ahLst/>
              <a:cxnLst>
                <a:cxn ang="0">
                  <a:pos x="connsiteX0" y="connsiteY0"/>
                </a:cxn>
                <a:cxn ang="0">
                  <a:pos x="connsiteX1" y="connsiteY1"/>
                </a:cxn>
                <a:cxn ang="0">
                  <a:pos x="connsiteX2" y="connsiteY2"/>
                </a:cxn>
                <a:cxn ang="0">
                  <a:pos x="connsiteX3" y="connsiteY3"/>
                </a:cxn>
              </a:cxnLst>
              <a:rect l="l" t="t" r="r" b="b"/>
              <a:pathLst>
                <a:path w="818022" h="818022">
                  <a:moveTo>
                    <a:pt x="818022" y="0"/>
                  </a:moveTo>
                  <a:cubicBezTo>
                    <a:pt x="814660" y="27250"/>
                    <a:pt x="810180" y="53755"/>
                    <a:pt x="804584" y="80632"/>
                  </a:cubicBezTo>
                  <a:lnTo>
                    <a:pt x="67190" y="818022"/>
                  </a:lnTo>
                  <a:lnTo>
                    <a:pt x="0" y="818022"/>
                  </a:ln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6" name="Freeform: Shape 55">
              <a:extLst>
                <a:ext uri="{FF2B5EF4-FFF2-40B4-BE49-F238E27FC236}">
                  <a16:creationId xmlns:a16="http://schemas.microsoft.com/office/drawing/2014/main" id="{74ABB7F8-185E-406E-84D5-2ADDC019320A}"/>
                </a:ext>
              </a:extLst>
            </p:cNvPr>
            <p:cNvSpPr/>
            <p:nvPr/>
          </p:nvSpPr>
          <p:spPr>
            <a:xfrm>
              <a:off x="4647375" y="6390131"/>
              <a:ext cx="442354" cy="442354"/>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2" name="Freihandform: Form 1">
            <a:extLst>
              <a:ext uri="{FF2B5EF4-FFF2-40B4-BE49-F238E27FC236}">
                <a16:creationId xmlns:a16="http://schemas.microsoft.com/office/drawing/2014/main" id="{32343BE2-F9F3-467E-BAC0-182941FCBCD2}"/>
              </a:ext>
              <a:ext uri="{C183D7F6-B498-43B3-948B-1728B52AA6E4}">
                <adec:decorative xmlns:adec="http://schemas.microsoft.com/office/drawing/2017/decorative" val="1"/>
              </a:ext>
            </a:extLst>
          </p:cNvPr>
          <p:cNvSpPr/>
          <p:nvPr userDrawn="1"/>
        </p:nvSpPr>
        <p:spPr>
          <a:xfrm rot="10800000">
            <a:off x="4221" y="-4221"/>
            <a:ext cx="1098147" cy="1053618"/>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13" name="Titel 1">
            <a:extLst>
              <a:ext uri="{FF2B5EF4-FFF2-40B4-BE49-F238E27FC236}">
                <a16:creationId xmlns:a16="http://schemas.microsoft.com/office/drawing/2014/main" id="{3193E6E4-C8EE-470B-AABB-B46374938AA4}"/>
              </a:ext>
            </a:extLst>
          </p:cNvPr>
          <p:cNvSpPr>
            <a:spLocks noGrp="1"/>
          </p:cNvSpPr>
          <p:nvPr>
            <p:ph type="title" hasCustomPrompt="1"/>
          </p:nvPr>
        </p:nvSpPr>
        <p:spPr>
          <a:xfrm>
            <a:off x="1292868" y="358614"/>
            <a:ext cx="4150804" cy="1431000"/>
          </a:xfrm>
        </p:spPr>
        <p:txBody>
          <a:bodyPr rtlCol="0" anchor="t"/>
          <a:lstStyle>
            <a:lvl1pPr>
              <a:defRPr/>
            </a:lvl1pPr>
          </a:lstStyle>
          <a:p>
            <a:pPr rtl="0"/>
            <a:r>
              <a:rPr lang="de-DE" noProof="0"/>
              <a:t>Titel durch Klicken hinzufügen</a:t>
            </a:r>
          </a:p>
        </p:txBody>
      </p:sp>
      <p:sp>
        <p:nvSpPr>
          <p:cNvPr id="31" name="Datumsplatzhalter 178">
            <a:extLst>
              <a:ext uri="{FF2B5EF4-FFF2-40B4-BE49-F238E27FC236}">
                <a16:creationId xmlns:a16="http://schemas.microsoft.com/office/drawing/2014/main" id="{9BFD1C1A-363C-4909-95D6-9AF44B452A54}"/>
              </a:ext>
            </a:extLst>
          </p:cNvPr>
          <p:cNvSpPr>
            <a:spLocks noGrp="1"/>
          </p:cNvSpPr>
          <p:nvPr>
            <p:ph type="dt" sz="half" idx="10"/>
          </p:nvPr>
        </p:nvSpPr>
        <p:spPr>
          <a:xfrm>
            <a:off x="838200" y="6356350"/>
            <a:ext cx="2743200" cy="365125"/>
          </a:xfrm>
        </p:spPr>
        <p:txBody>
          <a:bodyPr rtlCol="0"/>
          <a:lstStyle>
            <a:lvl1pPr>
              <a:defRPr/>
            </a:lvl1pPr>
          </a:lstStyle>
          <a:p>
            <a:pPr>
              <a:defRPr/>
            </a:pPr>
            <a:r>
              <a:rPr lang="de-DE">
                <a:solidFill>
                  <a:prstClr val="black">
                    <a:tint val="75000"/>
                  </a:prstClr>
                </a:solidFill>
              </a:rPr>
              <a:t>18.04.2023</a:t>
            </a:r>
          </a:p>
        </p:txBody>
      </p:sp>
      <p:sp>
        <p:nvSpPr>
          <p:cNvPr id="32" name="Fußzeilenplatzhalter 179">
            <a:extLst>
              <a:ext uri="{FF2B5EF4-FFF2-40B4-BE49-F238E27FC236}">
                <a16:creationId xmlns:a16="http://schemas.microsoft.com/office/drawing/2014/main" id="{77213597-1706-40A7-8726-C468FB7F4388}"/>
              </a:ext>
            </a:extLst>
          </p:cNvPr>
          <p:cNvSpPr>
            <a:spLocks noGrp="1"/>
          </p:cNvSpPr>
          <p:nvPr>
            <p:ph type="ftr" sz="quarter" idx="11"/>
          </p:nvPr>
        </p:nvSpPr>
        <p:spPr>
          <a:xfrm>
            <a:off x="4038600" y="6356350"/>
            <a:ext cx="4114800" cy="365125"/>
          </a:xfrm>
        </p:spPr>
        <p:txBody>
          <a:bodyPr rtlCol="0"/>
          <a:lstStyle>
            <a:lvl1pPr>
              <a:defRPr/>
            </a:lvl1pPr>
          </a:lstStyle>
          <a:p>
            <a:pPr>
              <a:defRPr/>
            </a:pPr>
            <a:r>
              <a:rPr lang="de-DE" err="1">
                <a:solidFill>
                  <a:prstClr val="black">
                    <a:tint val="75000"/>
                  </a:prstClr>
                </a:solidFill>
              </a:rPr>
              <a:t>Pillomat</a:t>
            </a:r>
            <a:endParaRPr lang="de-DE">
              <a:solidFill>
                <a:prstClr val="black">
                  <a:tint val="75000"/>
                </a:prstClr>
              </a:solidFill>
            </a:endParaRPr>
          </a:p>
        </p:txBody>
      </p:sp>
      <p:sp>
        <p:nvSpPr>
          <p:cNvPr id="33" name="Foliennummernplatzhalter 180">
            <a:extLst>
              <a:ext uri="{FF2B5EF4-FFF2-40B4-BE49-F238E27FC236}">
                <a16:creationId xmlns:a16="http://schemas.microsoft.com/office/drawing/2014/main" id="{1BB201C7-C50B-4E2B-95EF-E5FFAF698DBA}"/>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Tree>
    <p:extLst>
      <p:ext uri="{BB962C8B-B14F-4D97-AF65-F5344CB8AC3E}">
        <p14:creationId xmlns:p14="http://schemas.microsoft.com/office/powerpoint/2010/main" val="4040454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7" name="Freihandform: Form 16">
            <a:extLst>
              <a:ext uri="{FF2B5EF4-FFF2-40B4-BE49-F238E27FC236}">
                <a16:creationId xmlns:a16="http://schemas.microsoft.com/office/drawing/2014/main" id="{8AD96798-1C42-49B1-99B2-BD7FA12760FC}"/>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18" name="Titel 1">
            <a:extLst>
              <a:ext uri="{FF2B5EF4-FFF2-40B4-BE49-F238E27FC236}">
                <a16:creationId xmlns:a16="http://schemas.microsoft.com/office/drawing/2014/main" id="{00FC1B25-A4F4-4E8E-931D-D383946C91FC}"/>
              </a:ext>
            </a:extLst>
          </p:cNvPr>
          <p:cNvSpPr>
            <a:spLocks noGrp="1"/>
          </p:cNvSpPr>
          <p:nvPr>
            <p:ph type="title"/>
          </p:nvPr>
        </p:nvSpPr>
        <p:spPr>
          <a:xfrm>
            <a:off x="2838271" y="1010170"/>
            <a:ext cx="5178019" cy="3713638"/>
          </a:xfrm>
        </p:spPr>
        <p:txBody>
          <a:bodyPr rtlCol="0" anchor="ctr"/>
          <a:lstStyle>
            <a:lvl1pPr algn="ctr">
              <a:lnSpc>
                <a:spcPct val="100000"/>
              </a:lnSpc>
              <a:defRPr/>
            </a:lvl1pPr>
          </a:lstStyle>
          <a:p>
            <a:pPr rtl="0"/>
            <a:r>
              <a:rPr lang="de-DE" noProof="0"/>
              <a:t>Mastertitelformat bearbeiten</a:t>
            </a:r>
          </a:p>
        </p:txBody>
      </p:sp>
      <p:sp>
        <p:nvSpPr>
          <p:cNvPr id="36" name="Textplatzhalter 34">
            <a:extLst>
              <a:ext uri="{FF2B5EF4-FFF2-40B4-BE49-F238E27FC236}">
                <a16:creationId xmlns:a16="http://schemas.microsoft.com/office/drawing/2014/main" id="{72818B4A-C05A-428C-A790-B75EA386A25F}"/>
              </a:ext>
            </a:extLst>
          </p:cNvPr>
          <p:cNvSpPr>
            <a:spLocks noGrp="1"/>
          </p:cNvSpPr>
          <p:nvPr>
            <p:ph type="body" sz="quarter" idx="13" hasCustomPrompt="1"/>
          </p:nvPr>
        </p:nvSpPr>
        <p:spPr>
          <a:xfrm>
            <a:off x="2838044" y="4914900"/>
            <a:ext cx="5178514" cy="819076"/>
          </a:xfrm>
        </p:spPr>
        <p:txBody>
          <a:bodyPr rtlCol="0"/>
          <a:lstStyle>
            <a:lvl1pPr algn="ctr">
              <a:buFontTx/>
              <a:buNone/>
              <a:defRPr/>
            </a:lvl1pPr>
          </a:lstStyle>
          <a:p>
            <a:pPr lvl="0" rtl="0"/>
            <a:r>
              <a:rPr lang="de-DE" noProof="0"/>
              <a:t>Klicken Sie, um Text hinzuzufügen.</a:t>
            </a:r>
          </a:p>
        </p:txBody>
      </p:sp>
      <p:sp>
        <p:nvSpPr>
          <p:cNvPr id="19" name="Freihandform: Form 18">
            <a:extLst>
              <a:ext uri="{FF2B5EF4-FFF2-40B4-BE49-F238E27FC236}">
                <a16:creationId xmlns:a16="http://schemas.microsoft.com/office/drawing/2014/main" id="{176E197B-E174-4C9D-87E5-0B9B08708760}"/>
              </a:ext>
              <a:ext uri="{C183D7F6-B498-43B3-948B-1728B52AA6E4}">
                <adec:decorative xmlns:adec="http://schemas.microsoft.com/office/drawing/2017/decorative" val="1"/>
              </a:ext>
            </a:extLst>
          </p:cNvPr>
          <p:cNvSpPr/>
          <p:nvPr userDrawn="1"/>
        </p:nvSpPr>
        <p:spPr>
          <a:xfrm>
            <a:off x="0" y="292656"/>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7963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283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7963"/>
                </a:lnTo>
                <a:lnTo>
                  <a:pt x="1613277" y="39017"/>
                </a:lnTo>
                <a:lnTo>
                  <a:pt x="1374516" y="277779"/>
                </a:lnTo>
                <a:lnTo>
                  <a:pt x="1135754" y="39017"/>
                </a:lnTo>
                <a:lnTo>
                  <a:pt x="896745" y="277779"/>
                </a:lnTo>
                <a:lnTo>
                  <a:pt x="657984" y="39017"/>
                </a:lnTo>
                <a:lnTo>
                  <a:pt x="419222" y="277779"/>
                </a:lnTo>
                <a:lnTo>
                  <a:pt x="180458" y="39017"/>
                </a:lnTo>
                <a:lnTo>
                  <a:pt x="0" y="219283"/>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ihandform: Form 19">
            <a:extLst>
              <a:ext uri="{FF2B5EF4-FFF2-40B4-BE49-F238E27FC236}">
                <a16:creationId xmlns:a16="http://schemas.microsoft.com/office/drawing/2014/main" id="{517AB840-B4B7-452B-B062-6C9CF8426132}"/>
              </a:ext>
              <a:ext uri="{C183D7F6-B498-43B3-948B-1728B52AA6E4}">
                <adec:decorative xmlns:adec="http://schemas.microsoft.com/office/drawing/2017/decorative" val="1"/>
              </a:ext>
            </a:extLst>
          </p:cNvPr>
          <p:cNvSpPr/>
          <p:nvPr userDrawn="1"/>
        </p:nvSpPr>
        <p:spPr>
          <a:xfrm>
            <a:off x="0" y="732391"/>
            <a:ext cx="1861854" cy="277779"/>
          </a:xfrm>
          <a:custGeom>
            <a:avLst/>
            <a:gdLst>
              <a:gd name="connsiteX0" fmla="*/ 180458 w 1861854"/>
              <a:gd name="connsiteY0" fmla="*/ 0 h 277779"/>
              <a:gd name="connsiteX1" fmla="*/ 419222 w 1861854"/>
              <a:gd name="connsiteY1" fmla="*/ 238761 h 277779"/>
              <a:gd name="connsiteX2" fmla="*/ 657984 w 1861854"/>
              <a:gd name="connsiteY2" fmla="*/ 0 h 277779"/>
              <a:gd name="connsiteX3" fmla="*/ 896745 w 1861854"/>
              <a:gd name="connsiteY3" fmla="*/ 238761 h 277779"/>
              <a:gd name="connsiteX4" fmla="*/ 1135754 w 1861854"/>
              <a:gd name="connsiteY4" fmla="*/ 0 h 277779"/>
              <a:gd name="connsiteX5" fmla="*/ 1374516 w 1861854"/>
              <a:gd name="connsiteY5" fmla="*/ 238761 h 277779"/>
              <a:gd name="connsiteX6" fmla="*/ 1613277 w 1861854"/>
              <a:gd name="connsiteY6" fmla="*/ 0 h 277779"/>
              <a:gd name="connsiteX7" fmla="*/ 1861854 w 1861854"/>
              <a:gd name="connsiteY7" fmla="*/ 248577 h 277779"/>
              <a:gd name="connsiteX8" fmla="*/ 1842470 w 1861854"/>
              <a:gd name="connsiteY8" fmla="*/ 268208 h 277779"/>
              <a:gd name="connsiteX9" fmla="*/ 1613277 w 1861854"/>
              <a:gd name="connsiteY9" fmla="*/ 39017 h 277779"/>
              <a:gd name="connsiteX10" fmla="*/ 1374516 w 1861854"/>
              <a:gd name="connsiteY10" fmla="*/ 277779 h 277779"/>
              <a:gd name="connsiteX11" fmla="*/ 1135754 w 1861854"/>
              <a:gd name="connsiteY11" fmla="*/ 39017 h 277779"/>
              <a:gd name="connsiteX12" fmla="*/ 896745 w 1861854"/>
              <a:gd name="connsiteY12" fmla="*/ 277779 h 277779"/>
              <a:gd name="connsiteX13" fmla="*/ 657984 w 1861854"/>
              <a:gd name="connsiteY13" fmla="*/ 39017 h 277779"/>
              <a:gd name="connsiteX14" fmla="*/ 419222 w 1861854"/>
              <a:gd name="connsiteY14" fmla="*/ 277779 h 277779"/>
              <a:gd name="connsiteX15" fmla="*/ 180458 w 1861854"/>
              <a:gd name="connsiteY15" fmla="*/ 39017 h 277779"/>
              <a:gd name="connsiteX16" fmla="*/ 0 w 1861854"/>
              <a:gd name="connsiteY16" fmla="*/ 219475 h 277779"/>
              <a:gd name="connsiteX17" fmla="*/ 0 w 1861854"/>
              <a:gd name="connsiteY17" fmla="*/ 180458 h 27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61854" h="277779">
                <a:moveTo>
                  <a:pt x="180458" y="0"/>
                </a:moveTo>
                <a:lnTo>
                  <a:pt x="419222" y="238761"/>
                </a:lnTo>
                <a:lnTo>
                  <a:pt x="657984" y="0"/>
                </a:lnTo>
                <a:lnTo>
                  <a:pt x="896745" y="238761"/>
                </a:lnTo>
                <a:lnTo>
                  <a:pt x="1135754" y="0"/>
                </a:lnTo>
                <a:lnTo>
                  <a:pt x="1374516" y="238761"/>
                </a:lnTo>
                <a:lnTo>
                  <a:pt x="1613277" y="0"/>
                </a:lnTo>
                <a:lnTo>
                  <a:pt x="1861854" y="248577"/>
                </a:lnTo>
                <a:lnTo>
                  <a:pt x="1842470" y="268208"/>
                </a:lnTo>
                <a:lnTo>
                  <a:pt x="1613277" y="39017"/>
                </a:lnTo>
                <a:lnTo>
                  <a:pt x="1374516" y="277779"/>
                </a:lnTo>
                <a:lnTo>
                  <a:pt x="1135754" y="39017"/>
                </a:lnTo>
                <a:lnTo>
                  <a:pt x="896745" y="277779"/>
                </a:lnTo>
                <a:lnTo>
                  <a:pt x="657984" y="39017"/>
                </a:lnTo>
                <a:lnTo>
                  <a:pt x="419222" y="277779"/>
                </a:lnTo>
                <a:lnTo>
                  <a:pt x="180458" y="39017"/>
                </a:lnTo>
                <a:lnTo>
                  <a:pt x="0" y="219475"/>
                </a:lnTo>
                <a:lnTo>
                  <a:pt x="0" y="180458"/>
                </a:lnTo>
                <a:close/>
              </a:path>
            </a:pathLst>
          </a:custGeom>
          <a:solidFill>
            <a:schemeClr val="tx1"/>
          </a:solidFill>
          <a:ln w="9525"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ihandform: Form 21">
            <a:extLst>
              <a:ext uri="{FF2B5EF4-FFF2-40B4-BE49-F238E27FC236}">
                <a16:creationId xmlns:a16="http://schemas.microsoft.com/office/drawing/2014/main" id="{9FE5D1B6-33F6-4BAA-9D02-679E176F39C4}"/>
              </a:ext>
              <a:ext uri="{C183D7F6-B498-43B3-948B-1728B52AA6E4}">
                <adec:decorative xmlns:adec="http://schemas.microsoft.com/office/drawing/2017/decorative" val="1"/>
              </a:ext>
            </a:extLst>
          </p:cNvPr>
          <p:cNvSpPr/>
          <p:nvPr userDrawn="1"/>
        </p:nvSpPr>
        <p:spPr>
          <a:xfrm>
            <a:off x="1" y="2"/>
            <a:ext cx="2232251" cy="2361890"/>
          </a:xfrm>
          <a:custGeom>
            <a:avLst/>
            <a:gdLst>
              <a:gd name="connsiteX0" fmla="*/ 2292284 w 3871489"/>
              <a:gd name="connsiteY0" fmla="*/ 0 h 4096327"/>
              <a:gd name="connsiteX1" fmla="*/ 3500914 w 3871489"/>
              <a:gd name="connsiteY1" fmla="*/ 0 h 4096327"/>
              <a:gd name="connsiteX2" fmla="*/ 3542229 w 3871489"/>
              <a:gd name="connsiteY2" fmla="*/ 68006 h 4096327"/>
              <a:gd name="connsiteX3" fmla="*/ 3871489 w 3871489"/>
              <a:gd name="connsiteY3" fmla="*/ 1368323 h 4096327"/>
              <a:gd name="connsiteX4" fmla="*/ 1143485 w 3871489"/>
              <a:gd name="connsiteY4" fmla="*/ 4096327 h 4096327"/>
              <a:gd name="connsiteX5" fmla="*/ 81633 w 3871489"/>
              <a:gd name="connsiteY5" fmla="*/ 3881944 h 4096327"/>
              <a:gd name="connsiteX6" fmla="*/ 0 w 3871489"/>
              <a:gd name="connsiteY6" fmla="*/ 3842618 h 4096327"/>
              <a:gd name="connsiteX7" fmla="*/ 0 w 3871489"/>
              <a:gd name="connsiteY7" fmla="*/ 2741475 h 4096327"/>
              <a:gd name="connsiteX8" fmla="*/ 6615 w 3871489"/>
              <a:gd name="connsiteY8" fmla="*/ 2747487 h 4096327"/>
              <a:gd name="connsiteX9" fmla="*/ 1143485 w 3871489"/>
              <a:gd name="connsiteY9" fmla="*/ 3155655 h 4096327"/>
              <a:gd name="connsiteX10" fmla="*/ 2930817 w 3871489"/>
              <a:gd name="connsiteY10" fmla="*/ 1368323 h 4096327"/>
              <a:gd name="connsiteX11" fmla="*/ 2407287 w 3871489"/>
              <a:gd name="connsiteY11" fmla="*/ 104524 h 4096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871489" h="4096327">
                <a:moveTo>
                  <a:pt x="2292284" y="0"/>
                </a:moveTo>
                <a:lnTo>
                  <a:pt x="3500914" y="0"/>
                </a:lnTo>
                <a:lnTo>
                  <a:pt x="3542229" y="68006"/>
                </a:lnTo>
                <a:cubicBezTo>
                  <a:pt x="3752213" y="454545"/>
                  <a:pt x="3871489" y="897507"/>
                  <a:pt x="3871489" y="1368323"/>
                </a:cubicBezTo>
                <a:cubicBezTo>
                  <a:pt x="3871489" y="2874936"/>
                  <a:pt x="2650098" y="4096327"/>
                  <a:pt x="1143485" y="4096327"/>
                </a:cubicBezTo>
                <a:cubicBezTo>
                  <a:pt x="766832" y="4096327"/>
                  <a:pt x="408006" y="4019990"/>
                  <a:pt x="81633" y="3881944"/>
                </a:cubicBezTo>
                <a:lnTo>
                  <a:pt x="0" y="3842618"/>
                </a:lnTo>
                <a:lnTo>
                  <a:pt x="0" y="2741475"/>
                </a:lnTo>
                <a:lnTo>
                  <a:pt x="6615" y="2747487"/>
                </a:lnTo>
                <a:cubicBezTo>
                  <a:pt x="315579" y="3002472"/>
                  <a:pt x="711663" y="3155655"/>
                  <a:pt x="1143485" y="3155655"/>
                </a:cubicBezTo>
                <a:cubicBezTo>
                  <a:pt x="2130515" y="3155655"/>
                  <a:pt x="2930817" y="2355353"/>
                  <a:pt x="2930817" y="1368323"/>
                </a:cubicBezTo>
                <a:cubicBezTo>
                  <a:pt x="2930817" y="874812"/>
                  <a:pt x="2730741" y="427979"/>
                  <a:pt x="2407287" y="104524"/>
                </a:cubicBezTo>
                <a:close/>
              </a:path>
            </a:pathLst>
          </a:custGeom>
          <a:solidFill>
            <a:schemeClr val="accent3">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80BD"/>
              </a:solidFill>
              <a:effectLst/>
              <a:uLnTx/>
              <a:uFillTx/>
              <a:latin typeface="Source Sans Pro"/>
              <a:ea typeface="+mn-ea"/>
              <a:cs typeface="+mn-cs"/>
            </a:endParaRPr>
          </a:p>
        </p:txBody>
      </p:sp>
      <p:sp>
        <p:nvSpPr>
          <p:cNvPr id="23" name="Freihandform: Form 22">
            <a:extLst>
              <a:ext uri="{FF2B5EF4-FFF2-40B4-BE49-F238E27FC236}">
                <a16:creationId xmlns:a16="http://schemas.microsoft.com/office/drawing/2014/main" id="{0DCCBCA1-466D-44C6-93ED-2E02B623DB05}"/>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rgbClr val="FFFF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4" name="Freihandform: Form 23">
            <a:extLst>
              <a:ext uri="{FF2B5EF4-FFF2-40B4-BE49-F238E27FC236}">
                <a16:creationId xmlns:a16="http://schemas.microsoft.com/office/drawing/2014/main" id="{2CC7CBB9-9855-4B27-93BF-506D5D17E85B}"/>
              </a:ext>
              <a:ext uri="{C183D7F6-B498-43B3-948B-1728B52AA6E4}">
                <adec:decorative xmlns:adec="http://schemas.microsoft.com/office/drawing/2017/decorative" val="1"/>
              </a:ext>
            </a:extLst>
          </p:cNvPr>
          <p:cNvSpPr/>
          <p:nvPr userDrawn="1"/>
        </p:nvSpPr>
        <p:spPr>
          <a:xfrm>
            <a:off x="8759419" y="3564607"/>
            <a:ext cx="3432581" cy="3293393"/>
          </a:xfrm>
          <a:custGeom>
            <a:avLst/>
            <a:gdLst>
              <a:gd name="connsiteX0" fmla="*/ 2473947 w 3432581"/>
              <a:gd name="connsiteY0" fmla="*/ 0 h 3293393"/>
              <a:gd name="connsiteX1" fmla="*/ 3209623 w 3432581"/>
              <a:gd name="connsiteY1" fmla="*/ 111224 h 3293393"/>
              <a:gd name="connsiteX2" fmla="*/ 3432581 w 3432581"/>
              <a:gd name="connsiteY2" fmla="*/ 192828 h 3293393"/>
              <a:gd name="connsiteX3" fmla="*/ 3432581 w 3432581"/>
              <a:gd name="connsiteY3" fmla="*/ 3293393 h 3293393"/>
              <a:gd name="connsiteX4" fmla="*/ 141884 w 3432581"/>
              <a:gd name="connsiteY4" fmla="*/ 3293393 h 3293393"/>
              <a:gd name="connsiteX5" fmla="*/ 111224 w 3432581"/>
              <a:gd name="connsiteY5" fmla="*/ 3209623 h 3293393"/>
              <a:gd name="connsiteX6" fmla="*/ 0 w 3432581"/>
              <a:gd name="connsiteY6" fmla="*/ 2473947 h 3293393"/>
              <a:gd name="connsiteX7" fmla="*/ 2473947 w 3432581"/>
              <a:gd name="connsiteY7" fmla="*/ 0 h 329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2581" h="3293393">
                <a:moveTo>
                  <a:pt x="2473947" y="0"/>
                </a:moveTo>
                <a:cubicBezTo>
                  <a:pt x="2730133" y="0"/>
                  <a:pt x="2977223" y="38940"/>
                  <a:pt x="3209623" y="111224"/>
                </a:cubicBezTo>
                <a:lnTo>
                  <a:pt x="3432581" y="192828"/>
                </a:lnTo>
                <a:lnTo>
                  <a:pt x="3432581" y="3293393"/>
                </a:lnTo>
                <a:lnTo>
                  <a:pt x="141884" y="3293393"/>
                </a:lnTo>
                <a:lnTo>
                  <a:pt x="111224" y="3209623"/>
                </a:lnTo>
                <a:cubicBezTo>
                  <a:pt x="38940" y="2977224"/>
                  <a:pt x="0" y="2730133"/>
                  <a:pt x="0" y="2473947"/>
                </a:cubicBezTo>
                <a:cubicBezTo>
                  <a:pt x="0" y="1107624"/>
                  <a:pt x="1107624" y="0"/>
                  <a:pt x="2473947" y="0"/>
                </a:cubicBezTo>
                <a:close/>
              </a:path>
            </a:pathLst>
          </a:custGeom>
          <a:solidFill>
            <a:schemeClr val="accent1">
              <a:alpha val="2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26" name="Datumsplatzhalter 178">
            <a:extLst>
              <a:ext uri="{FF2B5EF4-FFF2-40B4-BE49-F238E27FC236}">
                <a16:creationId xmlns:a16="http://schemas.microsoft.com/office/drawing/2014/main" id="{D3B95CCB-4EDF-4C85-82FC-E5FD2A4715E6}"/>
              </a:ext>
            </a:extLst>
          </p:cNvPr>
          <p:cNvSpPr>
            <a:spLocks noGrp="1"/>
          </p:cNvSpPr>
          <p:nvPr>
            <p:ph type="dt" sz="half" idx="10"/>
          </p:nvPr>
        </p:nvSpPr>
        <p:spPr>
          <a:xfrm>
            <a:off x="838200" y="6356350"/>
            <a:ext cx="2743200" cy="365125"/>
          </a:xfrm>
        </p:spPr>
        <p:txBody>
          <a:bodyPr rtlCol="0"/>
          <a:lstStyle/>
          <a:p>
            <a:pPr>
              <a:defRPr/>
            </a:pPr>
            <a:r>
              <a:rPr lang="de-DE">
                <a:solidFill>
                  <a:prstClr val="black">
                    <a:tint val="75000"/>
                  </a:prstClr>
                </a:solidFill>
              </a:rPr>
              <a:t>18.04.2023</a:t>
            </a:r>
          </a:p>
        </p:txBody>
      </p:sp>
      <p:sp>
        <p:nvSpPr>
          <p:cNvPr id="27" name="Fußzeilenplatzhalter 179">
            <a:extLst>
              <a:ext uri="{FF2B5EF4-FFF2-40B4-BE49-F238E27FC236}">
                <a16:creationId xmlns:a16="http://schemas.microsoft.com/office/drawing/2014/main" id="{D8096E0F-A3CE-40F7-AA9D-B43562213203}"/>
              </a:ext>
            </a:extLst>
          </p:cNvPr>
          <p:cNvSpPr>
            <a:spLocks noGrp="1"/>
          </p:cNvSpPr>
          <p:nvPr>
            <p:ph type="ftr" sz="quarter" idx="11"/>
          </p:nvPr>
        </p:nvSpPr>
        <p:spPr>
          <a:xfrm>
            <a:off x="4038600" y="6356350"/>
            <a:ext cx="4114800" cy="365125"/>
          </a:xfrm>
        </p:spPr>
        <p:txBody>
          <a:bodyPr rtlCol="0"/>
          <a:lstStyle>
            <a:lvl1pPr>
              <a:defRPr/>
            </a:lvl1pPr>
          </a:lstStyle>
          <a:p>
            <a:pPr>
              <a:defRPr/>
            </a:pPr>
            <a:r>
              <a:rPr lang="de-DE" err="1">
                <a:solidFill>
                  <a:prstClr val="black">
                    <a:tint val="75000"/>
                  </a:prstClr>
                </a:solidFill>
              </a:rPr>
              <a:t>Pillomat</a:t>
            </a:r>
            <a:endParaRPr lang="de-DE">
              <a:solidFill>
                <a:prstClr val="black">
                  <a:tint val="75000"/>
                </a:prstClr>
              </a:solidFill>
            </a:endParaRPr>
          </a:p>
        </p:txBody>
      </p:sp>
      <p:grpSp>
        <p:nvGrpSpPr>
          <p:cNvPr id="28" name="Grafik 185">
            <a:extLst>
              <a:ext uri="{FF2B5EF4-FFF2-40B4-BE49-F238E27FC236}">
                <a16:creationId xmlns:a16="http://schemas.microsoft.com/office/drawing/2014/main" id="{59F51AE6-E003-46BA-A25A-6AFBDC3E73DA}"/>
              </a:ext>
              <a:ext uri="{C183D7F6-B498-43B3-948B-1728B52AA6E4}">
                <adec:decorative xmlns:adec="http://schemas.microsoft.com/office/drawing/2017/decorative" val="1"/>
              </a:ext>
            </a:extLst>
          </p:cNvPr>
          <p:cNvGrpSpPr/>
          <p:nvPr userDrawn="1"/>
        </p:nvGrpSpPr>
        <p:grpSpPr>
          <a:xfrm>
            <a:off x="10428621" y="5660492"/>
            <a:ext cx="1054467" cy="469689"/>
            <a:chOff x="9841624" y="4115729"/>
            <a:chExt cx="602170" cy="268223"/>
          </a:xfrm>
          <a:solidFill>
            <a:schemeClr val="tx1"/>
          </a:solidFill>
        </p:grpSpPr>
        <p:sp>
          <p:nvSpPr>
            <p:cNvPr id="29" name="Freihandform: Form 28">
              <a:extLst>
                <a:ext uri="{FF2B5EF4-FFF2-40B4-BE49-F238E27FC236}">
                  <a16:creationId xmlns:a16="http://schemas.microsoft.com/office/drawing/2014/main" id="{03F73C8B-6AB5-41EB-99EA-3C94CBEBB481}"/>
                </a:ext>
              </a:extLst>
            </p:cNvPr>
            <p:cNvSpPr/>
            <p:nvPr/>
          </p:nvSpPr>
          <p:spPr>
            <a:xfrm>
              <a:off x="9841624"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0" name="Freihandform: Form 29">
              <a:extLst>
                <a:ext uri="{FF2B5EF4-FFF2-40B4-BE49-F238E27FC236}">
                  <a16:creationId xmlns:a16="http://schemas.microsoft.com/office/drawing/2014/main" id="{1A666D36-3657-4085-84AA-126594195C1A}"/>
                </a:ext>
              </a:extLst>
            </p:cNvPr>
            <p:cNvSpPr/>
            <p:nvPr/>
          </p:nvSpPr>
          <p:spPr>
            <a:xfrm>
              <a:off x="9941445" y="4115729"/>
              <a:ext cx="202882" cy="268223"/>
            </a:xfrm>
            <a:custGeom>
              <a:avLst/>
              <a:gdLst>
                <a:gd name="connsiteX0" fmla="*/ 20765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765"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1" name="Freihandform: Form 30">
              <a:extLst>
                <a:ext uri="{FF2B5EF4-FFF2-40B4-BE49-F238E27FC236}">
                  <a16:creationId xmlns:a16="http://schemas.microsoft.com/office/drawing/2014/main" id="{B12CF5CD-903D-4879-BBD3-A79140E8186E}"/>
                </a:ext>
              </a:extLst>
            </p:cNvPr>
            <p:cNvSpPr/>
            <p:nvPr/>
          </p:nvSpPr>
          <p:spPr>
            <a:xfrm>
              <a:off x="10041267"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2" name="Freihandform: Form 31">
              <a:extLst>
                <a:ext uri="{FF2B5EF4-FFF2-40B4-BE49-F238E27FC236}">
                  <a16:creationId xmlns:a16="http://schemas.microsoft.com/office/drawing/2014/main" id="{9EF969CD-CBA7-44B8-9544-660D7487A3D4}"/>
                </a:ext>
              </a:extLst>
            </p:cNvPr>
            <p:cNvSpPr/>
            <p:nvPr/>
          </p:nvSpPr>
          <p:spPr>
            <a:xfrm>
              <a:off x="10141090"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3" name="Freihandform: Form 32">
              <a:extLst>
                <a:ext uri="{FF2B5EF4-FFF2-40B4-BE49-F238E27FC236}">
                  <a16:creationId xmlns:a16="http://schemas.microsoft.com/office/drawing/2014/main" id="{6E91C2FB-38ED-4DF7-8F1F-3211A0592A47}"/>
                </a:ext>
              </a:extLst>
            </p:cNvPr>
            <p:cNvSpPr/>
            <p:nvPr/>
          </p:nvSpPr>
          <p:spPr>
            <a:xfrm>
              <a:off x="10240911" y="4115729"/>
              <a:ext cx="202882" cy="268223"/>
            </a:xfrm>
            <a:custGeom>
              <a:avLst/>
              <a:gdLst>
                <a:gd name="connsiteX0" fmla="*/ 20669 w 202882"/>
                <a:gd name="connsiteY0" fmla="*/ 268224 h 268223"/>
                <a:gd name="connsiteX1" fmla="*/ 0 w 202882"/>
                <a:gd name="connsiteY1" fmla="*/ 268224 h 268223"/>
                <a:gd name="connsiteX2" fmla="*/ 182118 w 202882"/>
                <a:gd name="connsiteY2" fmla="*/ 0 h 268223"/>
                <a:gd name="connsiteX3" fmla="*/ 202883 w 202882"/>
                <a:gd name="connsiteY3" fmla="*/ 0 h 268223"/>
              </a:gdLst>
              <a:ahLst/>
              <a:cxnLst>
                <a:cxn ang="0">
                  <a:pos x="connsiteX0" y="connsiteY0"/>
                </a:cxn>
                <a:cxn ang="0">
                  <a:pos x="connsiteX1" y="connsiteY1"/>
                </a:cxn>
                <a:cxn ang="0">
                  <a:pos x="connsiteX2" y="connsiteY2"/>
                </a:cxn>
                <a:cxn ang="0">
                  <a:pos x="connsiteX3" y="connsiteY3"/>
                </a:cxn>
              </a:cxnLst>
              <a:rect l="l" t="t" r="r" b="b"/>
              <a:pathLst>
                <a:path w="202882" h="268223">
                  <a:moveTo>
                    <a:pt x="20669" y="268224"/>
                  </a:moveTo>
                  <a:lnTo>
                    <a:pt x="0" y="268224"/>
                  </a:lnTo>
                  <a:lnTo>
                    <a:pt x="182118" y="0"/>
                  </a:lnTo>
                  <a:lnTo>
                    <a:pt x="202883" y="0"/>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
        <p:nvSpPr>
          <p:cNvPr id="34" name="Foliennummernplatzhalter 180">
            <a:extLst>
              <a:ext uri="{FF2B5EF4-FFF2-40B4-BE49-F238E27FC236}">
                <a16:creationId xmlns:a16="http://schemas.microsoft.com/office/drawing/2014/main" id="{383FF74A-FDDF-4768-9C1E-E6F3E66228E9}"/>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srgbClr val="898989"/>
              </a:solidFill>
              <a:effectLst/>
              <a:uLnTx/>
              <a:uFillTx/>
              <a:latin typeface="Source Sans Pro"/>
              <a:cs typeface="+mn-cs"/>
            </a:endParaRPr>
          </a:p>
        </p:txBody>
      </p:sp>
    </p:spTree>
    <p:extLst>
      <p:ext uri="{BB962C8B-B14F-4D97-AF65-F5344CB8AC3E}">
        <p14:creationId xmlns:p14="http://schemas.microsoft.com/office/powerpoint/2010/main" val="39973500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p:nvSpPr>
          <p:cNvPr id="56" name="Titel 1">
            <a:extLst>
              <a:ext uri="{FF2B5EF4-FFF2-40B4-BE49-F238E27FC236}">
                <a16:creationId xmlns:a16="http://schemas.microsoft.com/office/drawing/2014/main" id="{08711333-F819-4928-8BA2-B03A1D7447F6}"/>
              </a:ext>
            </a:extLst>
          </p:cNvPr>
          <p:cNvSpPr>
            <a:spLocks noGrp="1"/>
          </p:cNvSpPr>
          <p:nvPr>
            <p:ph type="title"/>
          </p:nvPr>
        </p:nvSpPr>
        <p:spPr>
          <a:xfrm>
            <a:off x="1331088" y="565739"/>
            <a:ext cx="9745883" cy="1124949"/>
          </a:xfrm>
        </p:spPr>
        <p:txBody>
          <a:bodyPr rtlCol="0"/>
          <a:lstStyle/>
          <a:p>
            <a:pPr rtl="0"/>
            <a:r>
              <a:rPr lang="de-DE" noProof="0"/>
              <a:t>Mastertitelformat bearbeiten</a:t>
            </a:r>
          </a:p>
        </p:txBody>
      </p:sp>
      <p:grpSp>
        <p:nvGrpSpPr>
          <p:cNvPr id="2" name="Gruppieren 1">
            <a:extLst>
              <a:ext uri="{FF2B5EF4-FFF2-40B4-BE49-F238E27FC236}">
                <a16:creationId xmlns:a16="http://schemas.microsoft.com/office/drawing/2014/main" id="{B4DCAA54-A920-4F7D-B1F9-E60E950DBAE8}"/>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7" name="Freihandform: Form 56">
              <a:extLst>
                <a:ext uri="{FF2B5EF4-FFF2-40B4-BE49-F238E27FC236}">
                  <a16:creationId xmlns:a16="http://schemas.microsoft.com/office/drawing/2014/main" id="{28633F80-7150-4830-B036-FED561D8ABD2}"/>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8" name="Freihandform: Form 57">
              <a:extLst>
                <a:ext uri="{FF2B5EF4-FFF2-40B4-BE49-F238E27FC236}">
                  <a16:creationId xmlns:a16="http://schemas.microsoft.com/office/drawing/2014/main" id="{984D32A8-76C6-4D70-887B-EC3211AD33EB}"/>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59" name="Ellipse 58">
            <a:extLst>
              <a:ext uri="{FF2B5EF4-FFF2-40B4-BE49-F238E27FC236}">
                <a16:creationId xmlns:a16="http://schemas.microsoft.com/office/drawing/2014/main" id="{9C9F9430-37D6-4AED-B459-D6F6251D0C09}"/>
              </a:ext>
              <a:ext uri="{C183D7F6-B498-43B3-948B-1728B52AA6E4}">
                <adec:decorative xmlns:adec="http://schemas.microsoft.com/office/drawing/2017/decorative" val="1"/>
              </a:ext>
            </a:extLst>
          </p:cNvPr>
          <p:cNvSpPr/>
          <p:nvPr userDrawn="1"/>
        </p:nvSpPr>
        <p:spPr>
          <a:xfrm>
            <a:off x="11590389" y="4752208"/>
            <a:ext cx="365021" cy="365021"/>
          </a:xfrm>
          <a:prstGeom prst="ellipse">
            <a:avLst/>
          </a:prstGeom>
          <a:solidFill>
            <a:srgbClr val="FFFFFF"/>
          </a:solidFill>
          <a:ln w="2857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0" name="Ellipse 59">
            <a:extLst>
              <a:ext uri="{FF2B5EF4-FFF2-40B4-BE49-F238E27FC236}">
                <a16:creationId xmlns:a16="http://schemas.microsoft.com/office/drawing/2014/main" id="{EEDFE717-6A4F-4FD1-ABBF-5807E71F53F6}"/>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61" name="Datumsplatzhalter 10">
            <a:extLst>
              <a:ext uri="{FF2B5EF4-FFF2-40B4-BE49-F238E27FC236}">
                <a16:creationId xmlns:a16="http://schemas.microsoft.com/office/drawing/2014/main" id="{26FBD0C2-9C38-4891-92F3-5AF6CD04E3E1}"/>
              </a:ext>
            </a:extLst>
          </p:cNvPr>
          <p:cNvSpPr>
            <a:spLocks noGrp="1"/>
          </p:cNvSpPr>
          <p:nvPr>
            <p:ph type="dt" sz="half" idx="10"/>
          </p:nvPr>
        </p:nvSpPr>
        <p:spPr>
          <a:xfrm>
            <a:off x="838200" y="6356350"/>
            <a:ext cx="2743200" cy="365125"/>
          </a:xfrm>
        </p:spPr>
        <p:txBody>
          <a:bodyPr rtlCol="0"/>
          <a:lstStyle>
            <a:lvl1pPr>
              <a:defRPr/>
            </a:lvl1pPr>
          </a:lstStyle>
          <a:p>
            <a:pPr>
              <a:defRPr/>
            </a:pPr>
            <a:r>
              <a:rPr lang="de-DE">
                <a:solidFill>
                  <a:prstClr val="black">
                    <a:tint val="75000"/>
                  </a:prstClr>
                </a:solidFill>
              </a:rPr>
              <a:t>18.04.2023</a:t>
            </a:r>
          </a:p>
        </p:txBody>
      </p:sp>
      <p:sp>
        <p:nvSpPr>
          <p:cNvPr id="62" name="Fußzeilenplatzhalter 11">
            <a:extLst>
              <a:ext uri="{FF2B5EF4-FFF2-40B4-BE49-F238E27FC236}">
                <a16:creationId xmlns:a16="http://schemas.microsoft.com/office/drawing/2014/main" id="{5C6A806B-2B18-4D3B-8215-624EE91DAC38}"/>
              </a:ext>
            </a:extLst>
          </p:cNvPr>
          <p:cNvSpPr>
            <a:spLocks noGrp="1"/>
          </p:cNvSpPr>
          <p:nvPr>
            <p:ph type="ftr" sz="quarter" idx="11"/>
          </p:nvPr>
        </p:nvSpPr>
        <p:spPr>
          <a:xfrm>
            <a:off x="4038600" y="6356350"/>
            <a:ext cx="4114800" cy="365125"/>
          </a:xfrm>
        </p:spPr>
        <p:txBody>
          <a:bodyPr rtlCol="0"/>
          <a:lstStyle>
            <a:lvl1pPr>
              <a:defRPr/>
            </a:lvl1pPr>
          </a:lstStyle>
          <a:p>
            <a:pPr>
              <a:defRPr/>
            </a:pPr>
            <a:r>
              <a:rPr lang="de-DE" err="1">
                <a:solidFill>
                  <a:prstClr val="black">
                    <a:tint val="75000"/>
                  </a:prstClr>
                </a:solidFill>
              </a:rPr>
              <a:t>Pillomat</a:t>
            </a:r>
            <a:endParaRPr lang="de-DE">
              <a:solidFill>
                <a:prstClr val="black">
                  <a:tint val="75000"/>
                </a:prstClr>
              </a:solidFill>
            </a:endParaRPr>
          </a:p>
        </p:txBody>
      </p:sp>
      <p:sp>
        <p:nvSpPr>
          <p:cNvPr id="63" name="Foliennummernplatzhalter 12">
            <a:extLst>
              <a:ext uri="{FF2B5EF4-FFF2-40B4-BE49-F238E27FC236}">
                <a16:creationId xmlns:a16="http://schemas.microsoft.com/office/drawing/2014/main" id="{54E3AE0A-2F47-4B51-8F32-46ABDC574FFB}"/>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1" name="Grafik 4">
            <a:extLst>
              <a:ext uri="{FF2B5EF4-FFF2-40B4-BE49-F238E27FC236}">
                <a16:creationId xmlns:a16="http://schemas.microsoft.com/office/drawing/2014/main" id="{A160D36B-90B2-4E2E-9A07-AFC4CC77ED14}"/>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12" name="Freeform: Shape 11">
              <a:extLst>
                <a:ext uri="{FF2B5EF4-FFF2-40B4-BE49-F238E27FC236}">
                  <a16:creationId xmlns:a16="http://schemas.microsoft.com/office/drawing/2014/main" id="{CADA6DC8-A018-4A16-84AF-9E2E74CD757D}"/>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3" name="Freeform: Shape 12">
              <a:extLst>
                <a:ext uri="{FF2B5EF4-FFF2-40B4-BE49-F238E27FC236}">
                  <a16:creationId xmlns:a16="http://schemas.microsoft.com/office/drawing/2014/main" id="{8C1308F7-B76A-4EC2-94B2-3D7A71B62604}"/>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4" name="Freeform: Shape 13">
              <a:extLst>
                <a:ext uri="{FF2B5EF4-FFF2-40B4-BE49-F238E27FC236}">
                  <a16:creationId xmlns:a16="http://schemas.microsoft.com/office/drawing/2014/main" id="{98E3532C-7781-4159-A3A0-A2DE72CA6DBA}"/>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5" name="Freeform: Shape 14">
              <a:extLst>
                <a:ext uri="{FF2B5EF4-FFF2-40B4-BE49-F238E27FC236}">
                  <a16:creationId xmlns:a16="http://schemas.microsoft.com/office/drawing/2014/main" id="{98D647FB-029D-4D71-B4E4-6D74FCB09C4D}"/>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6" name="Freeform: Shape 15">
              <a:extLst>
                <a:ext uri="{FF2B5EF4-FFF2-40B4-BE49-F238E27FC236}">
                  <a16:creationId xmlns:a16="http://schemas.microsoft.com/office/drawing/2014/main" id="{216A1C6D-37E7-47A0-814C-A09DC1123684}"/>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7" name="Freeform: Shape 16">
              <a:extLst>
                <a:ext uri="{FF2B5EF4-FFF2-40B4-BE49-F238E27FC236}">
                  <a16:creationId xmlns:a16="http://schemas.microsoft.com/office/drawing/2014/main" id="{22759DEC-2103-4E2C-A470-F4AF6E5E3E87}"/>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8" name="Freeform: Shape 17">
              <a:extLst>
                <a:ext uri="{FF2B5EF4-FFF2-40B4-BE49-F238E27FC236}">
                  <a16:creationId xmlns:a16="http://schemas.microsoft.com/office/drawing/2014/main" id="{788AE222-CCAD-4233-9F97-67021E530758}"/>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19" name="Freeform: Shape 18">
              <a:extLst>
                <a:ext uri="{FF2B5EF4-FFF2-40B4-BE49-F238E27FC236}">
                  <a16:creationId xmlns:a16="http://schemas.microsoft.com/office/drawing/2014/main" id="{8610EC41-7752-4C40-99E0-1B5FEA90EB0E}"/>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0" name="Freeform: Shape 19">
              <a:extLst>
                <a:ext uri="{FF2B5EF4-FFF2-40B4-BE49-F238E27FC236}">
                  <a16:creationId xmlns:a16="http://schemas.microsoft.com/office/drawing/2014/main" id="{5AA370E4-6378-438E-96A5-93A548F17E9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1" name="Freeform: Shape 20">
              <a:extLst>
                <a:ext uri="{FF2B5EF4-FFF2-40B4-BE49-F238E27FC236}">
                  <a16:creationId xmlns:a16="http://schemas.microsoft.com/office/drawing/2014/main" id="{2DC8BEFB-4BE0-44E4-B9EE-B9433675ED5D}"/>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2" name="Freeform: Shape 21">
              <a:extLst>
                <a:ext uri="{FF2B5EF4-FFF2-40B4-BE49-F238E27FC236}">
                  <a16:creationId xmlns:a16="http://schemas.microsoft.com/office/drawing/2014/main" id="{C5C187D8-7DEF-4A4B-AEBD-0148B131FA7B}"/>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3" name="Freeform: Shape 22">
              <a:extLst>
                <a:ext uri="{FF2B5EF4-FFF2-40B4-BE49-F238E27FC236}">
                  <a16:creationId xmlns:a16="http://schemas.microsoft.com/office/drawing/2014/main" id="{721C4DD4-9A7B-4D13-905C-4D8287BFC226}"/>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24" name="Freeform: Shape 23">
              <a:extLst>
                <a:ext uri="{FF2B5EF4-FFF2-40B4-BE49-F238E27FC236}">
                  <a16:creationId xmlns:a16="http://schemas.microsoft.com/office/drawing/2014/main" id="{CB37570A-3C94-4E36-97CE-A23E9672578E}"/>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spTree>
    <p:extLst>
      <p:ext uri="{BB962C8B-B14F-4D97-AF65-F5344CB8AC3E}">
        <p14:creationId xmlns:p14="http://schemas.microsoft.com/office/powerpoint/2010/main" val="4200981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Zeitachse">
    <p:spTree>
      <p:nvGrpSpPr>
        <p:cNvPr id="1" name=""/>
        <p:cNvGrpSpPr/>
        <p:nvPr/>
      </p:nvGrpSpPr>
      <p:grpSpPr>
        <a:xfrm>
          <a:off x="0" y="0"/>
          <a:ext cx="0" cy="0"/>
          <a:chOff x="0" y="0"/>
          <a:chExt cx="0" cy="0"/>
        </a:xfrm>
      </p:grpSpPr>
      <p:grpSp>
        <p:nvGrpSpPr>
          <p:cNvPr id="34" name="Grafik 4">
            <a:extLst>
              <a:ext uri="{FF2B5EF4-FFF2-40B4-BE49-F238E27FC236}">
                <a16:creationId xmlns:a16="http://schemas.microsoft.com/office/drawing/2014/main" id="{F6919F4A-127D-4827-9E80-D8662425CC16}"/>
              </a:ext>
              <a:ext uri="{C183D7F6-B498-43B3-948B-1728B52AA6E4}">
                <adec:decorative xmlns:adec="http://schemas.microsoft.com/office/drawing/2017/decorative" val="1"/>
              </a:ext>
            </a:extLst>
          </p:cNvPr>
          <p:cNvGrpSpPr/>
          <p:nvPr userDrawn="1"/>
        </p:nvGrpSpPr>
        <p:grpSpPr>
          <a:xfrm>
            <a:off x="10510458" y="477557"/>
            <a:ext cx="975170" cy="975170"/>
            <a:chOff x="5829300" y="3162300"/>
            <a:chExt cx="532257" cy="532257"/>
          </a:xfrm>
          <a:solidFill>
            <a:schemeClr val="tx1"/>
          </a:solidFill>
        </p:grpSpPr>
        <p:sp>
          <p:nvSpPr>
            <p:cNvPr id="35" name="Freeform: Shape 34">
              <a:extLst>
                <a:ext uri="{FF2B5EF4-FFF2-40B4-BE49-F238E27FC236}">
                  <a16:creationId xmlns:a16="http://schemas.microsoft.com/office/drawing/2014/main" id="{E4F0C362-E345-4C93-8DBC-55525E213FE2}"/>
                </a:ext>
              </a:extLst>
            </p:cNvPr>
            <p:cNvSpPr/>
            <p:nvPr/>
          </p:nvSpPr>
          <p:spPr>
            <a:xfrm>
              <a:off x="5859208" y="3192208"/>
              <a:ext cx="112966" cy="112966"/>
            </a:xfrm>
            <a:custGeom>
              <a:avLst/>
              <a:gdLst>
                <a:gd name="connsiteX0" fmla="*/ 112967 w 112966"/>
                <a:gd name="connsiteY0" fmla="*/ 0 h 112966"/>
                <a:gd name="connsiteX1" fmla="*/ 0 w 112966"/>
                <a:gd name="connsiteY1" fmla="*/ 112967 h 112966"/>
                <a:gd name="connsiteX2" fmla="*/ 112967 w 112966"/>
                <a:gd name="connsiteY2" fmla="*/ 0 h 112966"/>
              </a:gdLst>
              <a:ahLst/>
              <a:cxnLst>
                <a:cxn ang="0">
                  <a:pos x="connsiteX0" y="connsiteY0"/>
                </a:cxn>
                <a:cxn ang="0">
                  <a:pos x="connsiteX1" y="connsiteY1"/>
                </a:cxn>
                <a:cxn ang="0">
                  <a:pos x="connsiteX2" y="connsiteY2"/>
                </a:cxn>
              </a:cxnLst>
              <a:rect l="l" t="t" r="r" b="b"/>
              <a:pathLst>
                <a:path w="112966" h="112966">
                  <a:moveTo>
                    <a:pt x="112967" y="0"/>
                  </a:moveTo>
                  <a:lnTo>
                    <a:pt x="0" y="112967"/>
                  </a:lnTo>
                  <a:cubicBezTo>
                    <a:pt x="25356" y="64747"/>
                    <a:pt x="64747" y="25356"/>
                    <a:pt x="112967"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6" name="Freeform: Shape 35">
              <a:extLst>
                <a:ext uri="{FF2B5EF4-FFF2-40B4-BE49-F238E27FC236}">
                  <a16:creationId xmlns:a16="http://schemas.microsoft.com/office/drawing/2014/main" id="{246589FF-4A9D-484E-95B0-A0C39A326BFF}"/>
                </a:ext>
              </a:extLst>
            </p:cNvPr>
            <p:cNvSpPr/>
            <p:nvPr/>
          </p:nvSpPr>
          <p:spPr>
            <a:xfrm>
              <a:off x="5831205" y="3164205"/>
              <a:ext cx="230314" cy="230314"/>
            </a:xfrm>
            <a:custGeom>
              <a:avLst/>
              <a:gdLst>
                <a:gd name="connsiteX0" fmla="*/ 230314 w 230314"/>
                <a:gd name="connsiteY0" fmla="*/ 0 h 230314"/>
                <a:gd name="connsiteX1" fmla="*/ 0 w 230314"/>
                <a:gd name="connsiteY1" fmla="*/ 230314 h 230314"/>
                <a:gd name="connsiteX2" fmla="*/ 3524 w 230314"/>
                <a:gd name="connsiteY2" fmla="*/ 209550 h 230314"/>
                <a:gd name="connsiteX3" fmla="*/ 209550 w 230314"/>
                <a:gd name="connsiteY3" fmla="*/ 3524 h 230314"/>
                <a:gd name="connsiteX4" fmla="*/ 230314 w 230314"/>
                <a:gd name="connsiteY4" fmla="*/ 0 h 230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314" h="230314">
                  <a:moveTo>
                    <a:pt x="230314" y="0"/>
                  </a:moveTo>
                  <a:lnTo>
                    <a:pt x="0" y="230314"/>
                  </a:lnTo>
                  <a:cubicBezTo>
                    <a:pt x="953" y="223361"/>
                    <a:pt x="2095" y="216408"/>
                    <a:pt x="3524" y="209550"/>
                  </a:cubicBezTo>
                  <a:lnTo>
                    <a:pt x="209550" y="3524"/>
                  </a:lnTo>
                  <a:cubicBezTo>
                    <a:pt x="216408" y="2095"/>
                    <a:pt x="223361" y="953"/>
                    <a:pt x="230314" y="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7" name="Freeform: Shape 36">
              <a:extLst>
                <a:ext uri="{FF2B5EF4-FFF2-40B4-BE49-F238E27FC236}">
                  <a16:creationId xmlns:a16="http://schemas.microsoft.com/office/drawing/2014/main" id="{CCC09BAE-0430-4149-BDEC-23DD9C37ACC2}"/>
                </a:ext>
              </a:extLst>
            </p:cNvPr>
            <p:cNvSpPr/>
            <p:nvPr/>
          </p:nvSpPr>
          <p:spPr>
            <a:xfrm>
              <a:off x="5829300" y="3162300"/>
              <a:ext cx="294131" cy="294131"/>
            </a:xfrm>
            <a:custGeom>
              <a:avLst/>
              <a:gdLst>
                <a:gd name="connsiteX0" fmla="*/ 294132 w 294131"/>
                <a:gd name="connsiteY0" fmla="*/ 1238 h 294131"/>
                <a:gd name="connsiteX1" fmla="*/ 1238 w 294131"/>
                <a:gd name="connsiteY1" fmla="*/ 294132 h 294131"/>
                <a:gd name="connsiteX2" fmla="*/ 0 w 294131"/>
                <a:gd name="connsiteY2" fmla="*/ 278225 h 294131"/>
                <a:gd name="connsiteX3" fmla="*/ 278225 w 294131"/>
                <a:gd name="connsiteY3" fmla="*/ 0 h 294131"/>
                <a:gd name="connsiteX4" fmla="*/ 294132 w 294131"/>
                <a:gd name="connsiteY4" fmla="*/ 1238 h 294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131" h="294131">
                  <a:moveTo>
                    <a:pt x="294132" y="1238"/>
                  </a:moveTo>
                  <a:lnTo>
                    <a:pt x="1238" y="294132"/>
                  </a:lnTo>
                  <a:cubicBezTo>
                    <a:pt x="667" y="288893"/>
                    <a:pt x="0" y="283559"/>
                    <a:pt x="0" y="278225"/>
                  </a:cubicBezTo>
                  <a:lnTo>
                    <a:pt x="278225" y="0"/>
                  </a:lnTo>
                  <a:cubicBezTo>
                    <a:pt x="283559" y="0"/>
                    <a:pt x="288893" y="667"/>
                    <a:pt x="294132" y="123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8" name="Freeform: Shape 37">
              <a:extLst>
                <a:ext uri="{FF2B5EF4-FFF2-40B4-BE49-F238E27FC236}">
                  <a16:creationId xmlns:a16="http://schemas.microsoft.com/office/drawing/2014/main" id="{4F6CC180-FC7F-4A8E-BACC-034FD0C68CA9}"/>
                </a:ext>
              </a:extLst>
            </p:cNvPr>
            <p:cNvSpPr/>
            <p:nvPr/>
          </p:nvSpPr>
          <p:spPr>
            <a:xfrm>
              <a:off x="5837205" y="3170110"/>
              <a:ext cx="337184" cy="337280"/>
            </a:xfrm>
            <a:custGeom>
              <a:avLst/>
              <a:gdLst>
                <a:gd name="connsiteX0" fmla="*/ 337185 w 337184"/>
                <a:gd name="connsiteY0" fmla="*/ 3905 h 337280"/>
                <a:gd name="connsiteX1" fmla="*/ 3810 w 337184"/>
                <a:gd name="connsiteY1" fmla="*/ 337280 h 337280"/>
                <a:gd name="connsiteX2" fmla="*/ 0 w 337184"/>
                <a:gd name="connsiteY2" fmla="*/ 323850 h 337280"/>
                <a:gd name="connsiteX3" fmla="*/ 323850 w 337184"/>
                <a:gd name="connsiteY3" fmla="*/ 0 h 337280"/>
                <a:gd name="connsiteX4" fmla="*/ 337185 w 337184"/>
                <a:gd name="connsiteY4" fmla="*/ 3905 h 337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7184" h="337280">
                  <a:moveTo>
                    <a:pt x="337185" y="3905"/>
                  </a:moveTo>
                  <a:lnTo>
                    <a:pt x="3810" y="337280"/>
                  </a:lnTo>
                  <a:cubicBezTo>
                    <a:pt x="2381" y="332899"/>
                    <a:pt x="1143" y="328422"/>
                    <a:pt x="0" y="323850"/>
                  </a:cubicBezTo>
                  <a:lnTo>
                    <a:pt x="323850" y="0"/>
                  </a:lnTo>
                  <a:cubicBezTo>
                    <a:pt x="328327" y="1715"/>
                    <a:pt x="332804" y="2477"/>
                    <a:pt x="337185" y="390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39" name="Freeform: Shape 38">
              <a:extLst>
                <a:ext uri="{FF2B5EF4-FFF2-40B4-BE49-F238E27FC236}">
                  <a16:creationId xmlns:a16="http://schemas.microsoft.com/office/drawing/2014/main" id="{A137FFAD-2383-4411-A9CD-B0DCBF8452F9}"/>
                </a:ext>
              </a:extLst>
            </p:cNvPr>
            <p:cNvSpPr/>
            <p:nvPr/>
          </p:nvSpPr>
          <p:spPr>
            <a:xfrm>
              <a:off x="5853207" y="3186207"/>
              <a:ext cx="364617" cy="364617"/>
            </a:xfrm>
            <a:custGeom>
              <a:avLst/>
              <a:gdLst>
                <a:gd name="connsiteX0" fmla="*/ 364617 w 364617"/>
                <a:gd name="connsiteY0" fmla="*/ 5620 h 364617"/>
                <a:gd name="connsiteX1" fmla="*/ 5620 w 364617"/>
                <a:gd name="connsiteY1" fmla="*/ 364617 h 364617"/>
                <a:gd name="connsiteX2" fmla="*/ 0 w 364617"/>
                <a:gd name="connsiteY2" fmla="*/ 353187 h 364617"/>
                <a:gd name="connsiteX3" fmla="*/ 353187 w 364617"/>
                <a:gd name="connsiteY3" fmla="*/ 0 h 364617"/>
                <a:gd name="connsiteX4" fmla="*/ 364617 w 364617"/>
                <a:gd name="connsiteY4" fmla="*/ 5620 h 364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4617" h="364617">
                  <a:moveTo>
                    <a:pt x="364617" y="5620"/>
                  </a:moveTo>
                  <a:lnTo>
                    <a:pt x="5620" y="364617"/>
                  </a:lnTo>
                  <a:cubicBezTo>
                    <a:pt x="3620" y="360902"/>
                    <a:pt x="1715" y="357092"/>
                    <a:pt x="0" y="353187"/>
                  </a:cubicBezTo>
                  <a:lnTo>
                    <a:pt x="353187" y="0"/>
                  </a:lnTo>
                  <a:cubicBezTo>
                    <a:pt x="357092" y="1715"/>
                    <a:pt x="360902" y="3715"/>
                    <a:pt x="364617" y="562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0" name="Freeform: Shape 39">
              <a:extLst>
                <a:ext uri="{FF2B5EF4-FFF2-40B4-BE49-F238E27FC236}">
                  <a16:creationId xmlns:a16="http://schemas.microsoft.com/office/drawing/2014/main" id="{6F7ADA10-97E6-406B-955B-4DF941688C55}"/>
                </a:ext>
              </a:extLst>
            </p:cNvPr>
            <p:cNvSpPr/>
            <p:nvPr/>
          </p:nvSpPr>
          <p:spPr>
            <a:xfrm>
              <a:off x="5875305" y="3208305"/>
              <a:ext cx="380238" cy="380238"/>
            </a:xfrm>
            <a:custGeom>
              <a:avLst/>
              <a:gdLst>
                <a:gd name="connsiteX0" fmla="*/ 380238 w 380238"/>
                <a:gd name="connsiteY0" fmla="*/ 7239 h 380238"/>
                <a:gd name="connsiteX1" fmla="*/ 7239 w 380238"/>
                <a:gd name="connsiteY1" fmla="*/ 380238 h 380238"/>
                <a:gd name="connsiteX2" fmla="*/ 0 w 380238"/>
                <a:gd name="connsiteY2" fmla="*/ 370713 h 380238"/>
                <a:gd name="connsiteX3" fmla="*/ 370237 w 380238"/>
                <a:gd name="connsiteY3" fmla="*/ 0 h 380238"/>
                <a:gd name="connsiteX4" fmla="*/ 380238 w 380238"/>
                <a:gd name="connsiteY4" fmla="*/ 7239 h 380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0238" h="380238">
                  <a:moveTo>
                    <a:pt x="380238" y="7239"/>
                  </a:moveTo>
                  <a:lnTo>
                    <a:pt x="7239" y="380238"/>
                  </a:lnTo>
                  <a:cubicBezTo>
                    <a:pt x="4763" y="377000"/>
                    <a:pt x="2381" y="373571"/>
                    <a:pt x="0" y="370713"/>
                  </a:cubicBezTo>
                  <a:lnTo>
                    <a:pt x="370237" y="0"/>
                  </a:lnTo>
                  <a:cubicBezTo>
                    <a:pt x="373571" y="2381"/>
                    <a:pt x="377000" y="4763"/>
                    <a:pt x="380238" y="723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1" name="Freeform: Shape 40">
              <a:extLst>
                <a:ext uri="{FF2B5EF4-FFF2-40B4-BE49-F238E27FC236}">
                  <a16:creationId xmlns:a16="http://schemas.microsoft.com/office/drawing/2014/main" id="{E5ED4958-089A-40EE-BEF8-D2DA3283FE41}"/>
                </a:ext>
              </a:extLst>
            </p:cNvPr>
            <p:cNvSpPr/>
            <p:nvPr/>
          </p:nvSpPr>
          <p:spPr>
            <a:xfrm>
              <a:off x="5902832" y="3235832"/>
              <a:ext cx="385191" cy="385191"/>
            </a:xfrm>
            <a:custGeom>
              <a:avLst/>
              <a:gdLst>
                <a:gd name="connsiteX0" fmla="*/ 380905 w 385191"/>
                <a:gd name="connsiteY0" fmla="*/ 4286 h 385191"/>
                <a:gd name="connsiteX1" fmla="*/ 385191 w 385191"/>
                <a:gd name="connsiteY1" fmla="*/ 8573 h 385191"/>
                <a:gd name="connsiteX2" fmla="*/ 8573 w 385191"/>
                <a:gd name="connsiteY2" fmla="*/ 385191 h 385191"/>
                <a:gd name="connsiteX3" fmla="*/ 4286 w 385191"/>
                <a:gd name="connsiteY3" fmla="*/ 380905 h 385191"/>
                <a:gd name="connsiteX4" fmla="*/ 0 w 385191"/>
                <a:gd name="connsiteY4" fmla="*/ 376523 h 385191"/>
                <a:gd name="connsiteX5" fmla="*/ 376523 w 385191"/>
                <a:gd name="connsiteY5" fmla="*/ 0 h 385191"/>
                <a:gd name="connsiteX6" fmla="*/ 380905 w 385191"/>
                <a:gd name="connsiteY6" fmla="*/ 4286 h 3851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191" h="385191">
                  <a:moveTo>
                    <a:pt x="380905" y="4286"/>
                  </a:moveTo>
                  <a:lnTo>
                    <a:pt x="385191" y="8573"/>
                  </a:lnTo>
                  <a:lnTo>
                    <a:pt x="8573" y="385191"/>
                  </a:lnTo>
                  <a:lnTo>
                    <a:pt x="4286" y="380905"/>
                  </a:lnTo>
                  <a:cubicBezTo>
                    <a:pt x="2762" y="379476"/>
                    <a:pt x="1334" y="377952"/>
                    <a:pt x="0" y="376523"/>
                  </a:cubicBezTo>
                  <a:lnTo>
                    <a:pt x="376523" y="0"/>
                  </a:lnTo>
                  <a:cubicBezTo>
                    <a:pt x="377952" y="1334"/>
                    <a:pt x="379476" y="2667"/>
                    <a:pt x="380905" y="428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2" name="Freeform: Shape 41">
              <a:extLst>
                <a:ext uri="{FF2B5EF4-FFF2-40B4-BE49-F238E27FC236}">
                  <a16:creationId xmlns:a16="http://schemas.microsoft.com/office/drawing/2014/main" id="{6BBC70D8-0977-4E3E-BDCC-5DB32F534597}"/>
                </a:ext>
              </a:extLst>
            </p:cNvPr>
            <p:cNvSpPr/>
            <p:nvPr/>
          </p:nvSpPr>
          <p:spPr>
            <a:xfrm>
              <a:off x="5935789" y="3268313"/>
              <a:ext cx="379761" cy="380237"/>
            </a:xfrm>
            <a:custGeom>
              <a:avLst/>
              <a:gdLst>
                <a:gd name="connsiteX0" fmla="*/ 372428 w 379761"/>
                <a:gd name="connsiteY0" fmla="*/ 0 h 380237"/>
                <a:gd name="connsiteX1" fmla="*/ 379762 w 379761"/>
                <a:gd name="connsiteY1" fmla="*/ 9525 h 380237"/>
                <a:gd name="connsiteX2" fmla="*/ 9525 w 379761"/>
                <a:gd name="connsiteY2" fmla="*/ 380238 h 380237"/>
                <a:gd name="connsiteX3" fmla="*/ 0 w 379761"/>
                <a:gd name="connsiteY3" fmla="*/ 372904 h 380237"/>
              </a:gdLst>
              <a:ahLst/>
              <a:cxnLst>
                <a:cxn ang="0">
                  <a:pos x="connsiteX0" y="connsiteY0"/>
                </a:cxn>
                <a:cxn ang="0">
                  <a:pos x="connsiteX1" y="connsiteY1"/>
                </a:cxn>
                <a:cxn ang="0">
                  <a:pos x="connsiteX2" y="connsiteY2"/>
                </a:cxn>
                <a:cxn ang="0">
                  <a:pos x="connsiteX3" y="connsiteY3"/>
                </a:cxn>
              </a:cxnLst>
              <a:rect l="l" t="t" r="r" b="b"/>
              <a:pathLst>
                <a:path w="379761" h="380237">
                  <a:moveTo>
                    <a:pt x="372428" y="0"/>
                  </a:moveTo>
                  <a:cubicBezTo>
                    <a:pt x="374999" y="3239"/>
                    <a:pt x="377381" y="6572"/>
                    <a:pt x="379762" y="9525"/>
                  </a:cubicBezTo>
                  <a:lnTo>
                    <a:pt x="9525" y="380238"/>
                  </a:lnTo>
                  <a:cubicBezTo>
                    <a:pt x="6096" y="377857"/>
                    <a:pt x="2762" y="375476"/>
                    <a:pt x="0" y="37290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3" name="Freeform: Shape 42">
              <a:extLst>
                <a:ext uri="{FF2B5EF4-FFF2-40B4-BE49-F238E27FC236}">
                  <a16:creationId xmlns:a16="http://schemas.microsoft.com/office/drawing/2014/main" id="{22F37D25-C4FD-4978-AE31-636891A33D69}"/>
                </a:ext>
              </a:extLst>
            </p:cNvPr>
            <p:cNvSpPr/>
            <p:nvPr/>
          </p:nvSpPr>
          <p:spPr>
            <a:xfrm>
              <a:off x="5972841" y="3305841"/>
              <a:ext cx="364807" cy="364807"/>
            </a:xfrm>
            <a:custGeom>
              <a:avLst/>
              <a:gdLst>
                <a:gd name="connsiteX0" fmla="*/ 359188 w 364807"/>
                <a:gd name="connsiteY0" fmla="*/ 0 h 364807"/>
                <a:gd name="connsiteX1" fmla="*/ 364808 w 364807"/>
                <a:gd name="connsiteY1" fmla="*/ 11621 h 364807"/>
                <a:gd name="connsiteX2" fmla="*/ 11621 w 364807"/>
                <a:gd name="connsiteY2" fmla="*/ 364808 h 364807"/>
                <a:gd name="connsiteX3" fmla="*/ 0 w 364807"/>
                <a:gd name="connsiteY3" fmla="*/ 359188 h 364807"/>
              </a:gdLst>
              <a:ahLst/>
              <a:cxnLst>
                <a:cxn ang="0">
                  <a:pos x="connsiteX0" y="connsiteY0"/>
                </a:cxn>
                <a:cxn ang="0">
                  <a:pos x="connsiteX1" y="connsiteY1"/>
                </a:cxn>
                <a:cxn ang="0">
                  <a:pos x="connsiteX2" y="connsiteY2"/>
                </a:cxn>
                <a:cxn ang="0">
                  <a:pos x="connsiteX3" y="connsiteY3"/>
                </a:cxn>
              </a:cxnLst>
              <a:rect l="l" t="t" r="r" b="b"/>
              <a:pathLst>
                <a:path w="364807" h="364807">
                  <a:moveTo>
                    <a:pt x="359188" y="0"/>
                  </a:moveTo>
                  <a:cubicBezTo>
                    <a:pt x="361188" y="3905"/>
                    <a:pt x="362998" y="7715"/>
                    <a:pt x="364808" y="11621"/>
                  </a:cubicBezTo>
                  <a:lnTo>
                    <a:pt x="11621" y="364808"/>
                  </a:lnTo>
                  <a:cubicBezTo>
                    <a:pt x="7715" y="362998"/>
                    <a:pt x="3905" y="361188"/>
                    <a:pt x="0" y="359188"/>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4" name="Freeform: Shape 43">
              <a:extLst>
                <a:ext uri="{FF2B5EF4-FFF2-40B4-BE49-F238E27FC236}">
                  <a16:creationId xmlns:a16="http://schemas.microsoft.com/office/drawing/2014/main" id="{42DD3606-BA69-4959-9335-377E9AA120FF}"/>
                </a:ext>
              </a:extLst>
            </p:cNvPr>
            <p:cNvSpPr/>
            <p:nvPr/>
          </p:nvSpPr>
          <p:spPr>
            <a:xfrm>
              <a:off x="6016370" y="3349466"/>
              <a:ext cx="337280" cy="337280"/>
            </a:xfrm>
            <a:custGeom>
              <a:avLst/>
              <a:gdLst>
                <a:gd name="connsiteX0" fmla="*/ 333470 w 337280"/>
                <a:gd name="connsiteY0" fmla="*/ 0 h 337280"/>
                <a:gd name="connsiteX1" fmla="*/ 337280 w 337280"/>
                <a:gd name="connsiteY1" fmla="*/ 13430 h 337280"/>
                <a:gd name="connsiteX2" fmla="*/ 13430 w 337280"/>
                <a:gd name="connsiteY2" fmla="*/ 337280 h 337280"/>
                <a:gd name="connsiteX3" fmla="*/ 0 w 337280"/>
                <a:gd name="connsiteY3" fmla="*/ 333470 h 337280"/>
              </a:gdLst>
              <a:ahLst/>
              <a:cxnLst>
                <a:cxn ang="0">
                  <a:pos x="connsiteX0" y="connsiteY0"/>
                </a:cxn>
                <a:cxn ang="0">
                  <a:pos x="connsiteX1" y="connsiteY1"/>
                </a:cxn>
                <a:cxn ang="0">
                  <a:pos x="connsiteX2" y="connsiteY2"/>
                </a:cxn>
                <a:cxn ang="0">
                  <a:pos x="connsiteX3" y="connsiteY3"/>
                </a:cxn>
              </a:cxnLst>
              <a:rect l="l" t="t" r="r" b="b"/>
              <a:pathLst>
                <a:path w="337280" h="337280">
                  <a:moveTo>
                    <a:pt x="333470" y="0"/>
                  </a:moveTo>
                  <a:cubicBezTo>
                    <a:pt x="334899" y="4382"/>
                    <a:pt x="336137" y="8858"/>
                    <a:pt x="337280" y="13430"/>
                  </a:cubicBezTo>
                  <a:lnTo>
                    <a:pt x="13430" y="337280"/>
                  </a:lnTo>
                  <a:cubicBezTo>
                    <a:pt x="8858" y="336137"/>
                    <a:pt x="4382" y="334899"/>
                    <a:pt x="0" y="333470"/>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5" name="Freeform: Shape 44">
              <a:extLst>
                <a:ext uri="{FF2B5EF4-FFF2-40B4-BE49-F238E27FC236}">
                  <a16:creationId xmlns:a16="http://schemas.microsoft.com/office/drawing/2014/main" id="{F5B11ABC-F37E-4946-9A7B-90D363182626}"/>
                </a:ext>
              </a:extLst>
            </p:cNvPr>
            <p:cNvSpPr/>
            <p:nvPr/>
          </p:nvSpPr>
          <p:spPr>
            <a:xfrm>
              <a:off x="6067329" y="3400425"/>
              <a:ext cx="294227" cy="294132"/>
            </a:xfrm>
            <a:custGeom>
              <a:avLst/>
              <a:gdLst>
                <a:gd name="connsiteX0" fmla="*/ 292989 w 294227"/>
                <a:gd name="connsiteY0" fmla="*/ 0 h 294132"/>
                <a:gd name="connsiteX1" fmla="*/ 294227 w 294227"/>
                <a:gd name="connsiteY1" fmla="*/ 15907 h 294132"/>
                <a:gd name="connsiteX2" fmla="*/ 15907 w 294227"/>
                <a:gd name="connsiteY2" fmla="*/ 294132 h 294132"/>
                <a:gd name="connsiteX3" fmla="*/ 0 w 294227"/>
                <a:gd name="connsiteY3" fmla="*/ 292894 h 294132"/>
              </a:gdLst>
              <a:ahLst/>
              <a:cxnLst>
                <a:cxn ang="0">
                  <a:pos x="connsiteX0" y="connsiteY0"/>
                </a:cxn>
                <a:cxn ang="0">
                  <a:pos x="connsiteX1" y="connsiteY1"/>
                </a:cxn>
                <a:cxn ang="0">
                  <a:pos x="connsiteX2" y="connsiteY2"/>
                </a:cxn>
                <a:cxn ang="0">
                  <a:pos x="connsiteX3" y="connsiteY3"/>
                </a:cxn>
              </a:cxnLst>
              <a:rect l="l" t="t" r="r" b="b"/>
              <a:pathLst>
                <a:path w="294227" h="294132">
                  <a:moveTo>
                    <a:pt x="292989" y="0"/>
                  </a:moveTo>
                  <a:cubicBezTo>
                    <a:pt x="293561" y="5334"/>
                    <a:pt x="293942" y="10668"/>
                    <a:pt x="294227" y="15907"/>
                  </a:cubicBezTo>
                  <a:lnTo>
                    <a:pt x="15907" y="294132"/>
                  </a:lnTo>
                  <a:cubicBezTo>
                    <a:pt x="10668" y="294132"/>
                    <a:pt x="5334" y="293465"/>
                    <a:pt x="0" y="29289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6" name="Freeform: Shape 45">
              <a:extLst>
                <a:ext uri="{FF2B5EF4-FFF2-40B4-BE49-F238E27FC236}">
                  <a16:creationId xmlns:a16="http://schemas.microsoft.com/office/drawing/2014/main" id="{D86B1D23-2F36-4086-9CF7-D76D833D2282}"/>
                </a:ext>
              </a:extLst>
            </p:cNvPr>
            <p:cNvSpPr/>
            <p:nvPr/>
          </p:nvSpPr>
          <p:spPr>
            <a:xfrm>
              <a:off x="6129337" y="3462337"/>
              <a:ext cx="230314" cy="230314"/>
            </a:xfrm>
            <a:custGeom>
              <a:avLst/>
              <a:gdLst>
                <a:gd name="connsiteX0" fmla="*/ 230315 w 230314"/>
                <a:gd name="connsiteY0" fmla="*/ 0 h 230314"/>
                <a:gd name="connsiteX1" fmla="*/ 226886 w 230314"/>
                <a:gd name="connsiteY1" fmla="*/ 20574 h 230314"/>
                <a:gd name="connsiteX2" fmla="*/ 20669 w 230314"/>
                <a:gd name="connsiteY2" fmla="*/ 226790 h 230314"/>
                <a:gd name="connsiteX3" fmla="*/ 0 w 230314"/>
                <a:gd name="connsiteY3" fmla="*/ 230315 h 230314"/>
              </a:gdLst>
              <a:ahLst/>
              <a:cxnLst>
                <a:cxn ang="0">
                  <a:pos x="connsiteX0" y="connsiteY0"/>
                </a:cxn>
                <a:cxn ang="0">
                  <a:pos x="connsiteX1" y="connsiteY1"/>
                </a:cxn>
                <a:cxn ang="0">
                  <a:pos x="connsiteX2" y="connsiteY2"/>
                </a:cxn>
                <a:cxn ang="0">
                  <a:pos x="connsiteX3" y="connsiteY3"/>
                </a:cxn>
              </a:cxnLst>
              <a:rect l="l" t="t" r="r" b="b"/>
              <a:pathLst>
                <a:path w="230314" h="230314">
                  <a:moveTo>
                    <a:pt x="230315" y="0"/>
                  </a:moveTo>
                  <a:cubicBezTo>
                    <a:pt x="229457" y="6953"/>
                    <a:pt x="228314" y="13716"/>
                    <a:pt x="226886" y="20574"/>
                  </a:cubicBezTo>
                  <a:lnTo>
                    <a:pt x="20669" y="226790"/>
                  </a:lnTo>
                  <a:cubicBezTo>
                    <a:pt x="13811" y="228314"/>
                    <a:pt x="6953" y="229457"/>
                    <a:pt x="0" y="230315"/>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sp>
          <p:nvSpPr>
            <p:cNvPr id="47" name="Freeform: Shape 46">
              <a:extLst>
                <a:ext uri="{FF2B5EF4-FFF2-40B4-BE49-F238E27FC236}">
                  <a16:creationId xmlns:a16="http://schemas.microsoft.com/office/drawing/2014/main" id="{A3AE423B-5BB8-454B-B2D6-85AE6185C587}"/>
                </a:ext>
              </a:extLst>
            </p:cNvPr>
            <p:cNvSpPr/>
            <p:nvPr/>
          </p:nvSpPr>
          <p:spPr>
            <a:xfrm>
              <a:off x="6218682" y="3551682"/>
              <a:ext cx="112871" cy="112871"/>
            </a:xfrm>
            <a:custGeom>
              <a:avLst/>
              <a:gdLst>
                <a:gd name="connsiteX0" fmla="*/ 112871 w 112871"/>
                <a:gd name="connsiteY0" fmla="*/ 0 h 112871"/>
                <a:gd name="connsiteX1" fmla="*/ 0 w 112871"/>
                <a:gd name="connsiteY1" fmla="*/ 112871 h 112871"/>
              </a:gdLst>
              <a:ahLst/>
              <a:cxnLst>
                <a:cxn ang="0">
                  <a:pos x="connsiteX0" y="connsiteY0"/>
                </a:cxn>
                <a:cxn ang="0">
                  <a:pos x="connsiteX1" y="connsiteY1"/>
                </a:cxn>
              </a:cxnLst>
              <a:rect l="l" t="t" r="r" b="b"/>
              <a:pathLst>
                <a:path w="112871" h="112871">
                  <a:moveTo>
                    <a:pt x="112871" y="0"/>
                  </a:moveTo>
                  <a:cubicBezTo>
                    <a:pt x="87618" y="48239"/>
                    <a:pt x="48239" y="87618"/>
                    <a:pt x="0" y="11287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Source Sans Pro"/>
                <a:ea typeface="+mn-ea"/>
                <a:cs typeface="+mn-cs"/>
              </a:endParaRPr>
            </a:p>
          </p:txBody>
        </p:sp>
      </p:grpSp>
      <p:grpSp>
        <p:nvGrpSpPr>
          <p:cNvPr id="52" name="Gruppieren 51">
            <a:extLst>
              <a:ext uri="{FF2B5EF4-FFF2-40B4-BE49-F238E27FC236}">
                <a16:creationId xmlns:a16="http://schemas.microsoft.com/office/drawing/2014/main" id="{3BF87D25-4424-40BA-B114-A4FB8BDFE843}"/>
              </a:ext>
              <a:ext uri="{C183D7F6-B498-43B3-948B-1728B52AA6E4}">
                <adec:decorative xmlns:adec="http://schemas.microsoft.com/office/drawing/2017/decorative" val="1"/>
              </a:ext>
            </a:extLst>
          </p:cNvPr>
          <p:cNvGrpSpPr/>
          <p:nvPr userDrawn="1"/>
        </p:nvGrpSpPr>
        <p:grpSpPr>
          <a:xfrm>
            <a:off x="0" y="681037"/>
            <a:ext cx="1170294" cy="709661"/>
            <a:chOff x="0" y="681037"/>
            <a:chExt cx="1170294" cy="709661"/>
          </a:xfrm>
        </p:grpSpPr>
        <p:sp>
          <p:nvSpPr>
            <p:cNvPr id="53" name="Freihandform: Form 52">
              <a:extLst>
                <a:ext uri="{FF2B5EF4-FFF2-40B4-BE49-F238E27FC236}">
                  <a16:creationId xmlns:a16="http://schemas.microsoft.com/office/drawing/2014/main" id="{B567477D-2972-4718-B0A2-9FC97531B87F}"/>
                </a:ext>
                <a:ext uri="{C183D7F6-B498-43B3-948B-1728B52AA6E4}">
                  <adec:decorative xmlns:adec="http://schemas.microsoft.com/office/drawing/2017/decorative" val="1"/>
                </a:ext>
              </a:extLst>
            </p:cNvPr>
            <p:cNvSpPr/>
            <p:nvPr userDrawn="1"/>
          </p:nvSpPr>
          <p:spPr>
            <a:xfrm>
              <a:off x="0" y="681037"/>
              <a:ext cx="1170294" cy="274629"/>
            </a:xfrm>
            <a:custGeom>
              <a:avLst/>
              <a:gdLst>
                <a:gd name="connsiteX0" fmla="*/ 453342 w 1170294"/>
                <a:gd name="connsiteY0" fmla="*/ 0 h 274629"/>
                <a:gd name="connsiteX1" fmla="*/ 689085 w 1170294"/>
                <a:gd name="connsiteY1" fmla="*/ 235744 h 274629"/>
                <a:gd name="connsiteX2" fmla="*/ 924829 w 1170294"/>
                <a:gd name="connsiteY2" fmla="*/ 0 h 274629"/>
                <a:gd name="connsiteX3" fmla="*/ 1170294 w 1170294"/>
                <a:gd name="connsiteY3" fmla="*/ 24546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577 h 274629"/>
                <a:gd name="connsiteX11" fmla="*/ 215168 w 1170294"/>
                <a:gd name="connsiteY11" fmla="*/ 23574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5744"/>
                  </a:lnTo>
                  <a:lnTo>
                    <a:pt x="924829" y="0"/>
                  </a:lnTo>
                  <a:lnTo>
                    <a:pt x="1170294" y="245465"/>
                  </a:lnTo>
                  <a:lnTo>
                    <a:pt x="1153282" y="264908"/>
                  </a:lnTo>
                  <a:lnTo>
                    <a:pt x="924829" y="38885"/>
                  </a:lnTo>
                  <a:lnTo>
                    <a:pt x="689085" y="274629"/>
                  </a:lnTo>
                  <a:lnTo>
                    <a:pt x="453342" y="38885"/>
                  </a:lnTo>
                  <a:lnTo>
                    <a:pt x="215168" y="274629"/>
                  </a:lnTo>
                  <a:lnTo>
                    <a:pt x="0" y="59462"/>
                  </a:lnTo>
                  <a:lnTo>
                    <a:pt x="0" y="20577"/>
                  </a:lnTo>
                  <a:lnTo>
                    <a:pt x="215168" y="235744"/>
                  </a:lnTo>
                  <a:close/>
                </a:path>
              </a:pathLst>
            </a:cu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
          <p:nvSpPr>
            <p:cNvPr id="54" name="Freihandform: Form 53">
              <a:extLst>
                <a:ext uri="{FF2B5EF4-FFF2-40B4-BE49-F238E27FC236}">
                  <a16:creationId xmlns:a16="http://schemas.microsoft.com/office/drawing/2014/main" id="{52D08859-301B-4802-95D8-B8A552752B90}"/>
                </a:ext>
                <a:ext uri="{C183D7F6-B498-43B3-948B-1728B52AA6E4}">
                  <adec:decorative xmlns:adec="http://schemas.microsoft.com/office/drawing/2017/decorative" val="1"/>
                </a:ext>
              </a:extLst>
            </p:cNvPr>
            <p:cNvSpPr/>
            <p:nvPr userDrawn="1"/>
          </p:nvSpPr>
          <p:spPr>
            <a:xfrm>
              <a:off x="0" y="1116069"/>
              <a:ext cx="1170294" cy="274629"/>
            </a:xfrm>
            <a:custGeom>
              <a:avLst/>
              <a:gdLst>
                <a:gd name="connsiteX0" fmla="*/ 453342 w 1170294"/>
                <a:gd name="connsiteY0" fmla="*/ 0 h 274629"/>
                <a:gd name="connsiteX1" fmla="*/ 689085 w 1170294"/>
                <a:gd name="connsiteY1" fmla="*/ 238174 h 274629"/>
                <a:gd name="connsiteX2" fmla="*/ 924829 w 1170294"/>
                <a:gd name="connsiteY2" fmla="*/ 0 h 274629"/>
                <a:gd name="connsiteX3" fmla="*/ 1170294 w 1170294"/>
                <a:gd name="connsiteY3" fmla="*/ 247895 h 274629"/>
                <a:gd name="connsiteX4" fmla="*/ 1153282 w 1170294"/>
                <a:gd name="connsiteY4" fmla="*/ 264908 h 274629"/>
                <a:gd name="connsiteX5" fmla="*/ 924829 w 1170294"/>
                <a:gd name="connsiteY5" fmla="*/ 38885 h 274629"/>
                <a:gd name="connsiteX6" fmla="*/ 689085 w 1170294"/>
                <a:gd name="connsiteY6" fmla="*/ 274629 h 274629"/>
                <a:gd name="connsiteX7" fmla="*/ 453342 w 1170294"/>
                <a:gd name="connsiteY7" fmla="*/ 38885 h 274629"/>
                <a:gd name="connsiteX8" fmla="*/ 215168 w 1170294"/>
                <a:gd name="connsiteY8" fmla="*/ 274629 h 274629"/>
                <a:gd name="connsiteX9" fmla="*/ 0 w 1170294"/>
                <a:gd name="connsiteY9" fmla="*/ 59462 h 274629"/>
                <a:gd name="connsiteX10" fmla="*/ 0 w 1170294"/>
                <a:gd name="connsiteY10" fmla="*/ 20789 h 274629"/>
                <a:gd name="connsiteX11" fmla="*/ 215168 w 1170294"/>
                <a:gd name="connsiteY11" fmla="*/ 238174 h 274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70294" h="274629">
                  <a:moveTo>
                    <a:pt x="453342" y="0"/>
                  </a:moveTo>
                  <a:lnTo>
                    <a:pt x="689085" y="238174"/>
                  </a:lnTo>
                  <a:lnTo>
                    <a:pt x="924829" y="0"/>
                  </a:lnTo>
                  <a:lnTo>
                    <a:pt x="1170294" y="247895"/>
                  </a:lnTo>
                  <a:lnTo>
                    <a:pt x="1153282" y="264908"/>
                  </a:lnTo>
                  <a:lnTo>
                    <a:pt x="924829" y="38885"/>
                  </a:lnTo>
                  <a:lnTo>
                    <a:pt x="689085" y="274629"/>
                  </a:lnTo>
                  <a:lnTo>
                    <a:pt x="453342" y="38885"/>
                  </a:lnTo>
                  <a:lnTo>
                    <a:pt x="215168" y="274629"/>
                  </a:lnTo>
                  <a:lnTo>
                    <a:pt x="0" y="59462"/>
                  </a:lnTo>
                  <a:lnTo>
                    <a:pt x="0" y="20789"/>
                  </a:lnTo>
                  <a:lnTo>
                    <a:pt x="215168" y="238174"/>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grpSp>
      <p:sp>
        <p:nvSpPr>
          <p:cNvPr id="48" name="Titel 1">
            <a:extLst>
              <a:ext uri="{FF2B5EF4-FFF2-40B4-BE49-F238E27FC236}">
                <a16:creationId xmlns:a16="http://schemas.microsoft.com/office/drawing/2014/main" id="{430ADD3E-99CC-43CF-9A97-D44AA54C5F1E}"/>
              </a:ext>
            </a:extLst>
          </p:cNvPr>
          <p:cNvSpPr>
            <a:spLocks noGrp="1"/>
          </p:cNvSpPr>
          <p:nvPr>
            <p:ph type="title"/>
          </p:nvPr>
        </p:nvSpPr>
        <p:spPr>
          <a:xfrm>
            <a:off x="1331088" y="565739"/>
            <a:ext cx="9745883" cy="1124949"/>
          </a:xfrm>
        </p:spPr>
        <p:txBody>
          <a:bodyPr rtlCol="0"/>
          <a:lstStyle/>
          <a:p>
            <a:pPr rtl="0"/>
            <a:r>
              <a:rPr lang="de-DE" noProof="0"/>
              <a:t>Mastertitelformat bearbeiten</a:t>
            </a:r>
          </a:p>
        </p:txBody>
      </p:sp>
      <p:sp>
        <p:nvSpPr>
          <p:cNvPr id="49" name="Datumsplatzhalter 10">
            <a:extLst>
              <a:ext uri="{FF2B5EF4-FFF2-40B4-BE49-F238E27FC236}">
                <a16:creationId xmlns:a16="http://schemas.microsoft.com/office/drawing/2014/main" id="{8C8B246A-7ACC-4517-903D-35509488E524}"/>
              </a:ext>
            </a:extLst>
          </p:cNvPr>
          <p:cNvSpPr>
            <a:spLocks noGrp="1"/>
          </p:cNvSpPr>
          <p:nvPr>
            <p:ph type="dt" sz="half" idx="10"/>
          </p:nvPr>
        </p:nvSpPr>
        <p:spPr>
          <a:xfrm>
            <a:off x="838200" y="6356350"/>
            <a:ext cx="2743200" cy="365125"/>
          </a:xfrm>
        </p:spPr>
        <p:txBody>
          <a:bodyPr rtlCol="0"/>
          <a:lstStyle>
            <a:lvl1pPr>
              <a:defRPr/>
            </a:lvl1pPr>
          </a:lstStyle>
          <a:p>
            <a:pPr>
              <a:defRPr/>
            </a:pPr>
            <a:r>
              <a:rPr lang="de-DE">
                <a:solidFill>
                  <a:prstClr val="black">
                    <a:tint val="75000"/>
                  </a:prstClr>
                </a:solidFill>
              </a:rPr>
              <a:t>18.04.2023</a:t>
            </a:r>
          </a:p>
        </p:txBody>
      </p:sp>
      <p:sp>
        <p:nvSpPr>
          <p:cNvPr id="50" name="Fußzeilenplatzhalter 11">
            <a:extLst>
              <a:ext uri="{FF2B5EF4-FFF2-40B4-BE49-F238E27FC236}">
                <a16:creationId xmlns:a16="http://schemas.microsoft.com/office/drawing/2014/main" id="{C75AD95D-76DC-4BCD-8AFB-35B7DB2D7F38}"/>
              </a:ext>
            </a:extLst>
          </p:cNvPr>
          <p:cNvSpPr>
            <a:spLocks noGrp="1"/>
          </p:cNvSpPr>
          <p:nvPr>
            <p:ph type="ftr" sz="quarter" idx="11"/>
          </p:nvPr>
        </p:nvSpPr>
        <p:spPr>
          <a:xfrm>
            <a:off x="4038600" y="6356350"/>
            <a:ext cx="4114800" cy="365125"/>
          </a:xfrm>
        </p:spPr>
        <p:txBody>
          <a:bodyPr rtlCol="0"/>
          <a:lstStyle>
            <a:lvl1pPr>
              <a:defRPr/>
            </a:lvl1pPr>
          </a:lstStyle>
          <a:p>
            <a:pPr>
              <a:defRPr/>
            </a:pPr>
            <a:r>
              <a:rPr lang="de-DE" err="1">
                <a:solidFill>
                  <a:prstClr val="black">
                    <a:tint val="75000"/>
                  </a:prstClr>
                </a:solidFill>
              </a:rPr>
              <a:t>Pillomat</a:t>
            </a:r>
            <a:endParaRPr lang="de-DE">
              <a:solidFill>
                <a:prstClr val="black">
                  <a:tint val="75000"/>
                </a:prstClr>
              </a:solidFill>
            </a:endParaRPr>
          </a:p>
        </p:txBody>
      </p:sp>
      <p:sp>
        <p:nvSpPr>
          <p:cNvPr id="51" name="Foliennummernplatzhalter 12">
            <a:extLst>
              <a:ext uri="{FF2B5EF4-FFF2-40B4-BE49-F238E27FC236}">
                <a16:creationId xmlns:a16="http://schemas.microsoft.com/office/drawing/2014/main" id="{65BB740A-80ED-48DA-B622-9643EFA2303C}"/>
              </a:ext>
            </a:extLst>
          </p:cNvPr>
          <p:cNvSpPr>
            <a:spLocks noGrp="1"/>
          </p:cNvSpPr>
          <p:nvPr>
            <p:ph type="sldNum" sz="quarter" idx="12"/>
          </p:nvPr>
        </p:nvSpPr>
        <p:spPr>
          <a:xfrm>
            <a:off x="8610600" y="6356350"/>
            <a:ext cx="2743200" cy="365125"/>
          </a:xfrm>
        </p:spPr>
        <p:txBody>
          <a:bodyPr rtlCol="0"/>
          <a:lstStyle/>
          <a:p>
            <a:pPr marL="0" marR="0" lvl="0" indent="0" algn="r" defTabSz="914400" rtl="0" eaLnBrk="1" fontAlgn="auto" latinLnBrk="0" hangingPunct="1">
              <a:lnSpc>
                <a:spcPct val="100000"/>
              </a:lnSpc>
              <a:spcBef>
                <a:spcPts val="0"/>
              </a:spcBef>
              <a:spcAft>
                <a:spcPts val="0"/>
              </a:spcAft>
              <a:buClrTx/>
              <a:buSzTx/>
              <a:buFontTx/>
              <a:buNone/>
              <a:tabLst/>
              <a:defRPr/>
            </a:pPr>
            <a:fld id="{80967E29-1480-472A-9FC5-C4768A52587C}"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‹Nr.›</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2" name="Ellipse 1">
            <a:extLst>
              <a:ext uri="{FF2B5EF4-FFF2-40B4-BE49-F238E27FC236}">
                <a16:creationId xmlns:a16="http://schemas.microsoft.com/office/drawing/2014/main" id="{7F7C86B6-604E-4B54-A07B-F9BB80F8727E}"/>
              </a:ext>
              <a:ext uri="{C183D7F6-B498-43B3-948B-1728B52AA6E4}">
                <adec:decorative xmlns:adec="http://schemas.microsoft.com/office/drawing/2017/decorative" val="1"/>
              </a:ext>
            </a:extLst>
          </p:cNvPr>
          <p:cNvSpPr/>
          <p:nvPr userDrawn="1"/>
        </p:nvSpPr>
        <p:spPr>
          <a:xfrm>
            <a:off x="11559544" y="5991329"/>
            <a:ext cx="365021" cy="365021"/>
          </a:xfrm>
          <a:prstGeom prst="ellipse">
            <a:avLst/>
          </a:prstGeom>
          <a:solidFill>
            <a:schemeClr val="accent1">
              <a:alpha val="20000"/>
            </a:schemeClr>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Source Sans Pro"/>
              <a:ea typeface="+mn-ea"/>
              <a:cs typeface="+mn-cs"/>
            </a:endParaRPr>
          </a:p>
        </p:txBody>
      </p:sp>
    </p:spTree>
    <p:extLst>
      <p:ext uri="{BB962C8B-B14F-4D97-AF65-F5344CB8AC3E}">
        <p14:creationId xmlns:p14="http://schemas.microsoft.com/office/powerpoint/2010/main" val="159864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1633F5C3-CD4B-4472-B59A-49D460CB1C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de-DE" noProof="0"/>
              <a:t>Titelmasterformat durch Klicken bearbeiten</a:t>
            </a:r>
          </a:p>
        </p:txBody>
      </p:sp>
      <p:sp>
        <p:nvSpPr>
          <p:cNvPr id="3" name="Textplatzhalter 2">
            <a:extLst>
              <a:ext uri="{FF2B5EF4-FFF2-40B4-BE49-F238E27FC236}">
                <a16:creationId xmlns:a16="http://schemas.microsoft.com/office/drawing/2014/main" id="{7772236B-AB2C-4D6F-AE15-700992DA91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de-DE" noProof="0"/>
              <a:t>Textmasterformat durch Klicken bearbeiten</a:t>
            </a:r>
          </a:p>
          <a:p>
            <a:pPr lvl="1" rtl="0"/>
            <a:r>
              <a:rPr lang="de-DE" noProof="0"/>
              <a:t>Zweite Ebene</a:t>
            </a:r>
          </a:p>
          <a:p>
            <a:pPr lvl="2" rtl="0"/>
            <a:r>
              <a:rPr lang="de-DE" noProof="0"/>
              <a:t>Dritte Ebene</a:t>
            </a:r>
          </a:p>
          <a:p>
            <a:pPr lvl="3" rtl="0"/>
            <a:r>
              <a:rPr lang="de-DE" noProof="0"/>
              <a:t>Vierte Ebene</a:t>
            </a:r>
          </a:p>
          <a:p>
            <a:pPr lvl="4" rtl="0"/>
            <a:r>
              <a:rPr lang="de-DE" noProof="0"/>
              <a:t>Fünfte Ebene</a:t>
            </a:r>
          </a:p>
        </p:txBody>
      </p:sp>
      <p:sp>
        <p:nvSpPr>
          <p:cNvPr id="4" name="Datumsplatzhalter 3">
            <a:extLst>
              <a:ext uri="{FF2B5EF4-FFF2-40B4-BE49-F238E27FC236}">
                <a16:creationId xmlns:a16="http://schemas.microsoft.com/office/drawing/2014/main" id="{8090F509-07BE-4446-8772-F44E09936B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1" cap="all" spc="100" baseline="0">
                <a:solidFill>
                  <a:schemeClr val="tx1">
                    <a:tint val="75000"/>
                  </a:schemeClr>
                </a:solidFill>
                <a:latin typeface="+mn-lt"/>
                <a:ea typeface="Source Sans Pro SemiBold" panose="020B0603030403020204" pitchFamily="34" charset="0"/>
              </a:defRPr>
            </a:lvl1pPr>
          </a:lstStyle>
          <a:p>
            <a:pPr rtl="0"/>
            <a:r>
              <a:rPr lang="de-DE" noProof="0"/>
              <a:t>01.02.20xx</a:t>
            </a:r>
          </a:p>
        </p:txBody>
      </p:sp>
      <p:sp>
        <p:nvSpPr>
          <p:cNvPr id="5" name="Fußzeilenplatzhalter 4">
            <a:extLst>
              <a:ext uri="{FF2B5EF4-FFF2-40B4-BE49-F238E27FC236}">
                <a16:creationId xmlns:a16="http://schemas.microsoft.com/office/drawing/2014/main" id="{501B927E-3833-4F85-99B5-56B5F1E540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cap="all" spc="100" baseline="0">
                <a:solidFill>
                  <a:schemeClr val="tx1">
                    <a:tint val="75000"/>
                  </a:schemeClr>
                </a:solidFill>
                <a:latin typeface="+mn-lt"/>
                <a:ea typeface="Source Sans Pro SemiBold" panose="020B0603030403020204" pitchFamily="34" charset="0"/>
              </a:defRPr>
            </a:lvl1pPr>
          </a:lstStyle>
          <a:p>
            <a:pPr rtl="0"/>
            <a:r>
              <a:rPr lang="de-DE" noProof="0"/>
              <a:t>PRÄSENTATIONSTITEL</a:t>
            </a:r>
          </a:p>
        </p:txBody>
      </p:sp>
      <p:sp>
        <p:nvSpPr>
          <p:cNvPr id="6" name="Foliennummernplatzhalter 5">
            <a:extLst>
              <a:ext uri="{FF2B5EF4-FFF2-40B4-BE49-F238E27FC236}">
                <a16:creationId xmlns:a16="http://schemas.microsoft.com/office/drawing/2014/main" id="{E628CB64-4E98-43DE-B543-7BE5B329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1" cap="all" spc="100" baseline="0">
                <a:solidFill>
                  <a:schemeClr val="tx1">
                    <a:tint val="75000"/>
                  </a:schemeClr>
                </a:solidFill>
                <a:latin typeface="+mn-lt"/>
                <a:ea typeface="Source Sans Pro SemiBold" panose="020B0603030403020204" pitchFamily="34" charset="0"/>
              </a:defRPr>
            </a:lvl1pPr>
          </a:lstStyle>
          <a:p>
            <a:pPr rtl="0"/>
            <a:fld id="{5EA792F7-1D9E-4C7E-A103-E8EDFDC2691E}" type="slidenum">
              <a:rPr lang="de-DE" noProof="0" smtClean="0"/>
              <a:t>‹Nr.›</a:t>
            </a:fld>
            <a:endParaRPr lang="de-DE" noProof="0"/>
          </a:p>
        </p:txBody>
      </p:sp>
    </p:spTree>
    <p:extLst>
      <p:ext uri="{BB962C8B-B14F-4D97-AF65-F5344CB8AC3E}">
        <p14:creationId xmlns:p14="http://schemas.microsoft.com/office/powerpoint/2010/main" val="405275744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5.png"/><Relationship Id="rId5" Type="http://schemas.microsoft.com/office/2007/relationships/hdphoto" Target="../media/hdphoto2.wdp"/><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3" Type="http://schemas.openxmlformats.org/officeDocument/2006/relationships/image" Target="../media/image17.sv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 Type="http://schemas.openxmlformats.org/officeDocument/2006/relationships/image" Target="../media/image16.png"/><Relationship Id="rId16"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5" Type="http://schemas.openxmlformats.org/officeDocument/2006/relationships/image" Target="../media/image2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s>
</file>

<file path=ppt/slides/_rels/slide14.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14.png"/><Relationship Id="rId7"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9.xml"/><Relationship Id="rId6" Type="http://schemas.openxmlformats.org/officeDocument/2006/relationships/image" Target="../media/image33.svg"/><Relationship Id="rId5" Type="http://schemas.openxmlformats.org/officeDocument/2006/relationships/image" Target="../media/image32.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2" Type="http://schemas.openxmlformats.org/officeDocument/2006/relationships/hyperlink" Target="https://1drv.ms/v/s!AiIh7guiIyV2l2a-1tSSTffmegsd?e=jdhggr" TargetMode="Externa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2" Type="http://schemas.openxmlformats.org/officeDocument/2006/relationships/hyperlink" Target="https://1drv.ms/v/s!AiIh7guiIyV2l04MrIL42blJ82DW?e=mDeI0J" TargetMode="Externa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8" Type="http://schemas.openxmlformats.org/officeDocument/2006/relationships/hyperlink" Target="https://www.destatis.de/DE/Themen/Querschnitt/Demografischer-Wandel/Aeltere-Menschen/bevoelkerung-ab-65-j.html" TargetMode="External"/><Relationship Id="rId3" Type="http://schemas.openxmlformats.org/officeDocument/2006/relationships/image" Target="../media/image14.png"/><Relationship Id="rId7" Type="http://schemas.openxmlformats.org/officeDocument/2006/relationships/hyperlink" Target="https://gerandu.de/pflegekraeftemangel-in-deutschland/#:~:text=200%20000.,medizinischen%20Berufe%20auf%20500.000%20ansteigen.%E2%80%8B" TargetMode="External"/><Relationship Id="rId2" Type="http://schemas.openxmlformats.org/officeDocument/2006/relationships/image" Target="../media/image13.png"/><Relationship Id="rId1" Type="http://schemas.openxmlformats.org/officeDocument/2006/relationships/slideLayout" Target="../slideLayouts/slideLayout11.xml"/><Relationship Id="rId6" Type="http://schemas.openxmlformats.org/officeDocument/2006/relationships/hyperlink" Target="https://www.forum-verlag.com/blog-gp/medikamentengabe" TargetMode="External"/><Relationship Id="rId5" Type="http://schemas.openxmlformats.org/officeDocument/2006/relationships/hyperlink" Target="https://www.pflegenot-deutschland.de/ct/ueberlastung-pflege/" TargetMode="External"/><Relationship Id="rId4" Type="http://schemas.microsoft.com/office/2007/relationships/hdphoto" Target="../media/hdphoto2.wdp"/><Relationship Id="rId9" Type="http://schemas.openxmlformats.org/officeDocument/2006/relationships/hyperlink" Target="https://pixabay.com/de/photos/welt-erde-globus-halten-geben-3258865/"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pexels.com/de-de/foto/medizin-medikament-tabletten-pillen-3683091/" TargetMode="External"/><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pexels.com/de-de/foto/medizin-medikament-tabletten-pillen-3683093/" TargetMode="External"/><Relationship Id="rId11" Type="http://schemas.microsoft.com/office/2007/relationships/hdphoto" Target="../media/hdphoto2.wdp"/><Relationship Id="rId5" Type="http://schemas.openxmlformats.org/officeDocument/2006/relationships/image" Target="../media/image11.jpeg"/><Relationship Id="rId10" Type="http://schemas.openxmlformats.org/officeDocument/2006/relationships/image" Target="../media/image14.png"/><Relationship Id="rId4" Type="http://schemas.openxmlformats.org/officeDocument/2006/relationships/hyperlink" Target="https://www.pexels.com/de-de/foto/farben-tabletten-pillen-nahansicht-3683067/" TargetMode="External"/><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microsoft.com/office/2007/relationships/hdphoto" Target="../media/hdphoto2.wdp"/><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Grafik 27">
            <a:extLst>
              <a:ext uri="{FF2B5EF4-FFF2-40B4-BE49-F238E27FC236}">
                <a16:creationId xmlns:a16="http://schemas.microsoft.com/office/drawing/2014/main" id="{B0CCAE9E-F8FE-76A0-6BB2-ABE03622E68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787612" y="457849"/>
            <a:ext cx="5587575" cy="1341360"/>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Datumsplatzhalter 3">
            <a:extLst>
              <a:ext uri="{FF2B5EF4-FFF2-40B4-BE49-F238E27FC236}">
                <a16:creationId xmlns:a16="http://schemas.microsoft.com/office/drawing/2014/main" id="{309D9C71-34B9-80EB-9002-2A04B8B743DF}"/>
              </a:ext>
            </a:extLst>
          </p:cNvPr>
          <p:cNvSpPr>
            <a:spLocks noGrp="1"/>
          </p:cNvSpPr>
          <p:nvPr>
            <p:ph type="dt" sz="half" idx="10"/>
          </p:nvPr>
        </p:nvSpPr>
        <p:spPr/>
        <p:txBody>
          <a:bodyPr/>
          <a:lstStyle/>
          <a:p>
            <a:pPr>
              <a:defRPr/>
            </a:pPr>
            <a:r>
              <a:rPr lang="de-DE" dirty="0"/>
              <a:t>13.06.2023</a:t>
            </a:r>
          </a:p>
          <a:p>
            <a:pPr>
              <a:defRPr/>
            </a:pPr>
            <a:endParaRPr lang="de-DE" dirty="0">
              <a:solidFill>
                <a:prstClr val="black">
                  <a:tint val="75000"/>
                </a:prstClr>
              </a:solidFill>
            </a:endParaRPr>
          </a:p>
        </p:txBody>
      </p:sp>
      <p:sp>
        <p:nvSpPr>
          <p:cNvPr id="6" name="Foliennummernplatzhalter 5">
            <a:extLst>
              <a:ext uri="{FF2B5EF4-FFF2-40B4-BE49-F238E27FC236}">
                <a16:creationId xmlns:a16="http://schemas.microsoft.com/office/drawing/2014/main" id="{532568FB-28BC-E115-797F-4F0CB7E575E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de-DE" sz="1200" b="1" i="0" u="none" strike="noStrike" kern="1200" cap="all" spc="100" normalizeH="0" baseline="0" noProof="0">
              <a:ln>
                <a:noFill/>
              </a:ln>
              <a:solidFill>
                <a:srgbClr val="898989"/>
              </a:solidFill>
              <a:effectLst/>
              <a:uLnTx/>
              <a:uFillTx/>
              <a:latin typeface="Source Sans Pro"/>
              <a:cs typeface="+mn-cs"/>
            </a:endParaRPr>
          </a:p>
        </p:txBody>
      </p:sp>
      <p:pic>
        <p:nvPicPr>
          <p:cNvPr id="10" name="Grafik 9">
            <a:extLst>
              <a:ext uri="{FF2B5EF4-FFF2-40B4-BE49-F238E27FC236}">
                <a16:creationId xmlns:a16="http://schemas.microsoft.com/office/drawing/2014/main" id="{334995C8-E6C3-CAEE-E192-AA8AC0698EA7}"/>
              </a:ext>
            </a:extLst>
          </p:cNvPr>
          <p:cNvPicPr>
            <a:picLocks noChangeAspect="1"/>
          </p:cNvPicPr>
          <p:nvPr/>
        </p:nvPicPr>
        <p:blipFill>
          <a:blip r:embed="rId5"/>
          <a:stretch>
            <a:fillRect/>
          </a:stretch>
        </p:blipFill>
        <p:spPr>
          <a:xfrm>
            <a:off x="186396" y="1925648"/>
            <a:ext cx="6790008" cy="2027096"/>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2" name="Grafik 11">
            <a:extLst>
              <a:ext uri="{FF2B5EF4-FFF2-40B4-BE49-F238E27FC236}">
                <a16:creationId xmlns:a16="http://schemas.microsoft.com/office/drawing/2014/main" id="{C54761D7-7A90-84D4-6216-10FD1BF411FF}"/>
              </a:ext>
            </a:extLst>
          </p:cNvPr>
          <p:cNvPicPr>
            <a:picLocks noChangeAspect="1"/>
          </p:cNvPicPr>
          <p:nvPr/>
        </p:nvPicPr>
        <p:blipFill>
          <a:blip r:embed="rId6"/>
          <a:stretch>
            <a:fillRect/>
          </a:stretch>
        </p:blipFill>
        <p:spPr>
          <a:xfrm>
            <a:off x="290373" y="4233174"/>
            <a:ext cx="9818287" cy="1910479"/>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14" name="Grafik 13">
            <a:extLst>
              <a:ext uri="{FF2B5EF4-FFF2-40B4-BE49-F238E27FC236}">
                <a16:creationId xmlns:a16="http://schemas.microsoft.com/office/drawing/2014/main" id="{ABC8F4F8-7065-B9F6-D224-FEC2CDE069A4}"/>
              </a:ext>
            </a:extLst>
          </p:cNvPr>
          <p:cNvPicPr>
            <a:picLocks noChangeAspect="1"/>
          </p:cNvPicPr>
          <p:nvPr/>
        </p:nvPicPr>
        <p:blipFill>
          <a:blip r:embed="rId7"/>
          <a:stretch>
            <a:fillRect/>
          </a:stretch>
        </p:blipFill>
        <p:spPr>
          <a:xfrm>
            <a:off x="6096000" y="3161510"/>
            <a:ext cx="5624565" cy="2459437"/>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pic>
        <p:nvPicPr>
          <p:cNvPr id="8" name="Grafik 7">
            <a:extLst>
              <a:ext uri="{FF2B5EF4-FFF2-40B4-BE49-F238E27FC236}">
                <a16:creationId xmlns:a16="http://schemas.microsoft.com/office/drawing/2014/main" id="{318D8F1F-F364-A784-1D53-4435B9C52218}"/>
              </a:ext>
            </a:extLst>
          </p:cNvPr>
          <p:cNvPicPr>
            <a:picLocks noChangeAspect="1"/>
          </p:cNvPicPr>
          <p:nvPr/>
        </p:nvPicPr>
        <p:blipFill rotWithShape="1">
          <a:blip r:embed="rId8"/>
          <a:srcRect b="48028"/>
          <a:stretch/>
        </p:blipFill>
        <p:spPr>
          <a:xfrm>
            <a:off x="5622022" y="439675"/>
            <a:ext cx="5977156" cy="1053531"/>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15" name="Rechteck 14">
            <a:extLst>
              <a:ext uri="{FF2B5EF4-FFF2-40B4-BE49-F238E27FC236}">
                <a16:creationId xmlns:a16="http://schemas.microsoft.com/office/drawing/2014/main" id="{12E6DB5D-AEEF-385E-0BC0-E97DF333F4B6}"/>
              </a:ext>
            </a:extLst>
          </p:cNvPr>
          <p:cNvSpPr/>
          <p:nvPr/>
        </p:nvSpPr>
        <p:spPr>
          <a:xfrm>
            <a:off x="7959862" y="1115561"/>
            <a:ext cx="1359236" cy="33466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085EF5C1-6881-0661-ECB1-F5AF0535D812}"/>
              </a:ext>
            </a:extLst>
          </p:cNvPr>
          <p:cNvSpPr/>
          <p:nvPr/>
        </p:nvSpPr>
        <p:spPr>
          <a:xfrm>
            <a:off x="262646" y="1998294"/>
            <a:ext cx="3686784" cy="33466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5259F3B4-BD81-095D-F067-C613FBCC1035}"/>
              </a:ext>
            </a:extLst>
          </p:cNvPr>
          <p:cNvSpPr/>
          <p:nvPr/>
        </p:nvSpPr>
        <p:spPr>
          <a:xfrm>
            <a:off x="6095999" y="3137201"/>
            <a:ext cx="1987685" cy="291799"/>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 name="Gruppieren 1">
            <a:extLst>
              <a:ext uri="{FF2B5EF4-FFF2-40B4-BE49-F238E27FC236}">
                <a16:creationId xmlns:a16="http://schemas.microsoft.com/office/drawing/2014/main" id="{EF041138-4A9E-4F6B-9B75-7422DB7CF94A}"/>
              </a:ext>
            </a:extLst>
          </p:cNvPr>
          <p:cNvGrpSpPr/>
          <p:nvPr/>
        </p:nvGrpSpPr>
        <p:grpSpPr>
          <a:xfrm>
            <a:off x="6095998" y="4233174"/>
            <a:ext cx="5624567" cy="836477"/>
            <a:chOff x="6095998" y="4233174"/>
            <a:chExt cx="5624567" cy="836477"/>
          </a:xfrm>
        </p:grpSpPr>
        <p:sp>
          <p:nvSpPr>
            <p:cNvPr id="19" name="Rechteck 18">
              <a:extLst>
                <a:ext uri="{FF2B5EF4-FFF2-40B4-BE49-F238E27FC236}">
                  <a16:creationId xmlns:a16="http://schemas.microsoft.com/office/drawing/2014/main" id="{B646A184-623B-8AFC-4F53-8AA7F55DCEBF}"/>
                </a:ext>
              </a:extLst>
            </p:cNvPr>
            <p:cNvSpPr/>
            <p:nvPr/>
          </p:nvSpPr>
          <p:spPr>
            <a:xfrm>
              <a:off x="6439761" y="4233174"/>
              <a:ext cx="5280804" cy="291799"/>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a:extLst>
                <a:ext uri="{FF2B5EF4-FFF2-40B4-BE49-F238E27FC236}">
                  <a16:creationId xmlns:a16="http://schemas.microsoft.com/office/drawing/2014/main" id="{F73C405F-5DC1-A15D-962B-C2C245195BF0}"/>
                </a:ext>
              </a:extLst>
            </p:cNvPr>
            <p:cNvSpPr/>
            <p:nvPr/>
          </p:nvSpPr>
          <p:spPr>
            <a:xfrm>
              <a:off x="6095999" y="4510382"/>
              <a:ext cx="5624565" cy="291799"/>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a:extLst>
                <a:ext uri="{FF2B5EF4-FFF2-40B4-BE49-F238E27FC236}">
                  <a16:creationId xmlns:a16="http://schemas.microsoft.com/office/drawing/2014/main" id="{B7AD78A4-5E41-BE05-9D1C-4860A7682FD5}"/>
                </a:ext>
              </a:extLst>
            </p:cNvPr>
            <p:cNvSpPr/>
            <p:nvPr/>
          </p:nvSpPr>
          <p:spPr>
            <a:xfrm>
              <a:off x="6095998" y="4777852"/>
              <a:ext cx="2514602" cy="291799"/>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sp>
        <p:nvSpPr>
          <p:cNvPr id="22" name="Rechteck 21">
            <a:extLst>
              <a:ext uri="{FF2B5EF4-FFF2-40B4-BE49-F238E27FC236}">
                <a16:creationId xmlns:a16="http://schemas.microsoft.com/office/drawing/2014/main" id="{6E34EA1A-1854-074E-F284-449A81B48936}"/>
              </a:ext>
            </a:extLst>
          </p:cNvPr>
          <p:cNvSpPr/>
          <p:nvPr/>
        </p:nvSpPr>
        <p:spPr>
          <a:xfrm>
            <a:off x="290373" y="4211743"/>
            <a:ext cx="1713525" cy="334660"/>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25" name="Grafik 24">
            <a:extLst>
              <a:ext uri="{FF2B5EF4-FFF2-40B4-BE49-F238E27FC236}">
                <a16:creationId xmlns:a16="http://schemas.microsoft.com/office/drawing/2014/main" id="{04AEEF15-A3C6-548C-59EB-B75E51E8234D}"/>
              </a:ext>
            </a:extLst>
          </p:cNvPr>
          <p:cNvPicPr>
            <a:picLocks noChangeAspect="1"/>
          </p:cNvPicPr>
          <p:nvPr/>
        </p:nvPicPr>
        <p:blipFill>
          <a:blip r:embed="rId9"/>
          <a:stretch>
            <a:fillRect/>
          </a:stretch>
        </p:blipFill>
        <p:spPr>
          <a:xfrm>
            <a:off x="6848373" y="1667899"/>
            <a:ext cx="5624565" cy="1196963"/>
          </a:xfrm>
          <a:prstGeom prst="rect">
            <a:avLst/>
          </a:prstGeom>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26" name="Rechteck 25">
            <a:extLst>
              <a:ext uri="{FF2B5EF4-FFF2-40B4-BE49-F238E27FC236}">
                <a16:creationId xmlns:a16="http://schemas.microsoft.com/office/drawing/2014/main" id="{75E4DD79-D1F0-27E0-C29B-B1431715CD1A}"/>
              </a:ext>
            </a:extLst>
          </p:cNvPr>
          <p:cNvSpPr/>
          <p:nvPr/>
        </p:nvSpPr>
        <p:spPr>
          <a:xfrm>
            <a:off x="6848373" y="2598156"/>
            <a:ext cx="1390955" cy="261837"/>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5786C479-CF41-45C8-5180-353620585FFD}"/>
              </a:ext>
            </a:extLst>
          </p:cNvPr>
          <p:cNvSpPr/>
          <p:nvPr/>
        </p:nvSpPr>
        <p:spPr>
          <a:xfrm>
            <a:off x="1050587" y="439676"/>
            <a:ext cx="3190673" cy="274671"/>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755884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fade">
                                      <p:cBhvr>
                                        <p:cTn id="47" dur="1000"/>
                                        <p:tgtEl>
                                          <p:spTgt spid="2"/>
                                        </p:tgtEl>
                                      </p:cBhvr>
                                    </p:animEffect>
                                    <p:anim calcmode="lin" valueType="num">
                                      <p:cBhvr>
                                        <p:cTn id="48" dur="1000" fill="hold"/>
                                        <p:tgtEl>
                                          <p:spTgt spid="2"/>
                                        </p:tgtEl>
                                        <p:attrNameLst>
                                          <p:attrName>ppt_x</p:attrName>
                                        </p:attrNameLst>
                                      </p:cBhvr>
                                      <p:tavLst>
                                        <p:tav tm="0">
                                          <p:val>
                                            <p:strVal val="#ppt_x"/>
                                          </p:val>
                                        </p:tav>
                                        <p:tav tm="100000">
                                          <p:val>
                                            <p:strVal val="#ppt_x"/>
                                          </p:val>
                                        </p:tav>
                                      </p:tavLst>
                                    </p:anim>
                                    <p:anim calcmode="lin" valueType="num">
                                      <p:cBhvr>
                                        <p:cTn id="49" dur="1000" fill="hold"/>
                                        <p:tgtEl>
                                          <p:spTgt spid="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1000"/>
                                        <p:tgtEl>
                                          <p:spTgt spid="22"/>
                                        </p:tgtEl>
                                      </p:cBhvr>
                                    </p:animEffect>
                                    <p:anim calcmode="lin" valueType="num">
                                      <p:cBhvr>
                                        <p:cTn id="53" dur="1000" fill="hold"/>
                                        <p:tgtEl>
                                          <p:spTgt spid="22"/>
                                        </p:tgtEl>
                                        <p:attrNameLst>
                                          <p:attrName>ppt_x</p:attrName>
                                        </p:attrNameLst>
                                      </p:cBhvr>
                                      <p:tavLst>
                                        <p:tav tm="0">
                                          <p:val>
                                            <p:strVal val="#ppt_x"/>
                                          </p:val>
                                        </p:tav>
                                        <p:tav tm="100000">
                                          <p:val>
                                            <p:strVal val="#ppt_x"/>
                                          </p:val>
                                        </p:tav>
                                      </p:tavLst>
                                    </p:anim>
                                    <p:anim calcmode="lin" valueType="num">
                                      <p:cBhvr>
                                        <p:cTn id="54" dur="1000" fill="hold"/>
                                        <p:tgtEl>
                                          <p:spTgt spid="22"/>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1000"/>
                                        <p:tgtEl>
                                          <p:spTgt spid="25"/>
                                        </p:tgtEl>
                                      </p:cBhvr>
                                    </p:animEffect>
                                    <p:anim calcmode="lin" valueType="num">
                                      <p:cBhvr>
                                        <p:cTn id="58" dur="1000" fill="hold"/>
                                        <p:tgtEl>
                                          <p:spTgt spid="25"/>
                                        </p:tgtEl>
                                        <p:attrNameLst>
                                          <p:attrName>ppt_x</p:attrName>
                                        </p:attrNameLst>
                                      </p:cBhvr>
                                      <p:tavLst>
                                        <p:tav tm="0">
                                          <p:val>
                                            <p:strVal val="#ppt_x"/>
                                          </p:val>
                                        </p:tav>
                                        <p:tav tm="100000">
                                          <p:val>
                                            <p:strVal val="#ppt_x"/>
                                          </p:val>
                                        </p:tav>
                                      </p:tavLst>
                                    </p:anim>
                                    <p:anim calcmode="lin" valueType="num">
                                      <p:cBhvr>
                                        <p:cTn id="59" dur="1000" fill="hold"/>
                                        <p:tgtEl>
                                          <p:spTgt spid="25"/>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1000"/>
                                        <p:tgtEl>
                                          <p:spTgt spid="26"/>
                                        </p:tgtEl>
                                      </p:cBhvr>
                                    </p:animEffect>
                                    <p:anim calcmode="lin" valueType="num">
                                      <p:cBhvr>
                                        <p:cTn id="63" dur="1000" fill="hold"/>
                                        <p:tgtEl>
                                          <p:spTgt spid="26"/>
                                        </p:tgtEl>
                                        <p:attrNameLst>
                                          <p:attrName>ppt_x</p:attrName>
                                        </p:attrNameLst>
                                      </p:cBhvr>
                                      <p:tavLst>
                                        <p:tav tm="0">
                                          <p:val>
                                            <p:strVal val="#ppt_x"/>
                                          </p:val>
                                        </p:tav>
                                        <p:tav tm="100000">
                                          <p:val>
                                            <p:strVal val="#ppt_x"/>
                                          </p:val>
                                        </p:tav>
                                      </p:tavLst>
                                    </p:anim>
                                    <p:anim calcmode="lin" valueType="num">
                                      <p:cBhvr>
                                        <p:cTn id="64" dur="1000" fill="hold"/>
                                        <p:tgtEl>
                                          <p:spTgt spid="26"/>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fade">
                                      <p:cBhvr>
                                        <p:cTn id="67" dur="1000"/>
                                        <p:tgtEl>
                                          <p:spTgt spid="29"/>
                                        </p:tgtEl>
                                      </p:cBhvr>
                                    </p:animEffect>
                                    <p:anim calcmode="lin" valueType="num">
                                      <p:cBhvr>
                                        <p:cTn id="68" dur="1000" fill="hold"/>
                                        <p:tgtEl>
                                          <p:spTgt spid="29"/>
                                        </p:tgtEl>
                                        <p:attrNameLst>
                                          <p:attrName>ppt_x</p:attrName>
                                        </p:attrNameLst>
                                      </p:cBhvr>
                                      <p:tavLst>
                                        <p:tav tm="0">
                                          <p:val>
                                            <p:strVal val="#ppt_x"/>
                                          </p:val>
                                        </p:tav>
                                        <p:tav tm="100000">
                                          <p:val>
                                            <p:strVal val="#ppt_x"/>
                                          </p:val>
                                        </p:tav>
                                      </p:tavLst>
                                    </p:anim>
                                    <p:anim calcmode="lin" valueType="num">
                                      <p:cBhvr>
                                        <p:cTn id="6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2" grpId="0" animBg="1"/>
      <p:bldP spid="26" grpId="0" animBg="1"/>
      <p:bldP spid="2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7AE00E-3BDF-4D30-9783-F4262EB668F3}"/>
              </a:ext>
            </a:extLst>
          </p:cNvPr>
          <p:cNvSpPr>
            <a:spLocks noGrp="1"/>
          </p:cNvSpPr>
          <p:nvPr>
            <p:ph type="ctrTitle"/>
          </p:nvPr>
        </p:nvSpPr>
        <p:spPr>
          <a:xfrm>
            <a:off x="1384185" y="870907"/>
            <a:ext cx="4941114" cy="2885715"/>
          </a:xfrm>
        </p:spPr>
        <p:txBody>
          <a:bodyPr rtlCol="0">
            <a:normAutofit/>
          </a:bodyPr>
          <a:lstStyle/>
          <a:p>
            <a:pPr rtl="0"/>
            <a:r>
              <a:rPr lang="de-DE" sz="5400"/>
              <a:t>ARCHI-TEKTUR</a:t>
            </a:r>
          </a:p>
        </p:txBody>
      </p:sp>
      <p:grpSp>
        <p:nvGrpSpPr>
          <p:cNvPr id="6" name="Gruppieren 5">
            <a:extLst>
              <a:ext uri="{FF2B5EF4-FFF2-40B4-BE49-F238E27FC236}">
                <a16:creationId xmlns:a16="http://schemas.microsoft.com/office/drawing/2014/main" id="{2E59114C-4061-22D1-9ED8-6CEFF82E7383}"/>
              </a:ext>
            </a:extLst>
          </p:cNvPr>
          <p:cNvGrpSpPr/>
          <p:nvPr/>
        </p:nvGrpSpPr>
        <p:grpSpPr>
          <a:xfrm>
            <a:off x="7223618" y="4000429"/>
            <a:ext cx="4132160" cy="1501270"/>
            <a:chOff x="7324285" y="3020091"/>
            <a:chExt cx="4132160" cy="1501270"/>
          </a:xfrm>
        </p:grpSpPr>
        <p:pic>
          <p:nvPicPr>
            <p:cNvPr id="7" name="Grafik 6">
              <a:extLst>
                <a:ext uri="{FF2B5EF4-FFF2-40B4-BE49-F238E27FC236}">
                  <a16:creationId xmlns:a16="http://schemas.microsoft.com/office/drawing/2014/main" id="{21B2A5E7-DBFB-D035-615A-74E43E464D0E}"/>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8" name="Grafik 7">
              <a:extLst>
                <a:ext uri="{FF2B5EF4-FFF2-40B4-BE49-F238E27FC236}">
                  <a16:creationId xmlns:a16="http://schemas.microsoft.com/office/drawing/2014/main" id="{99DF6A94-B1D4-C034-7D77-60D8CACC37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9" name="Grafik 8">
              <a:extLst>
                <a:ext uri="{FF2B5EF4-FFF2-40B4-BE49-F238E27FC236}">
                  <a16:creationId xmlns:a16="http://schemas.microsoft.com/office/drawing/2014/main" id="{7C24D3CE-8017-3E1E-A4BC-F0E5A9111874}"/>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2169150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2193A-1BC5-0A26-4925-BEF2A3FE4598}"/>
              </a:ext>
            </a:extLst>
          </p:cNvPr>
          <p:cNvSpPr>
            <a:spLocks noGrp="1"/>
          </p:cNvSpPr>
          <p:nvPr>
            <p:ph type="title"/>
          </p:nvPr>
        </p:nvSpPr>
        <p:spPr>
          <a:xfrm>
            <a:off x="1331088" y="98812"/>
            <a:ext cx="9745883" cy="1124949"/>
          </a:xfrm>
        </p:spPr>
        <p:txBody>
          <a:bodyPr/>
          <a:lstStyle/>
          <a:p>
            <a:r>
              <a:rPr lang="de-DE">
                <a:ea typeface="+mj-lt"/>
                <a:cs typeface="+mj-lt"/>
              </a:rPr>
              <a:t>Architektur</a:t>
            </a:r>
          </a:p>
        </p:txBody>
      </p:sp>
      <p:sp>
        <p:nvSpPr>
          <p:cNvPr id="9" name="Datumsplatzhalter 8">
            <a:extLst>
              <a:ext uri="{FF2B5EF4-FFF2-40B4-BE49-F238E27FC236}">
                <a16:creationId xmlns:a16="http://schemas.microsoft.com/office/drawing/2014/main" id="{8173DCC3-A70D-6F84-DA17-9C79A568BDDB}"/>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11" name="Foliennummernplatzhalter 10">
            <a:extLst>
              <a:ext uri="{FF2B5EF4-FFF2-40B4-BE49-F238E27FC236}">
                <a16:creationId xmlns:a16="http://schemas.microsoft.com/office/drawing/2014/main" id="{A00692FC-0973-0A63-EAED-66704CE26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34" name="Gruppieren 33">
            <a:extLst>
              <a:ext uri="{FF2B5EF4-FFF2-40B4-BE49-F238E27FC236}">
                <a16:creationId xmlns:a16="http://schemas.microsoft.com/office/drawing/2014/main" id="{0BA4D6C0-4559-F098-706D-522D4F75D16B}"/>
              </a:ext>
            </a:extLst>
          </p:cNvPr>
          <p:cNvGrpSpPr/>
          <p:nvPr/>
        </p:nvGrpSpPr>
        <p:grpSpPr>
          <a:xfrm>
            <a:off x="5641004" y="6374353"/>
            <a:ext cx="918084" cy="328960"/>
            <a:chOff x="5641002" y="6374353"/>
            <a:chExt cx="4132160" cy="1501270"/>
          </a:xfrm>
        </p:grpSpPr>
        <p:pic>
          <p:nvPicPr>
            <p:cNvPr id="35" name="Grafik 34">
              <a:extLst>
                <a:ext uri="{FF2B5EF4-FFF2-40B4-BE49-F238E27FC236}">
                  <a16:creationId xmlns:a16="http://schemas.microsoft.com/office/drawing/2014/main" id="{459D3106-D458-E162-299D-49FE1969E7D6}"/>
                </a:ext>
              </a:extLst>
            </p:cNvPr>
            <p:cNvPicPr>
              <a:picLocks noChangeAspect="1"/>
            </p:cNvPicPr>
            <p:nvPr/>
          </p:nvPicPr>
          <p:blipFill rotWithShape="1">
            <a:blip r:embed="rId3"/>
            <a:srcRect l="26708" r="41514"/>
            <a:stretch/>
          </p:blipFill>
          <p:spPr>
            <a:xfrm>
              <a:off x="5641002" y="6374353"/>
              <a:ext cx="1518407" cy="1501270"/>
            </a:xfrm>
            <a:prstGeom prst="rect">
              <a:avLst/>
            </a:prstGeom>
          </p:spPr>
        </p:pic>
        <p:pic>
          <p:nvPicPr>
            <p:cNvPr id="36" name="Grafik 35">
              <a:extLst>
                <a:ext uri="{FF2B5EF4-FFF2-40B4-BE49-F238E27FC236}">
                  <a16:creationId xmlns:a16="http://schemas.microsoft.com/office/drawing/2014/main" id="{CB6E5DFC-92FF-D3FB-A79F-333D73D32FAD}"/>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7118843" y="6488792"/>
              <a:ext cx="880844" cy="1247892"/>
            </a:xfrm>
            <a:prstGeom prst="rect">
              <a:avLst/>
            </a:prstGeom>
          </p:spPr>
        </p:pic>
        <p:pic>
          <p:nvPicPr>
            <p:cNvPr id="37" name="Grafik 36">
              <a:extLst>
                <a:ext uri="{FF2B5EF4-FFF2-40B4-BE49-F238E27FC236}">
                  <a16:creationId xmlns:a16="http://schemas.microsoft.com/office/drawing/2014/main" id="{303B2B72-59FF-D615-D2DF-00EACF460A63}"/>
                </a:ext>
              </a:extLst>
            </p:cNvPr>
            <p:cNvPicPr>
              <a:picLocks noChangeAspect="1"/>
            </p:cNvPicPr>
            <p:nvPr/>
          </p:nvPicPr>
          <p:blipFill rotWithShape="1">
            <a:blip r:embed="rId3"/>
            <a:srcRect l="61626" r="1"/>
            <a:stretch/>
          </p:blipFill>
          <p:spPr>
            <a:xfrm>
              <a:off x="7939631" y="6374353"/>
              <a:ext cx="1833531" cy="1501270"/>
            </a:xfrm>
            <a:prstGeom prst="rect">
              <a:avLst/>
            </a:prstGeom>
          </p:spPr>
        </p:pic>
      </p:grpSp>
      <p:pic>
        <p:nvPicPr>
          <p:cNvPr id="5" name="Grafik 4">
            <a:extLst>
              <a:ext uri="{FF2B5EF4-FFF2-40B4-BE49-F238E27FC236}">
                <a16:creationId xmlns:a16="http://schemas.microsoft.com/office/drawing/2014/main" id="{52969C5B-AB6F-BFE4-5A1A-E1DD1253C28B}"/>
              </a:ext>
            </a:extLst>
          </p:cNvPr>
          <p:cNvPicPr>
            <a:picLocks noChangeAspect="1"/>
          </p:cNvPicPr>
          <p:nvPr/>
        </p:nvPicPr>
        <p:blipFill>
          <a:blip r:embed="rId6"/>
          <a:srcRect/>
          <a:stretch/>
        </p:blipFill>
        <p:spPr>
          <a:xfrm>
            <a:off x="1591801" y="1120143"/>
            <a:ext cx="9008396" cy="5184845"/>
          </a:xfrm>
          <a:prstGeom prst="rect">
            <a:avLst/>
          </a:prstGeom>
        </p:spPr>
      </p:pic>
      <p:cxnSp>
        <p:nvCxnSpPr>
          <p:cNvPr id="4" name="Gerader Verbinder 3">
            <a:extLst>
              <a:ext uri="{FF2B5EF4-FFF2-40B4-BE49-F238E27FC236}">
                <a16:creationId xmlns:a16="http://schemas.microsoft.com/office/drawing/2014/main" id="{545E0FB8-CE0D-DB1D-334F-B21142ED2606}"/>
              </a:ext>
            </a:extLst>
          </p:cNvPr>
          <p:cNvCxnSpPr>
            <a:cxnSpLocks/>
          </p:cNvCxnSpPr>
          <p:nvPr/>
        </p:nvCxnSpPr>
        <p:spPr>
          <a:xfrm>
            <a:off x="7297615" y="5178669"/>
            <a:ext cx="1441939" cy="82647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9764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anim calcmode="lin" valueType="num">
                                      <p:cBhvr>
                                        <p:cTn id="8" dur="750" fill="hold"/>
                                        <p:tgtEl>
                                          <p:spTgt spid="5"/>
                                        </p:tgtEl>
                                        <p:attrNameLst>
                                          <p:attrName>ppt_x</p:attrName>
                                        </p:attrNameLst>
                                      </p:cBhvr>
                                      <p:tavLst>
                                        <p:tav tm="0">
                                          <p:val>
                                            <p:strVal val="#ppt_x"/>
                                          </p:val>
                                        </p:tav>
                                        <p:tav tm="100000">
                                          <p:val>
                                            <p:strVal val="#ppt_x"/>
                                          </p:val>
                                        </p:tav>
                                      </p:tavLst>
                                    </p:anim>
                                    <p:anim calcmode="lin" valueType="num">
                                      <p:cBhvr>
                                        <p:cTn id="9" dur="75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7AE00E-3BDF-4D30-9783-F4262EB668F3}"/>
              </a:ext>
            </a:extLst>
          </p:cNvPr>
          <p:cNvSpPr>
            <a:spLocks noGrp="1"/>
          </p:cNvSpPr>
          <p:nvPr>
            <p:ph type="ctrTitle"/>
          </p:nvPr>
        </p:nvSpPr>
        <p:spPr>
          <a:xfrm>
            <a:off x="1213337" y="862114"/>
            <a:ext cx="5380893" cy="2885715"/>
          </a:xfrm>
        </p:spPr>
        <p:txBody>
          <a:bodyPr rtlCol="0">
            <a:normAutofit/>
          </a:bodyPr>
          <a:lstStyle/>
          <a:p>
            <a:pPr rtl="0"/>
            <a:r>
              <a:rPr lang="de-DE" sz="4000" dirty="0"/>
              <a:t>FUNKTIONS-WEISE</a:t>
            </a:r>
          </a:p>
        </p:txBody>
      </p:sp>
      <p:grpSp>
        <p:nvGrpSpPr>
          <p:cNvPr id="6" name="Gruppieren 5">
            <a:extLst>
              <a:ext uri="{FF2B5EF4-FFF2-40B4-BE49-F238E27FC236}">
                <a16:creationId xmlns:a16="http://schemas.microsoft.com/office/drawing/2014/main" id="{2E59114C-4061-22D1-9ED8-6CEFF82E7383}"/>
              </a:ext>
            </a:extLst>
          </p:cNvPr>
          <p:cNvGrpSpPr/>
          <p:nvPr/>
        </p:nvGrpSpPr>
        <p:grpSpPr>
          <a:xfrm>
            <a:off x="7223618" y="4000429"/>
            <a:ext cx="4132160" cy="1501270"/>
            <a:chOff x="7324285" y="3020091"/>
            <a:chExt cx="4132160" cy="1501270"/>
          </a:xfrm>
        </p:grpSpPr>
        <p:pic>
          <p:nvPicPr>
            <p:cNvPr id="7" name="Grafik 6">
              <a:extLst>
                <a:ext uri="{FF2B5EF4-FFF2-40B4-BE49-F238E27FC236}">
                  <a16:creationId xmlns:a16="http://schemas.microsoft.com/office/drawing/2014/main" id="{21B2A5E7-DBFB-D035-615A-74E43E464D0E}"/>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8" name="Grafik 7">
              <a:extLst>
                <a:ext uri="{FF2B5EF4-FFF2-40B4-BE49-F238E27FC236}">
                  <a16:creationId xmlns:a16="http://schemas.microsoft.com/office/drawing/2014/main" id="{99DF6A94-B1D4-C034-7D77-60D8CACC37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9" name="Grafik 8">
              <a:extLst>
                <a:ext uri="{FF2B5EF4-FFF2-40B4-BE49-F238E27FC236}">
                  <a16:creationId xmlns:a16="http://schemas.microsoft.com/office/drawing/2014/main" id="{7C24D3CE-8017-3E1E-A4BC-F0E5A9111874}"/>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235688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A11F9E75-A9E2-0155-8115-A5F65E1F3637}"/>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5" name="Fußzeilenplatzhalter 4">
            <a:extLst>
              <a:ext uri="{FF2B5EF4-FFF2-40B4-BE49-F238E27FC236}">
                <a16:creationId xmlns:a16="http://schemas.microsoft.com/office/drawing/2014/main" id="{D8335D47-2BB9-3DAA-F865-543F45C9B4AD}"/>
              </a:ext>
            </a:extLst>
          </p:cNvPr>
          <p:cNvSpPr>
            <a:spLocks noGrp="1"/>
          </p:cNvSpPr>
          <p:nvPr>
            <p:ph type="ftr" sz="quarter" idx="11"/>
          </p:nvPr>
        </p:nvSpPr>
        <p:spPr/>
        <p:txBody>
          <a:bodyPr/>
          <a:lstStyle/>
          <a:p>
            <a:pPr>
              <a:defRPr/>
            </a:pPr>
            <a:r>
              <a:rPr lang="de-DE">
                <a:solidFill>
                  <a:prstClr val="black">
                    <a:tint val="75000"/>
                  </a:prstClr>
                </a:solidFill>
              </a:rPr>
              <a:t>Pillomat</a:t>
            </a:r>
          </a:p>
        </p:txBody>
      </p:sp>
      <p:sp>
        <p:nvSpPr>
          <p:cNvPr id="6" name="Foliennummernplatzhalter 5">
            <a:extLst>
              <a:ext uri="{FF2B5EF4-FFF2-40B4-BE49-F238E27FC236}">
                <a16:creationId xmlns:a16="http://schemas.microsoft.com/office/drawing/2014/main" id="{FA638BB8-B30A-69F2-6C15-31DBBA6A07F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de-DE" sz="1200" b="1" i="0" u="none" strike="noStrike" kern="1200" cap="all" spc="100" normalizeH="0" baseline="0" noProof="0">
              <a:ln>
                <a:noFill/>
              </a:ln>
              <a:solidFill>
                <a:srgbClr val="898989"/>
              </a:solidFill>
              <a:effectLst/>
              <a:uLnTx/>
              <a:uFillTx/>
              <a:latin typeface="Source Sans Pro"/>
              <a:cs typeface="+mn-cs"/>
            </a:endParaRPr>
          </a:p>
        </p:txBody>
      </p:sp>
      <p:grpSp>
        <p:nvGrpSpPr>
          <p:cNvPr id="32" name="Gruppieren 31">
            <a:extLst>
              <a:ext uri="{FF2B5EF4-FFF2-40B4-BE49-F238E27FC236}">
                <a16:creationId xmlns:a16="http://schemas.microsoft.com/office/drawing/2014/main" id="{5B2B47C5-2B96-94C3-1B9C-4CF606D0A3FF}"/>
              </a:ext>
            </a:extLst>
          </p:cNvPr>
          <p:cNvGrpSpPr/>
          <p:nvPr/>
        </p:nvGrpSpPr>
        <p:grpSpPr>
          <a:xfrm>
            <a:off x="838200" y="2444262"/>
            <a:ext cx="1597534" cy="1893807"/>
            <a:chOff x="838200" y="2444262"/>
            <a:chExt cx="1597534" cy="1893807"/>
          </a:xfrm>
        </p:grpSpPr>
        <p:pic>
          <p:nvPicPr>
            <p:cNvPr id="8" name="Grafik 7" descr="Chat RNL">
              <a:extLst>
                <a:ext uri="{FF2B5EF4-FFF2-40B4-BE49-F238E27FC236}">
                  <a16:creationId xmlns:a16="http://schemas.microsoft.com/office/drawing/2014/main" id="{3951CE01-D9E0-D071-2C36-2C85053430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21334" y="2444262"/>
              <a:ext cx="914400" cy="914400"/>
            </a:xfrm>
            <a:prstGeom prst="rect">
              <a:avLst/>
            </a:prstGeom>
          </p:spPr>
        </p:pic>
        <p:pic>
          <p:nvPicPr>
            <p:cNvPr id="10" name="Grafik 9" descr="Benutzer">
              <a:extLst>
                <a:ext uri="{FF2B5EF4-FFF2-40B4-BE49-F238E27FC236}">
                  <a16:creationId xmlns:a16="http://schemas.microsoft.com/office/drawing/2014/main" id="{8CD8883C-0281-5759-0EFE-F91F9865831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8200" y="2971800"/>
              <a:ext cx="1366269" cy="1366269"/>
            </a:xfrm>
            <a:prstGeom prst="rect">
              <a:avLst/>
            </a:prstGeom>
          </p:spPr>
        </p:pic>
      </p:grpSp>
      <p:sp>
        <p:nvSpPr>
          <p:cNvPr id="11" name="Rechteck: abgerundete Ecken 10">
            <a:extLst>
              <a:ext uri="{FF2B5EF4-FFF2-40B4-BE49-F238E27FC236}">
                <a16:creationId xmlns:a16="http://schemas.microsoft.com/office/drawing/2014/main" id="{CDA17816-B549-CC2F-211E-D7434EAB9752}"/>
              </a:ext>
            </a:extLst>
          </p:cNvPr>
          <p:cNvSpPr/>
          <p:nvPr/>
        </p:nvSpPr>
        <p:spPr>
          <a:xfrm>
            <a:off x="551250" y="4255960"/>
            <a:ext cx="2186354" cy="60154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de-DE" sz="2400" dirty="0"/>
              <a:t>Spracheingabe</a:t>
            </a:r>
          </a:p>
        </p:txBody>
      </p:sp>
      <p:grpSp>
        <p:nvGrpSpPr>
          <p:cNvPr id="33" name="Gruppieren 32">
            <a:extLst>
              <a:ext uri="{FF2B5EF4-FFF2-40B4-BE49-F238E27FC236}">
                <a16:creationId xmlns:a16="http://schemas.microsoft.com/office/drawing/2014/main" id="{EE78B021-68C7-01DC-43EE-296F43274013}"/>
              </a:ext>
            </a:extLst>
          </p:cNvPr>
          <p:cNvGrpSpPr/>
          <p:nvPr/>
        </p:nvGrpSpPr>
        <p:grpSpPr>
          <a:xfrm>
            <a:off x="4406809" y="2022231"/>
            <a:ext cx="1689191" cy="1320576"/>
            <a:chOff x="4406809" y="2022231"/>
            <a:chExt cx="1689191" cy="1320576"/>
          </a:xfrm>
        </p:grpSpPr>
        <p:pic>
          <p:nvPicPr>
            <p:cNvPr id="13" name="Grafik 12" descr="Prozessor">
              <a:extLst>
                <a:ext uri="{FF2B5EF4-FFF2-40B4-BE49-F238E27FC236}">
                  <a16:creationId xmlns:a16="http://schemas.microsoft.com/office/drawing/2014/main" id="{8A978A06-25A3-A4E0-44D4-920C5990482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06809" y="2022231"/>
              <a:ext cx="597877" cy="597877"/>
            </a:xfrm>
            <a:prstGeom prst="rect">
              <a:avLst/>
            </a:prstGeom>
          </p:spPr>
        </p:pic>
        <p:pic>
          <p:nvPicPr>
            <p:cNvPr id="15" name="Grafik 14" descr="Laptop">
              <a:extLst>
                <a:ext uri="{FF2B5EF4-FFF2-40B4-BE49-F238E27FC236}">
                  <a16:creationId xmlns:a16="http://schemas.microsoft.com/office/drawing/2014/main" id="{5D8A4927-6A28-2525-772D-7243E81ED4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96785" y="2143592"/>
              <a:ext cx="1199215" cy="1199215"/>
            </a:xfrm>
            <a:prstGeom prst="rect">
              <a:avLst/>
            </a:prstGeom>
          </p:spPr>
        </p:pic>
      </p:grpSp>
      <p:sp>
        <p:nvSpPr>
          <p:cNvPr id="16" name="Rechteck: abgerundete Ecken 15">
            <a:extLst>
              <a:ext uri="{FF2B5EF4-FFF2-40B4-BE49-F238E27FC236}">
                <a16:creationId xmlns:a16="http://schemas.microsoft.com/office/drawing/2014/main" id="{D13FC513-CB1F-0DF5-8E6E-DAC49607B473}"/>
              </a:ext>
            </a:extLst>
          </p:cNvPr>
          <p:cNvSpPr/>
          <p:nvPr/>
        </p:nvSpPr>
        <p:spPr>
          <a:xfrm>
            <a:off x="4375903" y="3217354"/>
            <a:ext cx="2186354" cy="847250"/>
          </a:xfrm>
          <a:prstGeom prst="round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de-DE" sz="2400" dirty="0"/>
              <a:t>Daten-verarbeitung</a:t>
            </a:r>
          </a:p>
        </p:txBody>
      </p:sp>
      <p:grpSp>
        <p:nvGrpSpPr>
          <p:cNvPr id="34" name="Gruppieren 33">
            <a:extLst>
              <a:ext uri="{FF2B5EF4-FFF2-40B4-BE49-F238E27FC236}">
                <a16:creationId xmlns:a16="http://schemas.microsoft.com/office/drawing/2014/main" id="{8311F411-3179-382F-1276-91C44529317B}"/>
              </a:ext>
            </a:extLst>
          </p:cNvPr>
          <p:cNvGrpSpPr/>
          <p:nvPr/>
        </p:nvGrpSpPr>
        <p:grpSpPr>
          <a:xfrm>
            <a:off x="8137649" y="1108362"/>
            <a:ext cx="1649592" cy="1327108"/>
            <a:chOff x="8137649" y="1108362"/>
            <a:chExt cx="1649592" cy="1327108"/>
          </a:xfrm>
        </p:grpSpPr>
        <p:pic>
          <p:nvPicPr>
            <p:cNvPr id="20" name="Grafik 19" descr="Medizin">
              <a:extLst>
                <a:ext uri="{FF2B5EF4-FFF2-40B4-BE49-F238E27FC236}">
                  <a16:creationId xmlns:a16="http://schemas.microsoft.com/office/drawing/2014/main" id="{B8A0E6CE-F415-C696-2960-CA057C1885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137649" y="1311092"/>
              <a:ext cx="505824" cy="505824"/>
            </a:xfrm>
            <a:prstGeom prst="rect">
              <a:avLst/>
            </a:prstGeom>
          </p:spPr>
        </p:pic>
        <p:grpSp>
          <p:nvGrpSpPr>
            <p:cNvPr id="25" name="Gruppieren 24">
              <a:extLst>
                <a:ext uri="{FF2B5EF4-FFF2-40B4-BE49-F238E27FC236}">
                  <a16:creationId xmlns:a16="http://schemas.microsoft.com/office/drawing/2014/main" id="{9ABA5014-4CCB-8B48-FFAA-DE3D61E19CE3}"/>
                </a:ext>
              </a:extLst>
            </p:cNvPr>
            <p:cNvGrpSpPr/>
            <p:nvPr/>
          </p:nvGrpSpPr>
          <p:grpSpPr>
            <a:xfrm>
              <a:off x="8460133" y="1108362"/>
              <a:ext cx="1327108" cy="1327108"/>
              <a:chOff x="8460133" y="1108362"/>
              <a:chExt cx="1327108" cy="1327108"/>
            </a:xfrm>
          </p:grpSpPr>
          <p:pic>
            <p:nvPicPr>
              <p:cNvPr id="22" name="Grafik 21" descr="Arzt">
                <a:extLst>
                  <a:ext uri="{FF2B5EF4-FFF2-40B4-BE49-F238E27FC236}">
                    <a16:creationId xmlns:a16="http://schemas.microsoft.com/office/drawing/2014/main" id="{B94DD630-18E3-D32E-DB04-00A9FED38FED}"/>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460133" y="1108362"/>
                <a:ext cx="1327108" cy="1327108"/>
              </a:xfrm>
              <a:prstGeom prst="rect">
                <a:avLst/>
              </a:prstGeom>
            </p:spPr>
          </p:pic>
          <p:pic>
            <p:nvPicPr>
              <p:cNvPr id="24" name="Grafik 23" descr="Lachendes Gesicht ohne Füllung">
                <a:extLst>
                  <a:ext uri="{FF2B5EF4-FFF2-40B4-BE49-F238E27FC236}">
                    <a16:creationId xmlns:a16="http://schemas.microsoft.com/office/drawing/2014/main" id="{24EC0168-B5DE-D4DB-1934-179C2BC7F15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826813" y="1206624"/>
                <a:ext cx="610292" cy="610292"/>
              </a:xfrm>
              <a:prstGeom prst="rect">
                <a:avLst/>
              </a:prstGeom>
            </p:spPr>
          </p:pic>
        </p:grpSp>
      </p:grpSp>
      <p:sp>
        <p:nvSpPr>
          <p:cNvPr id="26" name="Rechteck: abgerundete Ecken 25">
            <a:extLst>
              <a:ext uri="{FF2B5EF4-FFF2-40B4-BE49-F238E27FC236}">
                <a16:creationId xmlns:a16="http://schemas.microsoft.com/office/drawing/2014/main" id="{309992BB-9BD0-5346-04E9-8052E472753D}"/>
              </a:ext>
            </a:extLst>
          </p:cNvPr>
          <p:cNvSpPr/>
          <p:nvPr/>
        </p:nvSpPr>
        <p:spPr>
          <a:xfrm>
            <a:off x="8038782" y="2338707"/>
            <a:ext cx="2186354" cy="847250"/>
          </a:xfrm>
          <a:prstGeom prst="roundRect">
            <a:avLst/>
          </a:prstGeom>
        </p:spPr>
        <p:style>
          <a:lnRef idx="0">
            <a:schemeClr val="accent5"/>
          </a:lnRef>
          <a:fillRef idx="3">
            <a:schemeClr val="accent5"/>
          </a:fillRef>
          <a:effectRef idx="3">
            <a:schemeClr val="accent5"/>
          </a:effectRef>
          <a:fontRef idx="minor">
            <a:schemeClr val="lt1"/>
          </a:fontRef>
        </p:style>
        <p:txBody>
          <a:bodyPr rtlCol="0" anchor="ctr"/>
          <a:lstStyle/>
          <a:p>
            <a:pPr algn="ctr"/>
            <a:r>
              <a:rPr lang="de-DE" sz="2400" dirty="0"/>
              <a:t>Tabletten-ausgabe</a:t>
            </a:r>
          </a:p>
        </p:txBody>
      </p:sp>
      <p:pic>
        <p:nvPicPr>
          <p:cNvPr id="30" name="Grafik 29" descr="Chevron Pfeile">
            <a:extLst>
              <a:ext uri="{FF2B5EF4-FFF2-40B4-BE49-F238E27FC236}">
                <a16:creationId xmlns:a16="http://schemas.microsoft.com/office/drawing/2014/main" id="{9AE1ABF3-6536-4681-9B8A-20A8309CF55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151105" y="3342807"/>
            <a:ext cx="703915" cy="703915"/>
          </a:xfrm>
          <a:prstGeom prst="rect">
            <a:avLst/>
          </a:prstGeom>
        </p:spPr>
      </p:pic>
      <p:pic>
        <p:nvPicPr>
          <p:cNvPr id="31" name="Grafik 30" descr="Chevron Pfeile">
            <a:extLst>
              <a:ext uri="{FF2B5EF4-FFF2-40B4-BE49-F238E27FC236}">
                <a16:creationId xmlns:a16="http://schemas.microsoft.com/office/drawing/2014/main" id="{80569AEA-1A29-D0BB-71CB-289B4C830E6E}"/>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821668" y="2435470"/>
            <a:ext cx="703915" cy="703915"/>
          </a:xfrm>
          <a:prstGeom prst="rect">
            <a:avLst/>
          </a:prstGeom>
        </p:spPr>
      </p:pic>
    </p:spTree>
    <p:extLst>
      <p:ext uri="{BB962C8B-B14F-4D97-AF65-F5344CB8AC3E}">
        <p14:creationId xmlns:p14="http://schemas.microsoft.com/office/powerpoint/2010/main" val="25622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fade">
                                      <p:cBhvr>
                                        <p:cTn id="19" dur="500"/>
                                        <p:tgtEl>
                                          <p:spTgt spid="30"/>
                                        </p:tgtEl>
                                      </p:cBhvr>
                                    </p:animEffect>
                                  </p:childTnLst>
                                </p:cTn>
                              </p:par>
                              <p:par>
                                <p:cTn id="20" presetID="53" presetClass="entr" presetSubtype="16" fill="hold" nodeType="withEffect">
                                  <p:stCondLst>
                                    <p:cond delay="50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par>
                                <p:cTn id="25" presetID="53" presetClass="entr" presetSubtype="16" fill="hold" grpId="0" nodeType="withEffect">
                                  <p:stCondLst>
                                    <p:cond delay="500"/>
                                  </p:stCondLst>
                                  <p:childTnLst>
                                    <p:set>
                                      <p:cBhvr>
                                        <p:cTn id="26" dur="1" fill="hold">
                                          <p:stCondLst>
                                            <p:cond delay="0"/>
                                          </p:stCondLst>
                                        </p:cTn>
                                        <p:tgtEl>
                                          <p:spTgt spid="16"/>
                                        </p:tgtEl>
                                        <p:attrNameLst>
                                          <p:attrName>style.visibility</p:attrName>
                                        </p:attrNameLst>
                                      </p:cBhvr>
                                      <p:to>
                                        <p:strVal val="visible"/>
                                      </p:to>
                                    </p:set>
                                    <p:anim calcmode="lin" valueType="num">
                                      <p:cBhvr>
                                        <p:cTn id="27" dur="500" fill="hold"/>
                                        <p:tgtEl>
                                          <p:spTgt spid="16"/>
                                        </p:tgtEl>
                                        <p:attrNameLst>
                                          <p:attrName>ppt_w</p:attrName>
                                        </p:attrNameLst>
                                      </p:cBhvr>
                                      <p:tavLst>
                                        <p:tav tm="0">
                                          <p:val>
                                            <p:fltVal val="0"/>
                                          </p:val>
                                        </p:tav>
                                        <p:tav tm="100000">
                                          <p:val>
                                            <p:strVal val="#ppt_w"/>
                                          </p:val>
                                        </p:tav>
                                      </p:tavLst>
                                    </p:anim>
                                    <p:anim calcmode="lin" valueType="num">
                                      <p:cBhvr>
                                        <p:cTn id="28" dur="500" fill="hold"/>
                                        <p:tgtEl>
                                          <p:spTgt spid="16"/>
                                        </p:tgtEl>
                                        <p:attrNameLst>
                                          <p:attrName>ppt_h</p:attrName>
                                        </p:attrNameLst>
                                      </p:cBhvr>
                                      <p:tavLst>
                                        <p:tav tm="0">
                                          <p:val>
                                            <p:fltVal val="0"/>
                                          </p:val>
                                        </p:tav>
                                        <p:tav tm="100000">
                                          <p:val>
                                            <p:strVal val="#ppt_h"/>
                                          </p:val>
                                        </p:tav>
                                      </p:tavLst>
                                    </p:anim>
                                    <p:animEffect transition="in" filter="fade">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500"/>
                                        <p:tgtEl>
                                          <p:spTgt spid="31"/>
                                        </p:tgtEl>
                                      </p:cBhvr>
                                    </p:animEffect>
                                  </p:childTnLst>
                                </p:cTn>
                              </p:par>
                              <p:par>
                                <p:cTn id="35" presetID="53" presetClass="entr" presetSubtype="16" fill="hold" nodeType="withEffect">
                                  <p:stCondLst>
                                    <p:cond delay="500"/>
                                  </p:stCondLst>
                                  <p:childTnLst>
                                    <p:set>
                                      <p:cBhvr>
                                        <p:cTn id="36" dur="1" fill="hold">
                                          <p:stCondLst>
                                            <p:cond delay="0"/>
                                          </p:stCondLst>
                                        </p:cTn>
                                        <p:tgtEl>
                                          <p:spTgt spid="34"/>
                                        </p:tgtEl>
                                        <p:attrNameLst>
                                          <p:attrName>style.visibility</p:attrName>
                                        </p:attrNameLst>
                                      </p:cBhvr>
                                      <p:to>
                                        <p:strVal val="visible"/>
                                      </p:to>
                                    </p:set>
                                    <p:anim calcmode="lin" valueType="num">
                                      <p:cBhvr>
                                        <p:cTn id="37" dur="500" fill="hold"/>
                                        <p:tgtEl>
                                          <p:spTgt spid="34"/>
                                        </p:tgtEl>
                                        <p:attrNameLst>
                                          <p:attrName>ppt_w</p:attrName>
                                        </p:attrNameLst>
                                      </p:cBhvr>
                                      <p:tavLst>
                                        <p:tav tm="0">
                                          <p:val>
                                            <p:fltVal val="0"/>
                                          </p:val>
                                        </p:tav>
                                        <p:tav tm="100000">
                                          <p:val>
                                            <p:strVal val="#ppt_w"/>
                                          </p:val>
                                        </p:tav>
                                      </p:tavLst>
                                    </p:anim>
                                    <p:anim calcmode="lin" valueType="num">
                                      <p:cBhvr>
                                        <p:cTn id="38" dur="500" fill="hold"/>
                                        <p:tgtEl>
                                          <p:spTgt spid="34"/>
                                        </p:tgtEl>
                                        <p:attrNameLst>
                                          <p:attrName>ppt_h</p:attrName>
                                        </p:attrNameLst>
                                      </p:cBhvr>
                                      <p:tavLst>
                                        <p:tav tm="0">
                                          <p:val>
                                            <p:fltVal val="0"/>
                                          </p:val>
                                        </p:tav>
                                        <p:tav tm="100000">
                                          <p:val>
                                            <p:strVal val="#ppt_h"/>
                                          </p:val>
                                        </p:tav>
                                      </p:tavLst>
                                    </p:anim>
                                    <p:animEffect transition="in" filter="fade">
                                      <p:cBhvr>
                                        <p:cTn id="39" dur="500"/>
                                        <p:tgtEl>
                                          <p:spTgt spid="34"/>
                                        </p:tgtEl>
                                      </p:cBhvr>
                                    </p:animEffect>
                                  </p:childTnLst>
                                </p:cTn>
                              </p:par>
                              <p:par>
                                <p:cTn id="40" presetID="53" presetClass="entr" presetSubtype="16" fill="hold" grpId="0" nodeType="withEffect">
                                  <p:stCondLst>
                                    <p:cond delay="500"/>
                                  </p:stCondLst>
                                  <p:childTnLst>
                                    <p:set>
                                      <p:cBhvr>
                                        <p:cTn id="41" dur="1" fill="hold">
                                          <p:stCondLst>
                                            <p:cond delay="0"/>
                                          </p:stCondLst>
                                        </p:cTn>
                                        <p:tgtEl>
                                          <p:spTgt spid="26"/>
                                        </p:tgtEl>
                                        <p:attrNameLst>
                                          <p:attrName>style.visibility</p:attrName>
                                        </p:attrNameLst>
                                      </p:cBhvr>
                                      <p:to>
                                        <p:strVal val="visible"/>
                                      </p:to>
                                    </p:set>
                                    <p:anim calcmode="lin" valueType="num">
                                      <p:cBhvr>
                                        <p:cTn id="42" dur="500" fill="hold"/>
                                        <p:tgtEl>
                                          <p:spTgt spid="26"/>
                                        </p:tgtEl>
                                        <p:attrNameLst>
                                          <p:attrName>ppt_w</p:attrName>
                                        </p:attrNameLst>
                                      </p:cBhvr>
                                      <p:tavLst>
                                        <p:tav tm="0">
                                          <p:val>
                                            <p:fltVal val="0"/>
                                          </p:val>
                                        </p:tav>
                                        <p:tav tm="100000">
                                          <p:val>
                                            <p:strVal val="#ppt_w"/>
                                          </p:val>
                                        </p:tav>
                                      </p:tavLst>
                                    </p:anim>
                                    <p:anim calcmode="lin" valueType="num">
                                      <p:cBhvr>
                                        <p:cTn id="43" dur="500" fill="hold"/>
                                        <p:tgtEl>
                                          <p:spTgt spid="26"/>
                                        </p:tgtEl>
                                        <p:attrNameLst>
                                          <p:attrName>ppt_h</p:attrName>
                                        </p:attrNameLst>
                                      </p:cBhvr>
                                      <p:tavLst>
                                        <p:tav tm="0">
                                          <p:val>
                                            <p:fltVal val="0"/>
                                          </p:val>
                                        </p:tav>
                                        <p:tav tm="100000">
                                          <p:val>
                                            <p:strVal val="#ppt_h"/>
                                          </p:val>
                                        </p:tav>
                                      </p:tavLst>
                                    </p:anim>
                                    <p:animEffect transition="in" filter="fade">
                                      <p:cBhvr>
                                        <p:cTn id="44"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2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729ECDEB-9C65-D0A4-6925-1FC3FF81D4D7}"/>
              </a:ext>
            </a:extLst>
          </p:cNvPr>
          <p:cNvSpPr>
            <a:spLocks noGrp="1"/>
          </p:cNvSpPr>
          <p:nvPr>
            <p:ph type="dt" sz="half" idx="10"/>
          </p:nvPr>
        </p:nvSpPr>
        <p:spPr/>
        <p:txBody>
          <a:bodyPr/>
          <a:lstStyle/>
          <a:p>
            <a:pPr>
              <a:defRPr/>
            </a:pPr>
            <a:r>
              <a:rPr lang="de-DE">
                <a:solidFill>
                  <a:prstClr val="black">
                    <a:tint val="75000"/>
                  </a:prstClr>
                </a:solidFill>
              </a:rPr>
              <a:t>18.04.2023</a:t>
            </a:r>
          </a:p>
        </p:txBody>
      </p:sp>
      <p:sp>
        <p:nvSpPr>
          <p:cNvPr id="5" name="Fußzeilenplatzhalter 4">
            <a:extLst>
              <a:ext uri="{FF2B5EF4-FFF2-40B4-BE49-F238E27FC236}">
                <a16:creationId xmlns:a16="http://schemas.microsoft.com/office/drawing/2014/main" id="{7FD0E1BD-7364-0D5E-412F-AD86BC3602DA}"/>
              </a:ext>
            </a:extLst>
          </p:cNvPr>
          <p:cNvSpPr>
            <a:spLocks noGrp="1"/>
          </p:cNvSpPr>
          <p:nvPr>
            <p:ph type="ftr" sz="quarter" idx="11"/>
          </p:nvPr>
        </p:nvSpPr>
        <p:spPr/>
        <p:txBody>
          <a:bodyPr/>
          <a:lstStyle/>
          <a:p>
            <a:pPr>
              <a:defRPr/>
            </a:pPr>
            <a:r>
              <a:rPr lang="de-DE">
                <a:solidFill>
                  <a:prstClr val="black">
                    <a:tint val="75000"/>
                  </a:prstClr>
                </a:solidFill>
              </a:rPr>
              <a:t>Pillomat</a:t>
            </a:r>
          </a:p>
        </p:txBody>
      </p:sp>
      <p:sp>
        <p:nvSpPr>
          <p:cNvPr id="6" name="Foliennummernplatzhalter 5">
            <a:extLst>
              <a:ext uri="{FF2B5EF4-FFF2-40B4-BE49-F238E27FC236}">
                <a16:creationId xmlns:a16="http://schemas.microsoft.com/office/drawing/2014/main" id="{C4953861-B0ED-4662-4D16-46DC478E579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srgbClr val="898989"/>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de-DE" sz="1200" b="1" i="0" u="none" strike="noStrike" kern="1200" cap="all" spc="100" normalizeH="0" baseline="0" noProof="0">
              <a:ln>
                <a:noFill/>
              </a:ln>
              <a:solidFill>
                <a:srgbClr val="898989"/>
              </a:solidFill>
              <a:effectLst/>
              <a:uLnTx/>
              <a:uFillTx/>
              <a:latin typeface="Source Sans Pro"/>
              <a:cs typeface="+mn-cs"/>
            </a:endParaRPr>
          </a:p>
        </p:txBody>
      </p:sp>
      <p:sp>
        <p:nvSpPr>
          <p:cNvPr id="8" name="Rechteck: abgerundete Ecken 7">
            <a:extLst>
              <a:ext uri="{FF2B5EF4-FFF2-40B4-BE49-F238E27FC236}">
                <a16:creationId xmlns:a16="http://schemas.microsoft.com/office/drawing/2014/main" id="{9440216B-9456-93BD-77B2-74B18FB3828B}"/>
              </a:ext>
            </a:extLst>
          </p:cNvPr>
          <p:cNvSpPr/>
          <p:nvPr/>
        </p:nvSpPr>
        <p:spPr>
          <a:xfrm>
            <a:off x="-199292" y="1650457"/>
            <a:ext cx="2971800" cy="122213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de-DE" sz="2400" dirty="0"/>
              <a:t>Spracheingabe</a:t>
            </a:r>
          </a:p>
        </p:txBody>
      </p:sp>
      <p:sp>
        <p:nvSpPr>
          <p:cNvPr id="10" name="Ellipse 9">
            <a:extLst>
              <a:ext uri="{FF2B5EF4-FFF2-40B4-BE49-F238E27FC236}">
                <a16:creationId xmlns:a16="http://schemas.microsoft.com/office/drawing/2014/main" id="{A957D4C4-DE5D-D116-2333-B4928DBBAE2E}"/>
              </a:ext>
            </a:extLst>
          </p:cNvPr>
          <p:cNvSpPr/>
          <p:nvPr/>
        </p:nvSpPr>
        <p:spPr>
          <a:xfrm>
            <a:off x="3358662" y="577105"/>
            <a:ext cx="1512277" cy="1511066"/>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t>Patient erkannt</a:t>
            </a:r>
          </a:p>
        </p:txBody>
      </p:sp>
      <p:sp>
        <p:nvSpPr>
          <p:cNvPr id="12" name="Rechteck: abgerundete Ecken 11">
            <a:extLst>
              <a:ext uri="{FF2B5EF4-FFF2-40B4-BE49-F238E27FC236}">
                <a16:creationId xmlns:a16="http://schemas.microsoft.com/office/drawing/2014/main" id="{A46DB151-062D-310B-F66A-2071BC525595}"/>
              </a:ext>
            </a:extLst>
          </p:cNvPr>
          <p:cNvSpPr/>
          <p:nvPr/>
        </p:nvSpPr>
        <p:spPr>
          <a:xfrm>
            <a:off x="5688622" y="587502"/>
            <a:ext cx="3300045" cy="12221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t>Ein String, der die Anzahl aller benötigten Tabletten enthält, wird an den Datenpunkt „</a:t>
            </a:r>
            <a:r>
              <a:rPr lang="de-DE" dirty="0" err="1"/>
              <a:t>PatientPrüfung</a:t>
            </a:r>
            <a:r>
              <a:rPr lang="de-DE" dirty="0"/>
              <a:t>“ gesendet</a:t>
            </a:r>
          </a:p>
        </p:txBody>
      </p:sp>
      <p:sp>
        <p:nvSpPr>
          <p:cNvPr id="13" name="Rechteck: abgerundete Ecken 12">
            <a:extLst>
              <a:ext uri="{FF2B5EF4-FFF2-40B4-BE49-F238E27FC236}">
                <a16:creationId xmlns:a16="http://schemas.microsoft.com/office/drawing/2014/main" id="{7A7AA9D6-8D89-D2C9-AF5C-C294DA0D1B74}"/>
              </a:ext>
            </a:extLst>
          </p:cNvPr>
          <p:cNvSpPr/>
          <p:nvPr/>
        </p:nvSpPr>
        <p:spPr>
          <a:xfrm>
            <a:off x="8496300" y="2102874"/>
            <a:ext cx="2971800" cy="12221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t>Arduinos empfangen jeweils eine Zahl</a:t>
            </a:r>
          </a:p>
        </p:txBody>
      </p:sp>
      <p:sp>
        <p:nvSpPr>
          <p:cNvPr id="14" name="Ellipse 13">
            <a:extLst>
              <a:ext uri="{FF2B5EF4-FFF2-40B4-BE49-F238E27FC236}">
                <a16:creationId xmlns:a16="http://schemas.microsoft.com/office/drawing/2014/main" id="{915709F4-64BB-DB0C-E71B-2161EF037C33}"/>
              </a:ext>
            </a:extLst>
          </p:cNvPr>
          <p:cNvSpPr/>
          <p:nvPr/>
        </p:nvSpPr>
        <p:spPr>
          <a:xfrm>
            <a:off x="9463687" y="3820796"/>
            <a:ext cx="1692000"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t>Anzahl der Aus-führungen ist gesetzt</a:t>
            </a:r>
          </a:p>
        </p:txBody>
      </p:sp>
      <p:sp>
        <p:nvSpPr>
          <p:cNvPr id="15" name="Rechteck: abgerundete Ecken 14">
            <a:extLst>
              <a:ext uri="{FF2B5EF4-FFF2-40B4-BE49-F238E27FC236}">
                <a16:creationId xmlns:a16="http://schemas.microsoft.com/office/drawing/2014/main" id="{DB15CC60-A8C3-031E-660D-D7C64B581E5F}"/>
              </a:ext>
            </a:extLst>
          </p:cNvPr>
          <p:cNvSpPr/>
          <p:nvPr/>
        </p:nvSpPr>
        <p:spPr>
          <a:xfrm>
            <a:off x="5852745" y="4845284"/>
            <a:ext cx="2971800" cy="1222131"/>
          </a:xfrm>
          <a:prstGeom prst="roundRect">
            <a:avLst/>
          </a:prstGeom>
        </p:spPr>
        <p:style>
          <a:lnRef idx="0">
            <a:schemeClr val="accent4"/>
          </a:lnRef>
          <a:fillRef idx="3">
            <a:schemeClr val="accent4"/>
          </a:fillRef>
          <a:effectRef idx="3">
            <a:schemeClr val="accent4"/>
          </a:effectRef>
          <a:fontRef idx="minor">
            <a:schemeClr val="lt1"/>
          </a:fontRef>
        </p:style>
        <p:txBody>
          <a:bodyPr rtlCol="0" anchor="ctr"/>
          <a:lstStyle/>
          <a:p>
            <a:pPr algn="ctr"/>
            <a:r>
              <a:rPr lang="de-DE" dirty="0"/>
              <a:t>Tabletten werden mithilfe eines Motors in gewünschter Menge ausgegeben</a:t>
            </a:r>
          </a:p>
        </p:txBody>
      </p:sp>
      <p:sp>
        <p:nvSpPr>
          <p:cNvPr id="16" name="Rechteck: abgerundete Ecken 15">
            <a:extLst>
              <a:ext uri="{FF2B5EF4-FFF2-40B4-BE49-F238E27FC236}">
                <a16:creationId xmlns:a16="http://schemas.microsoft.com/office/drawing/2014/main" id="{EC0AAD1E-1DA6-7A40-339A-31D9FA3273F5}"/>
              </a:ext>
            </a:extLst>
          </p:cNvPr>
          <p:cNvSpPr/>
          <p:nvPr/>
        </p:nvSpPr>
        <p:spPr>
          <a:xfrm>
            <a:off x="2095500" y="4845283"/>
            <a:ext cx="2971800" cy="12221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t>Anzahl der verbleibenden Tabletten pro Röhre wird heruntergezählt und an die Plattform gemeldet</a:t>
            </a:r>
          </a:p>
        </p:txBody>
      </p:sp>
      <p:sp>
        <p:nvSpPr>
          <p:cNvPr id="17" name="Ellipse 16">
            <a:extLst>
              <a:ext uri="{FF2B5EF4-FFF2-40B4-BE49-F238E27FC236}">
                <a16:creationId xmlns:a16="http://schemas.microsoft.com/office/drawing/2014/main" id="{2A4E05C9-89BD-DCE9-C350-A501566DF0AD}"/>
              </a:ext>
            </a:extLst>
          </p:cNvPr>
          <p:cNvSpPr/>
          <p:nvPr/>
        </p:nvSpPr>
        <p:spPr>
          <a:xfrm>
            <a:off x="325361" y="3251218"/>
            <a:ext cx="1692000"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dirty="0"/>
              <a:t>Mögliche Auslösung eines Alarms</a:t>
            </a:r>
          </a:p>
        </p:txBody>
      </p:sp>
      <p:grpSp>
        <p:nvGrpSpPr>
          <p:cNvPr id="18" name="Gruppieren 17">
            <a:extLst>
              <a:ext uri="{FF2B5EF4-FFF2-40B4-BE49-F238E27FC236}">
                <a16:creationId xmlns:a16="http://schemas.microsoft.com/office/drawing/2014/main" id="{5DA5832C-6883-A487-8A7A-8D4D76D58025}"/>
              </a:ext>
            </a:extLst>
          </p:cNvPr>
          <p:cNvGrpSpPr/>
          <p:nvPr/>
        </p:nvGrpSpPr>
        <p:grpSpPr>
          <a:xfrm>
            <a:off x="4478227" y="3064731"/>
            <a:ext cx="2442300" cy="914403"/>
            <a:chOff x="7324285" y="3020091"/>
            <a:chExt cx="4132160" cy="1501270"/>
          </a:xfrm>
        </p:grpSpPr>
        <p:pic>
          <p:nvPicPr>
            <p:cNvPr id="19" name="Grafik 18">
              <a:extLst>
                <a:ext uri="{FF2B5EF4-FFF2-40B4-BE49-F238E27FC236}">
                  <a16:creationId xmlns:a16="http://schemas.microsoft.com/office/drawing/2014/main" id="{469A87C8-5ABB-81CB-845C-C2C4126D5A5E}"/>
                </a:ext>
              </a:extLst>
            </p:cNvPr>
            <p:cNvPicPr>
              <a:picLocks noChangeAspect="1"/>
            </p:cNvPicPr>
            <p:nvPr/>
          </p:nvPicPr>
          <p:blipFill rotWithShape="1">
            <a:blip r:embed="rId2"/>
            <a:srcRect l="26708" r="41514"/>
            <a:stretch/>
          </p:blipFill>
          <p:spPr>
            <a:xfrm>
              <a:off x="7324285" y="3020091"/>
              <a:ext cx="1518407" cy="1501270"/>
            </a:xfrm>
            <a:prstGeom prst="rect">
              <a:avLst/>
            </a:prstGeom>
          </p:spPr>
        </p:pic>
        <p:pic>
          <p:nvPicPr>
            <p:cNvPr id="20" name="Grafik 19">
              <a:extLst>
                <a:ext uri="{FF2B5EF4-FFF2-40B4-BE49-F238E27FC236}">
                  <a16:creationId xmlns:a16="http://schemas.microsoft.com/office/drawing/2014/main" id="{C1D30D3C-EF3A-5F2B-20DA-4922EA1F97F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21" name="Grafik 20">
              <a:extLst>
                <a:ext uri="{FF2B5EF4-FFF2-40B4-BE49-F238E27FC236}">
                  <a16:creationId xmlns:a16="http://schemas.microsoft.com/office/drawing/2014/main" id="{FB4354EA-2257-1CEA-F19B-EAF4767A2B13}"/>
                </a:ext>
              </a:extLst>
            </p:cNvPr>
            <p:cNvPicPr>
              <a:picLocks noChangeAspect="1"/>
            </p:cNvPicPr>
            <p:nvPr/>
          </p:nvPicPr>
          <p:blipFill rotWithShape="1">
            <a:blip r:embed="rId2"/>
            <a:srcRect l="61626" r="1"/>
            <a:stretch/>
          </p:blipFill>
          <p:spPr>
            <a:xfrm>
              <a:off x="9622914" y="3020091"/>
              <a:ext cx="1833531" cy="1501270"/>
            </a:xfrm>
            <a:prstGeom prst="rect">
              <a:avLst/>
            </a:prstGeom>
          </p:spPr>
        </p:pic>
      </p:grpSp>
      <p:pic>
        <p:nvPicPr>
          <p:cNvPr id="23" name="Grafik 22" descr="Linienpfeil: Kurve im Uhrzeigersinn">
            <a:extLst>
              <a:ext uri="{FF2B5EF4-FFF2-40B4-BE49-F238E27FC236}">
                <a16:creationId xmlns:a16="http://schemas.microsoft.com/office/drawing/2014/main" id="{66F60F98-921A-B47F-5A75-5694AE4EC2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5400000">
            <a:off x="2483765" y="874237"/>
            <a:ext cx="776220" cy="776220"/>
          </a:xfrm>
          <a:prstGeom prst="rect">
            <a:avLst/>
          </a:prstGeom>
        </p:spPr>
      </p:pic>
      <p:pic>
        <p:nvPicPr>
          <p:cNvPr id="25" name="Grafik 24" descr="Linienpfeil: Gerade">
            <a:extLst>
              <a:ext uri="{FF2B5EF4-FFF2-40B4-BE49-F238E27FC236}">
                <a16:creationId xmlns:a16="http://schemas.microsoft.com/office/drawing/2014/main" id="{BFFB04AE-A8E6-223A-6F51-FBB640C8AE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0800000">
            <a:off x="4954963" y="932225"/>
            <a:ext cx="634982" cy="634982"/>
          </a:xfrm>
          <a:prstGeom prst="rect">
            <a:avLst/>
          </a:prstGeom>
        </p:spPr>
      </p:pic>
      <p:pic>
        <p:nvPicPr>
          <p:cNvPr id="26" name="Grafik 25" descr="Linienpfeil: Kurve im Uhrzeigersinn">
            <a:extLst>
              <a:ext uri="{FF2B5EF4-FFF2-40B4-BE49-F238E27FC236}">
                <a16:creationId xmlns:a16="http://schemas.microsoft.com/office/drawing/2014/main" id="{B53E8AF9-0E1D-4A51-3007-7E4587F664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248698">
            <a:off x="9075577" y="1347761"/>
            <a:ext cx="776220" cy="776220"/>
          </a:xfrm>
          <a:prstGeom prst="rect">
            <a:avLst/>
          </a:prstGeom>
        </p:spPr>
      </p:pic>
      <p:pic>
        <p:nvPicPr>
          <p:cNvPr id="27" name="Grafik 26" descr="Linienpfeil: Gerade">
            <a:extLst>
              <a:ext uri="{FF2B5EF4-FFF2-40B4-BE49-F238E27FC236}">
                <a16:creationId xmlns:a16="http://schemas.microsoft.com/office/drawing/2014/main" id="{E5BF8DB5-DEDA-2DA2-8C5C-82A0658D16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45734" y="5183047"/>
            <a:ext cx="634982" cy="634982"/>
          </a:xfrm>
          <a:prstGeom prst="rect">
            <a:avLst/>
          </a:prstGeom>
        </p:spPr>
      </p:pic>
      <p:pic>
        <p:nvPicPr>
          <p:cNvPr id="28" name="Grafik 27" descr="Linienpfeil: Kurve im Uhrzeigersinn">
            <a:extLst>
              <a:ext uri="{FF2B5EF4-FFF2-40B4-BE49-F238E27FC236}">
                <a16:creationId xmlns:a16="http://schemas.microsoft.com/office/drawing/2014/main" id="{4B5D3F0A-E061-F89E-0773-87F4A1ED068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3407607">
            <a:off x="10791262" y="3405753"/>
            <a:ext cx="776220" cy="776220"/>
          </a:xfrm>
          <a:prstGeom prst="rect">
            <a:avLst/>
          </a:prstGeom>
        </p:spPr>
      </p:pic>
      <p:pic>
        <p:nvPicPr>
          <p:cNvPr id="29" name="Grafik 28" descr="Linienpfeil: Kurve im Uhrzeigersinn">
            <a:extLst>
              <a:ext uri="{FF2B5EF4-FFF2-40B4-BE49-F238E27FC236}">
                <a16:creationId xmlns:a16="http://schemas.microsoft.com/office/drawing/2014/main" id="{09A21823-E22F-5AD2-BCCE-B0164D9A853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6200000">
            <a:off x="8896574" y="5176707"/>
            <a:ext cx="776220" cy="776220"/>
          </a:xfrm>
          <a:prstGeom prst="rect">
            <a:avLst/>
          </a:prstGeom>
        </p:spPr>
      </p:pic>
      <p:pic>
        <p:nvPicPr>
          <p:cNvPr id="30" name="Grafik 29" descr="Linienpfeil: Kurve im Uhrzeigersinn">
            <a:extLst>
              <a:ext uri="{FF2B5EF4-FFF2-40B4-BE49-F238E27FC236}">
                <a16:creationId xmlns:a16="http://schemas.microsoft.com/office/drawing/2014/main" id="{8A8CC6BF-FC9F-7803-0379-3DC3A1A77D2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9914998">
            <a:off x="1216351" y="4896136"/>
            <a:ext cx="776220" cy="776220"/>
          </a:xfrm>
          <a:prstGeom prst="rect">
            <a:avLst/>
          </a:prstGeom>
        </p:spPr>
      </p:pic>
      <p:sp>
        <p:nvSpPr>
          <p:cNvPr id="24" name="Ellipse 23">
            <a:extLst>
              <a:ext uri="{FF2B5EF4-FFF2-40B4-BE49-F238E27FC236}">
                <a16:creationId xmlns:a16="http://schemas.microsoft.com/office/drawing/2014/main" id="{8D922EE0-011D-5AA5-2B5D-CA164030EFBF}"/>
              </a:ext>
            </a:extLst>
          </p:cNvPr>
          <p:cNvSpPr/>
          <p:nvPr/>
        </p:nvSpPr>
        <p:spPr>
          <a:xfrm>
            <a:off x="8789993" y="66847"/>
            <a:ext cx="1347387" cy="12600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de-DE" dirty="0"/>
              <a:t>RFID Prüfung</a:t>
            </a:r>
          </a:p>
        </p:txBody>
      </p:sp>
    </p:spTree>
    <p:extLst>
      <p:ext uri="{BB962C8B-B14F-4D97-AF65-F5344CB8AC3E}">
        <p14:creationId xmlns:p14="http://schemas.microsoft.com/office/powerpoint/2010/main" val="424023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anim calcmode="lin" valueType="num">
                                      <p:cBhvr>
                                        <p:cTn id="13" dur="500" fill="hold"/>
                                        <p:tgtEl>
                                          <p:spTgt spid="23"/>
                                        </p:tgtEl>
                                        <p:attrNameLst>
                                          <p:attrName>ppt_w</p:attrName>
                                        </p:attrNameLst>
                                      </p:cBhvr>
                                      <p:tavLst>
                                        <p:tav tm="0">
                                          <p:val>
                                            <p:fltVal val="0"/>
                                          </p:val>
                                        </p:tav>
                                        <p:tav tm="100000">
                                          <p:val>
                                            <p:strVal val="#ppt_w"/>
                                          </p:val>
                                        </p:tav>
                                      </p:tavLst>
                                    </p:anim>
                                    <p:anim calcmode="lin" valueType="num">
                                      <p:cBhvr>
                                        <p:cTn id="14" dur="500" fill="hold"/>
                                        <p:tgtEl>
                                          <p:spTgt spid="23"/>
                                        </p:tgtEl>
                                        <p:attrNameLst>
                                          <p:attrName>ppt_h</p:attrName>
                                        </p:attrNameLst>
                                      </p:cBhvr>
                                      <p:tavLst>
                                        <p:tav tm="0">
                                          <p:val>
                                            <p:fltVal val="0"/>
                                          </p:val>
                                        </p:tav>
                                        <p:tav tm="100000">
                                          <p:val>
                                            <p:strVal val="#ppt_h"/>
                                          </p:val>
                                        </p:tav>
                                      </p:tavLst>
                                    </p:anim>
                                    <p:animEffect transition="in" filter="fade">
                                      <p:cBhvr>
                                        <p:cTn id="15" dur="500"/>
                                        <p:tgtEl>
                                          <p:spTgt spid="23"/>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5"/>
                                        </p:tgtEl>
                                        <p:attrNameLst>
                                          <p:attrName>style.visibility</p:attrName>
                                        </p:attrNameLst>
                                      </p:cBhvr>
                                      <p:to>
                                        <p:strVal val="visible"/>
                                      </p:to>
                                    </p:set>
                                    <p:anim calcmode="lin" valueType="num">
                                      <p:cBhvr>
                                        <p:cTn id="25" dur="500" fill="hold"/>
                                        <p:tgtEl>
                                          <p:spTgt spid="25"/>
                                        </p:tgtEl>
                                        <p:attrNameLst>
                                          <p:attrName>ppt_w</p:attrName>
                                        </p:attrNameLst>
                                      </p:cBhvr>
                                      <p:tavLst>
                                        <p:tav tm="0">
                                          <p:val>
                                            <p:fltVal val="0"/>
                                          </p:val>
                                        </p:tav>
                                        <p:tav tm="100000">
                                          <p:val>
                                            <p:strVal val="#ppt_w"/>
                                          </p:val>
                                        </p:tav>
                                      </p:tavLst>
                                    </p:anim>
                                    <p:anim calcmode="lin" valueType="num">
                                      <p:cBhvr>
                                        <p:cTn id="26" dur="500" fill="hold"/>
                                        <p:tgtEl>
                                          <p:spTgt spid="25"/>
                                        </p:tgtEl>
                                        <p:attrNameLst>
                                          <p:attrName>ppt_h</p:attrName>
                                        </p:attrNameLst>
                                      </p:cBhvr>
                                      <p:tavLst>
                                        <p:tav tm="0">
                                          <p:val>
                                            <p:fltVal val="0"/>
                                          </p:val>
                                        </p:tav>
                                        <p:tav tm="100000">
                                          <p:val>
                                            <p:strVal val="#ppt_h"/>
                                          </p:val>
                                        </p:tav>
                                      </p:tavLst>
                                    </p:anim>
                                    <p:animEffect transition="in" filter="fade">
                                      <p:cBhvr>
                                        <p:cTn id="27" dur="500"/>
                                        <p:tgtEl>
                                          <p:spTgt spid="25"/>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28"/>
                                        </p:tgtEl>
                                        <p:attrNameLst>
                                          <p:attrName>style.visibility</p:attrName>
                                        </p:attrNameLst>
                                      </p:cBhvr>
                                      <p:to>
                                        <p:strVal val="visible"/>
                                      </p:to>
                                    </p:set>
                                    <p:anim calcmode="lin" valueType="num">
                                      <p:cBhvr>
                                        <p:cTn id="49" dur="500" fill="hold"/>
                                        <p:tgtEl>
                                          <p:spTgt spid="28"/>
                                        </p:tgtEl>
                                        <p:attrNameLst>
                                          <p:attrName>ppt_w</p:attrName>
                                        </p:attrNameLst>
                                      </p:cBhvr>
                                      <p:tavLst>
                                        <p:tav tm="0">
                                          <p:val>
                                            <p:fltVal val="0"/>
                                          </p:val>
                                        </p:tav>
                                        <p:tav tm="100000">
                                          <p:val>
                                            <p:strVal val="#ppt_w"/>
                                          </p:val>
                                        </p:tav>
                                      </p:tavLst>
                                    </p:anim>
                                    <p:anim calcmode="lin" valueType="num">
                                      <p:cBhvr>
                                        <p:cTn id="50" dur="500" fill="hold"/>
                                        <p:tgtEl>
                                          <p:spTgt spid="28"/>
                                        </p:tgtEl>
                                        <p:attrNameLst>
                                          <p:attrName>ppt_h</p:attrName>
                                        </p:attrNameLst>
                                      </p:cBhvr>
                                      <p:tavLst>
                                        <p:tav tm="0">
                                          <p:val>
                                            <p:fltVal val="0"/>
                                          </p:val>
                                        </p:tav>
                                        <p:tav tm="100000">
                                          <p:val>
                                            <p:strVal val="#ppt_h"/>
                                          </p:val>
                                        </p:tav>
                                      </p:tavLst>
                                    </p:anim>
                                    <p:animEffect transition="in" filter="fade">
                                      <p:cBhvr>
                                        <p:cTn id="51" dur="500"/>
                                        <p:tgtEl>
                                          <p:spTgt spid="28"/>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500" fill="hold"/>
                                        <p:tgtEl>
                                          <p:spTgt spid="14"/>
                                        </p:tgtEl>
                                        <p:attrNameLst>
                                          <p:attrName>ppt_w</p:attrName>
                                        </p:attrNameLst>
                                      </p:cBhvr>
                                      <p:tavLst>
                                        <p:tav tm="0">
                                          <p:val>
                                            <p:fltVal val="0"/>
                                          </p:val>
                                        </p:tav>
                                        <p:tav tm="100000">
                                          <p:val>
                                            <p:strVal val="#ppt_w"/>
                                          </p:val>
                                        </p:tav>
                                      </p:tavLst>
                                    </p:anim>
                                    <p:anim calcmode="lin" valueType="num">
                                      <p:cBhvr>
                                        <p:cTn id="55" dur="500" fill="hold"/>
                                        <p:tgtEl>
                                          <p:spTgt spid="14"/>
                                        </p:tgtEl>
                                        <p:attrNameLst>
                                          <p:attrName>ppt_h</p:attrName>
                                        </p:attrNameLst>
                                      </p:cBhvr>
                                      <p:tavLst>
                                        <p:tav tm="0">
                                          <p:val>
                                            <p:fltVal val="0"/>
                                          </p:val>
                                        </p:tav>
                                        <p:tav tm="100000">
                                          <p:val>
                                            <p:strVal val="#ppt_h"/>
                                          </p:val>
                                        </p:tav>
                                      </p:tavLst>
                                    </p:anim>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p:cTn id="61" dur="500" fill="hold"/>
                                        <p:tgtEl>
                                          <p:spTgt spid="29"/>
                                        </p:tgtEl>
                                        <p:attrNameLst>
                                          <p:attrName>ppt_w</p:attrName>
                                        </p:attrNameLst>
                                      </p:cBhvr>
                                      <p:tavLst>
                                        <p:tav tm="0">
                                          <p:val>
                                            <p:fltVal val="0"/>
                                          </p:val>
                                        </p:tav>
                                        <p:tav tm="100000">
                                          <p:val>
                                            <p:strVal val="#ppt_w"/>
                                          </p:val>
                                        </p:tav>
                                      </p:tavLst>
                                    </p:anim>
                                    <p:anim calcmode="lin" valueType="num">
                                      <p:cBhvr>
                                        <p:cTn id="62" dur="500" fill="hold"/>
                                        <p:tgtEl>
                                          <p:spTgt spid="29"/>
                                        </p:tgtEl>
                                        <p:attrNameLst>
                                          <p:attrName>ppt_h</p:attrName>
                                        </p:attrNameLst>
                                      </p:cBhvr>
                                      <p:tavLst>
                                        <p:tav tm="0">
                                          <p:val>
                                            <p:fltVal val="0"/>
                                          </p:val>
                                        </p:tav>
                                        <p:tav tm="100000">
                                          <p:val>
                                            <p:strVal val="#ppt_h"/>
                                          </p:val>
                                        </p:tav>
                                      </p:tavLst>
                                    </p:anim>
                                    <p:animEffect transition="in" filter="fade">
                                      <p:cBhvr>
                                        <p:cTn id="63" dur="500"/>
                                        <p:tgtEl>
                                          <p:spTgt spid="29"/>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5"/>
                                        </p:tgtEl>
                                        <p:attrNameLst>
                                          <p:attrName>style.visibility</p:attrName>
                                        </p:attrNameLst>
                                      </p:cBhvr>
                                      <p:to>
                                        <p:strVal val="visible"/>
                                      </p:to>
                                    </p:set>
                                    <p:anim calcmode="lin" valueType="num">
                                      <p:cBhvr>
                                        <p:cTn id="66" dur="500" fill="hold"/>
                                        <p:tgtEl>
                                          <p:spTgt spid="15"/>
                                        </p:tgtEl>
                                        <p:attrNameLst>
                                          <p:attrName>ppt_w</p:attrName>
                                        </p:attrNameLst>
                                      </p:cBhvr>
                                      <p:tavLst>
                                        <p:tav tm="0">
                                          <p:val>
                                            <p:fltVal val="0"/>
                                          </p:val>
                                        </p:tav>
                                        <p:tav tm="100000">
                                          <p:val>
                                            <p:strVal val="#ppt_w"/>
                                          </p:val>
                                        </p:tav>
                                      </p:tavLst>
                                    </p:anim>
                                    <p:anim calcmode="lin" valueType="num">
                                      <p:cBhvr>
                                        <p:cTn id="67" dur="500" fill="hold"/>
                                        <p:tgtEl>
                                          <p:spTgt spid="15"/>
                                        </p:tgtEl>
                                        <p:attrNameLst>
                                          <p:attrName>ppt_h</p:attrName>
                                        </p:attrNameLst>
                                      </p:cBhvr>
                                      <p:tavLst>
                                        <p:tav tm="0">
                                          <p:val>
                                            <p:fltVal val="0"/>
                                          </p:val>
                                        </p:tav>
                                        <p:tav tm="100000">
                                          <p:val>
                                            <p:strVal val="#ppt_h"/>
                                          </p:val>
                                        </p:tav>
                                      </p:tavLst>
                                    </p:anim>
                                    <p:animEffect transition="in" filter="fade">
                                      <p:cBhvr>
                                        <p:cTn id="68" dur="500"/>
                                        <p:tgtEl>
                                          <p:spTgt spid="1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p:cTn id="73" dur="500" fill="hold"/>
                                        <p:tgtEl>
                                          <p:spTgt spid="27"/>
                                        </p:tgtEl>
                                        <p:attrNameLst>
                                          <p:attrName>ppt_w</p:attrName>
                                        </p:attrNameLst>
                                      </p:cBhvr>
                                      <p:tavLst>
                                        <p:tav tm="0">
                                          <p:val>
                                            <p:fltVal val="0"/>
                                          </p:val>
                                        </p:tav>
                                        <p:tav tm="100000">
                                          <p:val>
                                            <p:strVal val="#ppt_w"/>
                                          </p:val>
                                        </p:tav>
                                      </p:tavLst>
                                    </p:anim>
                                    <p:anim calcmode="lin" valueType="num">
                                      <p:cBhvr>
                                        <p:cTn id="74" dur="500" fill="hold"/>
                                        <p:tgtEl>
                                          <p:spTgt spid="27"/>
                                        </p:tgtEl>
                                        <p:attrNameLst>
                                          <p:attrName>ppt_h</p:attrName>
                                        </p:attrNameLst>
                                      </p:cBhvr>
                                      <p:tavLst>
                                        <p:tav tm="0">
                                          <p:val>
                                            <p:fltVal val="0"/>
                                          </p:val>
                                        </p:tav>
                                        <p:tav tm="100000">
                                          <p:val>
                                            <p:strVal val="#ppt_h"/>
                                          </p:val>
                                        </p:tav>
                                      </p:tavLst>
                                    </p:anim>
                                    <p:animEffect transition="in" filter="fade">
                                      <p:cBhvr>
                                        <p:cTn id="75" dur="500"/>
                                        <p:tgtEl>
                                          <p:spTgt spid="27"/>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16"/>
                                        </p:tgtEl>
                                        <p:attrNameLst>
                                          <p:attrName>style.visibility</p:attrName>
                                        </p:attrNameLst>
                                      </p:cBhvr>
                                      <p:to>
                                        <p:strVal val="visible"/>
                                      </p:to>
                                    </p:set>
                                    <p:anim calcmode="lin" valueType="num">
                                      <p:cBhvr>
                                        <p:cTn id="78" dur="500" fill="hold"/>
                                        <p:tgtEl>
                                          <p:spTgt spid="16"/>
                                        </p:tgtEl>
                                        <p:attrNameLst>
                                          <p:attrName>ppt_w</p:attrName>
                                        </p:attrNameLst>
                                      </p:cBhvr>
                                      <p:tavLst>
                                        <p:tav tm="0">
                                          <p:val>
                                            <p:fltVal val="0"/>
                                          </p:val>
                                        </p:tav>
                                        <p:tav tm="100000">
                                          <p:val>
                                            <p:strVal val="#ppt_w"/>
                                          </p:val>
                                        </p:tav>
                                      </p:tavLst>
                                    </p:anim>
                                    <p:anim calcmode="lin" valueType="num">
                                      <p:cBhvr>
                                        <p:cTn id="79" dur="500" fill="hold"/>
                                        <p:tgtEl>
                                          <p:spTgt spid="16"/>
                                        </p:tgtEl>
                                        <p:attrNameLst>
                                          <p:attrName>ppt_h</p:attrName>
                                        </p:attrNameLst>
                                      </p:cBhvr>
                                      <p:tavLst>
                                        <p:tav tm="0">
                                          <p:val>
                                            <p:fltVal val="0"/>
                                          </p:val>
                                        </p:tav>
                                        <p:tav tm="100000">
                                          <p:val>
                                            <p:strVal val="#ppt_h"/>
                                          </p:val>
                                        </p:tav>
                                      </p:tavLst>
                                    </p:anim>
                                    <p:animEffect transition="in" filter="fade">
                                      <p:cBhvr>
                                        <p:cTn id="80" dur="500"/>
                                        <p:tgtEl>
                                          <p:spTgt spid="16"/>
                                        </p:tgtEl>
                                      </p:cBhvr>
                                    </p:animEffec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30"/>
                                        </p:tgtEl>
                                        <p:attrNameLst>
                                          <p:attrName>style.visibility</p:attrName>
                                        </p:attrNameLst>
                                      </p:cBhvr>
                                      <p:to>
                                        <p:strVal val="visible"/>
                                      </p:to>
                                    </p:set>
                                    <p:anim calcmode="lin" valueType="num">
                                      <p:cBhvr>
                                        <p:cTn id="85" dur="500" fill="hold"/>
                                        <p:tgtEl>
                                          <p:spTgt spid="30"/>
                                        </p:tgtEl>
                                        <p:attrNameLst>
                                          <p:attrName>ppt_w</p:attrName>
                                        </p:attrNameLst>
                                      </p:cBhvr>
                                      <p:tavLst>
                                        <p:tav tm="0">
                                          <p:val>
                                            <p:fltVal val="0"/>
                                          </p:val>
                                        </p:tav>
                                        <p:tav tm="100000">
                                          <p:val>
                                            <p:strVal val="#ppt_w"/>
                                          </p:val>
                                        </p:tav>
                                      </p:tavLst>
                                    </p:anim>
                                    <p:anim calcmode="lin" valueType="num">
                                      <p:cBhvr>
                                        <p:cTn id="86" dur="500" fill="hold"/>
                                        <p:tgtEl>
                                          <p:spTgt spid="30"/>
                                        </p:tgtEl>
                                        <p:attrNameLst>
                                          <p:attrName>ppt_h</p:attrName>
                                        </p:attrNameLst>
                                      </p:cBhvr>
                                      <p:tavLst>
                                        <p:tav tm="0">
                                          <p:val>
                                            <p:fltVal val="0"/>
                                          </p:val>
                                        </p:tav>
                                        <p:tav tm="100000">
                                          <p:val>
                                            <p:strVal val="#ppt_h"/>
                                          </p:val>
                                        </p:tav>
                                      </p:tavLst>
                                    </p:anim>
                                    <p:animEffect transition="in" filter="fade">
                                      <p:cBhvr>
                                        <p:cTn id="87" dur="500"/>
                                        <p:tgtEl>
                                          <p:spTgt spid="30"/>
                                        </p:tgtEl>
                                      </p:cBhvr>
                                    </p:animEffect>
                                  </p:childTnLst>
                                </p:cTn>
                              </p:par>
                              <p:par>
                                <p:cTn id="88" presetID="53" presetClass="entr" presetSubtype="16" fill="hold" grpId="0" nodeType="withEffect">
                                  <p:stCondLst>
                                    <p:cond delay="0"/>
                                  </p:stCondLst>
                                  <p:childTnLst>
                                    <p:set>
                                      <p:cBhvr>
                                        <p:cTn id="89" dur="1" fill="hold">
                                          <p:stCondLst>
                                            <p:cond delay="0"/>
                                          </p:stCondLst>
                                        </p:cTn>
                                        <p:tgtEl>
                                          <p:spTgt spid="17"/>
                                        </p:tgtEl>
                                        <p:attrNameLst>
                                          <p:attrName>style.visibility</p:attrName>
                                        </p:attrNameLst>
                                      </p:cBhvr>
                                      <p:to>
                                        <p:strVal val="visible"/>
                                      </p:to>
                                    </p:set>
                                    <p:anim calcmode="lin" valueType="num">
                                      <p:cBhvr>
                                        <p:cTn id="90" dur="500" fill="hold"/>
                                        <p:tgtEl>
                                          <p:spTgt spid="17"/>
                                        </p:tgtEl>
                                        <p:attrNameLst>
                                          <p:attrName>ppt_w</p:attrName>
                                        </p:attrNameLst>
                                      </p:cBhvr>
                                      <p:tavLst>
                                        <p:tav tm="0">
                                          <p:val>
                                            <p:fltVal val="0"/>
                                          </p:val>
                                        </p:tav>
                                        <p:tav tm="100000">
                                          <p:val>
                                            <p:strVal val="#ppt_w"/>
                                          </p:val>
                                        </p:tav>
                                      </p:tavLst>
                                    </p:anim>
                                    <p:anim calcmode="lin" valueType="num">
                                      <p:cBhvr>
                                        <p:cTn id="91" dur="500" fill="hold"/>
                                        <p:tgtEl>
                                          <p:spTgt spid="17"/>
                                        </p:tgtEl>
                                        <p:attrNameLst>
                                          <p:attrName>ppt_h</p:attrName>
                                        </p:attrNameLst>
                                      </p:cBhvr>
                                      <p:tavLst>
                                        <p:tav tm="0">
                                          <p:val>
                                            <p:fltVal val="0"/>
                                          </p:val>
                                        </p:tav>
                                        <p:tav tm="100000">
                                          <p:val>
                                            <p:strVal val="#ppt_h"/>
                                          </p:val>
                                        </p:tav>
                                      </p:tavLst>
                                    </p:anim>
                                    <p:animEffect transition="in" filter="fade">
                                      <p:cBhvr>
                                        <p:cTn id="92" dur="500"/>
                                        <p:tgtEl>
                                          <p:spTgt spid="17"/>
                                        </p:tgtEl>
                                      </p:cBhvr>
                                    </p:animEffect>
                                  </p:childTnLst>
                                </p:cTn>
                              </p:par>
                              <p:par>
                                <p:cTn id="93" presetID="53" presetClass="entr" presetSubtype="16"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p:cTn id="95" dur="500" fill="hold"/>
                                        <p:tgtEl>
                                          <p:spTgt spid="24"/>
                                        </p:tgtEl>
                                        <p:attrNameLst>
                                          <p:attrName>ppt_w</p:attrName>
                                        </p:attrNameLst>
                                      </p:cBhvr>
                                      <p:tavLst>
                                        <p:tav tm="0">
                                          <p:val>
                                            <p:fltVal val="0"/>
                                          </p:val>
                                        </p:tav>
                                        <p:tav tm="100000">
                                          <p:val>
                                            <p:strVal val="#ppt_w"/>
                                          </p:val>
                                        </p:tav>
                                      </p:tavLst>
                                    </p:anim>
                                    <p:anim calcmode="lin" valueType="num">
                                      <p:cBhvr>
                                        <p:cTn id="96" dur="500" fill="hold"/>
                                        <p:tgtEl>
                                          <p:spTgt spid="24"/>
                                        </p:tgtEl>
                                        <p:attrNameLst>
                                          <p:attrName>ppt_h</p:attrName>
                                        </p:attrNameLst>
                                      </p:cBhvr>
                                      <p:tavLst>
                                        <p:tav tm="0">
                                          <p:val>
                                            <p:fltVal val="0"/>
                                          </p:val>
                                        </p:tav>
                                        <p:tav tm="100000">
                                          <p:val>
                                            <p:strVal val="#ppt_h"/>
                                          </p:val>
                                        </p:tav>
                                      </p:tavLst>
                                    </p:anim>
                                    <p:animEffect transition="in" filter="fade">
                                      <p:cBhvr>
                                        <p:cTn id="9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2" grpId="0" animBg="1"/>
      <p:bldP spid="13" grpId="0" animBg="1"/>
      <p:bldP spid="14" grpId="0" animBg="1"/>
      <p:bldP spid="15" grpId="0" animBg="1"/>
      <p:bldP spid="16" grpId="0" animBg="1"/>
      <p:bldP spid="17" grpId="0" animBg="1"/>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7AE00E-3BDF-4D30-9783-F4262EB668F3}"/>
              </a:ext>
            </a:extLst>
          </p:cNvPr>
          <p:cNvSpPr>
            <a:spLocks noGrp="1"/>
          </p:cNvSpPr>
          <p:nvPr>
            <p:ph type="ctrTitle"/>
          </p:nvPr>
        </p:nvSpPr>
        <p:spPr>
          <a:xfrm>
            <a:off x="1213337" y="862114"/>
            <a:ext cx="5380893" cy="2885715"/>
          </a:xfrm>
        </p:spPr>
        <p:txBody>
          <a:bodyPr rtlCol="0">
            <a:normAutofit/>
          </a:bodyPr>
          <a:lstStyle/>
          <a:p>
            <a:pPr rtl="0"/>
            <a:r>
              <a:rPr lang="de-DE" sz="5400" dirty="0"/>
              <a:t>VIDEO</a:t>
            </a:r>
          </a:p>
        </p:txBody>
      </p:sp>
      <p:grpSp>
        <p:nvGrpSpPr>
          <p:cNvPr id="6" name="Gruppieren 5">
            <a:extLst>
              <a:ext uri="{FF2B5EF4-FFF2-40B4-BE49-F238E27FC236}">
                <a16:creationId xmlns:a16="http://schemas.microsoft.com/office/drawing/2014/main" id="{2E59114C-4061-22D1-9ED8-6CEFF82E7383}"/>
              </a:ext>
            </a:extLst>
          </p:cNvPr>
          <p:cNvGrpSpPr/>
          <p:nvPr/>
        </p:nvGrpSpPr>
        <p:grpSpPr>
          <a:xfrm>
            <a:off x="7223618" y="4000429"/>
            <a:ext cx="4132160" cy="1501270"/>
            <a:chOff x="7324285" y="3020091"/>
            <a:chExt cx="4132160" cy="1501270"/>
          </a:xfrm>
        </p:grpSpPr>
        <p:pic>
          <p:nvPicPr>
            <p:cNvPr id="7" name="Grafik 6">
              <a:extLst>
                <a:ext uri="{FF2B5EF4-FFF2-40B4-BE49-F238E27FC236}">
                  <a16:creationId xmlns:a16="http://schemas.microsoft.com/office/drawing/2014/main" id="{21B2A5E7-DBFB-D035-615A-74E43E464D0E}"/>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8" name="Grafik 7">
              <a:extLst>
                <a:ext uri="{FF2B5EF4-FFF2-40B4-BE49-F238E27FC236}">
                  <a16:creationId xmlns:a16="http://schemas.microsoft.com/office/drawing/2014/main" id="{99DF6A94-B1D4-C034-7D77-60D8CACC37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9" name="Grafik 8">
              <a:extLst>
                <a:ext uri="{FF2B5EF4-FFF2-40B4-BE49-F238E27FC236}">
                  <a16:creationId xmlns:a16="http://schemas.microsoft.com/office/drawing/2014/main" id="{7C24D3CE-8017-3E1E-A4BC-F0E5A9111874}"/>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1799146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D7A34F72-673E-6D24-E3F2-C49538E10852}"/>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4" name="Fußzeilenplatzhalter 3">
            <a:extLst>
              <a:ext uri="{FF2B5EF4-FFF2-40B4-BE49-F238E27FC236}">
                <a16:creationId xmlns:a16="http://schemas.microsoft.com/office/drawing/2014/main" id="{DFFA20FD-5049-BBE4-A648-EB285324846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a:solidFill>
                  <a:prstClr val="black">
                    <a:tint val="75000"/>
                  </a:prstClr>
                </a:solidFill>
              </a:rPr>
              <a:t>CALENDARGRAM</a:t>
            </a:r>
            <a:endParaRPr lang="de-DE" sz="1200" b="1" i="0" u="none" strike="noStrike" kern="1200" cap="all" spc="100" normalizeH="0" noProof="0">
              <a:ln>
                <a:noFill/>
              </a:ln>
              <a:solidFill>
                <a:prstClr val="black">
                  <a:tint val="75000"/>
                </a:prstClr>
              </a:solidFill>
              <a:effectLst/>
              <a:uLnTx/>
              <a:uFillTx/>
              <a:latin typeface="Source Sans Pro"/>
              <a:cs typeface="+mn-cs"/>
            </a:endParaRPr>
          </a:p>
        </p:txBody>
      </p:sp>
      <p:sp>
        <p:nvSpPr>
          <p:cNvPr id="5" name="Foliennummernplatzhalter 4">
            <a:extLst>
              <a:ext uri="{FF2B5EF4-FFF2-40B4-BE49-F238E27FC236}">
                <a16:creationId xmlns:a16="http://schemas.microsoft.com/office/drawing/2014/main" id="{CAB37946-5725-6AD0-7D49-A2690982AFE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7" name="Textfeld 6">
            <a:extLst>
              <a:ext uri="{FF2B5EF4-FFF2-40B4-BE49-F238E27FC236}">
                <a16:creationId xmlns:a16="http://schemas.microsoft.com/office/drawing/2014/main" id="{91EC7A43-4558-E160-6E4B-3B348A2E9871}"/>
              </a:ext>
            </a:extLst>
          </p:cNvPr>
          <p:cNvSpPr txBox="1"/>
          <p:nvPr/>
        </p:nvSpPr>
        <p:spPr>
          <a:xfrm>
            <a:off x="3136656" y="3121214"/>
            <a:ext cx="6097464" cy="369332"/>
          </a:xfrm>
          <a:prstGeom prst="rect">
            <a:avLst/>
          </a:prstGeom>
          <a:noFill/>
        </p:spPr>
        <p:txBody>
          <a:bodyPr wrap="square">
            <a:spAutoFit/>
          </a:bodyPr>
          <a:lstStyle/>
          <a:p>
            <a:r>
              <a:rPr lang="de-DE" dirty="0">
                <a:hlinkClick r:id="rId2"/>
              </a:rPr>
              <a:t>https://1drv.ms/v/s!AiIh7guiIyV2l2a-1tSSTffmegsd?e=jdhggr</a:t>
            </a:r>
            <a:r>
              <a:rPr lang="de-DE" dirty="0"/>
              <a:t> </a:t>
            </a:r>
          </a:p>
        </p:txBody>
      </p:sp>
    </p:spTree>
    <p:extLst>
      <p:ext uri="{BB962C8B-B14F-4D97-AF65-F5344CB8AC3E}">
        <p14:creationId xmlns:p14="http://schemas.microsoft.com/office/powerpoint/2010/main" val="3590062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anim calcmode="lin" valueType="num">
                                      <p:cBhvr>
                                        <p:cTn id="8" dur="750" fill="hold"/>
                                        <p:tgtEl>
                                          <p:spTgt spid="7"/>
                                        </p:tgtEl>
                                        <p:attrNameLst>
                                          <p:attrName>ppt_x</p:attrName>
                                        </p:attrNameLst>
                                      </p:cBhvr>
                                      <p:tavLst>
                                        <p:tav tm="0">
                                          <p:val>
                                            <p:strVal val="#ppt_x"/>
                                          </p:val>
                                        </p:tav>
                                        <p:tav tm="100000">
                                          <p:val>
                                            <p:strVal val="#ppt_x"/>
                                          </p:val>
                                        </p:tav>
                                      </p:tavLst>
                                    </p:anim>
                                    <p:anim calcmode="lin" valueType="num">
                                      <p:cBhvr>
                                        <p:cTn id="9" dur="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7AE00E-3BDF-4D30-9783-F4262EB668F3}"/>
              </a:ext>
            </a:extLst>
          </p:cNvPr>
          <p:cNvSpPr>
            <a:spLocks noGrp="1"/>
          </p:cNvSpPr>
          <p:nvPr>
            <p:ph type="ctrTitle"/>
          </p:nvPr>
        </p:nvSpPr>
        <p:spPr>
          <a:xfrm>
            <a:off x="1384185" y="870907"/>
            <a:ext cx="4941114" cy="2885715"/>
          </a:xfrm>
        </p:spPr>
        <p:txBody>
          <a:bodyPr rtlCol="0">
            <a:normAutofit/>
          </a:bodyPr>
          <a:lstStyle/>
          <a:p>
            <a:pPr rtl="0"/>
            <a:r>
              <a:rPr lang="de-DE" sz="5400" dirty="0"/>
              <a:t>REVIEW</a:t>
            </a:r>
          </a:p>
        </p:txBody>
      </p:sp>
      <p:grpSp>
        <p:nvGrpSpPr>
          <p:cNvPr id="6" name="Gruppieren 5">
            <a:extLst>
              <a:ext uri="{FF2B5EF4-FFF2-40B4-BE49-F238E27FC236}">
                <a16:creationId xmlns:a16="http://schemas.microsoft.com/office/drawing/2014/main" id="{2E59114C-4061-22D1-9ED8-6CEFF82E7383}"/>
              </a:ext>
            </a:extLst>
          </p:cNvPr>
          <p:cNvGrpSpPr/>
          <p:nvPr/>
        </p:nvGrpSpPr>
        <p:grpSpPr>
          <a:xfrm>
            <a:off x="7223618" y="4000429"/>
            <a:ext cx="4132160" cy="1501270"/>
            <a:chOff x="7324285" y="3020091"/>
            <a:chExt cx="4132160" cy="1501270"/>
          </a:xfrm>
        </p:grpSpPr>
        <p:pic>
          <p:nvPicPr>
            <p:cNvPr id="7" name="Grafik 6">
              <a:extLst>
                <a:ext uri="{FF2B5EF4-FFF2-40B4-BE49-F238E27FC236}">
                  <a16:creationId xmlns:a16="http://schemas.microsoft.com/office/drawing/2014/main" id="{21B2A5E7-DBFB-D035-615A-74E43E464D0E}"/>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8" name="Grafik 7">
              <a:extLst>
                <a:ext uri="{FF2B5EF4-FFF2-40B4-BE49-F238E27FC236}">
                  <a16:creationId xmlns:a16="http://schemas.microsoft.com/office/drawing/2014/main" id="{99DF6A94-B1D4-C034-7D77-60D8CACC3736}"/>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9" name="Grafik 8">
              <a:extLst>
                <a:ext uri="{FF2B5EF4-FFF2-40B4-BE49-F238E27FC236}">
                  <a16:creationId xmlns:a16="http://schemas.microsoft.com/office/drawing/2014/main" id="{7C24D3CE-8017-3E1E-A4BC-F0E5A9111874}"/>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65359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27CF35E-BE03-7861-AA40-232D37AEEA66}"/>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4" name="Fußzeilenplatzhalter 3">
            <a:extLst>
              <a:ext uri="{FF2B5EF4-FFF2-40B4-BE49-F238E27FC236}">
                <a16:creationId xmlns:a16="http://schemas.microsoft.com/office/drawing/2014/main" id="{68DABAB4-3000-D3A4-2CB3-178742B5BCDE}"/>
              </a:ext>
            </a:extLst>
          </p:cNvPr>
          <p:cNvSpPr>
            <a:spLocks noGrp="1"/>
          </p:cNvSpPr>
          <p:nvPr>
            <p:ph type="ftr" sz="quarter" idx="11"/>
          </p:nvPr>
        </p:nvSpPr>
        <p:spPr/>
        <p:txBody>
          <a:bodyPr/>
          <a:lstStyle/>
          <a:p>
            <a:pPr>
              <a:defRPr/>
            </a:pPr>
            <a:r>
              <a:rPr lang="de-DE">
                <a:solidFill>
                  <a:prstClr val="black">
                    <a:tint val="75000"/>
                  </a:prstClr>
                </a:solidFill>
              </a:rPr>
              <a:t>Pillomat</a:t>
            </a:r>
          </a:p>
        </p:txBody>
      </p:sp>
      <p:sp>
        <p:nvSpPr>
          <p:cNvPr id="5" name="Foliennummernplatzhalter 4">
            <a:extLst>
              <a:ext uri="{FF2B5EF4-FFF2-40B4-BE49-F238E27FC236}">
                <a16:creationId xmlns:a16="http://schemas.microsoft.com/office/drawing/2014/main" id="{EFA75BF4-8986-17BA-636A-F3A7EABFF7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 name="Ellipse 5">
            <a:extLst>
              <a:ext uri="{FF2B5EF4-FFF2-40B4-BE49-F238E27FC236}">
                <a16:creationId xmlns:a16="http://schemas.microsoft.com/office/drawing/2014/main" id="{AB50ADFA-F80D-3C60-220C-537E6EE6A40F}"/>
              </a:ext>
            </a:extLst>
          </p:cNvPr>
          <p:cNvSpPr/>
          <p:nvPr/>
        </p:nvSpPr>
        <p:spPr>
          <a:xfrm>
            <a:off x="2209800" y="544916"/>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err="1"/>
              <a:t>Servo</a:t>
            </a:r>
            <a:r>
              <a:rPr lang="de-DE" sz="2400" dirty="0"/>
              <a:t>-Motoren</a:t>
            </a:r>
          </a:p>
        </p:txBody>
      </p:sp>
      <p:sp>
        <p:nvSpPr>
          <p:cNvPr id="11" name="Textfeld 10">
            <a:extLst>
              <a:ext uri="{FF2B5EF4-FFF2-40B4-BE49-F238E27FC236}">
                <a16:creationId xmlns:a16="http://schemas.microsoft.com/office/drawing/2014/main" id="{25F46CF1-CAA1-CCCD-EF8E-105DEE78F1BC}"/>
              </a:ext>
            </a:extLst>
          </p:cNvPr>
          <p:cNvSpPr txBox="1"/>
          <p:nvPr/>
        </p:nvSpPr>
        <p:spPr>
          <a:xfrm>
            <a:off x="4644312" y="2423240"/>
            <a:ext cx="6097554" cy="369332"/>
          </a:xfrm>
          <a:prstGeom prst="rect">
            <a:avLst/>
          </a:prstGeom>
          <a:noFill/>
        </p:spPr>
        <p:txBody>
          <a:bodyPr wrap="square">
            <a:spAutoFit/>
          </a:bodyPr>
          <a:lstStyle/>
          <a:p>
            <a:r>
              <a:rPr lang="de-DE" dirty="0">
                <a:hlinkClick r:id="rId2"/>
              </a:rPr>
              <a:t>IMG_9317.MOV</a:t>
            </a:r>
            <a:endParaRPr lang="de-DE" dirty="0"/>
          </a:p>
        </p:txBody>
      </p:sp>
    </p:spTree>
    <p:extLst>
      <p:ext uri="{BB962C8B-B14F-4D97-AF65-F5344CB8AC3E}">
        <p14:creationId xmlns:p14="http://schemas.microsoft.com/office/powerpoint/2010/main" val="385699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10" presetClass="entr" presetSubtype="0" fill="hold" grpId="0"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27CF35E-BE03-7861-AA40-232D37AEEA66}"/>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4" name="Fußzeilenplatzhalter 3">
            <a:extLst>
              <a:ext uri="{FF2B5EF4-FFF2-40B4-BE49-F238E27FC236}">
                <a16:creationId xmlns:a16="http://schemas.microsoft.com/office/drawing/2014/main" id="{68DABAB4-3000-D3A4-2CB3-178742B5BCDE}"/>
              </a:ext>
            </a:extLst>
          </p:cNvPr>
          <p:cNvSpPr>
            <a:spLocks noGrp="1"/>
          </p:cNvSpPr>
          <p:nvPr>
            <p:ph type="ftr" sz="quarter" idx="11"/>
          </p:nvPr>
        </p:nvSpPr>
        <p:spPr/>
        <p:txBody>
          <a:bodyPr/>
          <a:lstStyle/>
          <a:p>
            <a:pPr>
              <a:defRPr/>
            </a:pPr>
            <a:r>
              <a:rPr lang="de-DE">
                <a:solidFill>
                  <a:prstClr val="black">
                    <a:tint val="75000"/>
                  </a:prstClr>
                </a:solidFill>
              </a:rPr>
              <a:t>Pillomat</a:t>
            </a:r>
          </a:p>
        </p:txBody>
      </p:sp>
      <p:sp>
        <p:nvSpPr>
          <p:cNvPr id="5" name="Foliennummernplatzhalter 4">
            <a:extLst>
              <a:ext uri="{FF2B5EF4-FFF2-40B4-BE49-F238E27FC236}">
                <a16:creationId xmlns:a16="http://schemas.microsoft.com/office/drawing/2014/main" id="{EFA75BF4-8986-17BA-636A-F3A7EABFF7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 name="Ellipse 5">
            <a:extLst>
              <a:ext uri="{FF2B5EF4-FFF2-40B4-BE49-F238E27FC236}">
                <a16:creationId xmlns:a16="http://schemas.microsoft.com/office/drawing/2014/main" id="{AB50ADFA-F80D-3C60-220C-537E6EE6A40F}"/>
              </a:ext>
            </a:extLst>
          </p:cNvPr>
          <p:cNvSpPr/>
          <p:nvPr/>
        </p:nvSpPr>
        <p:spPr>
          <a:xfrm>
            <a:off x="2209800" y="544916"/>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err="1"/>
              <a:t>Servo</a:t>
            </a:r>
            <a:r>
              <a:rPr lang="de-DE" sz="2400" dirty="0"/>
              <a:t>-Motoren</a:t>
            </a:r>
          </a:p>
        </p:txBody>
      </p:sp>
      <p:sp>
        <p:nvSpPr>
          <p:cNvPr id="7" name="Ellipse 6">
            <a:extLst>
              <a:ext uri="{FF2B5EF4-FFF2-40B4-BE49-F238E27FC236}">
                <a16:creationId xmlns:a16="http://schemas.microsoft.com/office/drawing/2014/main" id="{A708982A-BE0B-A25C-6515-31433D49EF5D}"/>
              </a:ext>
            </a:extLst>
          </p:cNvPr>
          <p:cNvSpPr/>
          <p:nvPr/>
        </p:nvSpPr>
        <p:spPr>
          <a:xfrm>
            <a:off x="468945" y="2805992"/>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Schiebe-mechanismus</a:t>
            </a:r>
          </a:p>
        </p:txBody>
      </p:sp>
      <p:pic>
        <p:nvPicPr>
          <p:cNvPr id="11" name="Grafik 10">
            <a:extLst>
              <a:ext uri="{FF2B5EF4-FFF2-40B4-BE49-F238E27FC236}">
                <a16:creationId xmlns:a16="http://schemas.microsoft.com/office/drawing/2014/main" id="{19BB5E28-4AF1-9388-2FB5-F732B240C897}"/>
              </a:ext>
            </a:extLst>
          </p:cNvPr>
          <p:cNvPicPr>
            <a:picLocks noChangeAspect="1"/>
          </p:cNvPicPr>
          <p:nvPr/>
        </p:nvPicPr>
        <p:blipFill rotWithShape="1">
          <a:blip r:embed="rId2"/>
          <a:srcRect b="30340"/>
          <a:stretch/>
        </p:blipFill>
        <p:spPr>
          <a:xfrm>
            <a:off x="6453213" y="951723"/>
            <a:ext cx="3857625" cy="4777273"/>
          </a:xfrm>
          <a:prstGeom prst="rect">
            <a:avLst/>
          </a:prstGeom>
        </p:spPr>
      </p:pic>
    </p:spTree>
    <p:extLst>
      <p:ext uri="{BB962C8B-B14F-4D97-AF65-F5344CB8AC3E}">
        <p14:creationId xmlns:p14="http://schemas.microsoft.com/office/powerpoint/2010/main" val="1759138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 presetClass="entr" presetSubtype="4"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e 2">
            <a:extLst>
              <a:ext uri="{FF2B5EF4-FFF2-40B4-BE49-F238E27FC236}">
                <a16:creationId xmlns:a16="http://schemas.microsoft.com/office/drawing/2014/main" id="{5404DD14-A950-0A02-C18E-6487D80328E0}"/>
              </a:ext>
            </a:extLst>
          </p:cNvPr>
          <p:cNvSpPr/>
          <p:nvPr/>
        </p:nvSpPr>
        <p:spPr>
          <a:xfrm>
            <a:off x="4956429" y="2018193"/>
            <a:ext cx="2281886" cy="2281886"/>
          </a:xfrm>
          <a:prstGeom prst="ellipse">
            <a:avLst/>
          </a:prstGeom>
          <a:blipFill>
            <a:blip r:embed="rId3"/>
            <a:srcRect/>
            <a:stretch>
              <a:fillRect t="-14000" b="-14000"/>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pic>
        <p:nvPicPr>
          <p:cNvPr id="11" name="Grafik 10" descr="Ein Bild, das Person, Im Haus, weiß enthält.&#10;&#10;Beschreibung automatisch generiert.">
            <a:extLst>
              <a:ext uri="{FF2B5EF4-FFF2-40B4-BE49-F238E27FC236}">
                <a16:creationId xmlns:a16="http://schemas.microsoft.com/office/drawing/2014/main" id="{C6D6271F-7501-6BFF-A5F2-54F96C9DBFBD}"/>
              </a:ext>
            </a:extLst>
          </p:cNvPr>
          <p:cNvPicPr/>
          <p:nvPr/>
        </p:nvPicPr>
        <p:blipFill>
          <a:blip r:embed="rId4"/>
          <a:srcRect/>
          <a:stretch/>
        </p:blipFill>
        <p:spPr bwMode="auto">
          <a:xfrm>
            <a:off x="739863" y="2025454"/>
            <a:ext cx="2282400" cy="2282400"/>
          </a:xfrm>
          <a:prstGeom prst="ellipse">
            <a:avLst/>
          </a:prstGeom>
          <a:ln>
            <a:noFill/>
          </a:ln>
          <a:extLst>
            <a:ext uri="{53640926-AAD7-44D8-BBD7-CCE9431645EC}">
              <a14:shadowObscured xmlns:a14="http://schemas.microsoft.com/office/drawing/2010/main"/>
            </a:ext>
          </a:extLst>
        </p:spPr>
      </p:pic>
      <p:sp>
        <p:nvSpPr>
          <p:cNvPr id="33" name="Titel 32">
            <a:extLst>
              <a:ext uri="{FF2B5EF4-FFF2-40B4-BE49-F238E27FC236}">
                <a16:creationId xmlns:a16="http://schemas.microsoft.com/office/drawing/2014/main" id="{C0EEC988-4F7A-45B3-AE68-371F625CA30E}"/>
              </a:ext>
            </a:extLst>
          </p:cNvPr>
          <p:cNvSpPr>
            <a:spLocks noGrp="1"/>
          </p:cNvSpPr>
          <p:nvPr>
            <p:ph type="title"/>
          </p:nvPr>
        </p:nvSpPr>
        <p:spPr>
          <a:xfrm>
            <a:off x="1331088" y="565739"/>
            <a:ext cx="9745883" cy="1124949"/>
          </a:xfrm>
        </p:spPr>
        <p:txBody>
          <a:bodyPr rtlCol="0"/>
          <a:lstStyle/>
          <a:p>
            <a:pPr rtl="0"/>
            <a:r>
              <a:rPr lang="de-DE"/>
              <a:t>Team</a:t>
            </a:r>
          </a:p>
        </p:txBody>
      </p:sp>
      <p:sp>
        <p:nvSpPr>
          <p:cNvPr id="8" name="Datumsplatzhalter 7">
            <a:extLst>
              <a:ext uri="{FF2B5EF4-FFF2-40B4-BE49-F238E27FC236}">
                <a16:creationId xmlns:a16="http://schemas.microsoft.com/office/drawing/2014/main" id="{B31AC14F-315F-4077-9345-91AFADC7417B}"/>
              </a:ext>
            </a:extLst>
          </p:cNvPr>
          <p:cNvSpPr>
            <a:spLocks noGrp="1"/>
          </p:cNvSpPr>
          <p:nvPr>
            <p:ph type="dt" sz="half" idx="10"/>
          </p:nvPr>
        </p:nvSpPr>
        <p:spPr>
          <a:xfrm>
            <a:off x="838200" y="6356350"/>
            <a:ext cx="2743200" cy="365125"/>
          </a:xfrm>
        </p:spPr>
        <p:txBody>
          <a:bodyPr rtlCol="0"/>
          <a:lstStyle/>
          <a:p>
            <a:pPr lvl="0" rtl="0"/>
            <a:r>
              <a:rPr lang="de-DE" dirty="0"/>
              <a:t>13.06.2023</a:t>
            </a:r>
          </a:p>
        </p:txBody>
      </p:sp>
      <p:sp>
        <p:nvSpPr>
          <p:cNvPr id="10" name="Foliennummernplatzhalter 9">
            <a:extLst>
              <a:ext uri="{FF2B5EF4-FFF2-40B4-BE49-F238E27FC236}">
                <a16:creationId xmlns:a16="http://schemas.microsoft.com/office/drawing/2014/main" id="{37A986E4-75CF-42E9-9DD9-A12348A15083}"/>
              </a:ext>
            </a:extLst>
          </p:cNvPr>
          <p:cNvSpPr>
            <a:spLocks noGrp="1"/>
          </p:cNvSpPr>
          <p:nvPr>
            <p:ph type="sldNum" sz="quarter" idx="12"/>
          </p:nvPr>
        </p:nvSpPr>
        <p:spPr>
          <a:xfrm>
            <a:off x="8610600" y="6356350"/>
            <a:ext cx="2743200" cy="365125"/>
          </a:xfrm>
        </p:spPr>
        <p:txBody>
          <a:bodyPr rtlCol="0"/>
          <a:lstStyle/>
          <a:p>
            <a:pPr lvl="0" rtl="0"/>
            <a:fld id="{F3450C42-9A0B-4425-92C2-70FCF7C45734}" type="slidenum">
              <a:rPr lang="de-DE" smtClean="0"/>
              <a:pPr lvl="0" rtl="0"/>
              <a:t>2</a:t>
            </a:fld>
            <a:endParaRPr lang="de-DE"/>
          </a:p>
        </p:txBody>
      </p:sp>
      <p:sp>
        <p:nvSpPr>
          <p:cNvPr id="6" name="Freihandform: Form 5">
            <a:extLst>
              <a:ext uri="{FF2B5EF4-FFF2-40B4-BE49-F238E27FC236}">
                <a16:creationId xmlns:a16="http://schemas.microsoft.com/office/drawing/2014/main" id="{8112E224-807A-B121-F12E-7F401A5A8C27}"/>
              </a:ext>
            </a:extLst>
          </p:cNvPr>
          <p:cNvSpPr/>
          <p:nvPr/>
        </p:nvSpPr>
        <p:spPr>
          <a:xfrm>
            <a:off x="5015058" y="4417646"/>
            <a:ext cx="2388563" cy="487349"/>
          </a:xfrm>
          <a:custGeom>
            <a:avLst/>
            <a:gdLst>
              <a:gd name="connsiteX0" fmla="*/ 0 w 2388563"/>
              <a:gd name="connsiteY0" fmla="*/ 0 h 487349"/>
              <a:gd name="connsiteX1" fmla="*/ 2388563 w 2388563"/>
              <a:gd name="connsiteY1" fmla="*/ 0 h 487349"/>
              <a:gd name="connsiteX2" fmla="*/ 2388563 w 2388563"/>
              <a:gd name="connsiteY2" fmla="*/ 487349 h 487349"/>
              <a:gd name="connsiteX3" fmla="*/ 0 w 2388563"/>
              <a:gd name="connsiteY3" fmla="*/ 487349 h 487349"/>
              <a:gd name="connsiteX4" fmla="*/ 0 w 2388563"/>
              <a:gd name="connsiteY4" fmla="*/ 0 h 48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3" h="487349">
                <a:moveTo>
                  <a:pt x="0" y="0"/>
                </a:moveTo>
                <a:lnTo>
                  <a:pt x="2388563" y="0"/>
                </a:lnTo>
                <a:lnTo>
                  <a:pt x="2388563" y="487349"/>
                </a:lnTo>
                <a:lnTo>
                  <a:pt x="0" y="487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1244600" rtl="0">
              <a:lnSpc>
                <a:spcPct val="100000"/>
              </a:lnSpc>
              <a:spcBef>
                <a:spcPct val="0"/>
              </a:spcBef>
              <a:spcAft>
                <a:spcPct val="35000"/>
              </a:spcAft>
              <a:buNone/>
              <a:defRPr b="1" spc="20">
                <a:latin typeface="+mj-lt"/>
              </a:defRPr>
            </a:pPr>
            <a:r>
              <a:rPr lang="de-DE" sz="2800" b="0" kern="1200">
                <a:solidFill>
                  <a:schemeClr val="tx1"/>
                </a:solidFill>
              </a:rPr>
              <a:t>Elena</a:t>
            </a:r>
            <a:br>
              <a:rPr lang="de-DE" sz="1600" kern="1200">
                <a:solidFill>
                  <a:schemeClr val="tx1"/>
                </a:solidFill>
              </a:rPr>
            </a:br>
            <a:endParaRPr lang="de-DE" sz="1600" b="0" kern="1200">
              <a:solidFill>
                <a:schemeClr val="tx1"/>
              </a:solidFill>
              <a:latin typeface="+mn-lt"/>
            </a:endParaRPr>
          </a:p>
        </p:txBody>
      </p:sp>
      <p:sp>
        <p:nvSpPr>
          <p:cNvPr id="7" name="Rechteck 6">
            <a:extLst>
              <a:ext uri="{FF2B5EF4-FFF2-40B4-BE49-F238E27FC236}">
                <a16:creationId xmlns:a16="http://schemas.microsoft.com/office/drawing/2014/main" id="{559207C0-2FC4-CD3F-4B8E-95A5CB50B689}"/>
              </a:ext>
            </a:extLst>
          </p:cNvPr>
          <p:cNvSpPr/>
          <p:nvPr/>
        </p:nvSpPr>
        <p:spPr>
          <a:xfrm>
            <a:off x="691874" y="4883167"/>
            <a:ext cx="2388563" cy="60374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5" name="Rechteck 14">
            <a:extLst>
              <a:ext uri="{FF2B5EF4-FFF2-40B4-BE49-F238E27FC236}">
                <a16:creationId xmlns:a16="http://schemas.microsoft.com/office/drawing/2014/main" id="{6A28F4F9-DA36-5DB1-E65A-43BBCB150C83}"/>
              </a:ext>
            </a:extLst>
          </p:cNvPr>
          <p:cNvSpPr/>
          <p:nvPr/>
        </p:nvSpPr>
        <p:spPr>
          <a:xfrm>
            <a:off x="3498437" y="4883167"/>
            <a:ext cx="2388563" cy="60374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18" name="Rechteck 17">
            <a:extLst>
              <a:ext uri="{FF2B5EF4-FFF2-40B4-BE49-F238E27FC236}">
                <a16:creationId xmlns:a16="http://schemas.microsoft.com/office/drawing/2014/main" id="{E068AF5D-3444-7FF7-290C-BF50F0AF6D3D}"/>
              </a:ext>
            </a:extLst>
          </p:cNvPr>
          <p:cNvSpPr/>
          <p:nvPr/>
        </p:nvSpPr>
        <p:spPr>
          <a:xfrm>
            <a:off x="6641811" y="4006132"/>
            <a:ext cx="2388563" cy="60374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21" name="Rechteck 20">
            <a:extLst>
              <a:ext uri="{FF2B5EF4-FFF2-40B4-BE49-F238E27FC236}">
                <a16:creationId xmlns:a16="http://schemas.microsoft.com/office/drawing/2014/main" id="{701AECFF-6C08-2350-C44F-C34BA7992F7C}"/>
              </a:ext>
            </a:extLst>
          </p:cNvPr>
          <p:cNvSpPr/>
          <p:nvPr/>
        </p:nvSpPr>
        <p:spPr>
          <a:xfrm>
            <a:off x="9155010" y="4839625"/>
            <a:ext cx="2388563" cy="603748"/>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pic>
        <p:nvPicPr>
          <p:cNvPr id="23" name="Grafik 22">
            <a:extLst>
              <a:ext uri="{FF2B5EF4-FFF2-40B4-BE49-F238E27FC236}">
                <a16:creationId xmlns:a16="http://schemas.microsoft.com/office/drawing/2014/main" id="{96A9272A-CAFC-4A4E-A3CE-F7A058DB6E18}"/>
              </a:ext>
            </a:extLst>
          </p:cNvPr>
          <p:cNvPicPr/>
          <p:nvPr/>
        </p:nvPicPr>
        <p:blipFill>
          <a:blip r:embed="rId5"/>
          <a:srcRect/>
          <a:stretch/>
        </p:blipFill>
        <p:spPr bwMode="auto">
          <a:xfrm>
            <a:off x="9261173" y="2020789"/>
            <a:ext cx="2282400" cy="2282400"/>
          </a:xfrm>
          <a:prstGeom prst="ellipse">
            <a:avLst/>
          </a:prstGeom>
          <a:ln>
            <a:noFill/>
          </a:ln>
          <a:extLst>
            <a:ext uri="{53640926-AAD7-44D8-BBD7-CCE9431645EC}">
              <a14:shadowObscured xmlns:a14="http://schemas.microsoft.com/office/drawing/2010/main"/>
            </a:ext>
          </a:extLst>
        </p:spPr>
      </p:pic>
      <p:sp>
        <p:nvSpPr>
          <p:cNvPr id="27" name="Freihandform: Form 26">
            <a:extLst>
              <a:ext uri="{FF2B5EF4-FFF2-40B4-BE49-F238E27FC236}">
                <a16:creationId xmlns:a16="http://schemas.microsoft.com/office/drawing/2014/main" id="{46E77F03-648B-736F-2F42-BC7A35DC961C}"/>
              </a:ext>
            </a:extLst>
          </p:cNvPr>
          <p:cNvSpPr/>
          <p:nvPr/>
        </p:nvSpPr>
        <p:spPr>
          <a:xfrm>
            <a:off x="687391" y="4417645"/>
            <a:ext cx="2388563" cy="487349"/>
          </a:xfrm>
          <a:custGeom>
            <a:avLst/>
            <a:gdLst>
              <a:gd name="connsiteX0" fmla="*/ 0 w 2388563"/>
              <a:gd name="connsiteY0" fmla="*/ 0 h 487349"/>
              <a:gd name="connsiteX1" fmla="*/ 2388563 w 2388563"/>
              <a:gd name="connsiteY1" fmla="*/ 0 h 487349"/>
              <a:gd name="connsiteX2" fmla="*/ 2388563 w 2388563"/>
              <a:gd name="connsiteY2" fmla="*/ 487349 h 487349"/>
              <a:gd name="connsiteX3" fmla="*/ 0 w 2388563"/>
              <a:gd name="connsiteY3" fmla="*/ 487349 h 487349"/>
              <a:gd name="connsiteX4" fmla="*/ 0 w 2388563"/>
              <a:gd name="connsiteY4" fmla="*/ 0 h 48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3" h="487349">
                <a:moveTo>
                  <a:pt x="0" y="0"/>
                </a:moveTo>
                <a:lnTo>
                  <a:pt x="2388563" y="0"/>
                </a:lnTo>
                <a:lnTo>
                  <a:pt x="2388563" y="487349"/>
                </a:lnTo>
                <a:lnTo>
                  <a:pt x="0" y="487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1244600" rtl="0">
              <a:lnSpc>
                <a:spcPct val="100000"/>
              </a:lnSpc>
              <a:spcBef>
                <a:spcPct val="0"/>
              </a:spcBef>
              <a:spcAft>
                <a:spcPct val="35000"/>
              </a:spcAft>
              <a:buNone/>
              <a:defRPr b="1" spc="20">
                <a:latin typeface="+mj-lt"/>
              </a:defRPr>
            </a:pPr>
            <a:r>
              <a:rPr lang="de-DE" sz="2800" b="0" kern="1200">
                <a:solidFill>
                  <a:schemeClr val="tx1"/>
                </a:solidFill>
              </a:rPr>
              <a:t>Janice</a:t>
            </a:r>
            <a:br>
              <a:rPr lang="de-DE" sz="1600" kern="1200">
                <a:solidFill>
                  <a:schemeClr val="tx1"/>
                </a:solidFill>
              </a:rPr>
            </a:br>
            <a:endParaRPr lang="de-DE" sz="1600" b="0" kern="1200">
              <a:solidFill>
                <a:schemeClr val="tx1"/>
              </a:solidFill>
              <a:latin typeface="+mn-lt"/>
            </a:endParaRPr>
          </a:p>
        </p:txBody>
      </p:sp>
      <p:sp>
        <p:nvSpPr>
          <p:cNvPr id="28" name="Freihandform: Form 27">
            <a:extLst>
              <a:ext uri="{FF2B5EF4-FFF2-40B4-BE49-F238E27FC236}">
                <a16:creationId xmlns:a16="http://schemas.microsoft.com/office/drawing/2014/main" id="{2BDB032A-B1B9-F4C2-21E8-409B4E7F1B77}"/>
              </a:ext>
            </a:extLst>
          </p:cNvPr>
          <p:cNvSpPr/>
          <p:nvPr/>
        </p:nvSpPr>
        <p:spPr>
          <a:xfrm>
            <a:off x="9208091" y="4417645"/>
            <a:ext cx="2388563" cy="487349"/>
          </a:xfrm>
          <a:custGeom>
            <a:avLst/>
            <a:gdLst>
              <a:gd name="connsiteX0" fmla="*/ 0 w 2388563"/>
              <a:gd name="connsiteY0" fmla="*/ 0 h 487349"/>
              <a:gd name="connsiteX1" fmla="*/ 2388563 w 2388563"/>
              <a:gd name="connsiteY1" fmla="*/ 0 h 487349"/>
              <a:gd name="connsiteX2" fmla="*/ 2388563 w 2388563"/>
              <a:gd name="connsiteY2" fmla="*/ 487349 h 487349"/>
              <a:gd name="connsiteX3" fmla="*/ 0 w 2388563"/>
              <a:gd name="connsiteY3" fmla="*/ 487349 h 487349"/>
              <a:gd name="connsiteX4" fmla="*/ 0 w 2388563"/>
              <a:gd name="connsiteY4" fmla="*/ 0 h 487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63" h="487349">
                <a:moveTo>
                  <a:pt x="0" y="0"/>
                </a:moveTo>
                <a:lnTo>
                  <a:pt x="2388563" y="0"/>
                </a:lnTo>
                <a:lnTo>
                  <a:pt x="2388563" y="487349"/>
                </a:lnTo>
                <a:lnTo>
                  <a:pt x="0" y="48734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rtlCol="0" anchor="t" anchorCtr="0">
            <a:noAutofit/>
          </a:bodyPr>
          <a:lstStyle/>
          <a:p>
            <a:pPr marL="0" lvl="0" indent="0" algn="ctr" defTabSz="1244600" rtl="0">
              <a:lnSpc>
                <a:spcPct val="100000"/>
              </a:lnSpc>
              <a:spcBef>
                <a:spcPct val="0"/>
              </a:spcBef>
              <a:spcAft>
                <a:spcPct val="35000"/>
              </a:spcAft>
              <a:buNone/>
              <a:defRPr b="1" spc="20">
                <a:latin typeface="+mj-lt"/>
              </a:defRPr>
            </a:pPr>
            <a:r>
              <a:rPr lang="de-DE" sz="2800" b="0" kern="1200">
                <a:solidFill>
                  <a:schemeClr val="tx1"/>
                </a:solidFill>
              </a:rPr>
              <a:t>Anna</a:t>
            </a:r>
            <a:br>
              <a:rPr lang="de-DE" sz="1600" kern="1200">
                <a:solidFill>
                  <a:schemeClr val="tx1"/>
                </a:solidFill>
              </a:rPr>
            </a:br>
            <a:endParaRPr lang="de-DE" sz="1600" b="0" kern="1200">
              <a:solidFill>
                <a:schemeClr val="tx1"/>
              </a:solidFill>
              <a:latin typeface="+mn-lt"/>
            </a:endParaRPr>
          </a:p>
        </p:txBody>
      </p:sp>
    </p:spTree>
    <p:extLst>
      <p:ext uri="{BB962C8B-B14F-4D97-AF65-F5344CB8AC3E}">
        <p14:creationId xmlns:p14="http://schemas.microsoft.com/office/powerpoint/2010/main" val="3569985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fade">
                                      <p:cBhvr>
                                        <p:cTn id="23" dur="500"/>
                                        <p:tgtEl>
                                          <p:spTgt spid="2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fade">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7" grpId="0"/>
      <p:bldP spid="2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27CF35E-BE03-7861-AA40-232D37AEEA66}"/>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4" name="Fußzeilenplatzhalter 3">
            <a:extLst>
              <a:ext uri="{FF2B5EF4-FFF2-40B4-BE49-F238E27FC236}">
                <a16:creationId xmlns:a16="http://schemas.microsoft.com/office/drawing/2014/main" id="{68DABAB4-3000-D3A4-2CB3-178742B5BCDE}"/>
              </a:ext>
            </a:extLst>
          </p:cNvPr>
          <p:cNvSpPr>
            <a:spLocks noGrp="1"/>
          </p:cNvSpPr>
          <p:nvPr>
            <p:ph type="ftr" sz="quarter" idx="11"/>
          </p:nvPr>
        </p:nvSpPr>
        <p:spPr/>
        <p:txBody>
          <a:bodyPr/>
          <a:lstStyle/>
          <a:p>
            <a:pPr>
              <a:defRPr/>
            </a:pPr>
            <a:r>
              <a:rPr lang="de-DE">
                <a:solidFill>
                  <a:prstClr val="black">
                    <a:tint val="75000"/>
                  </a:prstClr>
                </a:solidFill>
              </a:rPr>
              <a:t>Pillomat</a:t>
            </a:r>
          </a:p>
        </p:txBody>
      </p:sp>
      <p:sp>
        <p:nvSpPr>
          <p:cNvPr id="5" name="Foliennummernplatzhalter 4">
            <a:extLst>
              <a:ext uri="{FF2B5EF4-FFF2-40B4-BE49-F238E27FC236}">
                <a16:creationId xmlns:a16="http://schemas.microsoft.com/office/drawing/2014/main" id="{EFA75BF4-8986-17BA-636A-F3A7EABFF7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 name="Ellipse 5">
            <a:extLst>
              <a:ext uri="{FF2B5EF4-FFF2-40B4-BE49-F238E27FC236}">
                <a16:creationId xmlns:a16="http://schemas.microsoft.com/office/drawing/2014/main" id="{AB50ADFA-F80D-3C60-220C-537E6EE6A40F}"/>
              </a:ext>
            </a:extLst>
          </p:cNvPr>
          <p:cNvSpPr/>
          <p:nvPr/>
        </p:nvSpPr>
        <p:spPr>
          <a:xfrm>
            <a:off x="2209800" y="544916"/>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err="1"/>
              <a:t>Servo</a:t>
            </a:r>
            <a:r>
              <a:rPr lang="de-DE" sz="2400" dirty="0"/>
              <a:t>-Motoren</a:t>
            </a:r>
          </a:p>
        </p:txBody>
      </p:sp>
      <p:sp>
        <p:nvSpPr>
          <p:cNvPr id="7" name="Ellipse 6">
            <a:extLst>
              <a:ext uri="{FF2B5EF4-FFF2-40B4-BE49-F238E27FC236}">
                <a16:creationId xmlns:a16="http://schemas.microsoft.com/office/drawing/2014/main" id="{A708982A-BE0B-A25C-6515-31433D49EF5D}"/>
              </a:ext>
            </a:extLst>
          </p:cNvPr>
          <p:cNvSpPr/>
          <p:nvPr/>
        </p:nvSpPr>
        <p:spPr>
          <a:xfrm>
            <a:off x="468945" y="2805992"/>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Schiebe-mechanismus</a:t>
            </a:r>
          </a:p>
        </p:txBody>
      </p:sp>
      <p:sp>
        <p:nvSpPr>
          <p:cNvPr id="8" name="Ellipse 7">
            <a:extLst>
              <a:ext uri="{FF2B5EF4-FFF2-40B4-BE49-F238E27FC236}">
                <a16:creationId xmlns:a16="http://schemas.microsoft.com/office/drawing/2014/main" id="{7D6D3C17-0A30-8A7F-DB72-270BA57C1125}"/>
              </a:ext>
            </a:extLst>
          </p:cNvPr>
          <p:cNvSpPr/>
          <p:nvPr/>
        </p:nvSpPr>
        <p:spPr>
          <a:xfrm>
            <a:off x="6940084" y="1390916"/>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RFID</a:t>
            </a:r>
          </a:p>
        </p:txBody>
      </p:sp>
      <p:sp>
        <p:nvSpPr>
          <p:cNvPr id="9" name="Ellipse 8">
            <a:extLst>
              <a:ext uri="{FF2B5EF4-FFF2-40B4-BE49-F238E27FC236}">
                <a16:creationId xmlns:a16="http://schemas.microsoft.com/office/drawing/2014/main" id="{F058DE69-607A-8E4D-B4E3-DB03E7DA4379}"/>
              </a:ext>
            </a:extLst>
          </p:cNvPr>
          <p:cNvSpPr/>
          <p:nvPr/>
        </p:nvSpPr>
        <p:spPr>
          <a:xfrm>
            <a:off x="8153400" y="3596709"/>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Callback</a:t>
            </a:r>
          </a:p>
        </p:txBody>
      </p:sp>
      <p:sp>
        <p:nvSpPr>
          <p:cNvPr id="10" name="Ellipse 9">
            <a:extLst>
              <a:ext uri="{FF2B5EF4-FFF2-40B4-BE49-F238E27FC236}">
                <a16:creationId xmlns:a16="http://schemas.microsoft.com/office/drawing/2014/main" id="{1EE7ADB8-BC35-3095-CE6A-75C97B3248CF}"/>
              </a:ext>
            </a:extLst>
          </p:cNvPr>
          <p:cNvSpPr/>
          <p:nvPr/>
        </p:nvSpPr>
        <p:spPr>
          <a:xfrm>
            <a:off x="3809976" y="4199641"/>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Verzögerte Ausführung</a:t>
            </a:r>
          </a:p>
        </p:txBody>
      </p:sp>
    </p:spTree>
    <p:extLst>
      <p:ext uri="{BB962C8B-B14F-4D97-AF65-F5344CB8AC3E}">
        <p14:creationId xmlns:p14="http://schemas.microsoft.com/office/powerpoint/2010/main" val="193971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500" fill="hold"/>
                                        <p:tgtEl>
                                          <p:spTgt spid="10"/>
                                        </p:tgtEl>
                                        <p:attrNameLst>
                                          <p:attrName>ppt_w</p:attrName>
                                        </p:attrNameLst>
                                      </p:cBhvr>
                                      <p:tavLst>
                                        <p:tav tm="0">
                                          <p:val>
                                            <p:fltVal val="0"/>
                                          </p:val>
                                        </p:tav>
                                        <p:tav tm="100000">
                                          <p:val>
                                            <p:strVal val="#ppt_w"/>
                                          </p:val>
                                        </p:tav>
                                      </p:tavLst>
                                    </p:anim>
                                    <p:anim calcmode="lin" valueType="num">
                                      <p:cBhvr>
                                        <p:cTn id="15" dur="500" fill="hold"/>
                                        <p:tgtEl>
                                          <p:spTgt spid="10"/>
                                        </p:tgtEl>
                                        <p:attrNameLst>
                                          <p:attrName>ppt_h</p:attrName>
                                        </p:attrNameLst>
                                      </p:cBhvr>
                                      <p:tavLst>
                                        <p:tav tm="0">
                                          <p:val>
                                            <p:fltVal val="0"/>
                                          </p:val>
                                        </p:tav>
                                        <p:tav tm="100000">
                                          <p:val>
                                            <p:strVal val="#ppt_h"/>
                                          </p:val>
                                        </p:tav>
                                      </p:tavLst>
                                    </p:anim>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27CF35E-BE03-7861-AA40-232D37AEEA66}"/>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4" name="Fußzeilenplatzhalter 3">
            <a:extLst>
              <a:ext uri="{FF2B5EF4-FFF2-40B4-BE49-F238E27FC236}">
                <a16:creationId xmlns:a16="http://schemas.microsoft.com/office/drawing/2014/main" id="{68DABAB4-3000-D3A4-2CB3-178742B5BCDE}"/>
              </a:ext>
            </a:extLst>
          </p:cNvPr>
          <p:cNvSpPr>
            <a:spLocks noGrp="1"/>
          </p:cNvSpPr>
          <p:nvPr>
            <p:ph type="ftr" sz="quarter" idx="11"/>
          </p:nvPr>
        </p:nvSpPr>
        <p:spPr/>
        <p:txBody>
          <a:bodyPr/>
          <a:lstStyle/>
          <a:p>
            <a:pPr>
              <a:defRPr/>
            </a:pPr>
            <a:r>
              <a:rPr lang="de-DE">
                <a:solidFill>
                  <a:prstClr val="black">
                    <a:tint val="75000"/>
                  </a:prstClr>
                </a:solidFill>
              </a:rPr>
              <a:t>Pillomat</a:t>
            </a:r>
          </a:p>
        </p:txBody>
      </p:sp>
      <p:sp>
        <p:nvSpPr>
          <p:cNvPr id="5" name="Foliennummernplatzhalter 4">
            <a:extLst>
              <a:ext uri="{FF2B5EF4-FFF2-40B4-BE49-F238E27FC236}">
                <a16:creationId xmlns:a16="http://schemas.microsoft.com/office/drawing/2014/main" id="{EFA75BF4-8986-17BA-636A-F3A7EABFF79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sp>
        <p:nvSpPr>
          <p:cNvPr id="6" name="Ellipse 5">
            <a:extLst>
              <a:ext uri="{FF2B5EF4-FFF2-40B4-BE49-F238E27FC236}">
                <a16:creationId xmlns:a16="http://schemas.microsoft.com/office/drawing/2014/main" id="{AB50ADFA-F80D-3C60-220C-537E6EE6A40F}"/>
              </a:ext>
            </a:extLst>
          </p:cNvPr>
          <p:cNvSpPr/>
          <p:nvPr/>
        </p:nvSpPr>
        <p:spPr>
          <a:xfrm>
            <a:off x="2209800" y="544916"/>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err="1"/>
              <a:t>Servo</a:t>
            </a:r>
            <a:r>
              <a:rPr lang="de-DE" sz="2400" dirty="0"/>
              <a:t>-Motoren</a:t>
            </a:r>
          </a:p>
        </p:txBody>
      </p:sp>
      <p:sp>
        <p:nvSpPr>
          <p:cNvPr id="7" name="Ellipse 6">
            <a:extLst>
              <a:ext uri="{FF2B5EF4-FFF2-40B4-BE49-F238E27FC236}">
                <a16:creationId xmlns:a16="http://schemas.microsoft.com/office/drawing/2014/main" id="{A708982A-BE0B-A25C-6515-31433D49EF5D}"/>
              </a:ext>
            </a:extLst>
          </p:cNvPr>
          <p:cNvSpPr/>
          <p:nvPr/>
        </p:nvSpPr>
        <p:spPr>
          <a:xfrm>
            <a:off x="468945" y="2805992"/>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Schiebe-mechanismus</a:t>
            </a:r>
          </a:p>
        </p:txBody>
      </p:sp>
      <p:sp>
        <p:nvSpPr>
          <p:cNvPr id="8" name="Ellipse 7">
            <a:extLst>
              <a:ext uri="{FF2B5EF4-FFF2-40B4-BE49-F238E27FC236}">
                <a16:creationId xmlns:a16="http://schemas.microsoft.com/office/drawing/2014/main" id="{7D6D3C17-0A30-8A7F-DB72-270BA57C1125}"/>
              </a:ext>
            </a:extLst>
          </p:cNvPr>
          <p:cNvSpPr/>
          <p:nvPr/>
        </p:nvSpPr>
        <p:spPr>
          <a:xfrm>
            <a:off x="6940084" y="1390916"/>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RFID</a:t>
            </a:r>
          </a:p>
        </p:txBody>
      </p:sp>
      <p:sp>
        <p:nvSpPr>
          <p:cNvPr id="9" name="Ellipse 8">
            <a:extLst>
              <a:ext uri="{FF2B5EF4-FFF2-40B4-BE49-F238E27FC236}">
                <a16:creationId xmlns:a16="http://schemas.microsoft.com/office/drawing/2014/main" id="{F058DE69-607A-8E4D-B4E3-DB03E7DA4379}"/>
              </a:ext>
            </a:extLst>
          </p:cNvPr>
          <p:cNvSpPr/>
          <p:nvPr/>
        </p:nvSpPr>
        <p:spPr>
          <a:xfrm>
            <a:off x="8153400" y="3596709"/>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Callback</a:t>
            </a:r>
          </a:p>
        </p:txBody>
      </p:sp>
      <p:sp>
        <p:nvSpPr>
          <p:cNvPr id="10" name="Ellipse 9">
            <a:extLst>
              <a:ext uri="{FF2B5EF4-FFF2-40B4-BE49-F238E27FC236}">
                <a16:creationId xmlns:a16="http://schemas.microsoft.com/office/drawing/2014/main" id="{1EE7ADB8-BC35-3095-CE6A-75C97B3248CF}"/>
              </a:ext>
            </a:extLst>
          </p:cNvPr>
          <p:cNvSpPr/>
          <p:nvPr/>
        </p:nvSpPr>
        <p:spPr>
          <a:xfrm>
            <a:off x="3809976" y="4199641"/>
            <a:ext cx="3341031" cy="1692000"/>
          </a:xfrm>
          <a:prstGeom prst="ellipse">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de-DE" sz="2400" dirty="0"/>
              <a:t>Verzögerte Ausführung</a:t>
            </a:r>
          </a:p>
        </p:txBody>
      </p:sp>
      <p:grpSp>
        <p:nvGrpSpPr>
          <p:cNvPr id="16" name="Gruppieren 15">
            <a:extLst>
              <a:ext uri="{FF2B5EF4-FFF2-40B4-BE49-F238E27FC236}">
                <a16:creationId xmlns:a16="http://schemas.microsoft.com/office/drawing/2014/main" id="{6A6E5E8A-E680-C7F1-03B3-8284072468B2}"/>
              </a:ext>
            </a:extLst>
          </p:cNvPr>
          <p:cNvGrpSpPr/>
          <p:nvPr/>
        </p:nvGrpSpPr>
        <p:grpSpPr>
          <a:xfrm>
            <a:off x="803195" y="686846"/>
            <a:ext cx="5837976" cy="5235422"/>
            <a:chOff x="1714996" y="819760"/>
            <a:chExt cx="5559565" cy="4951563"/>
          </a:xfrm>
        </p:grpSpPr>
        <p:pic>
          <p:nvPicPr>
            <p:cNvPr id="11" name="Grafik 10">
              <a:extLst>
                <a:ext uri="{FF2B5EF4-FFF2-40B4-BE49-F238E27FC236}">
                  <a16:creationId xmlns:a16="http://schemas.microsoft.com/office/drawing/2014/main" id="{19171029-8FC5-C56F-8558-773202A8D88A}"/>
                </a:ext>
              </a:extLst>
            </p:cNvPr>
            <p:cNvPicPr>
              <a:picLocks noChangeAspect="1"/>
            </p:cNvPicPr>
            <p:nvPr/>
          </p:nvPicPr>
          <p:blipFill>
            <a:blip r:embed="rId2"/>
            <a:stretch>
              <a:fillRect/>
            </a:stretch>
          </p:blipFill>
          <p:spPr>
            <a:xfrm>
              <a:off x="1714996" y="819760"/>
              <a:ext cx="5559565" cy="4922452"/>
            </a:xfrm>
            <a:prstGeom prst="rect">
              <a:avLst/>
            </a:prstGeom>
          </p:spPr>
        </p:pic>
        <p:sp>
          <p:nvSpPr>
            <p:cNvPr id="14" name="Rechteck 13">
              <a:extLst>
                <a:ext uri="{FF2B5EF4-FFF2-40B4-BE49-F238E27FC236}">
                  <a16:creationId xmlns:a16="http://schemas.microsoft.com/office/drawing/2014/main" id="{6683DE49-42AF-DA00-E83B-6691584D3817}"/>
                </a:ext>
              </a:extLst>
            </p:cNvPr>
            <p:cNvSpPr/>
            <p:nvPr/>
          </p:nvSpPr>
          <p:spPr>
            <a:xfrm>
              <a:off x="1837592" y="2417885"/>
              <a:ext cx="3341031" cy="665031"/>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a:extLst>
                <a:ext uri="{FF2B5EF4-FFF2-40B4-BE49-F238E27FC236}">
                  <a16:creationId xmlns:a16="http://schemas.microsoft.com/office/drawing/2014/main" id="{4EBB088F-D472-D91B-E4D4-4749C528371B}"/>
                </a:ext>
              </a:extLst>
            </p:cNvPr>
            <p:cNvSpPr/>
            <p:nvPr/>
          </p:nvSpPr>
          <p:spPr>
            <a:xfrm>
              <a:off x="1837591" y="5312888"/>
              <a:ext cx="5313416" cy="458435"/>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18" name="Gruppieren 17">
            <a:extLst>
              <a:ext uri="{FF2B5EF4-FFF2-40B4-BE49-F238E27FC236}">
                <a16:creationId xmlns:a16="http://schemas.microsoft.com/office/drawing/2014/main" id="{3F09972C-4C67-8ED8-B562-B70FA892F1F3}"/>
              </a:ext>
            </a:extLst>
          </p:cNvPr>
          <p:cNvGrpSpPr/>
          <p:nvPr/>
        </p:nvGrpSpPr>
        <p:grpSpPr>
          <a:xfrm>
            <a:off x="4683075" y="3353641"/>
            <a:ext cx="5944430" cy="1752845"/>
            <a:chOff x="4909017" y="2206493"/>
            <a:chExt cx="5944430" cy="1752845"/>
          </a:xfrm>
        </p:grpSpPr>
        <p:pic>
          <p:nvPicPr>
            <p:cNvPr id="13" name="Grafik 12">
              <a:extLst>
                <a:ext uri="{FF2B5EF4-FFF2-40B4-BE49-F238E27FC236}">
                  <a16:creationId xmlns:a16="http://schemas.microsoft.com/office/drawing/2014/main" id="{ED1CF66E-7EE7-52B9-8A79-D0816A806C87}"/>
                </a:ext>
              </a:extLst>
            </p:cNvPr>
            <p:cNvPicPr>
              <a:picLocks noChangeAspect="1"/>
            </p:cNvPicPr>
            <p:nvPr/>
          </p:nvPicPr>
          <p:blipFill>
            <a:blip r:embed="rId3"/>
            <a:stretch>
              <a:fillRect/>
            </a:stretch>
          </p:blipFill>
          <p:spPr>
            <a:xfrm>
              <a:off x="4909017" y="2206493"/>
              <a:ext cx="5944430" cy="1752845"/>
            </a:xfrm>
            <a:prstGeom prst="rect">
              <a:avLst/>
            </a:prstGeom>
          </p:spPr>
        </p:pic>
        <p:sp>
          <p:nvSpPr>
            <p:cNvPr id="17" name="Rechteck 16">
              <a:extLst>
                <a:ext uri="{FF2B5EF4-FFF2-40B4-BE49-F238E27FC236}">
                  <a16:creationId xmlns:a16="http://schemas.microsoft.com/office/drawing/2014/main" id="{59EAE709-28CA-FC12-966D-9FCA9B5EAF3F}"/>
                </a:ext>
              </a:extLst>
            </p:cNvPr>
            <p:cNvSpPr/>
            <p:nvPr/>
          </p:nvSpPr>
          <p:spPr>
            <a:xfrm>
              <a:off x="4941393" y="2262053"/>
              <a:ext cx="5837976" cy="164748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2" name="Grafik 11">
            <a:extLst>
              <a:ext uri="{FF2B5EF4-FFF2-40B4-BE49-F238E27FC236}">
                <a16:creationId xmlns:a16="http://schemas.microsoft.com/office/drawing/2014/main" id="{4AD077EA-6D19-F64A-F6CC-758463E25A88}"/>
              </a:ext>
            </a:extLst>
          </p:cNvPr>
          <p:cNvPicPr>
            <a:picLocks noChangeAspect="1"/>
          </p:cNvPicPr>
          <p:nvPr/>
        </p:nvPicPr>
        <p:blipFill>
          <a:blip r:embed="rId4"/>
          <a:stretch>
            <a:fillRect/>
          </a:stretch>
        </p:blipFill>
        <p:spPr>
          <a:xfrm>
            <a:off x="6123204" y="584818"/>
            <a:ext cx="5599851" cy="2547029"/>
          </a:xfrm>
          <a:prstGeom prst="rect">
            <a:avLst/>
          </a:prstGeom>
        </p:spPr>
      </p:pic>
      <p:sp>
        <p:nvSpPr>
          <p:cNvPr id="21" name="Rechteck 20">
            <a:extLst>
              <a:ext uri="{FF2B5EF4-FFF2-40B4-BE49-F238E27FC236}">
                <a16:creationId xmlns:a16="http://schemas.microsoft.com/office/drawing/2014/main" id="{A493C23A-07DB-5B22-2D77-5874FB445E60}"/>
              </a:ext>
            </a:extLst>
          </p:cNvPr>
          <p:cNvSpPr/>
          <p:nvPr/>
        </p:nvSpPr>
        <p:spPr>
          <a:xfrm>
            <a:off x="6123204" y="677400"/>
            <a:ext cx="5819980" cy="71336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2" name="Rechteck 21">
            <a:extLst>
              <a:ext uri="{FF2B5EF4-FFF2-40B4-BE49-F238E27FC236}">
                <a16:creationId xmlns:a16="http://schemas.microsoft.com/office/drawing/2014/main" id="{8A039AAA-9260-E2F5-DB1F-467554A0527C}"/>
              </a:ext>
            </a:extLst>
          </p:cNvPr>
          <p:cNvSpPr/>
          <p:nvPr/>
        </p:nvSpPr>
        <p:spPr>
          <a:xfrm>
            <a:off x="6123204" y="2330323"/>
            <a:ext cx="5819980" cy="713363"/>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3" name="Rechteck 22">
            <a:extLst>
              <a:ext uri="{FF2B5EF4-FFF2-40B4-BE49-F238E27FC236}">
                <a16:creationId xmlns:a16="http://schemas.microsoft.com/office/drawing/2014/main" id="{9531E06E-D5E8-7B07-D9AC-933C28929CB1}"/>
              </a:ext>
            </a:extLst>
          </p:cNvPr>
          <p:cNvSpPr/>
          <p:nvPr/>
        </p:nvSpPr>
        <p:spPr>
          <a:xfrm>
            <a:off x="6123204" y="1503861"/>
            <a:ext cx="5819980" cy="713363"/>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Tree>
    <p:extLst>
      <p:ext uri="{BB962C8B-B14F-4D97-AF65-F5344CB8AC3E}">
        <p14:creationId xmlns:p14="http://schemas.microsoft.com/office/powerpoint/2010/main" val="1647166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1+#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5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Untertitel 80">
            <a:extLst>
              <a:ext uri="{FF2B5EF4-FFF2-40B4-BE49-F238E27FC236}">
                <a16:creationId xmlns:a16="http://schemas.microsoft.com/office/drawing/2014/main" id="{3F9E8A38-46A0-49FF-8F72-481E44F49E38}"/>
              </a:ext>
            </a:extLst>
          </p:cNvPr>
          <p:cNvSpPr>
            <a:spLocks noGrp="1"/>
          </p:cNvSpPr>
          <p:nvPr>
            <p:ph type="subTitle" idx="1"/>
          </p:nvPr>
        </p:nvSpPr>
        <p:spPr>
          <a:xfrm>
            <a:off x="1521269" y="3919422"/>
            <a:ext cx="4579668" cy="1166797"/>
          </a:xfrm>
        </p:spPr>
        <p:txBody>
          <a:bodyPr vert="horz" lIns="91440" tIns="45720" rIns="91440" bIns="45720" rtlCol="0" anchor="t">
            <a:normAutofit/>
          </a:bodyPr>
          <a:lstStyle/>
          <a:p>
            <a:pPr rtl="0"/>
            <a:r>
              <a:rPr lang="de-DE" sz="2000" dirty="0"/>
              <a:t>Janice, Elena, Anna</a:t>
            </a:r>
          </a:p>
        </p:txBody>
      </p:sp>
      <p:sp>
        <p:nvSpPr>
          <p:cNvPr id="2" name="Textfeld 1">
            <a:extLst>
              <a:ext uri="{FF2B5EF4-FFF2-40B4-BE49-F238E27FC236}">
                <a16:creationId xmlns:a16="http://schemas.microsoft.com/office/drawing/2014/main" id="{33200161-F2BB-354E-B194-23767FD5FB55}"/>
              </a:ext>
            </a:extLst>
          </p:cNvPr>
          <p:cNvSpPr txBox="1"/>
          <p:nvPr/>
        </p:nvSpPr>
        <p:spPr>
          <a:xfrm>
            <a:off x="7004154" y="2440717"/>
            <a:ext cx="4197246" cy="2062103"/>
          </a:xfrm>
          <a:prstGeom prst="rect">
            <a:avLst/>
          </a:prstGeom>
          <a:noFill/>
        </p:spPr>
        <p:txBody>
          <a:bodyPr wrap="square" rtlCol="0">
            <a:spAutoFit/>
          </a:bodyPr>
          <a:lstStyle/>
          <a:p>
            <a:endParaRPr lang="en-GB" sz="3200"/>
          </a:p>
          <a:p>
            <a:r>
              <a:rPr lang="en-GB" sz="3200"/>
              <a:t>Makes things easier.</a:t>
            </a:r>
          </a:p>
          <a:p>
            <a:r>
              <a:rPr lang="en-GB" sz="3200"/>
              <a:t>Makes health easier.</a:t>
            </a:r>
          </a:p>
          <a:p>
            <a:endParaRPr lang="en-GB" sz="3200"/>
          </a:p>
        </p:txBody>
      </p:sp>
      <p:grpSp>
        <p:nvGrpSpPr>
          <p:cNvPr id="7" name="Gruppieren 6">
            <a:extLst>
              <a:ext uri="{FF2B5EF4-FFF2-40B4-BE49-F238E27FC236}">
                <a16:creationId xmlns:a16="http://schemas.microsoft.com/office/drawing/2014/main" id="{90133406-5686-AF31-BB37-D97263B9EC4C}"/>
              </a:ext>
            </a:extLst>
          </p:cNvPr>
          <p:cNvGrpSpPr/>
          <p:nvPr/>
        </p:nvGrpSpPr>
        <p:grpSpPr>
          <a:xfrm>
            <a:off x="1837885" y="1685067"/>
            <a:ext cx="4132160" cy="1501270"/>
            <a:chOff x="7324285" y="3020091"/>
            <a:chExt cx="4132160" cy="1501270"/>
          </a:xfrm>
        </p:grpSpPr>
        <p:pic>
          <p:nvPicPr>
            <p:cNvPr id="9" name="Grafik 8">
              <a:extLst>
                <a:ext uri="{FF2B5EF4-FFF2-40B4-BE49-F238E27FC236}">
                  <a16:creationId xmlns:a16="http://schemas.microsoft.com/office/drawing/2014/main" id="{22C6ED7B-A66D-EB12-C573-80B932E7B397}"/>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10" name="Grafik 9">
              <a:extLst>
                <a:ext uri="{FF2B5EF4-FFF2-40B4-BE49-F238E27FC236}">
                  <a16:creationId xmlns:a16="http://schemas.microsoft.com/office/drawing/2014/main" id="{EB867AAE-7B15-565A-B131-8BF800BF869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11" name="Grafik 10">
              <a:extLst>
                <a:ext uri="{FF2B5EF4-FFF2-40B4-BE49-F238E27FC236}">
                  <a16:creationId xmlns:a16="http://schemas.microsoft.com/office/drawing/2014/main" id="{B52F7607-A903-2F43-FF5B-8AB05CB7FBE3}"/>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288590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1">
                                            <p:txEl>
                                              <p:pRg st="0" end="0"/>
                                            </p:txEl>
                                          </p:spTgt>
                                        </p:tgtEl>
                                        <p:attrNameLst>
                                          <p:attrName>style.visibility</p:attrName>
                                        </p:attrNameLst>
                                      </p:cBhvr>
                                      <p:to>
                                        <p:strVal val="visible"/>
                                      </p:to>
                                    </p:set>
                                    <p:animEffect transition="in" filter="wipe(left)">
                                      <p:cBhvr>
                                        <p:cTn id="7" dur="500"/>
                                        <p:tgtEl>
                                          <p:spTgt spid="8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grpId="0" nodeType="clickEffect">
                                  <p:stCondLst>
                                    <p:cond delay="0"/>
                                  </p:stCondLst>
                                  <p:childTnLst>
                                    <p:animEffect transition="out" filter="fade">
                                      <p:cBhvr>
                                        <p:cTn id="11" dur="750" tmFilter="0, 0; .2, .5; .8, .5; 1, 0"/>
                                        <p:tgtEl>
                                          <p:spTgt spid="2"/>
                                        </p:tgtEl>
                                      </p:cBhvr>
                                    </p:animEffect>
                                    <p:animScale>
                                      <p:cBhvr>
                                        <p:cTn id="12" dur="375"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2193A-1BC5-0A26-4925-BEF2A3FE4598}"/>
              </a:ext>
            </a:extLst>
          </p:cNvPr>
          <p:cNvSpPr>
            <a:spLocks noGrp="1"/>
          </p:cNvSpPr>
          <p:nvPr>
            <p:ph type="title"/>
          </p:nvPr>
        </p:nvSpPr>
        <p:spPr/>
        <p:txBody>
          <a:bodyPr/>
          <a:lstStyle/>
          <a:p>
            <a:r>
              <a:rPr lang="de-DE">
                <a:ea typeface="+mj-lt"/>
                <a:cs typeface="+mj-lt"/>
              </a:rPr>
              <a:t>Quellen</a:t>
            </a:r>
            <a:endParaRPr lang="de-DE"/>
          </a:p>
        </p:txBody>
      </p:sp>
      <p:sp>
        <p:nvSpPr>
          <p:cNvPr id="9" name="Datumsplatzhalter 8">
            <a:extLst>
              <a:ext uri="{FF2B5EF4-FFF2-40B4-BE49-F238E27FC236}">
                <a16:creationId xmlns:a16="http://schemas.microsoft.com/office/drawing/2014/main" id="{8173DCC3-A70D-6F84-DA17-9C79A568BDDB}"/>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11" name="Foliennummernplatzhalter 10">
            <a:extLst>
              <a:ext uri="{FF2B5EF4-FFF2-40B4-BE49-F238E27FC236}">
                <a16:creationId xmlns:a16="http://schemas.microsoft.com/office/drawing/2014/main" id="{A00692FC-0973-0A63-EAED-66704CE26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28" name="Gruppieren 27">
            <a:extLst>
              <a:ext uri="{FF2B5EF4-FFF2-40B4-BE49-F238E27FC236}">
                <a16:creationId xmlns:a16="http://schemas.microsoft.com/office/drawing/2014/main" id="{C1BCF25D-465A-D245-CC01-3AB087A4F7D2}"/>
              </a:ext>
            </a:extLst>
          </p:cNvPr>
          <p:cNvGrpSpPr/>
          <p:nvPr/>
        </p:nvGrpSpPr>
        <p:grpSpPr>
          <a:xfrm>
            <a:off x="5641002" y="6374353"/>
            <a:ext cx="918083" cy="328960"/>
            <a:chOff x="7324285" y="3020091"/>
            <a:chExt cx="4132160" cy="1501270"/>
          </a:xfrm>
        </p:grpSpPr>
        <p:pic>
          <p:nvPicPr>
            <p:cNvPr id="25" name="Grafik 24">
              <a:extLst>
                <a:ext uri="{FF2B5EF4-FFF2-40B4-BE49-F238E27FC236}">
                  <a16:creationId xmlns:a16="http://schemas.microsoft.com/office/drawing/2014/main" id="{76FC0712-37A8-0123-2BFF-3D52D98494F3}"/>
                </a:ext>
              </a:extLst>
            </p:cNvPr>
            <p:cNvPicPr>
              <a:picLocks noChangeAspect="1"/>
            </p:cNvPicPr>
            <p:nvPr/>
          </p:nvPicPr>
          <p:blipFill rotWithShape="1">
            <a:blip r:embed="rId2"/>
            <a:srcRect l="26708" r="41514"/>
            <a:stretch/>
          </p:blipFill>
          <p:spPr>
            <a:xfrm>
              <a:off x="7324285" y="3020091"/>
              <a:ext cx="1518407" cy="1501270"/>
            </a:xfrm>
            <a:prstGeom prst="rect">
              <a:avLst/>
            </a:prstGeom>
          </p:spPr>
        </p:pic>
        <p:pic>
          <p:nvPicPr>
            <p:cNvPr id="26" name="Grafik 25">
              <a:extLst>
                <a:ext uri="{FF2B5EF4-FFF2-40B4-BE49-F238E27FC236}">
                  <a16:creationId xmlns:a16="http://schemas.microsoft.com/office/drawing/2014/main" id="{4DB7D988-84B9-CEA8-9DF5-2E3C4A89E2E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27" name="Grafik 26">
              <a:extLst>
                <a:ext uri="{FF2B5EF4-FFF2-40B4-BE49-F238E27FC236}">
                  <a16:creationId xmlns:a16="http://schemas.microsoft.com/office/drawing/2014/main" id="{C67870F6-CDE5-291E-8C96-F5749B060E54}"/>
                </a:ext>
              </a:extLst>
            </p:cNvPr>
            <p:cNvPicPr>
              <a:picLocks noChangeAspect="1"/>
            </p:cNvPicPr>
            <p:nvPr/>
          </p:nvPicPr>
          <p:blipFill rotWithShape="1">
            <a:blip r:embed="rId2"/>
            <a:srcRect l="61626" r="1"/>
            <a:stretch/>
          </p:blipFill>
          <p:spPr>
            <a:xfrm>
              <a:off x="9622914" y="3020091"/>
              <a:ext cx="1833531" cy="1501270"/>
            </a:xfrm>
            <a:prstGeom prst="rect">
              <a:avLst/>
            </a:prstGeom>
          </p:spPr>
        </p:pic>
      </p:grpSp>
      <p:sp>
        <p:nvSpPr>
          <p:cNvPr id="3" name="Textfeld 2">
            <a:extLst>
              <a:ext uri="{FF2B5EF4-FFF2-40B4-BE49-F238E27FC236}">
                <a16:creationId xmlns:a16="http://schemas.microsoft.com/office/drawing/2014/main" id="{DED64126-C998-49A7-9987-6EBCC8BF9515}"/>
              </a:ext>
            </a:extLst>
          </p:cNvPr>
          <p:cNvSpPr txBox="1"/>
          <p:nvPr/>
        </p:nvSpPr>
        <p:spPr>
          <a:xfrm>
            <a:off x="1287444" y="2139461"/>
            <a:ext cx="8433985" cy="286232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de-DE">
                <a:ea typeface="Source Sans Pro"/>
              </a:rPr>
              <a:t>Schlagzeilen:</a:t>
            </a:r>
          </a:p>
          <a:p>
            <a:r>
              <a:rPr lang="de-DE">
                <a:solidFill>
                  <a:schemeClr val="accent6"/>
                </a:solidFill>
                <a:ea typeface="+mn-lt"/>
                <a:cs typeface="+mn-lt"/>
                <a:hlinkClick r:id="rId5">
                  <a:extLst>
                    <a:ext uri="{A12FA001-AC4F-418D-AE19-62706E023703}">
                      <ahyp:hlinkClr xmlns:ahyp="http://schemas.microsoft.com/office/drawing/2018/hyperlinkcolor" val="tx"/>
                    </a:ext>
                  </a:extLst>
                </a:hlinkClick>
              </a:rPr>
              <a:t>Überlastung Pflege - Pflegenot Deutschland (pflegenot-deutschland.de)</a:t>
            </a:r>
            <a:endParaRPr lang="en-US">
              <a:solidFill>
                <a:schemeClr val="accent6"/>
              </a:solidFill>
              <a:ea typeface="+mn-lt"/>
              <a:cs typeface="+mn-lt"/>
            </a:endParaRPr>
          </a:p>
          <a:p>
            <a:r>
              <a:rPr lang="de-DE">
                <a:solidFill>
                  <a:schemeClr val="accent6"/>
                </a:solidFill>
                <a:ea typeface="+mn-lt"/>
                <a:cs typeface="+mn-lt"/>
                <a:hlinkClick r:id="rId6">
                  <a:extLst>
                    <a:ext uri="{A12FA001-AC4F-418D-AE19-62706E023703}">
                      <ahyp:hlinkClr xmlns:ahyp="http://schemas.microsoft.com/office/drawing/2018/hyperlinkcolor" val="tx"/>
                    </a:ext>
                  </a:extLst>
                </a:hlinkClick>
              </a:rPr>
              <a:t>Medikamentengabe durch Pflegefachkräfte (forum-verlag.com)</a:t>
            </a:r>
            <a:endParaRPr lang="en-US">
              <a:solidFill>
                <a:schemeClr val="accent6"/>
              </a:solidFill>
              <a:ea typeface="+mn-lt"/>
              <a:cs typeface="+mn-lt"/>
            </a:endParaRPr>
          </a:p>
          <a:p>
            <a:r>
              <a:rPr lang="de-DE">
                <a:solidFill>
                  <a:schemeClr val="accent6"/>
                </a:solidFill>
                <a:ea typeface="+mn-lt"/>
                <a:cs typeface="+mn-lt"/>
                <a:hlinkClick r:id="rId7">
                  <a:extLst>
                    <a:ext uri="{A12FA001-AC4F-418D-AE19-62706E023703}">
                      <ahyp:hlinkClr xmlns:ahyp="http://schemas.microsoft.com/office/drawing/2018/hyperlinkcolor" val="tx"/>
                    </a:ext>
                  </a:extLst>
                </a:hlinkClick>
              </a:rPr>
              <a:t>Pflegekräftemangel in Deutschland: wie viele Pflegekräfte fehlen? (gerandu.de)</a:t>
            </a:r>
            <a:endParaRPr lang="de-DE">
              <a:solidFill>
                <a:schemeClr val="accent6"/>
              </a:solidFill>
              <a:ea typeface="+mn-lt"/>
              <a:cs typeface="+mn-lt"/>
            </a:endParaRPr>
          </a:p>
          <a:p>
            <a:r>
              <a:rPr lang="de-DE">
                <a:solidFill>
                  <a:schemeClr val="accent6"/>
                </a:solidFill>
                <a:ea typeface="+mn-lt"/>
                <a:cs typeface="+mn-lt"/>
                <a:hlinkClick r:id="rId8">
                  <a:extLst>
                    <a:ext uri="{A12FA001-AC4F-418D-AE19-62706E023703}">
                      <ahyp:hlinkClr xmlns:ahyp="http://schemas.microsoft.com/office/drawing/2018/hyperlinkcolor" val="tx"/>
                    </a:ext>
                  </a:extLst>
                </a:hlinkClick>
              </a:rPr>
              <a:t>Ältere Menschen - Statistisches Bundesamt (destatis.de)</a:t>
            </a:r>
            <a:endParaRPr lang="de-DE">
              <a:solidFill>
                <a:schemeClr val="accent6"/>
              </a:solidFill>
              <a:ea typeface="+mn-lt"/>
              <a:cs typeface="+mn-lt"/>
            </a:endParaRPr>
          </a:p>
          <a:p>
            <a:endParaRPr lang="de-DE">
              <a:solidFill>
                <a:schemeClr val="accent6"/>
              </a:solidFill>
              <a:ea typeface="Source Sans Pro"/>
            </a:endParaRPr>
          </a:p>
          <a:p>
            <a:r>
              <a:rPr lang="de-DE">
                <a:ea typeface="Source Sans Pro"/>
              </a:rPr>
              <a:t>Pillen:</a:t>
            </a:r>
          </a:p>
          <a:p>
            <a:r>
              <a:rPr lang="de-DE">
                <a:ea typeface="+mn-lt"/>
                <a:cs typeface="+mn-lt"/>
              </a:rPr>
              <a:t>Onlinebilder PowerPoint</a:t>
            </a:r>
            <a:endParaRPr lang="de-DE"/>
          </a:p>
          <a:p>
            <a:endParaRPr lang="de-DE">
              <a:solidFill>
                <a:srgbClr val="5982DB"/>
              </a:solidFill>
              <a:ea typeface="Source Sans Pro"/>
            </a:endParaRPr>
          </a:p>
          <a:p>
            <a:r>
              <a:rPr lang="de-DE">
                <a:ea typeface="Source Sans Pro"/>
              </a:rPr>
              <a:t>Weltkugel: </a:t>
            </a:r>
            <a:r>
              <a:rPr lang="de-DE">
                <a:solidFill>
                  <a:schemeClr val="accent6"/>
                </a:solidFill>
                <a:ea typeface="+mn-lt"/>
                <a:cs typeface="+mn-lt"/>
                <a:hlinkClick r:id="rId9">
                  <a:extLst>
                    <a:ext uri="{A12FA001-AC4F-418D-AE19-62706E023703}">
                      <ahyp:hlinkClr xmlns:ahyp="http://schemas.microsoft.com/office/drawing/2018/hyperlinkcolor" val="tx"/>
                    </a:ext>
                  </a:extLst>
                </a:hlinkClick>
              </a:rPr>
              <a:t>Welt Erde Globus - Kostenloses Foto auf Pixabay</a:t>
            </a:r>
            <a:endParaRPr lang="de-DE">
              <a:solidFill>
                <a:schemeClr val="accent6"/>
              </a:solidFill>
              <a:ea typeface="Source Sans Pro"/>
              <a:hlinkClick r:id="rId9">
                <a:extLst>
                  <a:ext uri="{A12FA001-AC4F-418D-AE19-62706E023703}">
                    <ahyp:hlinkClr xmlns:ahyp="http://schemas.microsoft.com/office/drawing/2018/hyperlinkcolor" val="tx"/>
                  </a:ext>
                </a:extLst>
              </a:hlinkClick>
            </a:endParaRPr>
          </a:p>
        </p:txBody>
      </p:sp>
    </p:spTree>
    <p:extLst>
      <p:ext uri="{BB962C8B-B14F-4D97-AF65-F5344CB8AC3E}">
        <p14:creationId xmlns:p14="http://schemas.microsoft.com/office/powerpoint/2010/main" val="1511661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a:extLst>
              <a:ext uri="{FF2B5EF4-FFF2-40B4-BE49-F238E27FC236}">
                <a16:creationId xmlns:a16="http://schemas.microsoft.com/office/drawing/2014/main" id="{5C87354F-3BBF-1768-6D1A-AF256B33ECA0}"/>
              </a:ext>
            </a:extLst>
          </p:cNvPr>
          <p:cNvSpPr>
            <a:spLocks noGrp="1"/>
          </p:cNvSpPr>
          <p:nvPr>
            <p:ph type="dt" sz="half" idx="10"/>
          </p:nvPr>
        </p:nvSpPr>
        <p:spPr/>
        <p:txBody>
          <a:bodyPr/>
          <a:lstStyle/>
          <a:p>
            <a:pPr>
              <a:defRPr/>
            </a:pPr>
            <a:r>
              <a:rPr lang="de-DE" dirty="0">
                <a:solidFill>
                  <a:prstClr val="black">
                    <a:tint val="75000"/>
                  </a:prstClr>
                </a:solidFill>
              </a:rPr>
              <a:t>13.06.2023</a:t>
            </a:r>
          </a:p>
        </p:txBody>
      </p:sp>
      <p:pic>
        <p:nvPicPr>
          <p:cNvPr id="22" name="Bildplatzhalter 21">
            <a:extLst>
              <a:ext uri="{FF2B5EF4-FFF2-40B4-BE49-F238E27FC236}">
                <a16:creationId xmlns:a16="http://schemas.microsoft.com/office/drawing/2014/main" id="{7B2B88B3-9FC8-6891-09D1-7FBA32F91981}"/>
              </a:ext>
            </a:extLst>
          </p:cNvPr>
          <p:cNvPicPr>
            <a:picLocks noGrp="1" noChangeAspect="1"/>
          </p:cNvPicPr>
          <p:nvPr>
            <p:ph type="pic" sz="quarter" idx="13"/>
          </p:nvPr>
        </p:nvPicPr>
        <p:blipFill>
          <a:blip r:embed="rId3">
            <a:extLst>
              <a:ext uri="{837473B0-CC2E-450A-ABE3-18F120FF3D39}">
                <a1611:picAttrSrcUrl xmlns:a1611="http://schemas.microsoft.com/office/drawing/2016/11/main" r:id="rId4"/>
              </a:ext>
            </a:extLst>
          </a:blip>
          <a:srcRect l="16667" r="16667"/>
          <a:stretch>
            <a:fillRect/>
          </a:stretch>
        </p:blipFill>
        <p:spPr/>
      </p:pic>
      <p:pic>
        <p:nvPicPr>
          <p:cNvPr id="24" name="Bildplatzhalter 23">
            <a:extLst>
              <a:ext uri="{FF2B5EF4-FFF2-40B4-BE49-F238E27FC236}">
                <a16:creationId xmlns:a16="http://schemas.microsoft.com/office/drawing/2014/main" id="{13B804C5-B861-BEEB-A279-1F0DF4B786E7}"/>
              </a:ext>
            </a:extLst>
          </p:cNvPr>
          <p:cNvPicPr>
            <a:picLocks noGrp="1" noChangeAspect="1"/>
          </p:cNvPicPr>
          <p:nvPr>
            <p:ph type="pic" sz="quarter" idx="15"/>
          </p:nvPr>
        </p:nvPicPr>
        <p:blipFill>
          <a:blip r:embed="rId5">
            <a:extLst>
              <a:ext uri="{837473B0-CC2E-450A-ABE3-18F120FF3D39}">
                <a1611:picAttrSrcUrl xmlns:a1611="http://schemas.microsoft.com/office/drawing/2016/11/main" r:id="rId6"/>
              </a:ext>
            </a:extLst>
          </a:blip>
          <a:srcRect l="16667" r="16667"/>
          <a:stretch>
            <a:fillRect/>
          </a:stretch>
        </p:blipFill>
        <p:spPr/>
      </p:pic>
      <p:sp>
        <p:nvSpPr>
          <p:cNvPr id="9" name="Foliennummernplatzhalter 8">
            <a:extLst>
              <a:ext uri="{FF2B5EF4-FFF2-40B4-BE49-F238E27FC236}">
                <a16:creationId xmlns:a16="http://schemas.microsoft.com/office/drawing/2014/main" id="{5648A37E-7F49-372E-FBBF-3F754D46F9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pic>
        <p:nvPicPr>
          <p:cNvPr id="20" name="Bildplatzhalter 19">
            <a:extLst>
              <a:ext uri="{FF2B5EF4-FFF2-40B4-BE49-F238E27FC236}">
                <a16:creationId xmlns:a16="http://schemas.microsoft.com/office/drawing/2014/main" id="{C312E46C-93BE-E7D9-E930-14348AFEE8F4}"/>
              </a:ext>
            </a:extLst>
          </p:cNvPr>
          <p:cNvPicPr>
            <a:picLocks noGrp="1" noChangeAspect="1"/>
          </p:cNvPicPr>
          <p:nvPr>
            <p:ph type="pic" sz="quarter" idx="14"/>
          </p:nvPr>
        </p:nvPicPr>
        <p:blipFill>
          <a:blip r:embed="rId7">
            <a:extLst>
              <a:ext uri="{837473B0-CC2E-450A-ABE3-18F120FF3D39}">
                <a1611:picAttrSrcUrl xmlns:a1611="http://schemas.microsoft.com/office/drawing/2016/11/main" r:id="rId8"/>
              </a:ext>
            </a:extLst>
          </a:blip>
          <a:srcRect l="16646" r="16646"/>
          <a:stretch>
            <a:fillRect/>
          </a:stretch>
        </p:blipFill>
        <p:spPr/>
      </p:pic>
      <p:grpSp>
        <p:nvGrpSpPr>
          <p:cNvPr id="25" name="Gruppieren 24">
            <a:extLst>
              <a:ext uri="{FF2B5EF4-FFF2-40B4-BE49-F238E27FC236}">
                <a16:creationId xmlns:a16="http://schemas.microsoft.com/office/drawing/2014/main" id="{940BBAB0-187B-6694-A06D-B834D423B4A7}"/>
              </a:ext>
            </a:extLst>
          </p:cNvPr>
          <p:cNvGrpSpPr>
            <a:grpSpLocks noChangeAspect="1"/>
          </p:cNvGrpSpPr>
          <p:nvPr/>
        </p:nvGrpSpPr>
        <p:grpSpPr>
          <a:xfrm>
            <a:off x="899049" y="2840840"/>
            <a:ext cx="5450025" cy="2062264"/>
            <a:chOff x="7324285" y="3020091"/>
            <a:chExt cx="4132160" cy="1501270"/>
          </a:xfrm>
        </p:grpSpPr>
        <p:pic>
          <p:nvPicPr>
            <p:cNvPr id="26" name="Grafik 25">
              <a:extLst>
                <a:ext uri="{FF2B5EF4-FFF2-40B4-BE49-F238E27FC236}">
                  <a16:creationId xmlns:a16="http://schemas.microsoft.com/office/drawing/2014/main" id="{7A783A1F-9A75-A083-0283-F19CB71EC995}"/>
                </a:ext>
              </a:extLst>
            </p:cNvPr>
            <p:cNvPicPr>
              <a:picLocks noChangeAspect="1"/>
            </p:cNvPicPr>
            <p:nvPr/>
          </p:nvPicPr>
          <p:blipFill rotWithShape="1">
            <a:blip r:embed="rId9"/>
            <a:srcRect l="26708" r="41514"/>
            <a:stretch/>
          </p:blipFill>
          <p:spPr>
            <a:xfrm>
              <a:off x="7324285" y="3020091"/>
              <a:ext cx="1518407" cy="1501270"/>
            </a:xfrm>
            <a:prstGeom prst="rect">
              <a:avLst/>
            </a:prstGeom>
          </p:spPr>
        </p:pic>
        <p:pic>
          <p:nvPicPr>
            <p:cNvPr id="27" name="Grafik 26">
              <a:extLst>
                <a:ext uri="{FF2B5EF4-FFF2-40B4-BE49-F238E27FC236}">
                  <a16:creationId xmlns:a16="http://schemas.microsoft.com/office/drawing/2014/main" id="{A4DC2E7C-B449-8144-13A6-755F5E953AFB}"/>
                </a:ext>
              </a:extLst>
            </p:cNvPr>
            <p:cNvPicPr>
              <a:picLocks noChangeAspect="1"/>
            </p:cNvPicPr>
            <p:nvPr/>
          </p:nvPicPr>
          <p:blipFill rotWithShape="1">
            <a:blip r:embed="rId10">
              <a:extLst>
                <a:ext uri="{BEBA8EAE-BF5A-486C-A8C5-ECC9F3942E4B}">
                  <a14:imgProps xmlns:a14="http://schemas.microsoft.com/office/drawing/2010/main">
                    <a14:imgLayer r:embed="rId11">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28" name="Grafik 27">
              <a:extLst>
                <a:ext uri="{FF2B5EF4-FFF2-40B4-BE49-F238E27FC236}">
                  <a16:creationId xmlns:a16="http://schemas.microsoft.com/office/drawing/2014/main" id="{B6167FA3-3846-375E-A870-0679C0F16819}"/>
                </a:ext>
              </a:extLst>
            </p:cNvPr>
            <p:cNvPicPr>
              <a:picLocks noChangeAspect="1"/>
            </p:cNvPicPr>
            <p:nvPr/>
          </p:nvPicPr>
          <p:blipFill rotWithShape="1">
            <a:blip r:embed="rId9"/>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383702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50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10" presetClass="entr" presetSubtype="0" fill="hold" nodeType="withEffect">
                                  <p:stCondLst>
                                    <p:cond delay="100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125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500"/>
                                        <p:tgtEl>
                                          <p:spTgt spid="24"/>
                                        </p:tgtEl>
                                      </p:cBhvr>
                                    </p:animEffect>
                                  </p:childTnLst>
                                </p:cTn>
                              </p:par>
                              <p:par>
                                <p:cTn id="16" presetID="10" presetClass="entr" presetSubtype="0" fill="hold" nodeType="withEffect">
                                  <p:stCondLst>
                                    <p:cond delay="150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DC7AE00E-3BDF-4D30-9783-F4262EB668F3}"/>
              </a:ext>
            </a:extLst>
          </p:cNvPr>
          <p:cNvSpPr>
            <a:spLocks noGrp="1"/>
          </p:cNvSpPr>
          <p:nvPr>
            <p:ph type="ctrTitle"/>
          </p:nvPr>
        </p:nvSpPr>
        <p:spPr>
          <a:xfrm>
            <a:off x="1233183" y="618551"/>
            <a:ext cx="5243118" cy="2885715"/>
          </a:xfrm>
        </p:spPr>
        <p:txBody>
          <a:bodyPr rtlCol="0">
            <a:normAutofit/>
          </a:bodyPr>
          <a:lstStyle/>
          <a:p>
            <a:pPr rtl="0"/>
            <a:r>
              <a:rPr lang="de-DE" sz="4400"/>
              <a:t>UNSER GESCHÄFTS-MODELL</a:t>
            </a:r>
          </a:p>
        </p:txBody>
      </p:sp>
      <p:grpSp>
        <p:nvGrpSpPr>
          <p:cNvPr id="6" name="Gruppieren 5">
            <a:extLst>
              <a:ext uri="{FF2B5EF4-FFF2-40B4-BE49-F238E27FC236}">
                <a16:creationId xmlns:a16="http://schemas.microsoft.com/office/drawing/2014/main" id="{E8EFC27E-EEA8-5DD1-12AD-424AD122CA5B}"/>
              </a:ext>
            </a:extLst>
          </p:cNvPr>
          <p:cNvGrpSpPr/>
          <p:nvPr/>
        </p:nvGrpSpPr>
        <p:grpSpPr>
          <a:xfrm>
            <a:off x="7223618" y="4000429"/>
            <a:ext cx="4132160" cy="1501270"/>
            <a:chOff x="7324285" y="3020091"/>
            <a:chExt cx="4132160" cy="1501270"/>
          </a:xfrm>
        </p:grpSpPr>
        <p:pic>
          <p:nvPicPr>
            <p:cNvPr id="7" name="Grafik 6">
              <a:extLst>
                <a:ext uri="{FF2B5EF4-FFF2-40B4-BE49-F238E27FC236}">
                  <a16:creationId xmlns:a16="http://schemas.microsoft.com/office/drawing/2014/main" id="{7E38B77F-B202-2949-AFD5-BEC6B0363AEA}"/>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8" name="Grafik 7">
              <a:extLst>
                <a:ext uri="{FF2B5EF4-FFF2-40B4-BE49-F238E27FC236}">
                  <a16:creationId xmlns:a16="http://schemas.microsoft.com/office/drawing/2014/main" id="{1B713402-BE72-975F-7068-2114B538F4B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9" name="Grafik 8">
              <a:extLst>
                <a:ext uri="{FF2B5EF4-FFF2-40B4-BE49-F238E27FC236}">
                  <a16:creationId xmlns:a16="http://schemas.microsoft.com/office/drawing/2014/main" id="{ED36640E-B895-D4C0-ACA8-F356E8877AF9}"/>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2307151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547373A-AB35-ED2A-F701-18B0665DF5AB}"/>
              </a:ext>
            </a:extLst>
          </p:cNvPr>
          <p:cNvSpPr>
            <a:spLocks noGrp="1"/>
          </p:cNvSpPr>
          <p:nvPr>
            <p:ph type="title"/>
          </p:nvPr>
        </p:nvSpPr>
        <p:spPr/>
        <p:txBody>
          <a:bodyPr/>
          <a:lstStyle/>
          <a:p>
            <a:r>
              <a:rPr lang="de-DE" dirty="0"/>
              <a:t>Geschäftsmodell</a:t>
            </a:r>
          </a:p>
        </p:txBody>
      </p:sp>
      <p:sp>
        <p:nvSpPr>
          <p:cNvPr id="3" name="Textplatzhalter 2">
            <a:extLst>
              <a:ext uri="{FF2B5EF4-FFF2-40B4-BE49-F238E27FC236}">
                <a16:creationId xmlns:a16="http://schemas.microsoft.com/office/drawing/2014/main" id="{3912B044-62F0-63A5-50F4-C3A116E1CFCE}"/>
              </a:ext>
            </a:extLst>
          </p:cNvPr>
          <p:cNvSpPr>
            <a:spLocks noGrp="1"/>
          </p:cNvSpPr>
          <p:nvPr>
            <p:ph type="body" sz="quarter" idx="13"/>
          </p:nvPr>
        </p:nvSpPr>
        <p:spPr/>
        <p:txBody>
          <a:bodyPr vert="horz" lIns="91440" tIns="45720" rIns="91440" bIns="45720" rtlCol="0" anchor="t">
            <a:normAutofit/>
          </a:bodyPr>
          <a:lstStyle/>
          <a:p>
            <a:r>
              <a:rPr lang="de-DE" sz="2400">
                <a:ea typeface="Source Sans Pro"/>
              </a:rPr>
              <a:t>Aktuelle Trends</a:t>
            </a:r>
            <a:endParaRPr lang="de-DE" sz="2400"/>
          </a:p>
        </p:txBody>
      </p:sp>
      <p:sp>
        <p:nvSpPr>
          <p:cNvPr id="4" name="Textplatzhalter 3">
            <a:extLst>
              <a:ext uri="{FF2B5EF4-FFF2-40B4-BE49-F238E27FC236}">
                <a16:creationId xmlns:a16="http://schemas.microsoft.com/office/drawing/2014/main" id="{A69220C5-938E-09FD-1018-C652E56697D2}"/>
              </a:ext>
            </a:extLst>
          </p:cNvPr>
          <p:cNvSpPr>
            <a:spLocks noGrp="1"/>
          </p:cNvSpPr>
          <p:nvPr>
            <p:ph type="body" sz="quarter" idx="14"/>
          </p:nvPr>
        </p:nvSpPr>
        <p:spPr/>
        <p:txBody>
          <a:bodyPr vert="horz" lIns="91440" tIns="45720" rIns="91440" bIns="45720" rtlCol="0" anchor="t">
            <a:normAutofit/>
          </a:bodyPr>
          <a:lstStyle/>
          <a:p>
            <a:r>
              <a:rPr lang="de-DE">
                <a:ea typeface="Source Sans Pro"/>
              </a:rPr>
              <a:t>Fachkräftemangel</a:t>
            </a:r>
          </a:p>
          <a:p>
            <a:r>
              <a:rPr lang="de-DE">
                <a:ea typeface="Source Sans Pro"/>
              </a:rPr>
              <a:t>Wandel der Demografie</a:t>
            </a:r>
          </a:p>
          <a:p>
            <a:endParaRPr lang="de-DE"/>
          </a:p>
          <a:p>
            <a:pPr marL="0" indent="0">
              <a:buNone/>
            </a:pPr>
            <a:r>
              <a:rPr lang="de-DE">
                <a:ea typeface="Source Sans Pro"/>
              </a:rPr>
              <a:t>Folge: </a:t>
            </a:r>
          </a:p>
          <a:p>
            <a:r>
              <a:rPr lang="de-DE">
                <a:ea typeface="Source Sans Pro"/>
              </a:rPr>
              <a:t>Überlastete Alten- / Pflegeheime</a:t>
            </a:r>
          </a:p>
          <a:p>
            <a:r>
              <a:rPr lang="de-DE">
                <a:ea typeface="Source Sans Pro"/>
              </a:rPr>
              <a:t>Überforderte Pflegekräfte</a:t>
            </a:r>
          </a:p>
          <a:p>
            <a:endParaRPr lang="de-DE">
              <a:ea typeface="Source Sans Pro"/>
            </a:endParaRPr>
          </a:p>
          <a:p>
            <a:endParaRPr lang="de-DE">
              <a:ea typeface="Source Sans Pro"/>
            </a:endParaRPr>
          </a:p>
        </p:txBody>
      </p:sp>
      <p:sp>
        <p:nvSpPr>
          <p:cNvPr id="5" name="Textplatzhalter 4">
            <a:extLst>
              <a:ext uri="{FF2B5EF4-FFF2-40B4-BE49-F238E27FC236}">
                <a16:creationId xmlns:a16="http://schemas.microsoft.com/office/drawing/2014/main" id="{5F4DA580-99DF-3598-95FD-796F2F32A0E4}"/>
              </a:ext>
            </a:extLst>
          </p:cNvPr>
          <p:cNvSpPr>
            <a:spLocks noGrp="1"/>
          </p:cNvSpPr>
          <p:nvPr>
            <p:ph type="body" sz="quarter" idx="15"/>
          </p:nvPr>
        </p:nvSpPr>
        <p:spPr/>
        <p:txBody>
          <a:bodyPr vert="horz" lIns="91440" tIns="45720" rIns="91440" bIns="45720" rtlCol="0" anchor="t">
            <a:normAutofit/>
          </a:bodyPr>
          <a:lstStyle/>
          <a:p>
            <a:r>
              <a:rPr lang="de-DE" sz="2400">
                <a:ea typeface="Source Sans Pro"/>
              </a:rPr>
              <a:t>Produktangebot</a:t>
            </a:r>
            <a:endParaRPr lang="de-DE" sz="2400"/>
          </a:p>
        </p:txBody>
      </p:sp>
      <p:sp>
        <p:nvSpPr>
          <p:cNvPr id="6" name="Textplatzhalter 5">
            <a:extLst>
              <a:ext uri="{FF2B5EF4-FFF2-40B4-BE49-F238E27FC236}">
                <a16:creationId xmlns:a16="http://schemas.microsoft.com/office/drawing/2014/main" id="{70611DFF-B10D-8631-116F-B26A7829D1C7}"/>
              </a:ext>
            </a:extLst>
          </p:cNvPr>
          <p:cNvSpPr>
            <a:spLocks noGrp="1"/>
          </p:cNvSpPr>
          <p:nvPr>
            <p:ph type="body" sz="quarter" idx="16"/>
          </p:nvPr>
        </p:nvSpPr>
        <p:spPr/>
        <p:txBody>
          <a:bodyPr vert="horz" lIns="91440" tIns="45720" rIns="91440" bIns="45720" rtlCol="0" anchor="t">
            <a:normAutofit/>
          </a:bodyPr>
          <a:lstStyle/>
          <a:p>
            <a:r>
              <a:rPr lang="de-DE" dirty="0">
                <a:ea typeface="Source Sans Pro"/>
              </a:rPr>
              <a:t>Automatisierter Pillenausgeber nach Bedarf</a:t>
            </a:r>
          </a:p>
          <a:p>
            <a:r>
              <a:rPr lang="de-DE" dirty="0">
                <a:ea typeface="Source Sans Pro"/>
              </a:rPr>
              <a:t>Sprachsteuerung</a:t>
            </a:r>
          </a:p>
          <a:p>
            <a:r>
              <a:rPr lang="de-DE" dirty="0">
                <a:ea typeface="Source Sans Pro"/>
              </a:rPr>
              <a:t>Authentifizierung über RFID-Chip</a:t>
            </a:r>
          </a:p>
          <a:p>
            <a:r>
              <a:rPr lang="de-DE" dirty="0">
                <a:ea typeface="Source Sans Pro"/>
              </a:rPr>
              <a:t>Verfügbarkeitskontrolle mit Alarm </a:t>
            </a:r>
          </a:p>
          <a:p>
            <a:r>
              <a:rPr lang="de-DE" dirty="0">
                <a:ea typeface="Source Sans Pro"/>
              </a:rPr>
              <a:t>Automatischer Bestellvorgang möglich</a:t>
            </a:r>
          </a:p>
        </p:txBody>
      </p:sp>
      <p:sp>
        <p:nvSpPr>
          <p:cNvPr id="7" name="Textplatzhalter 6">
            <a:extLst>
              <a:ext uri="{FF2B5EF4-FFF2-40B4-BE49-F238E27FC236}">
                <a16:creationId xmlns:a16="http://schemas.microsoft.com/office/drawing/2014/main" id="{0EF9FE4A-C2FA-C278-B6D7-79ECD7BD0870}"/>
              </a:ext>
            </a:extLst>
          </p:cNvPr>
          <p:cNvSpPr>
            <a:spLocks noGrp="1"/>
          </p:cNvSpPr>
          <p:nvPr>
            <p:ph type="body" sz="quarter" idx="17"/>
          </p:nvPr>
        </p:nvSpPr>
        <p:spPr/>
        <p:txBody>
          <a:bodyPr vert="horz" lIns="91440" tIns="45720" rIns="91440" bIns="45720" rtlCol="0" anchor="t">
            <a:normAutofit fontScale="85000" lnSpcReduction="10000"/>
          </a:bodyPr>
          <a:lstStyle/>
          <a:p>
            <a:r>
              <a:rPr lang="de-DE">
                <a:ea typeface="Source Sans Pro"/>
              </a:rPr>
              <a:t>Geschäftsmodell-Muster</a:t>
            </a:r>
            <a:endParaRPr lang="de-DE"/>
          </a:p>
        </p:txBody>
      </p:sp>
      <p:sp>
        <p:nvSpPr>
          <p:cNvPr id="8" name="Textplatzhalter 7">
            <a:extLst>
              <a:ext uri="{FF2B5EF4-FFF2-40B4-BE49-F238E27FC236}">
                <a16:creationId xmlns:a16="http://schemas.microsoft.com/office/drawing/2014/main" id="{DECF9C0F-AD99-E2C3-45B8-07A22F734F81}"/>
              </a:ext>
            </a:extLst>
          </p:cNvPr>
          <p:cNvSpPr>
            <a:spLocks noGrp="1"/>
          </p:cNvSpPr>
          <p:nvPr>
            <p:ph type="body" sz="quarter" idx="18"/>
          </p:nvPr>
        </p:nvSpPr>
        <p:spPr/>
        <p:txBody>
          <a:bodyPr vert="horz" lIns="91440" tIns="45720" rIns="91440" bIns="45720" rtlCol="0" anchor="t">
            <a:normAutofit/>
          </a:bodyPr>
          <a:lstStyle/>
          <a:p>
            <a:r>
              <a:rPr lang="de-DE" dirty="0">
                <a:ea typeface="Source Sans Pro"/>
              </a:rPr>
              <a:t>Einnahmequelle:         </a:t>
            </a:r>
            <a:r>
              <a:rPr lang="de-DE" dirty="0" err="1">
                <a:ea typeface="Source Sans Pro"/>
              </a:rPr>
              <a:t>Subscription</a:t>
            </a:r>
            <a:r>
              <a:rPr lang="de-DE" dirty="0">
                <a:ea typeface="Source Sans Pro"/>
              </a:rPr>
              <a:t> + Anzahlung </a:t>
            </a:r>
          </a:p>
        </p:txBody>
      </p:sp>
      <p:sp>
        <p:nvSpPr>
          <p:cNvPr id="9" name="Datumsplatzhalter 8">
            <a:extLst>
              <a:ext uri="{FF2B5EF4-FFF2-40B4-BE49-F238E27FC236}">
                <a16:creationId xmlns:a16="http://schemas.microsoft.com/office/drawing/2014/main" id="{8D0A10F1-D21F-4FFB-D576-17635FC73D71}"/>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11" name="Foliennummernplatzhalter 10">
            <a:extLst>
              <a:ext uri="{FF2B5EF4-FFF2-40B4-BE49-F238E27FC236}">
                <a16:creationId xmlns:a16="http://schemas.microsoft.com/office/drawing/2014/main" id="{F5DA4C64-B36F-250A-7DAB-D9E6D46D34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6" name="Gruppieren 15">
            <a:extLst>
              <a:ext uri="{FF2B5EF4-FFF2-40B4-BE49-F238E27FC236}">
                <a16:creationId xmlns:a16="http://schemas.microsoft.com/office/drawing/2014/main" id="{AE286BC3-F1F8-A5FB-CAE4-C0196D999C14}"/>
              </a:ext>
            </a:extLst>
          </p:cNvPr>
          <p:cNvGrpSpPr/>
          <p:nvPr/>
        </p:nvGrpSpPr>
        <p:grpSpPr>
          <a:xfrm>
            <a:off x="5641004" y="6374353"/>
            <a:ext cx="918084" cy="328960"/>
            <a:chOff x="7324285" y="3020091"/>
            <a:chExt cx="4132160" cy="1501270"/>
          </a:xfrm>
        </p:grpSpPr>
        <p:pic>
          <p:nvPicPr>
            <p:cNvPr id="13" name="Grafik 12">
              <a:extLst>
                <a:ext uri="{FF2B5EF4-FFF2-40B4-BE49-F238E27FC236}">
                  <a16:creationId xmlns:a16="http://schemas.microsoft.com/office/drawing/2014/main" id="{A8168207-6176-8C41-65FA-8DF8D27F36E1}"/>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14" name="Grafik 13">
              <a:extLst>
                <a:ext uri="{FF2B5EF4-FFF2-40B4-BE49-F238E27FC236}">
                  <a16:creationId xmlns:a16="http://schemas.microsoft.com/office/drawing/2014/main" id="{40F36821-7108-4465-4A7A-D7AD09A35ED0}"/>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15" name="Grafik 14">
              <a:extLst>
                <a:ext uri="{FF2B5EF4-FFF2-40B4-BE49-F238E27FC236}">
                  <a16:creationId xmlns:a16="http://schemas.microsoft.com/office/drawing/2014/main" id="{83E2D56E-BB7C-4E5E-B99A-C439FE1C2617}"/>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2245179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fade">
                                      <p:cBhvr>
                                        <p:cTn id="27" dur="500"/>
                                        <p:tgtEl>
                                          <p:spTgt spid="5">
                                            <p:txEl>
                                              <p:pRg st="0" end="0"/>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6">
                                            <p:txEl>
                                              <p:pRg st="0" end="0"/>
                                            </p:txEl>
                                          </p:spTgt>
                                        </p:tgtEl>
                                        <p:attrNameLst>
                                          <p:attrName>style.visibility</p:attrName>
                                        </p:attrNameLst>
                                      </p:cBhvr>
                                      <p:to>
                                        <p:strVal val="visible"/>
                                      </p:to>
                                    </p:set>
                                    <p:animEffect transition="in" filter="fade">
                                      <p:cBhvr>
                                        <p:cTn id="30" dur="500"/>
                                        <p:tgtEl>
                                          <p:spTgt spid="6">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fade">
                                      <p:cBhvr>
                                        <p:cTn id="33" dur="500"/>
                                        <p:tgtEl>
                                          <p:spTgt spid="6">
                                            <p:txEl>
                                              <p:pRg st="1" end="1"/>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2" end="2"/>
                                            </p:txEl>
                                          </p:spTgt>
                                        </p:tgtEl>
                                        <p:attrNameLst>
                                          <p:attrName>style.visibility</p:attrName>
                                        </p:attrNameLst>
                                      </p:cBhvr>
                                      <p:to>
                                        <p:strVal val="visible"/>
                                      </p:to>
                                    </p:set>
                                    <p:animEffect transition="in" filter="fade">
                                      <p:cBhvr>
                                        <p:cTn id="36" dur="500"/>
                                        <p:tgtEl>
                                          <p:spTgt spid="6">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3" end="3"/>
                                            </p:txEl>
                                          </p:spTgt>
                                        </p:tgtEl>
                                        <p:attrNameLst>
                                          <p:attrName>style.visibility</p:attrName>
                                        </p:attrNameLst>
                                      </p:cBhvr>
                                      <p:to>
                                        <p:strVal val="visible"/>
                                      </p:to>
                                    </p:set>
                                    <p:animEffect transition="in" filter="fade">
                                      <p:cBhvr>
                                        <p:cTn id="39" dur="500"/>
                                        <p:tgtEl>
                                          <p:spTgt spid="6">
                                            <p:txEl>
                                              <p:pRg st="3" end="3"/>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4" end="4"/>
                                            </p:txEl>
                                          </p:spTgt>
                                        </p:tgtEl>
                                        <p:attrNameLst>
                                          <p:attrName>style.visibility</p:attrName>
                                        </p:attrNameLst>
                                      </p:cBhvr>
                                      <p:to>
                                        <p:strVal val="visible"/>
                                      </p:to>
                                    </p:set>
                                    <p:animEffect transition="in" filter="fade">
                                      <p:cBhvr>
                                        <p:cTn id="42" dur="500"/>
                                        <p:tgtEl>
                                          <p:spTgt spid="6">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0" end="0"/>
                                            </p:txEl>
                                          </p:spTgt>
                                        </p:tgtEl>
                                        <p:attrNameLst>
                                          <p:attrName>style.visibility</p:attrName>
                                        </p:attrNameLst>
                                      </p:cBhvr>
                                      <p:to>
                                        <p:strVal val="visible"/>
                                      </p:to>
                                    </p:set>
                                    <p:animEffect transition="in" filter="fade">
                                      <p:cBhvr>
                                        <p:cTn id="47" dur="500"/>
                                        <p:tgtEl>
                                          <p:spTgt spid="7">
                                            <p:txEl>
                                              <p:pRg st="0" end="0"/>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8">
                                            <p:txEl>
                                              <p:pRg st="0" end="0"/>
                                            </p:txEl>
                                          </p:spTgt>
                                        </p:tgtEl>
                                        <p:attrNameLst>
                                          <p:attrName>style.visibility</p:attrName>
                                        </p:attrNameLst>
                                      </p:cBhvr>
                                      <p:to>
                                        <p:strVal val="visible"/>
                                      </p:to>
                                    </p:set>
                                    <p:animEffect transition="in" filter="fade">
                                      <p:cBhvr>
                                        <p:cTn id="50"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build="p"/>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2193A-1BC5-0A26-4925-BEF2A3FE4598}"/>
              </a:ext>
            </a:extLst>
          </p:cNvPr>
          <p:cNvSpPr>
            <a:spLocks noGrp="1"/>
          </p:cNvSpPr>
          <p:nvPr>
            <p:ph type="title"/>
          </p:nvPr>
        </p:nvSpPr>
        <p:spPr/>
        <p:txBody>
          <a:bodyPr/>
          <a:lstStyle/>
          <a:p>
            <a:r>
              <a:rPr lang="de-DE">
                <a:ea typeface="+mj-lt"/>
                <a:cs typeface="+mj-lt"/>
              </a:rPr>
              <a:t>Geschäftsmodell</a:t>
            </a:r>
          </a:p>
        </p:txBody>
      </p:sp>
      <p:sp>
        <p:nvSpPr>
          <p:cNvPr id="3" name="Textplatzhalter 2">
            <a:extLst>
              <a:ext uri="{FF2B5EF4-FFF2-40B4-BE49-F238E27FC236}">
                <a16:creationId xmlns:a16="http://schemas.microsoft.com/office/drawing/2014/main" id="{14C89EBC-D6F9-B543-CFEE-1271595749BB}"/>
              </a:ext>
            </a:extLst>
          </p:cNvPr>
          <p:cNvSpPr>
            <a:spLocks noGrp="1"/>
          </p:cNvSpPr>
          <p:nvPr>
            <p:ph type="body" sz="quarter" idx="13"/>
          </p:nvPr>
        </p:nvSpPr>
        <p:spPr/>
        <p:txBody>
          <a:bodyPr vert="horz" lIns="91440" tIns="45720" rIns="91440" bIns="45720" rtlCol="0" anchor="t">
            <a:normAutofit/>
          </a:bodyPr>
          <a:lstStyle/>
          <a:p>
            <a:r>
              <a:rPr lang="de-DE" sz="2400">
                <a:ea typeface="Source Sans Pro"/>
              </a:rPr>
              <a:t>Kunden</a:t>
            </a:r>
          </a:p>
        </p:txBody>
      </p:sp>
      <p:sp>
        <p:nvSpPr>
          <p:cNvPr id="4" name="Textplatzhalter 3">
            <a:extLst>
              <a:ext uri="{FF2B5EF4-FFF2-40B4-BE49-F238E27FC236}">
                <a16:creationId xmlns:a16="http://schemas.microsoft.com/office/drawing/2014/main" id="{8453A8D7-CBFB-AD70-C956-22BD4639A30B}"/>
              </a:ext>
            </a:extLst>
          </p:cNvPr>
          <p:cNvSpPr>
            <a:spLocks noGrp="1"/>
          </p:cNvSpPr>
          <p:nvPr>
            <p:ph type="body" sz="quarter" idx="14"/>
          </p:nvPr>
        </p:nvSpPr>
        <p:spPr/>
        <p:txBody>
          <a:bodyPr vert="horz" lIns="91440" tIns="45720" rIns="91440" bIns="45720" rtlCol="0" anchor="t">
            <a:normAutofit/>
          </a:bodyPr>
          <a:lstStyle/>
          <a:p>
            <a:r>
              <a:rPr lang="de-DE" sz="1900">
                <a:ea typeface="Source Sans Pro"/>
              </a:rPr>
              <a:t>Alten-/ Pflegeheime</a:t>
            </a:r>
          </a:p>
          <a:p>
            <a:r>
              <a:rPr lang="de-DE" sz="1900">
                <a:ea typeface="Source Sans Pro"/>
              </a:rPr>
              <a:t>Psychiatrische Kliniken</a:t>
            </a:r>
          </a:p>
          <a:p>
            <a:r>
              <a:rPr lang="de-DE" sz="1900">
                <a:ea typeface="Source Sans Pro"/>
              </a:rPr>
              <a:t>Krankenhäuser</a:t>
            </a:r>
          </a:p>
          <a:p>
            <a:pPr marL="0" indent="0">
              <a:buNone/>
            </a:pPr>
            <a:endParaRPr lang="de-DE" sz="1900">
              <a:ea typeface="Source Sans Pro"/>
            </a:endParaRPr>
          </a:p>
          <a:p>
            <a:pPr marL="0" indent="0">
              <a:buNone/>
            </a:pPr>
            <a:r>
              <a:rPr lang="de-DE" sz="1900">
                <a:ea typeface="Source Sans Pro"/>
              </a:rPr>
              <a:t>Betreuung, Service, Ansprechpartner</a:t>
            </a:r>
          </a:p>
          <a:p>
            <a:pPr marL="0" indent="0">
              <a:buNone/>
            </a:pPr>
            <a:r>
              <a:rPr lang="de-DE" sz="1900">
                <a:ea typeface="Source Sans Pro"/>
              </a:rPr>
              <a:t>Schulungen</a:t>
            </a:r>
          </a:p>
          <a:p>
            <a:pPr marL="0" indent="0">
              <a:buNone/>
            </a:pPr>
            <a:r>
              <a:rPr lang="de-DE" sz="1900">
                <a:ea typeface="Source Sans Pro"/>
              </a:rPr>
              <a:t>E-Mail, Telefon, Plakate, Briefkastenwerbung, </a:t>
            </a:r>
            <a:r>
              <a:rPr lang="de-DE" sz="1900" err="1">
                <a:ea typeface="Source Sans Pro"/>
              </a:rPr>
              <a:t>DBfK</a:t>
            </a:r>
            <a:endParaRPr lang="de-DE" sz="1900">
              <a:ea typeface="Source Sans Pro"/>
            </a:endParaRPr>
          </a:p>
        </p:txBody>
      </p:sp>
      <p:sp>
        <p:nvSpPr>
          <p:cNvPr id="5" name="Textplatzhalter 4">
            <a:extLst>
              <a:ext uri="{FF2B5EF4-FFF2-40B4-BE49-F238E27FC236}">
                <a16:creationId xmlns:a16="http://schemas.microsoft.com/office/drawing/2014/main" id="{FA413DD7-2AE6-62FF-0312-1BE69DD893F8}"/>
              </a:ext>
            </a:extLst>
          </p:cNvPr>
          <p:cNvSpPr>
            <a:spLocks noGrp="1"/>
          </p:cNvSpPr>
          <p:nvPr>
            <p:ph type="body" sz="quarter" idx="15"/>
          </p:nvPr>
        </p:nvSpPr>
        <p:spPr/>
        <p:txBody>
          <a:bodyPr vert="horz" lIns="91440" tIns="45720" rIns="91440" bIns="45720" rtlCol="0" anchor="t">
            <a:normAutofit/>
          </a:bodyPr>
          <a:lstStyle/>
          <a:p>
            <a:r>
              <a:rPr lang="de-DE" sz="2400">
                <a:ea typeface="Source Sans Pro"/>
              </a:rPr>
              <a:t>Nutzenversprechen</a:t>
            </a:r>
            <a:endParaRPr lang="de-DE">
              <a:ea typeface="Source Sans Pro"/>
            </a:endParaRPr>
          </a:p>
        </p:txBody>
      </p:sp>
      <p:sp>
        <p:nvSpPr>
          <p:cNvPr id="6" name="Textplatzhalter 5">
            <a:extLst>
              <a:ext uri="{FF2B5EF4-FFF2-40B4-BE49-F238E27FC236}">
                <a16:creationId xmlns:a16="http://schemas.microsoft.com/office/drawing/2014/main" id="{8163C21F-5938-DC53-F7EB-A92C8D8D794C}"/>
              </a:ext>
            </a:extLst>
          </p:cNvPr>
          <p:cNvSpPr>
            <a:spLocks noGrp="1"/>
          </p:cNvSpPr>
          <p:nvPr>
            <p:ph type="body" sz="quarter" idx="16"/>
          </p:nvPr>
        </p:nvSpPr>
        <p:spPr>
          <a:xfrm>
            <a:off x="4356809" y="2666318"/>
            <a:ext cx="3534208" cy="3685510"/>
          </a:xfrm>
        </p:spPr>
        <p:txBody>
          <a:bodyPr vert="horz" lIns="91440" tIns="45720" rIns="91440" bIns="45720" rtlCol="0" anchor="t">
            <a:noAutofit/>
          </a:bodyPr>
          <a:lstStyle/>
          <a:p>
            <a:r>
              <a:rPr lang="de-DE" sz="1900" dirty="0">
                <a:ea typeface="Source Sans Pro"/>
              </a:rPr>
              <a:t>Automatisierte, patienten-gerechte Ausgabe der Tabletten durch Sprache</a:t>
            </a:r>
          </a:p>
          <a:p>
            <a:r>
              <a:rPr lang="de-DE" sz="1900" dirty="0">
                <a:ea typeface="Source Sans Pro"/>
              </a:rPr>
              <a:t>Zeiteinsparung, weniger Stress und Belastung </a:t>
            </a:r>
            <a:endParaRPr lang="de-DE" dirty="0">
              <a:ea typeface="Source Sans Pro"/>
            </a:endParaRPr>
          </a:p>
          <a:p>
            <a:r>
              <a:rPr lang="de-DE" sz="1900" dirty="0">
                <a:ea typeface="Source Sans Pro"/>
              </a:rPr>
              <a:t>Minimierung der Fehleranfälligkeit</a:t>
            </a:r>
          </a:p>
          <a:p>
            <a:r>
              <a:rPr lang="de-DE" sz="1900" dirty="0">
                <a:ea typeface="Source Sans Pro"/>
              </a:rPr>
              <a:t>Nachverfolgung </a:t>
            </a:r>
          </a:p>
          <a:p>
            <a:r>
              <a:rPr lang="de-DE" sz="1900" dirty="0">
                <a:ea typeface="Source Sans Pro"/>
              </a:rPr>
              <a:t>Überwachung entlastet Pflegekräfte</a:t>
            </a:r>
          </a:p>
          <a:p>
            <a:r>
              <a:rPr lang="de-DE" sz="1900" dirty="0">
                <a:ea typeface="Source Sans Pro"/>
              </a:rPr>
              <a:t>Automatische Nachbestellung</a:t>
            </a:r>
          </a:p>
        </p:txBody>
      </p:sp>
      <p:sp>
        <p:nvSpPr>
          <p:cNvPr id="7" name="Textplatzhalter 6">
            <a:extLst>
              <a:ext uri="{FF2B5EF4-FFF2-40B4-BE49-F238E27FC236}">
                <a16:creationId xmlns:a16="http://schemas.microsoft.com/office/drawing/2014/main" id="{0D329CA1-635E-DA85-057B-3BB49CD4413C}"/>
              </a:ext>
            </a:extLst>
          </p:cNvPr>
          <p:cNvSpPr>
            <a:spLocks noGrp="1"/>
          </p:cNvSpPr>
          <p:nvPr>
            <p:ph type="body" sz="quarter" idx="17"/>
          </p:nvPr>
        </p:nvSpPr>
        <p:spPr>
          <a:xfrm>
            <a:off x="8209226" y="2014538"/>
            <a:ext cx="3693696" cy="518874"/>
          </a:xfrm>
        </p:spPr>
        <p:txBody>
          <a:bodyPr vert="horz" lIns="91440" tIns="45720" rIns="91440" bIns="45720" rtlCol="0" anchor="t">
            <a:noAutofit/>
          </a:bodyPr>
          <a:lstStyle/>
          <a:p>
            <a:r>
              <a:rPr lang="de-DE" sz="2400">
                <a:ea typeface="Source Sans Pro"/>
              </a:rPr>
              <a:t>Smart Products/ Services</a:t>
            </a:r>
          </a:p>
        </p:txBody>
      </p:sp>
      <p:sp>
        <p:nvSpPr>
          <p:cNvPr id="8" name="Textplatzhalter 7">
            <a:extLst>
              <a:ext uri="{FF2B5EF4-FFF2-40B4-BE49-F238E27FC236}">
                <a16:creationId xmlns:a16="http://schemas.microsoft.com/office/drawing/2014/main" id="{BF56990E-CDE2-7BD4-B9BF-EA581A7A4574}"/>
              </a:ext>
            </a:extLst>
          </p:cNvPr>
          <p:cNvSpPr>
            <a:spLocks noGrp="1"/>
          </p:cNvSpPr>
          <p:nvPr>
            <p:ph type="body" sz="quarter" idx="18"/>
          </p:nvPr>
        </p:nvSpPr>
        <p:spPr/>
        <p:txBody>
          <a:bodyPr vert="horz" lIns="91440" tIns="45720" rIns="91440" bIns="45720" rtlCol="0" anchor="t">
            <a:normAutofit/>
          </a:bodyPr>
          <a:lstStyle/>
          <a:p>
            <a:r>
              <a:rPr lang="de-DE" dirty="0">
                <a:ea typeface="Source Sans Pro"/>
              </a:rPr>
              <a:t>IoT-Gerät in Form des </a:t>
            </a:r>
            <a:r>
              <a:rPr lang="de-DE" dirty="0" err="1">
                <a:ea typeface="Source Sans Pro"/>
              </a:rPr>
              <a:t>Pillomaten</a:t>
            </a:r>
            <a:endParaRPr lang="de-DE" dirty="0">
              <a:ea typeface="Source Sans Pro"/>
            </a:endParaRPr>
          </a:p>
          <a:p>
            <a:r>
              <a:rPr lang="de-DE" dirty="0">
                <a:ea typeface="Source Sans Pro"/>
              </a:rPr>
              <a:t>Eingesetzte Sensoren: Sprache, RFID</a:t>
            </a:r>
          </a:p>
          <a:p>
            <a:r>
              <a:rPr lang="de-DE" dirty="0" err="1">
                <a:ea typeface="Source Sans Pro"/>
              </a:rPr>
              <a:t>Servo</a:t>
            </a:r>
            <a:r>
              <a:rPr lang="de-DE" dirty="0">
                <a:ea typeface="Source Sans Pro"/>
              </a:rPr>
              <a:t>-Motoren für Ausgabe</a:t>
            </a:r>
          </a:p>
        </p:txBody>
      </p:sp>
      <p:sp>
        <p:nvSpPr>
          <p:cNvPr id="9" name="Datumsplatzhalter 8">
            <a:extLst>
              <a:ext uri="{FF2B5EF4-FFF2-40B4-BE49-F238E27FC236}">
                <a16:creationId xmlns:a16="http://schemas.microsoft.com/office/drawing/2014/main" id="{8173DCC3-A70D-6F84-DA17-9C79A568BDDB}"/>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11" name="Foliennummernplatzhalter 10">
            <a:extLst>
              <a:ext uri="{FF2B5EF4-FFF2-40B4-BE49-F238E27FC236}">
                <a16:creationId xmlns:a16="http://schemas.microsoft.com/office/drawing/2014/main" id="{A00692FC-0973-0A63-EAED-66704CE26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6" name="Gruppieren 15">
            <a:extLst>
              <a:ext uri="{FF2B5EF4-FFF2-40B4-BE49-F238E27FC236}">
                <a16:creationId xmlns:a16="http://schemas.microsoft.com/office/drawing/2014/main" id="{4A61232A-6C33-AF15-E59D-E8C912B9D66E}"/>
              </a:ext>
            </a:extLst>
          </p:cNvPr>
          <p:cNvGrpSpPr/>
          <p:nvPr/>
        </p:nvGrpSpPr>
        <p:grpSpPr>
          <a:xfrm>
            <a:off x="5641004" y="6374353"/>
            <a:ext cx="918084" cy="328960"/>
            <a:chOff x="7324285" y="3020091"/>
            <a:chExt cx="4132160" cy="1501270"/>
          </a:xfrm>
        </p:grpSpPr>
        <p:pic>
          <p:nvPicPr>
            <p:cNvPr id="13" name="Grafik 12">
              <a:extLst>
                <a:ext uri="{FF2B5EF4-FFF2-40B4-BE49-F238E27FC236}">
                  <a16:creationId xmlns:a16="http://schemas.microsoft.com/office/drawing/2014/main" id="{183F3D29-650C-E430-B906-08D1028511A8}"/>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14" name="Grafik 13">
              <a:extLst>
                <a:ext uri="{FF2B5EF4-FFF2-40B4-BE49-F238E27FC236}">
                  <a16:creationId xmlns:a16="http://schemas.microsoft.com/office/drawing/2014/main" id="{D8030B96-C098-E674-E44C-4D5C8218A8A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15" name="Grafik 14">
              <a:extLst>
                <a:ext uri="{FF2B5EF4-FFF2-40B4-BE49-F238E27FC236}">
                  <a16:creationId xmlns:a16="http://schemas.microsoft.com/office/drawing/2014/main" id="{8C50E72F-A70F-5827-6587-2C21446E17AE}"/>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109734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Effect transition="in" filter="fade">
                                      <p:cBhvr>
                                        <p:cTn id="13" dur="500"/>
                                        <p:tgtEl>
                                          <p:spTgt spid="4">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fade">
                                      <p:cBhvr>
                                        <p:cTn id="19" dur="500"/>
                                        <p:tgtEl>
                                          <p:spTgt spid="4">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5" end="5"/>
                                            </p:txEl>
                                          </p:spTgt>
                                        </p:tgtEl>
                                        <p:attrNameLst>
                                          <p:attrName>style.visibility</p:attrName>
                                        </p:attrNameLst>
                                      </p:cBhvr>
                                      <p:to>
                                        <p:strVal val="visible"/>
                                      </p:to>
                                    </p:set>
                                    <p:animEffect transition="in" filter="fade">
                                      <p:cBhvr>
                                        <p:cTn id="22" dur="500"/>
                                        <p:tgtEl>
                                          <p:spTgt spid="4">
                                            <p:txEl>
                                              <p:pRg st="5" end="5"/>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6" end="6"/>
                                            </p:txEl>
                                          </p:spTgt>
                                        </p:tgtEl>
                                        <p:attrNameLst>
                                          <p:attrName>style.visibility</p:attrName>
                                        </p:attrNameLst>
                                      </p:cBhvr>
                                      <p:to>
                                        <p:strVal val="visible"/>
                                      </p:to>
                                    </p:set>
                                    <p:animEffect transition="in" filter="fade">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6">
                                            <p:txEl>
                                              <p:pRg st="0" end="0"/>
                                            </p:txEl>
                                          </p:spTgt>
                                        </p:tgtEl>
                                        <p:attrNameLst>
                                          <p:attrName>style.visibility</p:attrName>
                                        </p:attrNameLst>
                                      </p:cBhvr>
                                      <p:to>
                                        <p:strVal val="visible"/>
                                      </p:to>
                                    </p:set>
                                    <p:animEffect transition="in" filter="fade">
                                      <p:cBhvr>
                                        <p:cTn id="33" dur="500"/>
                                        <p:tgtEl>
                                          <p:spTgt spid="6">
                                            <p:txEl>
                                              <p:pRg st="0" end="0"/>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6">
                                            <p:txEl>
                                              <p:pRg st="1" end="1"/>
                                            </p:txEl>
                                          </p:spTgt>
                                        </p:tgtEl>
                                        <p:attrNameLst>
                                          <p:attrName>style.visibility</p:attrName>
                                        </p:attrNameLst>
                                      </p:cBhvr>
                                      <p:to>
                                        <p:strVal val="visible"/>
                                      </p:to>
                                    </p:set>
                                    <p:animEffect transition="in" filter="fade">
                                      <p:cBhvr>
                                        <p:cTn id="36" dur="500"/>
                                        <p:tgtEl>
                                          <p:spTgt spid="6">
                                            <p:txEl>
                                              <p:pRg st="1" end="1"/>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6">
                                            <p:txEl>
                                              <p:pRg st="2" end="2"/>
                                            </p:txEl>
                                          </p:spTgt>
                                        </p:tgtEl>
                                        <p:attrNameLst>
                                          <p:attrName>style.visibility</p:attrName>
                                        </p:attrNameLst>
                                      </p:cBhvr>
                                      <p:to>
                                        <p:strVal val="visible"/>
                                      </p:to>
                                    </p:set>
                                    <p:animEffect transition="in" filter="fade">
                                      <p:cBhvr>
                                        <p:cTn id="39" dur="500"/>
                                        <p:tgtEl>
                                          <p:spTgt spid="6">
                                            <p:txEl>
                                              <p:pRg st="2" end="2"/>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500"/>
                                        <p:tgtEl>
                                          <p:spTgt spid="6">
                                            <p:txEl>
                                              <p:pRg st="3" end="3"/>
                                            </p:txEl>
                                          </p:spTgt>
                                        </p:tgtEl>
                                      </p:cBhvr>
                                    </p:animEffect>
                                  </p:childTnLst>
                                </p:cTn>
                              </p:par>
                              <p:par>
                                <p:cTn id="43" presetID="10" presetClass="entr" presetSubtype="0" fill="hold" nodeType="withEffect">
                                  <p:stCondLst>
                                    <p:cond delay="0"/>
                                  </p:stCondLst>
                                  <p:childTnLst>
                                    <p:set>
                                      <p:cBhvr>
                                        <p:cTn id="44" dur="1" fill="hold">
                                          <p:stCondLst>
                                            <p:cond delay="0"/>
                                          </p:stCondLst>
                                        </p:cTn>
                                        <p:tgtEl>
                                          <p:spTgt spid="6">
                                            <p:txEl>
                                              <p:pRg st="4" end="4"/>
                                            </p:txEl>
                                          </p:spTgt>
                                        </p:tgtEl>
                                        <p:attrNameLst>
                                          <p:attrName>style.visibility</p:attrName>
                                        </p:attrNameLst>
                                      </p:cBhvr>
                                      <p:to>
                                        <p:strVal val="visible"/>
                                      </p:to>
                                    </p:set>
                                    <p:animEffect transition="in" filter="fade">
                                      <p:cBhvr>
                                        <p:cTn id="45" dur="500"/>
                                        <p:tgtEl>
                                          <p:spTgt spid="6">
                                            <p:txEl>
                                              <p:pRg st="4" end="4"/>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xEl>
                                              <p:pRg st="5" end="5"/>
                                            </p:txEl>
                                          </p:spTgt>
                                        </p:tgtEl>
                                        <p:attrNameLst>
                                          <p:attrName>style.visibility</p:attrName>
                                        </p:attrNameLst>
                                      </p:cBhvr>
                                      <p:to>
                                        <p:strVal val="visible"/>
                                      </p:to>
                                    </p:set>
                                    <p:animEffect transition="in" filter="fade">
                                      <p:cBhvr>
                                        <p:cTn id="48" dur="500"/>
                                        <p:tgtEl>
                                          <p:spTgt spid="6">
                                            <p:txEl>
                                              <p:pRg st="5" end="5"/>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7">
                                            <p:txEl>
                                              <p:pRg st="0" end="0"/>
                                            </p:txEl>
                                          </p:spTgt>
                                        </p:tgtEl>
                                        <p:attrNameLst>
                                          <p:attrName>style.visibility</p:attrName>
                                        </p:attrNameLst>
                                      </p:cBhvr>
                                      <p:to>
                                        <p:strVal val="visible"/>
                                      </p:to>
                                    </p:set>
                                    <p:animEffect transition="in" filter="fade">
                                      <p:cBhvr>
                                        <p:cTn id="53" dur="500"/>
                                        <p:tgtEl>
                                          <p:spTgt spid="7">
                                            <p:txEl>
                                              <p:pRg st="0" end="0"/>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8">
                                            <p:txEl>
                                              <p:pRg st="0" end="0"/>
                                            </p:txEl>
                                          </p:spTgt>
                                        </p:tgtEl>
                                        <p:attrNameLst>
                                          <p:attrName>style.visibility</p:attrName>
                                        </p:attrNameLst>
                                      </p:cBhvr>
                                      <p:to>
                                        <p:strVal val="visible"/>
                                      </p:to>
                                    </p:set>
                                    <p:animEffect transition="in" filter="fade">
                                      <p:cBhvr>
                                        <p:cTn id="56" dur="500"/>
                                        <p:tgtEl>
                                          <p:spTgt spid="8">
                                            <p:txEl>
                                              <p:pRg st="0" end="0"/>
                                            </p:txEl>
                                          </p:spTgt>
                                        </p:tgtEl>
                                      </p:cBhvr>
                                    </p:animEffect>
                                  </p:childTnLst>
                                </p:cTn>
                              </p:par>
                              <p:par>
                                <p:cTn id="57" presetID="10" presetClass="entr" presetSubtype="0" fill="hold" nodeType="withEffect">
                                  <p:stCondLst>
                                    <p:cond delay="0"/>
                                  </p:stCondLst>
                                  <p:childTnLst>
                                    <p:set>
                                      <p:cBhvr>
                                        <p:cTn id="58" dur="1" fill="hold">
                                          <p:stCondLst>
                                            <p:cond delay="0"/>
                                          </p:stCondLst>
                                        </p:cTn>
                                        <p:tgtEl>
                                          <p:spTgt spid="8">
                                            <p:txEl>
                                              <p:pRg st="1" end="1"/>
                                            </p:txEl>
                                          </p:spTgt>
                                        </p:tgtEl>
                                        <p:attrNameLst>
                                          <p:attrName>style.visibility</p:attrName>
                                        </p:attrNameLst>
                                      </p:cBhvr>
                                      <p:to>
                                        <p:strVal val="visible"/>
                                      </p:to>
                                    </p:set>
                                    <p:animEffect transition="in" filter="fade">
                                      <p:cBhvr>
                                        <p:cTn id="59" dur="500"/>
                                        <p:tgtEl>
                                          <p:spTgt spid="8">
                                            <p:txEl>
                                              <p:pRg st="1" end="1"/>
                                            </p:txEl>
                                          </p:spTgt>
                                        </p:tgtEl>
                                      </p:cBhvr>
                                    </p:animEffect>
                                  </p:childTnLst>
                                </p:cTn>
                              </p:par>
                              <p:par>
                                <p:cTn id="60" presetID="10" presetClass="entr" presetSubtype="0" fill="hold" nodeType="withEffect">
                                  <p:stCondLst>
                                    <p:cond delay="0"/>
                                  </p:stCondLst>
                                  <p:childTnLst>
                                    <p:set>
                                      <p:cBhvr>
                                        <p:cTn id="61" dur="1" fill="hold">
                                          <p:stCondLst>
                                            <p:cond delay="0"/>
                                          </p:stCondLst>
                                        </p:cTn>
                                        <p:tgtEl>
                                          <p:spTgt spid="8">
                                            <p:txEl>
                                              <p:pRg st="2" end="2"/>
                                            </p:txEl>
                                          </p:spTgt>
                                        </p:tgtEl>
                                        <p:attrNameLst>
                                          <p:attrName>style.visibility</p:attrName>
                                        </p:attrNameLst>
                                      </p:cBhvr>
                                      <p:to>
                                        <p:strVal val="visible"/>
                                      </p:to>
                                    </p:set>
                                    <p:animEffect transition="in" filter="fade">
                                      <p:cBhvr>
                                        <p:cTn id="62"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2193A-1BC5-0A26-4925-BEF2A3FE4598}"/>
              </a:ext>
            </a:extLst>
          </p:cNvPr>
          <p:cNvSpPr>
            <a:spLocks noGrp="1"/>
          </p:cNvSpPr>
          <p:nvPr>
            <p:ph type="title"/>
          </p:nvPr>
        </p:nvSpPr>
        <p:spPr/>
        <p:txBody>
          <a:bodyPr/>
          <a:lstStyle/>
          <a:p>
            <a:r>
              <a:rPr lang="de-DE">
                <a:ea typeface="+mj-lt"/>
                <a:cs typeface="+mj-lt"/>
              </a:rPr>
              <a:t>Geschäftsmodell</a:t>
            </a:r>
          </a:p>
        </p:txBody>
      </p:sp>
      <p:sp>
        <p:nvSpPr>
          <p:cNvPr id="3" name="Textplatzhalter 2">
            <a:extLst>
              <a:ext uri="{FF2B5EF4-FFF2-40B4-BE49-F238E27FC236}">
                <a16:creationId xmlns:a16="http://schemas.microsoft.com/office/drawing/2014/main" id="{14C89EBC-D6F9-B543-CFEE-1271595749BB}"/>
              </a:ext>
            </a:extLst>
          </p:cNvPr>
          <p:cNvSpPr>
            <a:spLocks noGrp="1"/>
          </p:cNvSpPr>
          <p:nvPr>
            <p:ph type="body" sz="quarter" idx="13"/>
          </p:nvPr>
        </p:nvSpPr>
        <p:spPr/>
        <p:txBody>
          <a:bodyPr vert="horz" lIns="91440" tIns="45720" rIns="91440" bIns="45720" rtlCol="0" anchor="t">
            <a:normAutofit/>
          </a:bodyPr>
          <a:lstStyle/>
          <a:p>
            <a:r>
              <a:rPr lang="de-DE" sz="2400">
                <a:ea typeface="Source Sans Pro"/>
              </a:rPr>
              <a:t>Ökonomische Effekte</a:t>
            </a:r>
          </a:p>
        </p:txBody>
      </p:sp>
      <p:sp>
        <p:nvSpPr>
          <p:cNvPr id="4" name="Textplatzhalter 3">
            <a:extLst>
              <a:ext uri="{FF2B5EF4-FFF2-40B4-BE49-F238E27FC236}">
                <a16:creationId xmlns:a16="http://schemas.microsoft.com/office/drawing/2014/main" id="{8453A8D7-CBFB-AD70-C956-22BD4639A30B}"/>
              </a:ext>
            </a:extLst>
          </p:cNvPr>
          <p:cNvSpPr>
            <a:spLocks noGrp="1"/>
          </p:cNvSpPr>
          <p:nvPr>
            <p:ph type="body" sz="quarter" idx="14"/>
          </p:nvPr>
        </p:nvSpPr>
        <p:spPr/>
        <p:txBody>
          <a:bodyPr vert="horz" lIns="91440" tIns="45720" rIns="91440" bIns="45720" rtlCol="0" anchor="t">
            <a:normAutofit/>
          </a:bodyPr>
          <a:lstStyle/>
          <a:p>
            <a:r>
              <a:rPr lang="de-DE">
                <a:ea typeface="Source Sans Pro"/>
              </a:rPr>
              <a:t>Skaleneffekt</a:t>
            </a:r>
          </a:p>
          <a:p>
            <a:endParaRPr lang="de-DE">
              <a:ea typeface="Source Sans Pro"/>
            </a:endParaRPr>
          </a:p>
        </p:txBody>
      </p:sp>
      <p:sp>
        <p:nvSpPr>
          <p:cNvPr id="5" name="Textplatzhalter 4">
            <a:extLst>
              <a:ext uri="{FF2B5EF4-FFF2-40B4-BE49-F238E27FC236}">
                <a16:creationId xmlns:a16="http://schemas.microsoft.com/office/drawing/2014/main" id="{FA413DD7-2AE6-62FF-0312-1BE69DD893F8}"/>
              </a:ext>
            </a:extLst>
          </p:cNvPr>
          <p:cNvSpPr>
            <a:spLocks noGrp="1"/>
          </p:cNvSpPr>
          <p:nvPr>
            <p:ph type="body" sz="quarter" idx="15"/>
          </p:nvPr>
        </p:nvSpPr>
        <p:spPr/>
        <p:txBody>
          <a:bodyPr vert="horz" lIns="91440" tIns="45720" rIns="91440" bIns="45720" rtlCol="0" anchor="t">
            <a:normAutofit/>
          </a:bodyPr>
          <a:lstStyle/>
          <a:p>
            <a:r>
              <a:rPr lang="de-DE" sz="2400">
                <a:ea typeface="Source Sans Pro"/>
              </a:rPr>
              <a:t>Ertragsmechanik</a:t>
            </a:r>
            <a:endParaRPr lang="de-DE"/>
          </a:p>
        </p:txBody>
      </p:sp>
      <p:sp>
        <p:nvSpPr>
          <p:cNvPr id="6" name="Textplatzhalter 5">
            <a:extLst>
              <a:ext uri="{FF2B5EF4-FFF2-40B4-BE49-F238E27FC236}">
                <a16:creationId xmlns:a16="http://schemas.microsoft.com/office/drawing/2014/main" id="{8163C21F-5938-DC53-F7EB-A92C8D8D794C}"/>
              </a:ext>
            </a:extLst>
          </p:cNvPr>
          <p:cNvSpPr>
            <a:spLocks noGrp="1"/>
          </p:cNvSpPr>
          <p:nvPr>
            <p:ph type="body" sz="quarter" idx="16"/>
          </p:nvPr>
        </p:nvSpPr>
        <p:spPr/>
        <p:txBody>
          <a:bodyPr vert="horz" lIns="91440" tIns="45720" rIns="91440" bIns="45720" rtlCol="0" anchor="t">
            <a:normAutofit/>
          </a:bodyPr>
          <a:lstStyle/>
          <a:p>
            <a:r>
              <a:rPr lang="de-DE">
                <a:ea typeface="Source Sans Pro"/>
              </a:rPr>
              <a:t>Zeit, die das Personal mit der Beschaffung, Vorbereitung und Verteilung und mit der Kontrolle, Nachverfolgung und Inventur </a:t>
            </a:r>
            <a:r>
              <a:rPr lang="de-DE">
                <a:ea typeface="+mn-lt"/>
                <a:cs typeface="+mn-lt"/>
              </a:rPr>
              <a:t>der Tabletten</a:t>
            </a:r>
            <a:r>
              <a:rPr lang="de-DE">
                <a:ea typeface="Source Sans Pro"/>
              </a:rPr>
              <a:t> verbringt</a:t>
            </a:r>
          </a:p>
          <a:p>
            <a:r>
              <a:rPr lang="de-DE">
                <a:ea typeface="Source Sans Pro"/>
              </a:rPr>
              <a:t>Vs: Kosten für den Automaten, Einspeicherung der Patientendaten, Ausgabeaufwand von einer Fachkraft</a:t>
            </a:r>
          </a:p>
          <a:p>
            <a:endParaRPr lang="de-DE">
              <a:ea typeface="Source Sans Pro"/>
            </a:endParaRPr>
          </a:p>
        </p:txBody>
      </p:sp>
      <p:sp>
        <p:nvSpPr>
          <p:cNvPr id="7" name="Textplatzhalter 6">
            <a:extLst>
              <a:ext uri="{FF2B5EF4-FFF2-40B4-BE49-F238E27FC236}">
                <a16:creationId xmlns:a16="http://schemas.microsoft.com/office/drawing/2014/main" id="{0D329CA1-635E-DA85-057B-3BB49CD4413C}"/>
              </a:ext>
            </a:extLst>
          </p:cNvPr>
          <p:cNvSpPr>
            <a:spLocks noGrp="1"/>
          </p:cNvSpPr>
          <p:nvPr>
            <p:ph type="body" sz="quarter" idx="17"/>
          </p:nvPr>
        </p:nvSpPr>
        <p:spPr>
          <a:xfrm>
            <a:off x="8209226" y="2014538"/>
            <a:ext cx="3693696" cy="518874"/>
          </a:xfrm>
        </p:spPr>
        <p:txBody>
          <a:bodyPr vert="horz" lIns="91440" tIns="45720" rIns="91440" bIns="45720" rtlCol="0" anchor="t">
            <a:noAutofit/>
          </a:bodyPr>
          <a:lstStyle/>
          <a:p>
            <a:r>
              <a:rPr lang="de-DE" sz="2400">
                <a:ea typeface="Source Sans Pro"/>
              </a:rPr>
              <a:t>Leistungserstellung</a:t>
            </a:r>
          </a:p>
        </p:txBody>
      </p:sp>
      <p:sp>
        <p:nvSpPr>
          <p:cNvPr id="8" name="Textplatzhalter 7">
            <a:extLst>
              <a:ext uri="{FF2B5EF4-FFF2-40B4-BE49-F238E27FC236}">
                <a16:creationId xmlns:a16="http://schemas.microsoft.com/office/drawing/2014/main" id="{BF56990E-CDE2-7BD4-B9BF-EA581A7A4574}"/>
              </a:ext>
            </a:extLst>
          </p:cNvPr>
          <p:cNvSpPr>
            <a:spLocks noGrp="1"/>
          </p:cNvSpPr>
          <p:nvPr>
            <p:ph type="body" sz="quarter" idx="18"/>
          </p:nvPr>
        </p:nvSpPr>
        <p:spPr/>
        <p:txBody>
          <a:bodyPr vert="horz" lIns="91440" tIns="45720" rIns="91440" bIns="45720" rtlCol="0" anchor="t">
            <a:normAutofit/>
          </a:bodyPr>
          <a:lstStyle/>
          <a:p>
            <a:r>
              <a:rPr lang="de-DE">
                <a:ea typeface="Source Sans Pro"/>
              </a:rPr>
              <a:t>Produktion des </a:t>
            </a:r>
            <a:r>
              <a:rPr lang="de-DE" err="1">
                <a:ea typeface="Source Sans Pro"/>
              </a:rPr>
              <a:t>Pillomaten</a:t>
            </a:r>
            <a:endParaRPr lang="de-DE">
              <a:ea typeface="Source Sans Pro"/>
            </a:endParaRPr>
          </a:p>
          <a:p>
            <a:r>
              <a:rPr lang="de-DE">
                <a:ea typeface="Source Sans Pro"/>
              </a:rPr>
              <a:t>Software (App, Plattform etc.) entwickeln</a:t>
            </a:r>
          </a:p>
          <a:p>
            <a:r>
              <a:rPr lang="de-DE">
                <a:ea typeface="Source Sans Pro"/>
              </a:rPr>
              <a:t>Kooperation mit Apotheken, Pharmaunternehmen bzw. Tablettenhersteller</a:t>
            </a:r>
          </a:p>
        </p:txBody>
      </p:sp>
      <p:sp>
        <p:nvSpPr>
          <p:cNvPr id="9" name="Datumsplatzhalter 8">
            <a:extLst>
              <a:ext uri="{FF2B5EF4-FFF2-40B4-BE49-F238E27FC236}">
                <a16:creationId xmlns:a16="http://schemas.microsoft.com/office/drawing/2014/main" id="{8173DCC3-A70D-6F84-DA17-9C79A568BDDB}"/>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11" name="Foliennummernplatzhalter 10">
            <a:extLst>
              <a:ext uri="{FF2B5EF4-FFF2-40B4-BE49-F238E27FC236}">
                <a16:creationId xmlns:a16="http://schemas.microsoft.com/office/drawing/2014/main" id="{A00692FC-0973-0A63-EAED-66704CE26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6" name="Gruppieren 15">
            <a:extLst>
              <a:ext uri="{FF2B5EF4-FFF2-40B4-BE49-F238E27FC236}">
                <a16:creationId xmlns:a16="http://schemas.microsoft.com/office/drawing/2014/main" id="{80777348-944D-1515-78EC-3F9848326788}"/>
              </a:ext>
            </a:extLst>
          </p:cNvPr>
          <p:cNvGrpSpPr/>
          <p:nvPr/>
        </p:nvGrpSpPr>
        <p:grpSpPr>
          <a:xfrm>
            <a:off x="5641004" y="6374353"/>
            <a:ext cx="918084" cy="328960"/>
            <a:chOff x="7324285" y="3020091"/>
            <a:chExt cx="4132160" cy="1501270"/>
          </a:xfrm>
        </p:grpSpPr>
        <p:pic>
          <p:nvPicPr>
            <p:cNvPr id="13" name="Grafik 12">
              <a:extLst>
                <a:ext uri="{FF2B5EF4-FFF2-40B4-BE49-F238E27FC236}">
                  <a16:creationId xmlns:a16="http://schemas.microsoft.com/office/drawing/2014/main" id="{751419B2-49C2-0C95-1CFD-3F1F3F733C76}"/>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14" name="Grafik 13">
              <a:extLst>
                <a:ext uri="{FF2B5EF4-FFF2-40B4-BE49-F238E27FC236}">
                  <a16:creationId xmlns:a16="http://schemas.microsoft.com/office/drawing/2014/main" id="{F6F7234C-3F0B-DEE0-42FB-2C9FE4806B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15" name="Grafik 14">
              <a:extLst>
                <a:ext uri="{FF2B5EF4-FFF2-40B4-BE49-F238E27FC236}">
                  <a16:creationId xmlns:a16="http://schemas.microsoft.com/office/drawing/2014/main" id="{48477B08-7286-5813-8553-15BB83CE0E75}"/>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Tree>
    <p:extLst>
      <p:ext uri="{BB962C8B-B14F-4D97-AF65-F5344CB8AC3E}">
        <p14:creationId xmlns:p14="http://schemas.microsoft.com/office/powerpoint/2010/main" val="4179824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0" end="0"/>
                                            </p:txEl>
                                          </p:spTgt>
                                        </p:tgtEl>
                                        <p:attrNameLst>
                                          <p:attrName>style.visibility</p:attrName>
                                        </p:attrNameLst>
                                      </p:cBhvr>
                                      <p:to>
                                        <p:strVal val="visible"/>
                                      </p:to>
                                    </p:set>
                                    <p:animEffect transition="in" filter="fade">
                                      <p:cBhvr>
                                        <p:cTn id="10" dur="500"/>
                                        <p:tgtEl>
                                          <p:spTgt spid="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fade">
                                      <p:cBhvr>
                                        <p:cTn id="15" dur="500"/>
                                        <p:tgtEl>
                                          <p:spTgt spid="5">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0" end="0"/>
                                            </p:txEl>
                                          </p:spTgt>
                                        </p:tgtEl>
                                        <p:attrNameLst>
                                          <p:attrName>style.visibility</p:attrName>
                                        </p:attrNameLst>
                                      </p:cBhvr>
                                      <p:to>
                                        <p:strVal val="visible"/>
                                      </p:to>
                                    </p:set>
                                    <p:animEffect transition="in" filter="fade">
                                      <p:cBhvr>
                                        <p:cTn id="18" dur="500"/>
                                        <p:tgtEl>
                                          <p:spTgt spid="6">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7">
                                            <p:txEl>
                                              <p:pRg st="0" end="0"/>
                                            </p:txEl>
                                          </p:spTgt>
                                        </p:tgtEl>
                                        <p:attrNameLst>
                                          <p:attrName>style.visibility</p:attrName>
                                        </p:attrNameLst>
                                      </p:cBhvr>
                                      <p:to>
                                        <p:strVal val="visible"/>
                                      </p:to>
                                    </p:set>
                                    <p:animEffect transition="in" filter="fade">
                                      <p:cBhvr>
                                        <p:cTn id="26" dur="500"/>
                                        <p:tgtEl>
                                          <p:spTgt spid="7">
                                            <p:txEl>
                                              <p:pRg st="0" end="0"/>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fade">
                                      <p:cBhvr>
                                        <p:cTn id="29" dur="500"/>
                                        <p:tgtEl>
                                          <p:spTgt spid="8">
                                            <p:txEl>
                                              <p:pRg st="0" end="0"/>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8">
                                            <p:txEl>
                                              <p:pRg st="1" end="1"/>
                                            </p:txEl>
                                          </p:spTgt>
                                        </p:tgtEl>
                                        <p:attrNameLst>
                                          <p:attrName>style.visibility</p:attrName>
                                        </p:attrNameLst>
                                      </p:cBhvr>
                                      <p:to>
                                        <p:strVal val="visible"/>
                                      </p:to>
                                    </p:set>
                                    <p:animEffect transition="in" filter="fade">
                                      <p:cBhvr>
                                        <p:cTn id="32" dur="500"/>
                                        <p:tgtEl>
                                          <p:spTgt spid="8">
                                            <p:txEl>
                                              <p:pRg st="1" end="1"/>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animEffect transition="in" filter="fade">
                                      <p:cBhvr>
                                        <p:cTn id="3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2193A-1BC5-0A26-4925-BEF2A3FE4598}"/>
              </a:ext>
            </a:extLst>
          </p:cNvPr>
          <p:cNvSpPr>
            <a:spLocks noGrp="1"/>
          </p:cNvSpPr>
          <p:nvPr>
            <p:ph type="title"/>
          </p:nvPr>
        </p:nvSpPr>
        <p:spPr/>
        <p:txBody>
          <a:bodyPr/>
          <a:lstStyle/>
          <a:p>
            <a:r>
              <a:rPr lang="de-DE">
                <a:ea typeface="+mj-lt"/>
                <a:cs typeface="+mj-lt"/>
              </a:rPr>
              <a:t>Geschäftsmodell</a:t>
            </a:r>
          </a:p>
        </p:txBody>
      </p:sp>
      <p:sp>
        <p:nvSpPr>
          <p:cNvPr id="3" name="Textplatzhalter 2">
            <a:extLst>
              <a:ext uri="{FF2B5EF4-FFF2-40B4-BE49-F238E27FC236}">
                <a16:creationId xmlns:a16="http://schemas.microsoft.com/office/drawing/2014/main" id="{14C89EBC-D6F9-B543-CFEE-1271595749BB}"/>
              </a:ext>
            </a:extLst>
          </p:cNvPr>
          <p:cNvSpPr>
            <a:spLocks noGrp="1"/>
          </p:cNvSpPr>
          <p:nvPr>
            <p:ph type="body" sz="quarter" idx="13"/>
          </p:nvPr>
        </p:nvSpPr>
        <p:spPr/>
        <p:txBody>
          <a:bodyPr vert="horz" lIns="91440" tIns="45720" rIns="91440" bIns="45720" rtlCol="0" anchor="t">
            <a:normAutofit/>
          </a:bodyPr>
          <a:lstStyle/>
          <a:p>
            <a:r>
              <a:rPr lang="de-DE" sz="2400" dirty="0">
                <a:ea typeface="Source Sans Pro"/>
              </a:rPr>
              <a:t>Kosten</a:t>
            </a:r>
          </a:p>
        </p:txBody>
      </p:sp>
      <p:sp>
        <p:nvSpPr>
          <p:cNvPr id="4" name="Textplatzhalter 3">
            <a:extLst>
              <a:ext uri="{FF2B5EF4-FFF2-40B4-BE49-F238E27FC236}">
                <a16:creationId xmlns:a16="http://schemas.microsoft.com/office/drawing/2014/main" id="{8453A8D7-CBFB-AD70-C956-22BD4639A30B}"/>
              </a:ext>
            </a:extLst>
          </p:cNvPr>
          <p:cNvSpPr>
            <a:spLocks noGrp="1"/>
          </p:cNvSpPr>
          <p:nvPr>
            <p:ph type="body" sz="quarter" idx="14"/>
          </p:nvPr>
        </p:nvSpPr>
        <p:spPr>
          <a:xfrm>
            <a:off x="504392" y="2666317"/>
            <a:ext cx="3534208" cy="3733111"/>
          </a:xfrm>
        </p:spPr>
        <p:txBody>
          <a:bodyPr vert="horz" lIns="91440" tIns="45720" rIns="91440" bIns="45720" rtlCol="0" anchor="t">
            <a:normAutofit/>
          </a:bodyPr>
          <a:lstStyle/>
          <a:p>
            <a:pPr marL="0" indent="0">
              <a:buNone/>
            </a:pPr>
            <a:r>
              <a:rPr lang="de-DE" sz="1400" b="1" dirty="0" err="1">
                <a:ea typeface="Source Sans Pro"/>
              </a:rPr>
              <a:t>Pillomat</a:t>
            </a:r>
            <a:r>
              <a:rPr lang="de-DE" sz="1400" b="1" dirty="0">
                <a:ea typeface="Source Sans Pro"/>
              </a:rPr>
              <a:t>:</a:t>
            </a:r>
          </a:p>
          <a:p>
            <a:r>
              <a:rPr lang="de-DE" sz="1400" dirty="0">
                <a:ea typeface="Source Sans Pro"/>
              </a:rPr>
              <a:t>Material		</a:t>
            </a:r>
          </a:p>
          <a:p>
            <a:pPr marL="800100" lvl="1" indent="-342900">
              <a:buFont typeface="Courier New" panose="02070309020205020404" pitchFamily="49" charset="0"/>
              <a:buChar char="o"/>
            </a:pPr>
            <a:r>
              <a:rPr lang="de-DE" sz="1400" dirty="0">
                <a:ea typeface="Source Sans Pro"/>
              </a:rPr>
              <a:t>RFID		10 €</a:t>
            </a:r>
          </a:p>
          <a:p>
            <a:pPr marL="800100" lvl="1" indent="-342900">
              <a:buFont typeface="Courier New" panose="02070309020205020404" pitchFamily="49" charset="0"/>
              <a:buChar char="o"/>
            </a:pPr>
            <a:r>
              <a:rPr lang="de-DE" sz="1400" dirty="0" err="1">
                <a:ea typeface="Source Sans Pro"/>
              </a:rPr>
              <a:t>Servo</a:t>
            </a:r>
            <a:r>
              <a:rPr lang="de-DE" sz="1400" dirty="0">
                <a:ea typeface="Source Sans Pro"/>
              </a:rPr>
              <a:t>-Motoren	15 €</a:t>
            </a:r>
          </a:p>
          <a:p>
            <a:pPr marL="800100" lvl="1" indent="-342900">
              <a:buFont typeface="Courier New" panose="02070309020205020404" pitchFamily="49" charset="0"/>
              <a:buChar char="o"/>
            </a:pPr>
            <a:r>
              <a:rPr lang="de-DE" sz="1400" dirty="0">
                <a:ea typeface="Source Sans Pro"/>
              </a:rPr>
              <a:t>Gehäuse		15 €</a:t>
            </a:r>
          </a:p>
          <a:p>
            <a:r>
              <a:rPr lang="de-DE" sz="1400" dirty="0">
                <a:ea typeface="Source Sans Pro"/>
              </a:rPr>
              <a:t>Produktion		70 €                 </a:t>
            </a:r>
          </a:p>
          <a:p>
            <a:pPr>
              <a:lnSpc>
                <a:spcPct val="120000"/>
              </a:lnSpc>
              <a:spcBef>
                <a:spcPts val="0"/>
              </a:spcBef>
            </a:pPr>
            <a:r>
              <a:rPr lang="de-DE" sz="1400" dirty="0">
                <a:ea typeface="Source Sans Pro"/>
              </a:rPr>
              <a:t>Personal	                      		100 €</a:t>
            </a:r>
          </a:p>
          <a:p>
            <a:pPr marL="0" indent="0">
              <a:lnSpc>
                <a:spcPct val="120000"/>
              </a:lnSpc>
              <a:spcBef>
                <a:spcPts val="0"/>
              </a:spcBef>
              <a:buNone/>
            </a:pPr>
            <a:r>
              <a:rPr lang="de-DE" sz="1400" dirty="0">
                <a:ea typeface="Source Sans Pro"/>
              </a:rPr>
              <a:t>			</a:t>
            </a:r>
            <a:r>
              <a:rPr lang="de-DE" sz="1400" b="1" dirty="0">
                <a:ea typeface="Source Sans Pro"/>
              </a:rPr>
              <a:t>210 €</a:t>
            </a:r>
            <a:endParaRPr lang="de-DE" sz="1400" dirty="0">
              <a:ea typeface="Source Sans Pro"/>
            </a:endParaRPr>
          </a:p>
          <a:p>
            <a:pPr marL="0" indent="0">
              <a:lnSpc>
                <a:spcPct val="120000"/>
              </a:lnSpc>
              <a:spcBef>
                <a:spcPts val="0"/>
              </a:spcBef>
              <a:buNone/>
            </a:pPr>
            <a:r>
              <a:rPr lang="de-DE" sz="1400" b="1" dirty="0">
                <a:ea typeface="Source Sans Pro"/>
              </a:rPr>
              <a:t>Monatlich: </a:t>
            </a:r>
          </a:p>
          <a:p>
            <a:pPr>
              <a:lnSpc>
                <a:spcPct val="120000"/>
              </a:lnSpc>
              <a:spcBef>
                <a:spcPts val="0"/>
              </a:spcBef>
            </a:pPr>
            <a:r>
              <a:rPr lang="de-DE" sz="1400" dirty="0">
                <a:ea typeface="Source Sans Pro"/>
              </a:rPr>
              <a:t>Forschung &amp; Entwicklung                   50 €</a:t>
            </a:r>
          </a:p>
          <a:p>
            <a:pPr>
              <a:lnSpc>
                <a:spcPct val="120000"/>
              </a:lnSpc>
              <a:spcBef>
                <a:spcPts val="0"/>
              </a:spcBef>
            </a:pPr>
            <a:r>
              <a:rPr lang="de-DE" sz="1400" dirty="0">
                <a:ea typeface="Source Sans Pro"/>
              </a:rPr>
              <a:t>Wartung &amp; Service		 80 € 			</a:t>
            </a:r>
            <a:r>
              <a:rPr lang="de-DE" sz="1400" b="1" dirty="0">
                <a:ea typeface="Source Sans Pro"/>
              </a:rPr>
              <a:t>130 €</a:t>
            </a:r>
          </a:p>
          <a:p>
            <a:endParaRPr lang="de-DE" dirty="0">
              <a:ea typeface="Source Sans Pro"/>
            </a:endParaRPr>
          </a:p>
        </p:txBody>
      </p:sp>
      <p:sp>
        <p:nvSpPr>
          <p:cNvPr id="5" name="Textplatzhalter 4">
            <a:extLst>
              <a:ext uri="{FF2B5EF4-FFF2-40B4-BE49-F238E27FC236}">
                <a16:creationId xmlns:a16="http://schemas.microsoft.com/office/drawing/2014/main" id="{FA413DD7-2AE6-62FF-0312-1BE69DD893F8}"/>
              </a:ext>
            </a:extLst>
          </p:cNvPr>
          <p:cNvSpPr>
            <a:spLocks noGrp="1"/>
          </p:cNvSpPr>
          <p:nvPr>
            <p:ph type="body" sz="quarter" idx="15"/>
          </p:nvPr>
        </p:nvSpPr>
        <p:spPr/>
        <p:txBody>
          <a:bodyPr vert="horz" lIns="91440" tIns="45720" rIns="91440" bIns="45720" rtlCol="0" anchor="t">
            <a:normAutofit/>
          </a:bodyPr>
          <a:lstStyle/>
          <a:p>
            <a:r>
              <a:rPr lang="de-DE" sz="2400" dirty="0">
                <a:ea typeface="Source Sans Pro"/>
              </a:rPr>
              <a:t>Umsatz</a:t>
            </a:r>
            <a:endParaRPr lang="de-DE" dirty="0"/>
          </a:p>
        </p:txBody>
      </p:sp>
      <p:sp>
        <p:nvSpPr>
          <p:cNvPr id="6" name="Textplatzhalter 5">
            <a:extLst>
              <a:ext uri="{FF2B5EF4-FFF2-40B4-BE49-F238E27FC236}">
                <a16:creationId xmlns:a16="http://schemas.microsoft.com/office/drawing/2014/main" id="{8163C21F-5938-DC53-F7EB-A92C8D8D794C}"/>
              </a:ext>
            </a:extLst>
          </p:cNvPr>
          <p:cNvSpPr>
            <a:spLocks noGrp="1"/>
          </p:cNvSpPr>
          <p:nvPr>
            <p:ph type="body" sz="quarter" idx="16"/>
          </p:nvPr>
        </p:nvSpPr>
        <p:spPr>
          <a:xfrm>
            <a:off x="4356809" y="2666317"/>
            <a:ext cx="3534208" cy="3702667"/>
          </a:xfrm>
        </p:spPr>
        <p:txBody>
          <a:bodyPr vert="horz" lIns="91440" tIns="45720" rIns="91440" bIns="45720" rtlCol="0" anchor="t">
            <a:normAutofit/>
          </a:bodyPr>
          <a:lstStyle/>
          <a:p>
            <a:pPr marL="0" indent="0">
              <a:buNone/>
            </a:pPr>
            <a:r>
              <a:rPr lang="de-DE" sz="1400" b="1" dirty="0" err="1">
                <a:ea typeface="Source Sans Pro"/>
              </a:rPr>
              <a:t>Pillomat</a:t>
            </a:r>
            <a:r>
              <a:rPr lang="de-DE" sz="1400" b="1" dirty="0">
                <a:ea typeface="Source Sans Pro"/>
              </a:rPr>
              <a:t>:</a:t>
            </a:r>
          </a:p>
          <a:p>
            <a:r>
              <a:rPr lang="de-DE" sz="1400" dirty="0">
                <a:ea typeface="Source Sans Pro"/>
              </a:rPr>
              <a:t>Anzahlung </a:t>
            </a:r>
          </a:p>
          <a:p>
            <a:pPr marL="800100" lvl="1" indent="-342900">
              <a:buFont typeface="Courier New" panose="02070309020205020404" pitchFamily="49" charset="0"/>
              <a:buChar char="o"/>
            </a:pPr>
            <a:r>
              <a:rPr lang="de-DE" sz="1400" dirty="0" err="1">
                <a:ea typeface="Source Sans Pro"/>
              </a:rPr>
              <a:t>Pillomat</a:t>
            </a:r>
            <a:r>
              <a:rPr lang="de-DE" sz="1400" dirty="0">
                <a:ea typeface="Source Sans Pro"/>
              </a:rPr>
              <a:t>		400 €</a:t>
            </a:r>
          </a:p>
          <a:p>
            <a:pPr marL="457200" lvl="1" indent="0"/>
            <a:r>
              <a:rPr lang="de-DE" sz="1400" dirty="0">
                <a:ea typeface="Source Sans Pro"/>
              </a:rPr>
              <a:t>			</a:t>
            </a:r>
            <a:r>
              <a:rPr lang="de-DE" sz="1400" b="1" dirty="0">
                <a:ea typeface="Source Sans Pro"/>
              </a:rPr>
              <a:t>400 €</a:t>
            </a:r>
            <a:endParaRPr lang="de-DE" sz="1400" dirty="0">
              <a:ea typeface="Source Sans Pro"/>
            </a:endParaRPr>
          </a:p>
          <a:p>
            <a:pPr marL="0" indent="0">
              <a:buNone/>
            </a:pPr>
            <a:endParaRPr lang="de-DE" sz="1400" b="1" dirty="0">
              <a:ea typeface="Source Sans Pro"/>
            </a:endParaRPr>
          </a:p>
          <a:p>
            <a:pPr marL="0" indent="0">
              <a:buNone/>
            </a:pPr>
            <a:endParaRPr lang="de-DE" sz="1400" b="1" dirty="0">
              <a:ea typeface="Source Sans Pro"/>
            </a:endParaRPr>
          </a:p>
          <a:p>
            <a:pPr marL="0" indent="0">
              <a:buNone/>
            </a:pPr>
            <a:endParaRPr lang="de-DE" sz="1400" b="1" dirty="0">
              <a:ea typeface="Source Sans Pro"/>
            </a:endParaRPr>
          </a:p>
          <a:p>
            <a:pPr marL="0" indent="0">
              <a:buNone/>
            </a:pPr>
            <a:endParaRPr lang="de-DE" sz="1400" b="1" dirty="0">
              <a:ea typeface="Source Sans Pro"/>
            </a:endParaRPr>
          </a:p>
          <a:p>
            <a:pPr marL="0" indent="0">
              <a:buNone/>
            </a:pPr>
            <a:r>
              <a:rPr lang="de-DE" sz="1400" b="1" dirty="0">
                <a:ea typeface="Source Sans Pro"/>
              </a:rPr>
              <a:t>		</a:t>
            </a:r>
          </a:p>
        </p:txBody>
      </p:sp>
      <p:sp>
        <p:nvSpPr>
          <p:cNvPr id="7" name="Textplatzhalter 6">
            <a:extLst>
              <a:ext uri="{FF2B5EF4-FFF2-40B4-BE49-F238E27FC236}">
                <a16:creationId xmlns:a16="http://schemas.microsoft.com/office/drawing/2014/main" id="{0D329CA1-635E-DA85-057B-3BB49CD4413C}"/>
              </a:ext>
            </a:extLst>
          </p:cNvPr>
          <p:cNvSpPr>
            <a:spLocks noGrp="1"/>
          </p:cNvSpPr>
          <p:nvPr>
            <p:ph type="body" sz="quarter" idx="17"/>
          </p:nvPr>
        </p:nvSpPr>
        <p:spPr>
          <a:xfrm>
            <a:off x="8209226" y="2014538"/>
            <a:ext cx="3693696" cy="518874"/>
          </a:xfrm>
        </p:spPr>
        <p:txBody>
          <a:bodyPr vert="horz" lIns="91440" tIns="45720" rIns="91440" bIns="45720" rtlCol="0" anchor="t">
            <a:noAutofit/>
          </a:bodyPr>
          <a:lstStyle/>
          <a:p>
            <a:r>
              <a:rPr lang="de-DE" sz="2400" dirty="0">
                <a:ea typeface="Source Sans Pro"/>
              </a:rPr>
              <a:t>Gewinn</a:t>
            </a:r>
          </a:p>
        </p:txBody>
      </p:sp>
      <p:sp>
        <p:nvSpPr>
          <p:cNvPr id="8" name="Textplatzhalter 7">
            <a:extLst>
              <a:ext uri="{FF2B5EF4-FFF2-40B4-BE49-F238E27FC236}">
                <a16:creationId xmlns:a16="http://schemas.microsoft.com/office/drawing/2014/main" id="{BF56990E-CDE2-7BD4-B9BF-EA581A7A4574}"/>
              </a:ext>
            </a:extLst>
          </p:cNvPr>
          <p:cNvSpPr>
            <a:spLocks noGrp="1"/>
          </p:cNvSpPr>
          <p:nvPr>
            <p:ph type="body" sz="quarter" idx="18"/>
          </p:nvPr>
        </p:nvSpPr>
        <p:spPr>
          <a:xfrm>
            <a:off x="8209226" y="2666317"/>
            <a:ext cx="3534208" cy="3708035"/>
          </a:xfrm>
        </p:spPr>
        <p:txBody>
          <a:bodyPr vert="horz" lIns="91440" tIns="45720" rIns="91440" bIns="45720" rtlCol="0" anchor="t">
            <a:normAutofit/>
          </a:bodyPr>
          <a:lstStyle/>
          <a:p>
            <a:pPr marL="0" indent="0">
              <a:buNone/>
            </a:pPr>
            <a:r>
              <a:rPr lang="de-DE" sz="1600" b="1" dirty="0" err="1">
                <a:ea typeface="Source Sans Pro"/>
              </a:rPr>
              <a:t>Pillomat</a:t>
            </a:r>
            <a:r>
              <a:rPr lang="de-DE" sz="1600" b="1" dirty="0">
                <a:ea typeface="Source Sans Pro"/>
              </a:rPr>
              <a:t>:			190 €</a:t>
            </a:r>
          </a:p>
          <a:p>
            <a:pPr marL="0" indent="0">
              <a:lnSpc>
                <a:spcPct val="120000"/>
              </a:lnSpc>
              <a:spcBef>
                <a:spcPts val="0"/>
              </a:spcBef>
              <a:buNone/>
            </a:pPr>
            <a:endParaRPr lang="de-DE" sz="1500" dirty="0">
              <a:ea typeface="Source Sans Pro"/>
            </a:endParaRPr>
          </a:p>
          <a:p>
            <a:pPr marL="0" indent="0">
              <a:lnSpc>
                <a:spcPct val="120000"/>
              </a:lnSpc>
              <a:spcBef>
                <a:spcPts val="0"/>
              </a:spcBef>
              <a:buNone/>
            </a:pPr>
            <a:endParaRPr lang="de-DE" sz="1600" b="1" dirty="0">
              <a:ea typeface="Source Sans Pro"/>
            </a:endParaRPr>
          </a:p>
          <a:p>
            <a:pPr marL="0" indent="0">
              <a:lnSpc>
                <a:spcPct val="120000"/>
              </a:lnSpc>
              <a:spcBef>
                <a:spcPts val="0"/>
              </a:spcBef>
              <a:buNone/>
            </a:pPr>
            <a:endParaRPr lang="de-DE" sz="1600" b="1" dirty="0">
              <a:ea typeface="Source Sans Pro"/>
            </a:endParaRPr>
          </a:p>
          <a:p>
            <a:pPr marL="0" indent="0">
              <a:lnSpc>
                <a:spcPct val="120000"/>
              </a:lnSpc>
              <a:spcBef>
                <a:spcPts val="0"/>
              </a:spcBef>
              <a:buNone/>
            </a:pPr>
            <a:endParaRPr lang="de-DE" sz="1600" b="1" dirty="0">
              <a:ea typeface="Source Sans Pro"/>
            </a:endParaRPr>
          </a:p>
          <a:p>
            <a:pPr marL="0" indent="0">
              <a:lnSpc>
                <a:spcPct val="120000"/>
              </a:lnSpc>
              <a:spcBef>
                <a:spcPts val="0"/>
              </a:spcBef>
              <a:buNone/>
            </a:pPr>
            <a:endParaRPr lang="de-DE" sz="1600" b="1" dirty="0">
              <a:ea typeface="Source Sans Pro"/>
            </a:endParaRPr>
          </a:p>
          <a:p>
            <a:pPr marL="0" indent="0">
              <a:lnSpc>
                <a:spcPct val="120000"/>
              </a:lnSpc>
              <a:spcBef>
                <a:spcPts val="0"/>
              </a:spcBef>
              <a:buNone/>
            </a:pPr>
            <a:endParaRPr lang="de-DE" sz="1600" b="1" dirty="0">
              <a:ea typeface="Source Sans Pro"/>
            </a:endParaRPr>
          </a:p>
          <a:p>
            <a:pPr marL="0" indent="0">
              <a:buNone/>
            </a:pPr>
            <a:endParaRPr lang="de-DE" sz="1600" dirty="0">
              <a:ea typeface="Source Sans Pro"/>
            </a:endParaRPr>
          </a:p>
        </p:txBody>
      </p:sp>
      <p:sp>
        <p:nvSpPr>
          <p:cNvPr id="9" name="Datumsplatzhalter 8">
            <a:extLst>
              <a:ext uri="{FF2B5EF4-FFF2-40B4-BE49-F238E27FC236}">
                <a16:creationId xmlns:a16="http://schemas.microsoft.com/office/drawing/2014/main" id="{8173DCC3-A70D-6F84-DA17-9C79A568BDDB}"/>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11" name="Foliennummernplatzhalter 10">
            <a:extLst>
              <a:ext uri="{FF2B5EF4-FFF2-40B4-BE49-F238E27FC236}">
                <a16:creationId xmlns:a16="http://schemas.microsoft.com/office/drawing/2014/main" id="{A00692FC-0973-0A63-EAED-66704CE26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6" name="Gruppieren 15">
            <a:extLst>
              <a:ext uri="{FF2B5EF4-FFF2-40B4-BE49-F238E27FC236}">
                <a16:creationId xmlns:a16="http://schemas.microsoft.com/office/drawing/2014/main" id="{80777348-944D-1515-78EC-3F9848326788}"/>
              </a:ext>
            </a:extLst>
          </p:cNvPr>
          <p:cNvGrpSpPr/>
          <p:nvPr/>
        </p:nvGrpSpPr>
        <p:grpSpPr>
          <a:xfrm>
            <a:off x="5641004" y="6374353"/>
            <a:ext cx="918084" cy="328960"/>
            <a:chOff x="7324285" y="3020091"/>
            <a:chExt cx="4132160" cy="1501270"/>
          </a:xfrm>
        </p:grpSpPr>
        <p:pic>
          <p:nvPicPr>
            <p:cNvPr id="13" name="Grafik 12">
              <a:extLst>
                <a:ext uri="{FF2B5EF4-FFF2-40B4-BE49-F238E27FC236}">
                  <a16:creationId xmlns:a16="http://schemas.microsoft.com/office/drawing/2014/main" id="{751419B2-49C2-0C95-1CFD-3F1F3F733C76}"/>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14" name="Grafik 13">
              <a:extLst>
                <a:ext uri="{FF2B5EF4-FFF2-40B4-BE49-F238E27FC236}">
                  <a16:creationId xmlns:a16="http://schemas.microsoft.com/office/drawing/2014/main" id="{F6F7234C-3F0B-DEE0-42FB-2C9FE4806B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15" name="Grafik 14">
              <a:extLst>
                <a:ext uri="{FF2B5EF4-FFF2-40B4-BE49-F238E27FC236}">
                  <a16:creationId xmlns:a16="http://schemas.microsoft.com/office/drawing/2014/main" id="{48477B08-7286-5813-8553-15BB83CE0E75}"/>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
        <p:nvSpPr>
          <p:cNvPr id="17" name="Textfeld 16">
            <a:extLst>
              <a:ext uri="{FF2B5EF4-FFF2-40B4-BE49-F238E27FC236}">
                <a16:creationId xmlns:a16="http://schemas.microsoft.com/office/drawing/2014/main" id="{31AE4851-1A4D-335A-8741-A64BFC444CF5}"/>
              </a:ext>
            </a:extLst>
          </p:cNvPr>
          <p:cNvSpPr txBox="1"/>
          <p:nvPr/>
        </p:nvSpPr>
        <p:spPr>
          <a:xfrm>
            <a:off x="504392" y="1482749"/>
            <a:ext cx="11398530" cy="369332"/>
          </a:xfrm>
          <a:prstGeom prst="rect">
            <a:avLst/>
          </a:prstGeom>
          <a:solidFill>
            <a:schemeClr val="accent1">
              <a:lumMod val="20000"/>
              <a:lumOff val="80000"/>
            </a:schemeClr>
          </a:solidFill>
        </p:spPr>
        <p:txBody>
          <a:bodyPr wrap="square">
            <a:spAutoFit/>
          </a:bodyPr>
          <a:lstStyle/>
          <a:p>
            <a:pPr marL="0" indent="0">
              <a:buNone/>
            </a:pPr>
            <a:r>
              <a:rPr lang="de-DE" sz="1800" dirty="0">
                <a:ea typeface="Source Sans Pro"/>
              </a:rPr>
              <a:t>Die Kosten und der Umsatz sind von der Komplexität des individuellen </a:t>
            </a:r>
            <a:r>
              <a:rPr lang="de-DE" sz="1800" dirty="0" err="1">
                <a:ea typeface="Source Sans Pro"/>
              </a:rPr>
              <a:t>Pillomaten</a:t>
            </a:r>
            <a:r>
              <a:rPr lang="de-DE" sz="1800" dirty="0">
                <a:ea typeface="Source Sans Pro"/>
              </a:rPr>
              <a:t> für jeden Kunden abhängig! </a:t>
            </a:r>
          </a:p>
        </p:txBody>
      </p:sp>
      <p:sp>
        <p:nvSpPr>
          <p:cNvPr id="18" name="Textfeld 17">
            <a:extLst>
              <a:ext uri="{FF2B5EF4-FFF2-40B4-BE49-F238E27FC236}">
                <a16:creationId xmlns:a16="http://schemas.microsoft.com/office/drawing/2014/main" id="{1565E85D-BBE1-83A3-0C5B-9361B117896C}"/>
              </a:ext>
            </a:extLst>
          </p:cNvPr>
          <p:cNvSpPr txBox="1"/>
          <p:nvPr/>
        </p:nvSpPr>
        <p:spPr>
          <a:xfrm>
            <a:off x="4335425" y="4779427"/>
            <a:ext cx="6097464" cy="1169551"/>
          </a:xfrm>
          <a:prstGeom prst="rect">
            <a:avLst/>
          </a:prstGeom>
          <a:noFill/>
        </p:spPr>
        <p:txBody>
          <a:bodyPr wrap="square">
            <a:spAutoFit/>
          </a:bodyPr>
          <a:lstStyle/>
          <a:p>
            <a:pPr marL="0" indent="0">
              <a:buNone/>
            </a:pPr>
            <a:r>
              <a:rPr lang="de-DE" sz="1400" b="1" dirty="0">
                <a:ea typeface="Source Sans Pro"/>
              </a:rPr>
              <a:t>Monatlich:	</a:t>
            </a:r>
          </a:p>
          <a:p>
            <a:pPr marL="800100" lvl="1" indent="-342900">
              <a:buFont typeface="Courier New" panose="02070309020205020404" pitchFamily="49" charset="0"/>
              <a:buChar char="o"/>
            </a:pPr>
            <a:r>
              <a:rPr lang="de-DE" sz="1400" dirty="0">
                <a:ea typeface="Source Sans Pro"/>
              </a:rPr>
              <a:t>Ab 10 Tablettenröhren        300 €</a:t>
            </a:r>
          </a:p>
          <a:p>
            <a:pPr marL="800100" lvl="1" indent="-342900">
              <a:buFont typeface="Courier New" panose="02070309020205020404" pitchFamily="49" charset="0"/>
              <a:buChar char="o"/>
            </a:pPr>
            <a:r>
              <a:rPr lang="de-DE" sz="1400" dirty="0">
                <a:ea typeface="Source Sans Pro"/>
              </a:rPr>
              <a:t>Ab 20 Tablettenröhren	400 €</a:t>
            </a:r>
          </a:p>
          <a:p>
            <a:pPr marL="800100" lvl="1" indent="-342900">
              <a:buFont typeface="Courier New" panose="02070309020205020404" pitchFamily="49" charset="0"/>
              <a:buChar char="o"/>
            </a:pPr>
            <a:r>
              <a:rPr lang="de-DE" sz="1400" dirty="0">
                <a:ea typeface="Source Sans Pro"/>
              </a:rPr>
              <a:t>Ab 30 Tablettenröhren	500 €</a:t>
            </a:r>
          </a:p>
          <a:p>
            <a:pPr marL="0" indent="0">
              <a:buNone/>
            </a:pPr>
            <a:r>
              <a:rPr lang="de-DE" sz="1400" b="1" dirty="0">
                <a:ea typeface="Source Sans Pro"/>
              </a:rPr>
              <a:t>		         300 bis 500 € </a:t>
            </a:r>
          </a:p>
        </p:txBody>
      </p:sp>
      <p:sp>
        <p:nvSpPr>
          <p:cNvPr id="20" name="Textfeld 19">
            <a:extLst>
              <a:ext uri="{FF2B5EF4-FFF2-40B4-BE49-F238E27FC236}">
                <a16:creationId xmlns:a16="http://schemas.microsoft.com/office/drawing/2014/main" id="{EA97FA2C-0325-82A6-F0F8-EEEC0BA0E353}"/>
              </a:ext>
            </a:extLst>
          </p:cNvPr>
          <p:cNvSpPr txBox="1"/>
          <p:nvPr/>
        </p:nvSpPr>
        <p:spPr>
          <a:xfrm>
            <a:off x="8264090" y="4779427"/>
            <a:ext cx="3693696" cy="367408"/>
          </a:xfrm>
          <a:prstGeom prst="rect">
            <a:avLst/>
          </a:prstGeom>
          <a:noFill/>
        </p:spPr>
        <p:txBody>
          <a:bodyPr wrap="square">
            <a:spAutoFit/>
          </a:bodyPr>
          <a:lstStyle/>
          <a:p>
            <a:pPr marL="0" indent="0">
              <a:lnSpc>
                <a:spcPct val="120000"/>
              </a:lnSpc>
              <a:spcBef>
                <a:spcPts val="0"/>
              </a:spcBef>
              <a:buNone/>
            </a:pPr>
            <a:r>
              <a:rPr lang="de-DE" sz="1600" b="1" dirty="0">
                <a:ea typeface="Source Sans Pro"/>
              </a:rPr>
              <a:t>Monatlich: 	      170 bis 370 €</a:t>
            </a:r>
          </a:p>
        </p:txBody>
      </p:sp>
    </p:spTree>
    <p:extLst>
      <p:ext uri="{BB962C8B-B14F-4D97-AF65-F5344CB8AC3E}">
        <p14:creationId xmlns:p14="http://schemas.microsoft.com/office/powerpoint/2010/main" val="3970350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2" end="2"/>
                                            </p:txEl>
                                          </p:spTgt>
                                        </p:tgtEl>
                                        <p:attrNameLst>
                                          <p:attrName>style.visibility</p:attrName>
                                        </p:attrNameLst>
                                      </p:cBhvr>
                                      <p:to>
                                        <p:strVal val="visible"/>
                                      </p:to>
                                    </p:set>
                                    <p:animEffect transition="in" filter="fade">
                                      <p:cBhvr>
                                        <p:cTn id="16" dur="500"/>
                                        <p:tgtEl>
                                          <p:spTgt spid="4">
                                            <p:txEl>
                                              <p:pRg st="2" end="2"/>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fade">
                                      <p:cBhvr>
                                        <p:cTn id="19" dur="500"/>
                                        <p:tgtEl>
                                          <p:spTgt spid="4">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
                                            <p:txEl>
                                              <p:pRg st="4" end="4"/>
                                            </p:txEl>
                                          </p:spTgt>
                                        </p:tgtEl>
                                        <p:attrNameLst>
                                          <p:attrName>style.visibility</p:attrName>
                                        </p:attrNameLst>
                                      </p:cBhvr>
                                      <p:to>
                                        <p:strVal val="visible"/>
                                      </p:to>
                                    </p:set>
                                    <p:animEffect transition="in" filter="fade">
                                      <p:cBhvr>
                                        <p:cTn id="22" dur="500"/>
                                        <p:tgtEl>
                                          <p:spTgt spid="4">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animEffect transition="in" filter="fade">
                                      <p:cBhvr>
                                        <p:cTn id="25" dur="500"/>
                                        <p:tgtEl>
                                          <p:spTgt spid="4">
                                            <p:txEl>
                                              <p:pRg st="5" end="5"/>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500"/>
                                        <p:tgtEl>
                                          <p:spTgt spid="4">
                                            <p:txEl>
                                              <p:pRg st="6" end="6"/>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animEffect transition="in" filter="fade">
                                      <p:cBhvr>
                                        <p:cTn id="31" dur="500"/>
                                        <p:tgtEl>
                                          <p:spTgt spid="4">
                                            <p:txEl>
                                              <p:pRg st="7" end="7"/>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4">
                                            <p:txEl>
                                              <p:pRg st="8" end="8"/>
                                            </p:txEl>
                                          </p:spTgt>
                                        </p:tgtEl>
                                        <p:attrNameLst>
                                          <p:attrName>style.visibility</p:attrName>
                                        </p:attrNameLst>
                                      </p:cBhvr>
                                      <p:to>
                                        <p:strVal val="visible"/>
                                      </p:to>
                                    </p:set>
                                    <p:animEffect transition="in" filter="fade">
                                      <p:cBhvr>
                                        <p:cTn id="34" dur="500"/>
                                        <p:tgtEl>
                                          <p:spTgt spid="4">
                                            <p:txEl>
                                              <p:pRg st="8" end="8"/>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
                                            <p:txEl>
                                              <p:pRg st="9" end="9"/>
                                            </p:txEl>
                                          </p:spTgt>
                                        </p:tgtEl>
                                        <p:attrNameLst>
                                          <p:attrName>style.visibility</p:attrName>
                                        </p:attrNameLst>
                                      </p:cBhvr>
                                      <p:to>
                                        <p:strVal val="visible"/>
                                      </p:to>
                                    </p:set>
                                    <p:animEffect transition="in" filter="fade">
                                      <p:cBhvr>
                                        <p:cTn id="37" dur="500"/>
                                        <p:tgtEl>
                                          <p:spTgt spid="4">
                                            <p:txEl>
                                              <p:pRg st="9" end="9"/>
                                            </p:txEl>
                                          </p:spTgt>
                                        </p:tgtEl>
                                      </p:cBhvr>
                                    </p:animEffect>
                                  </p:childTnLst>
                                </p:cTn>
                              </p:par>
                              <p:par>
                                <p:cTn id="38" presetID="10" presetClass="entr" presetSubtype="0" fill="hold" nodeType="withEffect">
                                  <p:stCondLst>
                                    <p:cond delay="0"/>
                                  </p:stCondLst>
                                  <p:childTnLst>
                                    <p:set>
                                      <p:cBhvr>
                                        <p:cTn id="39" dur="1" fill="hold">
                                          <p:stCondLst>
                                            <p:cond delay="0"/>
                                          </p:stCondLst>
                                        </p:cTn>
                                        <p:tgtEl>
                                          <p:spTgt spid="4">
                                            <p:txEl>
                                              <p:pRg st="10" end="10"/>
                                            </p:txEl>
                                          </p:spTgt>
                                        </p:tgtEl>
                                        <p:attrNameLst>
                                          <p:attrName>style.visibility</p:attrName>
                                        </p:attrNameLst>
                                      </p:cBhvr>
                                      <p:to>
                                        <p:strVal val="visible"/>
                                      </p:to>
                                    </p:set>
                                    <p:animEffect transition="in" filter="fade">
                                      <p:cBhvr>
                                        <p:cTn id="40" dur="500"/>
                                        <p:tgtEl>
                                          <p:spTgt spid="4">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500"/>
                                        <p:tgtEl>
                                          <p:spTgt spid="5">
                                            <p:txEl>
                                              <p:pRg st="0" end="0"/>
                                            </p:txEl>
                                          </p:spTgt>
                                        </p:tgtEl>
                                      </p:cBhvr>
                                    </p:animEffect>
                                  </p:childTnLst>
                                </p:cTn>
                              </p:par>
                              <p:par>
                                <p:cTn id="46" presetID="10" presetClass="entr" presetSubtype="0" fill="hold" nodeType="with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fade">
                                      <p:cBhvr>
                                        <p:cTn id="48" dur="500"/>
                                        <p:tgtEl>
                                          <p:spTgt spid="6">
                                            <p:txEl>
                                              <p:pRg st="1" end="1"/>
                                            </p:txEl>
                                          </p:spTgt>
                                        </p:tgtEl>
                                      </p:cBhvr>
                                    </p:animEffect>
                                  </p:childTnLst>
                                </p:cTn>
                              </p:par>
                              <p:par>
                                <p:cTn id="49" presetID="10" presetClass="entr" presetSubtype="0" fill="hold" nodeType="withEffect">
                                  <p:stCondLst>
                                    <p:cond delay="0"/>
                                  </p:stCondLst>
                                  <p:childTnLst>
                                    <p:set>
                                      <p:cBhvr>
                                        <p:cTn id="50" dur="1" fill="hold">
                                          <p:stCondLst>
                                            <p:cond delay="0"/>
                                          </p:stCondLst>
                                        </p:cTn>
                                        <p:tgtEl>
                                          <p:spTgt spid="6">
                                            <p:txEl>
                                              <p:pRg st="0" end="0"/>
                                            </p:txEl>
                                          </p:spTgt>
                                        </p:tgtEl>
                                        <p:attrNameLst>
                                          <p:attrName>style.visibility</p:attrName>
                                        </p:attrNameLst>
                                      </p:cBhvr>
                                      <p:to>
                                        <p:strVal val="visible"/>
                                      </p:to>
                                    </p:set>
                                    <p:animEffect transition="in" filter="fade">
                                      <p:cBhvr>
                                        <p:cTn id="51" dur="500"/>
                                        <p:tgtEl>
                                          <p:spTgt spid="6">
                                            <p:txEl>
                                              <p:pRg st="0" end="0"/>
                                            </p:txEl>
                                          </p:spTgt>
                                        </p:tgtEl>
                                      </p:cBhvr>
                                    </p:animEffect>
                                  </p:childTnLst>
                                </p:cTn>
                              </p:par>
                              <p:par>
                                <p:cTn id="52" presetID="10" presetClass="entr" presetSubtype="0" fill="hold" nodeType="withEffect">
                                  <p:stCondLst>
                                    <p:cond delay="0"/>
                                  </p:stCondLst>
                                  <p:childTnLst>
                                    <p:set>
                                      <p:cBhvr>
                                        <p:cTn id="53" dur="1" fill="hold">
                                          <p:stCondLst>
                                            <p:cond delay="0"/>
                                          </p:stCondLst>
                                        </p:cTn>
                                        <p:tgtEl>
                                          <p:spTgt spid="6">
                                            <p:txEl>
                                              <p:pRg st="2" end="2"/>
                                            </p:txEl>
                                          </p:spTgt>
                                        </p:tgtEl>
                                        <p:attrNameLst>
                                          <p:attrName>style.visibility</p:attrName>
                                        </p:attrNameLst>
                                      </p:cBhvr>
                                      <p:to>
                                        <p:strVal val="visible"/>
                                      </p:to>
                                    </p:set>
                                    <p:animEffect transition="in" filter="fade">
                                      <p:cBhvr>
                                        <p:cTn id="54" dur="500"/>
                                        <p:tgtEl>
                                          <p:spTgt spid="6">
                                            <p:txEl>
                                              <p:pRg st="2" end="2"/>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6">
                                            <p:txEl>
                                              <p:pRg st="3" end="3"/>
                                            </p:txEl>
                                          </p:spTgt>
                                        </p:tgtEl>
                                        <p:attrNameLst>
                                          <p:attrName>style.visibility</p:attrName>
                                        </p:attrNameLst>
                                      </p:cBhvr>
                                      <p:to>
                                        <p:strVal val="visible"/>
                                      </p:to>
                                    </p:set>
                                    <p:animEffect transition="in" filter="fade">
                                      <p:cBhvr>
                                        <p:cTn id="57" dur="500"/>
                                        <p:tgtEl>
                                          <p:spTgt spid="6">
                                            <p:txEl>
                                              <p:pRg st="3" end="3"/>
                                            </p:txEl>
                                          </p:spTgt>
                                        </p:tgtEl>
                                      </p:cBhvr>
                                    </p:animEffect>
                                  </p:childTnLst>
                                </p:cTn>
                              </p:par>
                              <p:par>
                                <p:cTn id="58" presetID="10" presetClass="entr" presetSubtype="0" fill="hold" nodeType="withEffect">
                                  <p:stCondLst>
                                    <p:cond delay="0"/>
                                  </p:stCondLst>
                                  <p:childTnLst>
                                    <p:set>
                                      <p:cBhvr>
                                        <p:cTn id="59" dur="1" fill="hold">
                                          <p:stCondLst>
                                            <p:cond delay="0"/>
                                          </p:stCondLst>
                                        </p:cTn>
                                        <p:tgtEl>
                                          <p:spTgt spid="6">
                                            <p:txEl>
                                              <p:pRg st="8" end="8"/>
                                            </p:txEl>
                                          </p:spTgt>
                                        </p:tgtEl>
                                        <p:attrNameLst>
                                          <p:attrName>style.visibility</p:attrName>
                                        </p:attrNameLst>
                                      </p:cBhvr>
                                      <p:to>
                                        <p:strVal val="visible"/>
                                      </p:to>
                                    </p:set>
                                    <p:animEffect transition="in" filter="fade">
                                      <p:cBhvr>
                                        <p:cTn id="60" dur="500"/>
                                        <p:tgtEl>
                                          <p:spTgt spid="6">
                                            <p:txEl>
                                              <p:pRg st="8" end="8"/>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7">
                                            <p:txEl>
                                              <p:pRg st="0" end="0"/>
                                            </p:txEl>
                                          </p:spTgt>
                                        </p:tgtEl>
                                        <p:attrNameLst>
                                          <p:attrName>style.visibility</p:attrName>
                                        </p:attrNameLst>
                                      </p:cBhvr>
                                      <p:to>
                                        <p:strVal val="visible"/>
                                      </p:to>
                                    </p:set>
                                    <p:animEffect transition="in" filter="fade">
                                      <p:cBhvr>
                                        <p:cTn id="65" dur="500"/>
                                        <p:tgtEl>
                                          <p:spTgt spid="7">
                                            <p:txEl>
                                              <p:pRg st="0" end="0"/>
                                            </p:txEl>
                                          </p:spTgt>
                                        </p:tgtEl>
                                      </p:cBhvr>
                                    </p:animEffect>
                                  </p:childTnLst>
                                </p:cTn>
                              </p:par>
                              <p:par>
                                <p:cTn id="66" presetID="10" presetClass="entr" presetSubtype="0" fill="hold" nodeType="withEffect">
                                  <p:stCondLst>
                                    <p:cond delay="0"/>
                                  </p:stCondLst>
                                  <p:childTnLst>
                                    <p:set>
                                      <p:cBhvr>
                                        <p:cTn id="67" dur="1" fill="hold">
                                          <p:stCondLst>
                                            <p:cond delay="0"/>
                                          </p:stCondLst>
                                        </p:cTn>
                                        <p:tgtEl>
                                          <p:spTgt spid="8">
                                            <p:txEl>
                                              <p:pRg st="0" end="0"/>
                                            </p:txEl>
                                          </p:spTgt>
                                        </p:tgtEl>
                                        <p:attrNameLst>
                                          <p:attrName>style.visibility</p:attrName>
                                        </p:attrNameLst>
                                      </p:cBhvr>
                                      <p:to>
                                        <p:strVal val="visible"/>
                                      </p:to>
                                    </p:set>
                                    <p:animEffect transition="in" filter="fade">
                                      <p:cBhvr>
                                        <p:cTn id="6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F2193A-1BC5-0A26-4925-BEF2A3FE4598}"/>
              </a:ext>
            </a:extLst>
          </p:cNvPr>
          <p:cNvSpPr>
            <a:spLocks noGrp="1"/>
          </p:cNvSpPr>
          <p:nvPr>
            <p:ph type="title"/>
          </p:nvPr>
        </p:nvSpPr>
        <p:spPr/>
        <p:txBody>
          <a:bodyPr/>
          <a:lstStyle/>
          <a:p>
            <a:r>
              <a:rPr lang="de-DE" dirty="0">
                <a:ea typeface="+mj-lt"/>
                <a:cs typeface="+mj-lt"/>
              </a:rPr>
              <a:t>Geschäftsmodell</a:t>
            </a:r>
          </a:p>
        </p:txBody>
      </p:sp>
      <p:sp>
        <p:nvSpPr>
          <p:cNvPr id="3" name="Textplatzhalter 2">
            <a:extLst>
              <a:ext uri="{FF2B5EF4-FFF2-40B4-BE49-F238E27FC236}">
                <a16:creationId xmlns:a16="http://schemas.microsoft.com/office/drawing/2014/main" id="{14C89EBC-D6F9-B543-CFEE-1271595749BB}"/>
              </a:ext>
            </a:extLst>
          </p:cNvPr>
          <p:cNvSpPr>
            <a:spLocks noGrp="1"/>
          </p:cNvSpPr>
          <p:nvPr>
            <p:ph type="body" sz="quarter" idx="13"/>
          </p:nvPr>
        </p:nvSpPr>
        <p:spPr/>
        <p:txBody>
          <a:bodyPr vert="horz" lIns="91440" tIns="45720" rIns="91440" bIns="45720" rtlCol="0" anchor="t">
            <a:normAutofit/>
          </a:bodyPr>
          <a:lstStyle/>
          <a:p>
            <a:r>
              <a:rPr lang="de-DE" sz="2400" dirty="0">
                <a:ea typeface="Source Sans Pro"/>
              </a:rPr>
              <a:t>Kosten</a:t>
            </a:r>
          </a:p>
        </p:txBody>
      </p:sp>
      <p:sp>
        <p:nvSpPr>
          <p:cNvPr id="5" name="Textplatzhalter 4">
            <a:extLst>
              <a:ext uri="{FF2B5EF4-FFF2-40B4-BE49-F238E27FC236}">
                <a16:creationId xmlns:a16="http://schemas.microsoft.com/office/drawing/2014/main" id="{FA413DD7-2AE6-62FF-0312-1BE69DD893F8}"/>
              </a:ext>
            </a:extLst>
          </p:cNvPr>
          <p:cNvSpPr>
            <a:spLocks noGrp="1"/>
          </p:cNvSpPr>
          <p:nvPr>
            <p:ph type="body" sz="quarter" idx="15"/>
          </p:nvPr>
        </p:nvSpPr>
        <p:spPr/>
        <p:txBody>
          <a:bodyPr vert="horz" lIns="91440" tIns="45720" rIns="91440" bIns="45720" rtlCol="0" anchor="t">
            <a:normAutofit fontScale="92500"/>
          </a:bodyPr>
          <a:lstStyle/>
          <a:p>
            <a:r>
              <a:rPr lang="de-DE" sz="2400" dirty="0">
                <a:ea typeface="Source Sans Pro"/>
              </a:rPr>
              <a:t>Potentielle Einsparungen</a:t>
            </a:r>
            <a:endParaRPr lang="de-DE" dirty="0"/>
          </a:p>
        </p:txBody>
      </p:sp>
      <p:sp>
        <p:nvSpPr>
          <p:cNvPr id="6" name="Textplatzhalter 5">
            <a:extLst>
              <a:ext uri="{FF2B5EF4-FFF2-40B4-BE49-F238E27FC236}">
                <a16:creationId xmlns:a16="http://schemas.microsoft.com/office/drawing/2014/main" id="{8163C21F-5938-DC53-F7EB-A92C8D8D794C}"/>
              </a:ext>
            </a:extLst>
          </p:cNvPr>
          <p:cNvSpPr>
            <a:spLocks noGrp="1"/>
          </p:cNvSpPr>
          <p:nvPr>
            <p:ph type="body" sz="quarter" idx="16"/>
          </p:nvPr>
        </p:nvSpPr>
        <p:spPr>
          <a:xfrm>
            <a:off x="4356809" y="2666317"/>
            <a:ext cx="3534208" cy="3702667"/>
          </a:xfrm>
        </p:spPr>
        <p:txBody>
          <a:bodyPr vert="horz" lIns="91440" tIns="45720" rIns="91440" bIns="45720" rtlCol="0" anchor="t">
            <a:normAutofit lnSpcReduction="10000"/>
          </a:bodyPr>
          <a:lstStyle/>
          <a:p>
            <a:pPr marL="0" indent="0">
              <a:buNone/>
            </a:pPr>
            <a:r>
              <a:rPr lang="de-DE" sz="1400" b="1" dirty="0">
                <a:ea typeface="Source Sans Pro"/>
              </a:rPr>
              <a:t>Zeitersparnis für das Pflegepersonal:</a:t>
            </a:r>
          </a:p>
          <a:p>
            <a:pPr marL="0" indent="0">
              <a:buNone/>
            </a:pPr>
            <a:r>
              <a:rPr lang="de-DE" sz="1400" dirty="0">
                <a:ea typeface="Source Sans Pro"/>
              </a:rPr>
              <a:t>Angenommen, das Pflegepersonal benötigt derzeit täglich 30 Minuten, um die Medikamente für die Bewohner auszugeben. Mit dem automatischen Pillenausgeber könnte diese Zeit auf 10 Minuten reduziert werden. </a:t>
            </a:r>
          </a:p>
          <a:p>
            <a:pPr marL="0" indent="0">
              <a:buNone/>
            </a:pPr>
            <a:r>
              <a:rPr lang="de-DE" sz="1400" dirty="0">
                <a:ea typeface="Source Sans Pro"/>
              </a:rPr>
              <a:t>Bei einem durchschnittlichen Stundenlohn von 15€ für das Pflegepersonal ergibt sich eine tägliche Einsparung von 7,50€ pro Mitarbeiter.</a:t>
            </a:r>
          </a:p>
          <a:p>
            <a:pPr marL="0" indent="0">
              <a:buNone/>
            </a:pPr>
            <a:endParaRPr lang="de-DE" sz="1400" b="1" dirty="0">
              <a:ea typeface="Source Sans Pro"/>
            </a:endParaRPr>
          </a:p>
          <a:p>
            <a:pPr marL="0" indent="0">
              <a:buNone/>
            </a:pPr>
            <a:r>
              <a:rPr lang="de-DE" sz="1400" b="1" dirty="0">
                <a:ea typeface="Source Sans Pro"/>
              </a:rPr>
              <a:t>Jährliche Einsparung pro Mitarbeiter: 7,50€/Tag * 365 Tage = 2.737,50€</a:t>
            </a:r>
          </a:p>
          <a:p>
            <a:pPr marL="0" indent="0">
              <a:buNone/>
            </a:pPr>
            <a:r>
              <a:rPr lang="de-DE" sz="1400" b="1" dirty="0">
                <a:solidFill>
                  <a:schemeClr val="accent1"/>
                </a:solidFill>
                <a:ea typeface="Source Sans Pro"/>
              </a:rPr>
              <a:t>Bei einem Altenheim mit 100 Mitarbeitern wären das jährlich 273.750 € </a:t>
            </a:r>
          </a:p>
        </p:txBody>
      </p:sp>
      <p:sp>
        <p:nvSpPr>
          <p:cNvPr id="7" name="Textplatzhalter 6">
            <a:extLst>
              <a:ext uri="{FF2B5EF4-FFF2-40B4-BE49-F238E27FC236}">
                <a16:creationId xmlns:a16="http://schemas.microsoft.com/office/drawing/2014/main" id="{0D329CA1-635E-DA85-057B-3BB49CD4413C}"/>
              </a:ext>
            </a:extLst>
          </p:cNvPr>
          <p:cNvSpPr>
            <a:spLocks noGrp="1"/>
          </p:cNvSpPr>
          <p:nvPr>
            <p:ph type="body" sz="quarter" idx="17"/>
          </p:nvPr>
        </p:nvSpPr>
        <p:spPr>
          <a:xfrm>
            <a:off x="8209226" y="2014538"/>
            <a:ext cx="3693696" cy="518874"/>
          </a:xfrm>
        </p:spPr>
        <p:txBody>
          <a:bodyPr vert="horz" lIns="91440" tIns="45720" rIns="91440" bIns="45720" rtlCol="0" anchor="t">
            <a:noAutofit/>
          </a:bodyPr>
          <a:lstStyle/>
          <a:p>
            <a:r>
              <a:rPr lang="de-DE" sz="2400" dirty="0">
                <a:ea typeface="Source Sans Pro"/>
              </a:rPr>
              <a:t>Weitere Vorteile</a:t>
            </a:r>
          </a:p>
        </p:txBody>
      </p:sp>
      <p:sp>
        <p:nvSpPr>
          <p:cNvPr id="9" name="Datumsplatzhalter 8">
            <a:extLst>
              <a:ext uri="{FF2B5EF4-FFF2-40B4-BE49-F238E27FC236}">
                <a16:creationId xmlns:a16="http://schemas.microsoft.com/office/drawing/2014/main" id="{8173DCC3-A70D-6F84-DA17-9C79A568BDDB}"/>
              </a:ext>
            </a:extLst>
          </p:cNvPr>
          <p:cNvSpPr>
            <a:spLocks noGrp="1"/>
          </p:cNvSpPr>
          <p:nvPr>
            <p:ph type="dt" sz="half" idx="10"/>
          </p:nvPr>
        </p:nvSpPr>
        <p:spPr/>
        <p:txBody>
          <a:bodyPr/>
          <a:lstStyle/>
          <a:p>
            <a:pPr>
              <a:defRPr/>
            </a:pPr>
            <a:r>
              <a:rPr lang="de-DE" dirty="0">
                <a:solidFill>
                  <a:prstClr val="black">
                    <a:tint val="75000"/>
                  </a:prstClr>
                </a:solidFill>
              </a:rPr>
              <a:t>13.06.2023</a:t>
            </a:r>
          </a:p>
        </p:txBody>
      </p:sp>
      <p:sp>
        <p:nvSpPr>
          <p:cNvPr id="11" name="Foliennummernplatzhalter 10">
            <a:extLst>
              <a:ext uri="{FF2B5EF4-FFF2-40B4-BE49-F238E27FC236}">
                <a16:creationId xmlns:a16="http://schemas.microsoft.com/office/drawing/2014/main" id="{A00692FC-0973-0A63-EAED-66704CE2612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A792F7-1D9E-4C7E-A103-E8EDFDC2691E}" type="slidenum">
              <a:rPr kumimoji="0" lang="de-DE" sz="1200" b="1" i="0" u="none" strike="noStrike" kern="1200" cap="all" spc="100" normalizeH="0" baseline="0" noProof="0" smtClean="0">
                <a:ln>
                  <a:noFill/>
                </a:ln>
                <a:solidFill>
                  <a:prstClr val="black">
                    <a:tint val="75000"/>
                  </a:prstClr>
                </a:solidFill>
                <a:effectLst/>
                <a:uLnTx/>
                <a:uFillTx/>
                <a:latin typeface="Source Sans Pro"/>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de-DE" sz="1200" b="1" i="0" u="none" strike="noStrike" kern="1200" cap="all" spc="100" normalizeH="0" baseline="0" noProof="0">
              <a:ln>
                <a:noFill/>
              </a:ln>
              <a:solidFill>
                <a:prstClr val="black">
                  <a:tint val="75000"/>
                </a:prstClr>
              </a:solidFill>
              <a:effectLst/>
              <a:uLnTx/>
              <a:uFillTx/>
              <a:latin typeface="Source Sans Pro"/>
              <a:cs typeface="+mn-cs"/>
            </a:endParaRPr>
          </a:p>
        </p:txBody>
      </p:sp>
      <p:grpSp>
        <p:nvGrpSpPr>
          <p:cNvPr id="16" name="Gruppieren 15">
            <a:extLst>
              <a:ext uri="{FF2B5EF4-FFF2-40B4-BE49-F238E27FC236}">
                <a16:creationId xmlns:a16="http://schemas.microsoft.com/office/drawing/2014/main" id="{80777348-944D-1515-78EC-3F9848326788}"/>
              </a:ext>
            </a:extLst>
          </p:cNvPr>
          <p:cNvGrpSpPr/>
          <p:nvPr/>
        </p:nvGrpSpPr>
        <p:grpSpPr>
          <a:xfrm>
            <a:off x="5641004" y="6374353"/>
            <a:ext cx="918084" cy="328960"/>
            <a:chOff x="7324285" y="3020091"/>
            <a:chExt cx="4132160" cy="1501270"/>
          </a:xfrm>
        </p:grpSpPr>
        <p:pic>
          <p:nvPicPr>
            <p:cNvPr id="13" name="Grafik 12">
              <a:extLst>
                <a:ext uri="{FF2B5EF4-FFF2-40B4-BE49-F238E27FC236}">
                  <a16:creationId xmlns:a16="http://schemas.microsoft.com/office/drawing/2014/main" id="{751419B2-49C2-0C95-1CFD-3F1F3F733C76}"/>
                </a:ext>
              </a:extLst>
            </p:cNvPr>
            <p:cNvPicPr>
              <a:picLocks noChangeAspect="1"/>
            </p:cNvPicPr>
            <p:nvPr/>
          </p:nvPicPr>
          <p:blipFill rotWithShape="1">
            <a:blip r:embed="rId3"/>
            <a:srcRect l="26708" r="41514"/>
            <a:stretch/>
          </p:blipFill>
          <p:spPr>
            <a:xfrm>
              <a:off x="7324285" y="3020091"/>
              <a:ext cx="1518407" cy="1501270"/>
            </a:xfrm>
            <a:prstGeom prst="rect">
              <a:avLst/>
            </a:prstGeom>
          </p:spPr>
        </p:pic>
        <p:pic>
          <p:nvPicPr>
            <p:cNvPr id="14" name="Grafik 13">
              <a:extLst>
                <a:ext uri="{FF2B5EF4-FFF2-40B4-BE49-F238E27FC236}">
                  <a16:creationId xmlns:a16="http://schemas.microsoft.com/office/drawing/2014/main" id="{F6F7234C-3F0B-DEE0-42FB-2C9FE4806B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645" b="89848" l="6061" r="25518">
                          <a14:foregroundMark x1="10048" y1="69036" x2="10048" y2="69036"/>
                          <a14:foregroundMark x1="6061" y1="65482" x2="6061" y2="65482"/>
                          <a14:foregroundMark x1="20415" y1="38579" x2="20415" y2="38579"/>
                        </a14:backgroundRemoval>
                      </a14:imgEffect>
                    </a14:imgLayer>
                  </a14:imgProps>
                </a:ext>
              </a:extLst>
            </a:blip>
            <a:srcRect l="5654" r="72169"/>
            <a:stretch/>
          </p:blipFill>
          <p:spPr>
            <a:xfrm>
              <a:off x="8802126" y="3134530"/>
              <a:ext cx="880844" cy="1247892"/>
            </a:xfrm>
            <a:prstGeom prst="rect">
              <a:avLst/>
            </a:prstGeom>
          </p:spPr>
        </p:pic>
        <p:pic>
          <p:nvPicPr>
            <p:cNvPr id="15" name="Grafik 14">
              <a:extLst>
                <a:ext uri="{FF2B5EF4-FFF2-40B4-BE49-F238E27FC236}">
                  <a16:creationId xmlns:a16="http://schemas.microsoft.com/office/drawing/2014/main" id="{48477B08-7286-5813-8553-15BB83CE0E75}"/>
                </a:ext>
              </a:extLst>
            </p:cNvPr>
            <p:cNvPicPr>
              <a:picLocks noChangeAspect="1"/>
            </p:cNvPicPr>
            <p:nvPr/>
          </p:nvPicPr>
          <p:blipFill rotWithShape="1">
            <a:blip r:embed="rId3"/>
            <a:srcRect l="61626" r="1"/>
            <a:stretch/>
          </p:blipFill>
          <p:spPr>
            <a:xfrm>
              <a:off x="9622914" y="3020091"/>
              <a:ext cx="1833531" cy="1501270"/>
            </a:xfrm>
            <a:prstGeom prst="rect">
              <a:avLst/>
            </a:prstGeom>
          </p:spPr>
        </p:pic>
      </p:grpSp>
      <p:sp>
        <p:nvSpPr>
          <p:cNvPr id="17" name="Textfeld 16">
            <a:extLst>
              <a:ext uri="{FF2B5EF4-FFF2-40B4-BE49-F238E27FC236}">
                <a16:creationId xmlns:a16="http://schemas.microsoft.com/office/drawing/2014/main" id="{31AE4851-1A4D-335A-8741-A64BFC444CF5}"/>
              </a:ext>
            </a:extLst>
          </p:cNvPr>
          <p:cNvSpPr txBox="1"/>
          <p:nvPr/>
        </p:nvSpPr>
        <p:spPr>
          <a:xfrm>
            <a:off x="504392" y="1482749"/>
            <a:ext cx="11398530" cy="369332"/>
          </a:xfrm>
          <a:prstGeom prst="rect">
            <a:avLst/>
          </a:prstGeom>
          <a:solidFill>
            <a:schemeClr val="accent1">
              <a:lumMod val="20000"/>
              <a:lumOff val="80000"/>
            </a:schemeClr>
          </a:solidFill>
        </p:spPr>
        <p:txBody>
          <a:bodyPr wrap="square">
            <a:spAutoFit/>
          </a:bodyPr>
          <a:lstStyle/>
          <a:p>
            <a:pPr marL="0" indent="0">
              <a:buNone/>
            </a:pPr>
            <a:r>
              <a:rPr lang="de-DE" sz="1800" dirty="0">
                <a:ea typeface="Source Sans Pro"/>
              </a:rPr>
              <a:t>Kostengegenüberstellung </a:t>
            </a:r>
          </a:p>
        </p:txBody>
      </p:sp>
      <p:sp>
        <p:nvSpPr>
          <p:cNvPr id="21" name="Textplatzhalter 5">
            <a:extLst>
              <a:ext uri="{FF2B5EF4-FFF2-40B4-BE49-F238E27FC236}">
                <a16:creationId xmlns:a16="http://schemas.microsoft.com/office/drawing/2014/main" id="{BF560220-97E7-17FE-9CD4-5654B5F8EE4F}"/>
              </a:ext>
            </a:extLst>
          </p:cNvPr>
          <p:cNvSpPr txBox="1">
            <a:spLocks/>
          </p:cNvSpPr>
          <p:nvPr/>
        </p:nvSpPr>
        <p:spPr>
          <a:xfrm>
            <a:off x="504392" y="2653683"/>
            <a:ext cx="3534208" cy="37026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de-DE" sz="1400" b="1" dirty="0" err="1">
                <a:ea typeface="Source Sans Pro"/>
              </a:rPr>
              <a:t>Pillomat</a:t>
            </a:r>
            <a:r>
              <a:rPr lang="de-DE" sz="1400" b="1" dirty="0">
                <a:ea typeface="Source Sans Pro"/>
              </a:rPr>
              <a:t>:			400 €</a:t>
            </a:r>
          </a:p>
          <a:p>
            <a:pPr marL="0" indent="0">
              <a:buFont typeface="Arial" panose="020B0604020202020204" pitchFamily="34" charset="0"/>
              <a:buNone/>
            </a:pPr>
            <a:endParaRPr lang="de-DE" sz="1400" b="1" dirty="0">
              <a:ea typeface="Source Sans Pro"/>
            </a:endParaRPr>
          </a:p>
          <a:p>
            <a:pPr marL="0" indent="0">
              <a:buFont typeface="Arial" panose="020B0604020202020204" pitchFamily="34" charset="0"/>
              <a:buNone/>
            </a:pPr>
            <a:r>
              <a:rPr lang="de-DE" sz="1400" b="1" dirty="0">
                <a:ea typeface="Source Sans Pro"/>
              </a:rPr>
              <a:t>+ monatliche Zahlung	          300 bis 500 €</a:t>
            </a:r>
          </a:p>
          <a:p>
            <a:pPr marL="0" indent="0">
              <a:buFont typeface="Arial" panose="020B0604020202020204" pitchFamily="34" charset="0"/>
              <a:buNone/>
            </a:pPr>
            <a:endParaRPr lang="de-DE" sz="1400" b="1" dirty="0">
              <a:ea typeface="Source Sans Pro"/>
            </a:endParaRPr>
          </a:p>
          <a:p>
            <a:pPr marL="0" indent="0">
              <a:buFont typeface="Arial" panose="020B0604020202020204" pitchFamily="34" charset="0"/>
              <a:buNone/>
            </a:pPr>
            <a:endParaRPr lang="de-DE" sz="1400" b="1" dirty="0">
              <a:ea typeface="Source Sans Pro"/>
            </a:endParaRPr>
          </a:p>
          <a:p>
            <a:pPr marL="0" indent="0">
              <a:buFont typeface="Arial" panose="020B0604020202020204" pitchFamily="34" charset="0"/>
              <a:buNone/>
            </a:pPr>
            <a:r>
              <a:rPr lang="de-DE" sz="1400" b="1" dirty="0">
                <a:ea typeface="Source Sans Pro"/>
              </a:rPr>
              <a:t>Ergibt Kosten im 1. Jahr von 4.000 bis 6.400 € </a:t>
            </a:r>
            <a:endParaRPr lang="de-DE" sz="1400" dirty="0">
              <a:ea typeface="Source Sans Pro"/>
            </a:endParaRPr>
          </a:p>
          <a:p>
            <a:pPr marL="0" indent="0">
              <a:buFont typeface="Arial" panose="020B0604020202020204" pitchFamily="34" charset="0"/>
              <a:buNone/>
            </a:pPr>
            <a:endParaRPr lang="de-DE" sz="1400" b="1" dirty="0">
              <a:ea typeface="Source Sans Pro"/>
            </a:endParaRPr>
          </a:p>
          <a:p>
            <a:pPr marL="0" indent="0">
              <a:buFont typeface="Arial" panose="020B0604020202020204" pitchFamily="34" charset="0"/>
              <a:buNone/>
            </a:pPr>
            <a:endParaRPr lang="de-DE" sz="1400" b="1" dirty="0">
              <a:ea typeface="Source Sans Pro"/>
            </a:endParaRPr>
          </a:p>
          <a:p>
            <a:pPr marL="0" indent="0">
              <a:buFont typeface="Arial" panose="020B0604020202020204" pitchFamily="34" charset="0"/>
              <a:buNone/>
            </a:pPr>
            <a:endParaRPr lang="de-DE" sz="1400" b="1" dirty="0">
              <a:ea typeface="Source Sans Pro"/>
            </a:endParaRPr>
          </a:p>
          <a:p>
            <a:pPr marL="0" indent="0">
              <a:buFont typeface="Arial" panose="020B0604020202020204" pitchFamily="34" charset="0"/>
              <a:buNone/>
            </a:pPr>
            <a:endParaRPr lang="de-DE" sz="1400" b="1" dirty="0">
              <a:ea typeface="Source Sans Pro"/>
            </a:endParaRPr>
          </a:p>
          <a:p>
            <a:pPr marL="0" indent="0">
              <a:buFont typeface="Arial" panose="020B0604020202020204" pitchFamily="34" charset="0"/>
              <a:buNone/>
            </a:pPr>
            <a:r>
              <a:rPr lang="de-DE" sz="1400" b="1" dirty="0">
                <a:ea typeface="Source Sans Pro"/>
              </a:rPr>
              <a:t>		</a:t>
            </a:r>
          </a:p>
        </p:txBody>
      </p:sp>
      <p:sp>
        <p:nvSpPr>
          <p:cNvPr id="23" name="Textplatzhalter 5">
            <a:extLst>
              <a:ext uri="{FF2B5EF4-FFF2-40B4-BE49-F238E27FC236}">
                <a16:creationId xmlns:a16="http://schemas.microsoft.com/office/drawing/2014/main" id="{BF274FE9-D11B-FEDB-5943-E9FFF9CE04F4}"/>
              </a:ext>
            </a:extLst>
          </p:cNvPr>
          <p:cNvSpPr txBox="1">
            <a:spLocks/>
          </p:cNvSpPr>
          <p:nvPr/>
        </p:nvSpPr>
        <p:spPr>
          <a:xfrm>
            <a:off x="8209226" y="2661689"/>
            <a:ext cx="3534208" cy="37026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sz="1400" b="1" dirty="0">
                <a:ea typeface="Source Sans Pro"/>
              </a:rPr>
              <a:t>Reduzierung von Medikationsfehlern: </a:t>
            </a:r>
            <a:r>
              <a:rPr lang="de-DE" sz="1400" dirty="0">
                <a:ea typeface="Source Sans Pro"/>
              </a:rPr>
              <a:t>Angenommene Reduzierung von Medikationsfehlern um 20%: </a:t>
            </a:r>
          </a:p>
          <a:p>
            <a:pPr marL="0" indent="0">
              <a:buNone/>
            </a:pPr>
            <a:r>
              <a:rPr lang="de-DE" sz="1400" dirty="0">
                <a:ea typeface="Source Sans Pro"/>
              </a:rPr>
              <a:t>Falls die durchschnittlichen Kosten für die Behandlung eines Medikationsfehlers 500€ betragen, ergibt sich eine potenzielle jährliche Einsparung von: </a:t>
            </a:r>
          </a:p>
          <a:p>
            <a:pPr marL="0" indent="0">
              <a:buNone/>
            </a:pPr>
            <a:r>
              <a:rPr lang="de-DE" sz="1400" b="1" dirty="0">
                <a:ea typeface="Source Sans Pro"/>
              </a:rPr>
              <a:t>20% * 500€ * Anzahl der Medikationsfehler pro Jahr</a:t>
            </a:r>
          </a:p>
          <a:p>
            <a:pPr marL="0" indent="0">
              <a:buNone/>
            </a:pPr>
            <a:r>
              <a:rPr lang="de-DE" sz="1400" b="1" dirty="0">
                <a:ea typeface="Source Sans Pro"/>
              </a:rPr>
              <a:t>Verbesserte Medikamentenverwaltung: </a:t>
            </a:r>
            <a:r>
              <a:rPr lang="de-DE" sz="1400" dirty="0">
                <a:ea typeface="Source Sans Pro"/>
              </a:rPr>
              <a:t>Angenommen, das Altenheim muss jährlich 500€ für die manuelle Dokumentation der Medikamenteneinnahme ausgeben. Mit dem automatischen Pillenausgeber könnte dieser Prozess effizienter gestaltet werden, was zu einer </a:t>
            </a:r>
            <a:r>
              <a:rPr lang="de-DE" sz="1400" b="1" dirty="0">
                <a:ea typeface="Source Sans Pro"/>
              </a:rPr>
              <a:t>jährlichen Einsparung von 500€ </a:t>
            </a:r>
            <a:r>
              <a:rPr lang="de-DE" sz="1400" dirty="0">
                <a:ea typeface="Source Sans Pro"/>
              </a:rPr>
              <a:t>führt.</a:t>
            </a:r>
          </a:p>
          <a:p>
            <a:pPr marL="0" indent="0">
              <a:buFont typeface="Arial" panose="020B0604020202020204" pitchFamily="34" charset="0"/>
              <a:buNone/>
            </a:pPr>
            <a:endParaRPr lang="de-DE" sz="1400" b="1" dirty="0">
              <a:solidFill>
                <a:schemeClr val="accent1"/>
              </a:solidFill>
              <a:ea typeface="Source Sans Pro"/>
            </a:endParaRPr>
          </a:p>
        </p:txBody>
      </p:sp>
    </p:spTree>
    <p:extLst>
      <p:ext uri="{BB962C8B-B14F-4D97-AF65-F5344CB8AC3E}">
        <p14:creationId xmlns:p14="http://schemas.microsoft.com/office/powerpoint/2010/main" val="3629228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500"/>
                                        <p:tgtEl>
                                          <p:spTgt spid="6">
                                            <p:txEl>
                                              <p:pRg st="0" end="0"/>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500"/>
                                        <p:tgtEl>
                                          <p:spTgt spid="6">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6">
                                            <p:txEl>
                                              <p:pRg st="4" end="4"/>
                                            </p:txEl>
                                          </p:spTgt>
                                        </p:tgtEl>
                                        <p:attrNameLst>
                                          <p:attrName>style.visibility</p:attrName>
                                        </p:attrNameLst>
                                      </p:cBhvr>
                                      <p:to>
                                        <p:strVal val="visible"/>
                                      </p:to>
                                    </p:set>
                                    <p:animEffect transition="in" filter="fade">
                                      <p:cBhvr>
                                        <p:cTn id="24" dur="500"/>
                                        <p:tgtEl>
                                          <p:spTgt spid="6">
                                            <p:txEl>
                                              <p:pRg st="4" end="4"/>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animEffect transition="in" filter="fade">
                                      <p:cBhvr>
                                        <p:cTn id="27" dur="500"/>
                                        <p:tgtEl>
                                          <p:spTgt spid="6">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0" end="0"/>
                                            </p:txEl>
                                          </p:spTgt>
                                        </p:tgtEl>
                                        <p:attrNameLst>
                                          <p:attrName>style.visibility</p:attrName>
                                        </p:attrNameLst>
                                      </p:cBhvr>
                                      <p:to>
                                        <p:strVal val="visible"/>
                                      </p:to>
                                    </p:set>
                                    <p:animEffect transition="in" filter="fade">
                                      <p:cBhvr>
                                        <p:cTn id="32" dur="500"/>
                                        <p:tgtEl>
                                          <p:spTgt spid="7">
                                            <p:txEl>
                                              <p:pRg st="0" end="0"/>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1">
                                            <p:txEl>
                                              <p:pRg st="0" end="0"/>
                                            </p:txEl>
                                          </p:spTgt>
                                        </p:tgtEl>
                                        <p:attrNameLst>
                                          <p:attrName>style.visibility</p:attrName>
                                        </p:attrNameLst>
                                      </p:cBhvr>
                                      <p:to>
                                        <p:strVal val="visible"/>
                                      </p:to>
                                    </p:set>
                                    <p:animEffect transition="in" filter="fade">
                                      <p:cBhvr>
                                        <p:cTn id="35" dur="500"/>
                                        <p:tgtEl>
                                          <p:spTgt spid="21">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1">
                                            <p:txEl>
                                              <p:pRg st="2" end="2"/>
                                            </p:txEl>
                                          </p:spTgt>
                                        </p:tgtEl>
                                        <p:attrNameLst>
                                          <p:attrName>style.visibility</p:attrName>
                                        </p:attrNameLst>
                                      </p:cBhvr>
                                      <p:to>
                                        <p:strVal val="visible"/>
                                      </p:to>
                                    </p:set>
                                    <p:animEffect transition="in" filter="fade">
                                      <p:cBhvr>
                                        <p:cTn id="38" dur="500"/>
                                        <p:tgtEl>
                                          <p:spTgt spid="21">
                                            <p:txEl>
                                              <p:pRg st="2" end="2"/>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21">
                                            <p:txEl>
                                              <p:pRg st="5" end="5"/>
                                            </p:txEl>
                                          </p:spTgt>
                                        </p:tgtEl>
                                        <p:attrNameLst>
                                          <p:attrName>style.visibility</p:attrName>
                                        </p:attrNameLst>
                                      </p:cBhvr>
                                      <p:to>
                                        <p:strVal val="visible"/>
                                      </p:to>
                                    </p:set>
                                    <p:animEffect transition="in" filter="fade">
                                      <p:cBhvr>
                                        <p:cTn id="41" dur="500"/>
                                        <p:tgtEl>
                                          <p:spTgt spid="21">
                                            <p:txEl>
                                              <p:pRg st="5" end="5"/>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21">
                                            <p:txEl>
                                              <p:pRg st="10" end="10"/>
                                            </p:txEl>
                                          </p:spTgt>
                                        </p:tgtEl>
                                        <p:attrNameLst>
                                          <p:attrName>style.visibility</p:attrName>
                                        </p:attrNameLst>
                                      </p:cBhvr>
                                      <p:to>
                                        <p:strVal val="visible"/>
                                      </p:to>
                                    </p:set>
                                    <p:animEffect transition="in" filter="fade">
                                      <p:cBhvr>
                                        <p:cTn id="44" dur="500"/>
                                        <p:tgtEl>
                                          <p:spTgt spid="2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P spid="7" grpId="0" build="p"/>
    </p:bldLst>
  </p:timing>
</p:sld>
</file>

<file path=ppt/theme/theme1.xml><?xml version="1.0" encoding="utf-8"?>
<a:theme xmlns:a="http://schemas.openxmlformats.org/drawingml/2006/main" name="1_FunkyShapesVTI">
  <a:themeElements>
    <a:clrScheme name="Violett II">
      <a:dk1>
        <a:sysClr val="windowText" lastClr="000000"/>
      </a:dk1>
      <a:lt1>
        <a:sysClr val="window" lastClr="FFFFFF"/>
      </a:lt1>
      <a:dk2>
        <a:srgbClr val="632E62"/>
      </a:dk2>
      <a:lt2>
        <a:srgbClr val="EAE5EB"/>
      </a:lt2>
      <a:accent1>
        <a:srgbClr val="92278F"/>
      </a:accent1>
      <a:accent2>
        <a:srgbClr val="9B57D3"/>
      </a:accent2>
      <a:accent3>
        <a:srgbClr val="755DD9"/>
      </a:accent3>
      <a:accent4>
        <a:srgbClr val="665EB8"/>
      </a:accent4>
      <a:accent5>
        <a:srgbClr val="45A5ED"/>
      </a:accent5>
      <a:accent6>
        <a:srgbClr val="5982DB"/>
      </a:accent6>
      <a:hlink>
        <a:srgbClr val="0066FF"/>
      </a:hlink>
      <a:folHlink>
        <a:srgbClr val="666699"/>
      </a:folHlink>
    </a:clrScheme>
    <a:fontScheme name="Custom 7">
      <a:majorFont>
        <a:latin typeface="Source Sans Pro "/>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74514280.tgt.Office_50301181_TF56398539_Win32_OJ112196124" id="{19848039-C98B-445A-902F-E4923B29D097}" vid="{5B247191-2EDA-4946-B446-96477A378013}"/>
    </a:ext>
  </a:extLst>
</a:theme>
</file>

<file path=ppt/theme/theme2.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8BAAD304-2F93-484D-AB63-54EA4F7407AA}">
  <ds:schemaRefs>
    <ds:schemaRef ds:uri="http://schemas.microsoft.com/sharepoint/v3/contenttype/forms"/>
  </ds:schemaRefs>
</ds:datastoreItem>
</file>

<file path=customXml/itemProps2.xml><?xml version="1.0" encoding="utf-8"?>
<ds:datastoreItem xmlns:ds="http://schemas.openxmlformats.org/officeDocument/2006/customXml" ds:itemID="{6292DCC9-928C-4FAE-A49E-0F1AC6C10D8F}">
  <ds:schemaRefs>
    <ds:schemaRef ds:uri="16c05727-aa75-4e4a-9b5f-8a80a1165891"/>
    <ds:schemaRef ds:uri="230e9df3-be65-4c73-a93b-d1236ebd677e"/>
    <ds:schemaRef ds:uri="71af3243-3dd4-4a8d-8c0d-dd76da1f02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69C5E83-33D9-4150-939F-50A6208AC3A6}">
  <ds:schemaRefs>
    <ds:schemaRef ds:uri="230e9df3-be65-4c73-a93b-d1236ebd677e"/>
    <ds:schemaRef ds:uri="71af3243-3dd4-4a8d-8c0d-dd76da1f02a5"/>
    <ds:schemaRef ds:uri="http://schemas.microsoft.com/office/2006/metadata/properties"/>
    <ds:schemaRef ds:uri="http://schemas.microsoft.com/office/infopath/2007/PartnerControls"/>
    <ds:schemaRef ds:uri="http://schemas.microsoft.com/sharepoint/v3"/>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Wisp</Template>
  <TotalTime>0</TotalTime>
  <Words>1943</Words>
  <Application>Microsoft Office PowerPoint</Application>
  <PresentationFormat>Breitbild</PresentationFormat>
  <Paragraphs>341</Paragraphs>
  <Slides>23</Slides>
  <Notes>15</Notes>
  <HiddenSlides>1</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23</vt:i4>
      </vt:variant>
    </vt:vector>
  </HeadingPairs>
  <TitlesOfParts>
    <vt:vector size="30" baseType="lpstr">
      <vt:lpstr>Arial</vt:lpstr>
      <vt:lpstr>Calibri</vt:lpstr>
      <vt:lpstr>Courier New</vt:lpstr>
      <vt:lpstr>Source Sans Pro</vt:lpstr>
      <vt:lpstr>Source Sans Pro </vt:lpstr>
      <vt:lpstr>Wingdings</vt:lpstr>
      <vt:lpstr>1_FunkyShapesVTI</vt:lpstr>
      <vt:lpstr>PowerPoint-Präsentation</vt:lpstr>
      <vt:lpstr>Team</vt:lpstr>
      <vt:lpstr>PowerPoint-Präsentation</vt:lpstr>
      <vt:lpstr>UNSER GESCHÄFTS-MODELL</vt:lpstr>
      <vt:lpstr>Geschäftsmodell</vt:lpstr>
      <vt:lpstr>Geschäftsmodell</vt:lpstr>
      <vt:lpstr>Geschäftsmodell</vt:lpstr>
      <vt:lpstr>Geschäftsmodell</vt:lpstr>
      <vt:lpstr>Geschäftsmodell</vt:lpstr>
      <vt:lpstr>ARCHI-TEKTUR</vt:lpstr>
      <vt:lpstr>Architektur</vt:lpstr>
      <vt:lpstr>FUNKTIONS-WEISE</vt:lpstr>
      <vt:lpstr>PowerPoint-Präsentation</vt:lpstr>
      <vt:lpstr>PowerPoint-Präsentation</vt:lpstr>
      <vt:lpstr>VIDEO</vt:lpstr>
      <vt:lpstr>PowerPoint-Präsentation</vt:lpstr>
      <vt:lpstr>REVIEW</vt:lpstr>
      <vt:lpstr>PowerPoint-Präsentation</vt:lpstr>
      <vt:lpstr>PowerPoint-Präsentation</vt:lpstr>
      <vt:lpstr>PowerPoint-Präsentation</vt:lpstr>
      <vt:lpstr>PowerPoint-Präsentation</vt:lpstr>
      <vt:lpstr>PowerPoint-Präsentation</vt:lpstr>
      <vt:lpstr>Quellen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CALENDARGRAM</dc:title>
  <dc:creator>elena riese</dc:creator>
  <cp:lastModifiedBy>elena riese</cp:lastModifiedBy>
  <cp:revision>16</cp:revision>
  <dcterms:created xsi:type="dcterms:W3CDTF">2022-06-14T11:54:10Z</dcterms:created>
  <dcterms:modified xsi:type="dcterms:W3CDTF">2023-06-14T18:03:26Z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