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glb" ContentType="model/gltf.binary"/>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81"/>
  </p:notesMasterIdLst>
  <p:sldIdLst>
    <p:sldId id="285" r:id="rId5"/>
    <p:sldId id="538" r:id="rId6"/>
    <p:sldId id="541" r:id="rId7"/>
    <p:sldId id="540" r:id="rId8"/>
    <p:sldId id="542" r:id="rId9"/>
    <p:sldId id="537" r:id="rId10"/>
    <p:sldId id="523" r:id="rId11"/>
    <p:sldId id="402" r:id="rId12"/>
    <p:sldId id="527" r:id="rId13"/>
    <p:sldId id="530" r:id="rId14"/>
    <p:sldId id="531" r:id="rId15"/>
    <p:sldId id="551" r:id="rId16"/>
    <p:sldId id="552" r:id="rId17"/>
    <p:sldId id="548" r:id="rId18"/>
    <p:sldId id="550" r:id="rId19"/>
    <p:sldId id="553" r:id="rId20"/>
    <p:sldId id="555" r:id="rId21"/>
    <p:sldId id="561" r:id="rId22"/>
    <p:sldId id="410" r:id="rId23"/>
    <p:sldId id="514" r:id="rId24"/>
    <p:sldId id="411" r:id="rId25"/>
    <p:sldId id="562" r:id="rId26"/>
    <p:sldId id="563" r:id="rId27"/>
    <p:sldId id="564" r:id="rId28"/>
    <p:sldId id="565" r:id="rId29"/>
    <p:sldId id="566" r:id="rId30"/>
    <p:sldId id="567" r:id="rId31"/>
    <p:sldId id="568" r:id="rId32"/>
    <p:sldId id="571" r:id="rId33"/>
    <p:sldId id="572" r:id="rId34"/>
    <p:sldId id="573" r:id="rId35"/>
    <p:sldId id="583" r:id="rId36"/>
    <p:sldId id="574" r:id="rId37"/>
    <p:sldId id="575" r:id="rId38"/>
    <p:sldId id="500" r:id="rId39"/>
    <p:sldId id="421" r:id="rId40"/>
    <p:sldId id="576" r:id="rId41"/>
    <p:sldId id="577" r:id="rId42"/>
    <p:sldId id="578" r:id="rId43"/>
    <p:sldId id="556" r:id="rId44"/>
    <p:sldId id="488" r:id="rId45"/>
    <p:sldId id="580" r:id="rId46"/>
    <p:sldId id="579" r:id="rId47"/>
    <p:sldId id="525" r:id="rId48"/>
    <p:sldId id="560" r:id="rId49"/>
    <p:sldId id="559" r:id="rId50"/>
    <p:sldId id="581" r:id="rId51"/>
    <p:sldId id="582" r:id="rId52"/>
    <p:sldId id="569" r:id="rId53"/>
    <p:sldId id="584" r:id="rId54"/>
    <p:sldId id="585" r:id="rId55"/>
    <p:sldId id="586" r:id="rId56"/>
    <p:sldId id="588" r:id="rId57"/>
    <p:sldId id="591" r:id="rId58"/>
    <p:sldId id="590" r:id="rId59"/>
    <p:sldId id="592" r:id="rId60"/>
    <p:sldId id="593" r:id="rId61"/>
    <p:sldId id="594" r:id="rId62"/>
    <p:sldId id="595" r:id="rId63"/>
    <p:sldId id="596" r:id="rId64"/>
    <p:sldId id="598" r:id="rId65"/>
    <p:sldId id="599" r:id="rId66"/>
    <p:sldId id="600" r:id="rId67"/>
    <p:sldId id="601" r:id="rId68"/>
    <p:sldId id="597" r:id="rId69"/>
    <p:sldId id="269" r:id="rId70"/>
    <p:sldId id="310" r:id="rId71"/>
    <p:sldId id="546" r:id="rId72"/>
    <p:sldId id="532" r:id="rId73"/>
    <p:sldId id="549" r:id="rId74"/>
    <p:sldId id="533" r:id="rId75"/>
    <p:sldId id="536" r:id="rId76"/>
    <p:sldId id="547" r:id="rId77"/>
    <p:sldId id="557" r:id="rId78"/>
    <p:sldId id="325" r:id="rId79"/>
    <p:sldId id="257" r:id="rId80"/>
  </p:sldIdLst>
  <p:sldSz cx="9144000" cy="5715000" type="screen16x10"/>
  <p:notesSz cx="6858000" cy="9144000"/>
  <p:defaultTextStyle>
    <a:defPPr>
      <a:defRPr lang="de-DE"/>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7"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2DAB"/>
    <a:srgbClr val="00D8AF"/>
    <a:srgbClr val="ABE650"/>
    <a:srgbClr val="F6674F"/>
    <a:srgbClr val="AAE650"/>
    <a:srgbClr val="D72DAA"/>
    <a:srgbClr val="00D7AF"/>
    <a:srgbClr val="00D2AF"/>
    <a:srgbClr val="F56850"/>
    <a:srgbClr val="E137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4" autoAdjust="0"/>
    <p:restoredTop sz="94227"/>
  </p:normalViewPr>
  <p:slideViewPr>
    <p:cSldViewPr snapToGrid="0" snapToObjects="1">
      <p:cViewPr varScale="1">
        <p:scale>
          <a:sx n="102" d="100"/>
          <a:sy n="102" d="100"/>
        </p:scale>
        <p:origin x="126" y="678"/>
      </p:cViewPr>
      <p:guideLst>
        <p:guide orient="horz" pos="1777"/>
        <p:guide pos="2880"/>
      </p:guideLst>
    </p:cSldViewPr>
  </p:slideViewPr>
  <p:outlineViewPr>
    <p:cViewPr>
      <p:scale>
        <a:sx n="33" d="100"/>
        <a:sy n="33" d="100"/>
      </p:scale>
      <p:origin x="0" y="-1036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46" d="100"/>
          <a:sy n="146" d="100"/>
        </p:scale>
        <p:origin x="3960"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BA572-8CEA-6843-9D3D-725D31E7C214}" type="datetimeFigureOut">
              <a:rPr lang="de-DE" smtClean="0"/>
              <a:t>22.01.2022</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95FA31-16AA-8C47-8738-8EA4110A0670}" type="slidenum">
              <a:rPr lang="de-DE" smtClean="0"/>
              <a:t>‹Nr.›</a:t>
            </a:fld>
            <a:endParaRPr lang="de-DE"/>
          </a:p>
        </p:txBody>
      </p:sp>
    </p:spTree>
    <p:extLst>
      <p:ext uri="{BB962C8B-B14F-4D97-AF65-F5344CB8AC3E}">
        <p14:creationId xmlns:p14="http://schemas.microsoft.com/office/powerpoint/2010/main" val="529924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Verwaltung, Systeme, ECTS =&gt; Mit Frau Federspiel klären. </a:t>
            </a:r>
          </a:p>
          <a:p>
            <a:endParaRPr lang="de-DE" dirty="0"/>
          </a:p>
          <a:p>
            <a:r>
              <a:rPr lang="de-DE" dirty="0"/>
              <a:t>AWW -&gt; Termin mit Mauser und neuer Kollegin Schmitt, die ein Projekt zur Verzahnung mit der Wirtschaft macht. </a:t>
            </a:r>
          </a:p>
          <a:p>
            <a:endParaRPr lang="de-DE"/>
          </a:p>
          <a:p>
            <a:endParaRPr lang="de-DE"/>
          </a:p>
        </p:txBody>
      </p:sp>
      <p:sp>
        <p:nvSpPr>
          <p:cNvPr id="4" name="Foliennummernplatzhalter 3"/>
          <p:cNvSpPr>
            <a:spLocks noGrp="1"/>
          </p:cNvSpPr>
          <p:nvPr>
            <p:ph type="sldNum" sz="quarter" idx="5"/>
          </p:nvPr>
        </p:nvSpPr>
        <p:spPr/>
        <p:txBody>
          <a:bodyPr/>
          <a:lstStyle/>
          <a:p>
            <a:fld id="{5C95FA31-16AA-8C47-8738-8EA4110A0670}" type="slidenum">
              <a:rPr lang="de-DE" smtClean="0"/>
              <a:t>20</a:t>
            </a:fld>
            <a:endParaRPr lang="de-DE"/>
          </a:p>
        </p:txBody>
      </p:sp>
    </p:spTree>
    <p:extLst>
      <p:ext uri="{BB962C8B-B14F-4D97-AF65-F5344CB8AC3E}">
        <p14:creationId xmlns:p14="http://schemas.microsoft.com/office/powerpoint/2010/main" val="142462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9E8EA5E6-3061-0F48-B71B-3044CDE11F7E}"/>
              </a:ext>
            </a:extLst>
          </p:cNvPr>
          <p:cNvSpPr>
            <a:spLocks noGrp="1" noChangeArrowheads="1"/>
          </p:cNvSpPr>
          <p:nvPr>
            <p:ph type="sldNum"/>
          </p:nvPr>
        </p:nvSpPr>
        <p:spPr>
          <a:ln/>
        </p:spPr>
        <p:txBody>
          <a:bodyPr/>
          <a:lstStyle/>
          <a:p>
            <a:fld id="{71145D8B-6DCA-B64B-9A2A-0F100D71C74F}" type="slidenum">
              <a:rPr lang="de-DE" altLang="de-DE"/>
              <a:pPr/>
              <a:t>75</a:t>
            </a:fld>
            <a:endParaRPr lang="de-DE" altLang="de-DE"/>
          </a:p>
        </p:txBody>
      </p:sp>
      <p:sp>
        <p:nvSpPr>
          <p:cNvPr id="8193" name="Text Box 1">
            <a:extLst>
              <a:ext uri="{FF2B5EF4-FFF2-40B4-BE49-F238E27FC236}">
                <a16:creationId xmlns:a16="http://schemas.microsoft.com/office/drawing/2014/main" id="{B25BE85B-88BB-3E45-ABB8-3650B8B1A766}"/>
              </a:ext>
            </a:extLst>
          </p:cNvPr>
          <p:cNvSpPr txBox="1">
            <a:spLocks noGrp="1" noRot="1" noChangeAspect="1" noChangeArrowheads="1"/>
          </p:cNvSpPr>
          <p:nvPr>
            <p:ph type="sldImg"/>
          </p:nvPr>
        </p:nvSpPr>
        <p:spPr bwMode="auto">
          <a:xfrm>
            <a:off x="573088" y="812800"/>
            <a:ext cx="64135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4" name="Text Box 2">
            <a:extLst>
              <a:ext uri="{FF2B5EF4-FFF2-40B4-BE49-F238E27FC236}">
                <a16:creationId xmlns:a16="http://schemas.microsoft.com/office/drawing/2014/main" id="{F31D9C2B-A8A9-EC4F-AD42-4FCD806B3418}"/>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862944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A47A6C87-4714-AA4B-85B6-0816F3280AB1}"/>
              </a:ext>
            </a:extLst>
          </p:cNvPr>
          <p:cNvSpPr>
            <a:spLocks noGrp="1" noChangeArrowheads="1"/>
          </p:cNvSpPr>
          <p:nvPr>
            <p:ph type="sldNum"/>
          </p:nvPr>
        </p:nvSpPr>
        <p:spPr>
          <a:ln/>
        </p:spPr>
        <p:txBody>
          <a:bodyPr/>
          <a:lstStyle/>
          <a:p>
            <a:fld id="{A1EA1526-1F64-0F42-BD6D-E59CCDC84A86}" type="slidenum">
              <a:rPr lang="de-DE" altLang="de-DE"/>
              <a:pPr/>
              <a:t>76</a:t>
            </a:fld>
            <a:endParaRPr lang="de-DE" altLang="de-DE"/>
          </a:p>
        </p:txBody>
      </p:sp>
      <p:sp>
        <p:nvSpPr>
          <p:cNvPr id="7169" name="Text Box 1">
            <a:extLst>
              <a:ext uri="{FF2B5EF4-FFF2-40B4-BE49-F238E27FC236}">
                <a16:creationId xmlns:a16="http://schemas.microsoft.com/office/drawing/2014/main" id="{633CA0D3-5E37-3947-9624-F0ECE072DAA1}"/>
              </a:ext>
            </a:extLst>
          </p:cNvPr>
          <p:cNvSpPr txBox="1">
            <a:spLocks noGrp="1" noRot="1" noChangeAspect="1" noChangeArrowheads="1"/>
          </p:cNvSpPr>
          <p:nvPr>
            <p:ph type="sldImg"/>
          </p:nvPr>
        </p:nvSpPr>
        <p:spPr bwMode="auto">
          <a:xfrm>
            <a:off x="573088" y="812800"/>
            <a:ext cx="64135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0" name="Text Box 2">
            <a:extLst>
              <a:ext uri="{FF2B5EF4-FFF2-40B4-BE49-F238E27FC236}">
                <a16:creationId xmlns:a16="http://schemas.microsoft.com/office/drawing/2014/main" id="{2A64A7C3-5000-1243-8DFE-A00C89D95908}"/>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4293901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rgbClr val="6638B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40278" y="1828296"/>
            <a:ext cx="6858000" cy="813304"/>
          </a:xfrm>
        </p:spPr>
        <p:txBody>
          <a:bodyPr lIns="0" tIns="0" rIns="0" bIns="0" anchor="b" anchorCtr="0">
            <a:noAutofit/>
          </a:bodyPr>
          <a:lstStyle>
            <a:lvl1pPr algn="l">
              <a:defRPr sz="3200" b="1" i="0" cap="all" baseline="0">
                <a:solidFill>
                  <a:schemeClr val="bg1"/>
                </a:solidFill>
                <a:latin typeface="Barlow Semi Condensed" pitchFamily="2" charset="77"/>
                <a:cs typeface="Arial Black" panose="020B0604020202020204" pitchFamily="34" charset="0"/>
              </a:defRPr>
            </a:lvl1pPr>
          </a:lstStyle>
          <a:p>
            <a:r>
              <a:rPr lang="de-DE" dirty="0"/>
              <a:t>MASTERTITELFORMAT</a:t>
            </a:r>
            <a:br>
              <a:rPr lang="de-DE" dirty="0"/>
            </a:br>
            <a:r>
              <a:rPr lang="de-DE" dirty="0"/>
              <a:t>bearbeiten </a:t>
            </a:r>
            <a:endParaRPr lang="en-US" dirty="0"/>
          </a:p>
        </p:txBody>
      </p:sp>
      <p:sp>
        <p:nvSpPr>
          <p:cNvPr id="3" name="Subtitle 2"/>
          <p:cNvSpPr>
            <a:spLocks noGrp="1"/>
          </p:cNvSpPr>
          <p:nvPr>
            <p:ph type="subTitle" idx="1"/>
          </p:nvPr>
        </p:nvSpPr>
        <p:spPr>
          <a:xfrm>
            <a:off x="1240278" y="4319081"/>
            <a:ext cx="6858000" cy="869410"/>
          </a:xfrm>
          <a:prstGeom prst="rect">
            <a:avLst/>
          </a:prstGeom>
        </p:spPr>
        <p:txBody>
          <a:bodyPr lIns="0" tIns="0" rIns="0" bIns="0">
            <a:noAutofit/>
          </a:bodyPr>
          <a:lstStyle>
            <a:lvl1pPr marL="0" indent="0" algn="l">
              <a:buNone/>
              <a:defRPr sz="1800" b="0" i="0">
                <a:solidFill>
                  <a:schemeClr val="bg1"/>
                </a:solidFill>
                <a:latin typeface="Barlow Semi Condensed"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de-DE" dirty="0"/>
          </a:p>
        </p:txBody>
      </p:sp>
      <p:pic>
        <p:nvPicPr>
          <p:cNvPr id="8" name="Grafik 7">
            <a:extLst>
              <a:ext uri="{FF2B5EF4-FFF2-40B4-BE49-F238E27FC236}">
                <a16:creationId xmlns:a16="http://schemas.microsoft.com/office/drawing/2014/main" id="{660895BC-27F4-D64B-91B6-A003EF8D7649}"/>
              </a:ext>
            </a:extLst>
          </p:cNvPr>
          <p:cNvPicPr>
            <a:picLocks noChangeAspect="1"/>
          </p:cNvPicPr>
          <p:nvPr userDrawn="1"/>
        </p:nvPicPr>
        <p:blipFill>
          <a:blip r:embed="rId2"/>
          <a:stretch>
            <a:fillRect/>
          </a:stretch>
        </p:blipFill>
        <p:spPr>
          <a:xfrm>
            <a:off x="398834" y="394078"/>
            <a:ext cx="2295727" cy="762145"/>
          </a:xfrm>
          <a:prstGeom prst="rect">
            <a:avLst/>
          </a:prstGeom>
        </p:spPr>
      </p:pic>
      <p:sp>
        <p:nvSpPr>
          <p:cNvPr id="13" name="Textplatzhalter 12">
            <a:extLst>
              <a:ext uri="{FF2B5EF4-FFF2-40B4-BE49-F238E27FC236}">
                <a16:creationId xmlns:a16="http://schemas.microsoft.com/office/drawing/2014/main" id="{88C0232A-5536-1447-B4DE-993668622288}"/>
              </a:ext>
            </a:extLst>
          </p:cNvPr>
          <p:cNvSpPr>
            <a:spLocks noGrp="1"/>
          </p:cNvSpPr>
          <p:nvPr>
            <p:ph type="body" sz="quarter" idx="10" hasCustomPrompt="1"/>
          </p:nvPr>
        </p:nvSpPr>
        <p:spPr>
          <a:xfrm>
            <a:off x="1240278" y="2742122"/>
            <a:ext cx="6858000" cy="845077"/>
          </a:xfrm>
        </p:spPr>
        <p:txBody>
          <a:bodyPr>
            <a:noAutofit/>
          </a:bodyPr>
          <a:lstStyle>
            <a:lvl1pPr marL="0" indent="0">
              <a:lnSpc>
                <a:spcPts val="3200"/>
              </a:lnSpc>
              <a:spcBef>
                <a:spcPts val="0"/>
              </a:spcBef>
              <a:buNone/>
              <a:defRPr sz="3200" b="0" i="0" cap="all" normalizeH="0" baseline="0">
                <a:solidFill>
                  <a:schemeClr val="bg1"/>
                </a:solidFill>
                <a:latin typeface="Barlow Semi Condensed" pitchFamily="2" charset="77"/>
              </a:defRPr>
            </a:lvl1pPr>
          </a:lstStyle>
          <a:p>
            <a:r>
              <a:rPr lang="de-DE" dirty="0"/>
              <a:t>MASTERTEXTFORMAT </a:t>
            </a:r>
            <a:br>
              <a:rPr lang="de-DE" dirty="0"/>
            </a:br>
            <a:r>
              <a:rPr lang="de-DE" dirty="0"/>
              <a:t>BEARBEITEN</a:t>
            </a:r>
          </a:p>
        </p:txBody>
      </p:sp>
      <p:grpSp>
        <p:nvGrpSpPr>
          <p:cNvPr id="6" name="Group 3">
            <a:extLst>
              <a:ext uri="{FF2B5EF4-FFF2-40B4-BE49-F238E27FC236}">
                <a16:creationId xmlns:a16="http://schemas.microsoft.com/office/drawing/2014/main" id="{7031814C-72BE-7C4D-A339-01CF8C45F333}"/>
              </a:ext>
            </a:extLst>
          </p:cNvPr>
          <p:cNvGrpSpPr>
            <a:grpSpLocks/>
          </p:cNvGrpSpPr>
          <p:nvPr userDrawn="1"/>
        </p:nvGrpSpPr>
        <p:grpSpPr bwMode="auto">
          <a:xfrm>
            <a:off x="3887569" y="179635"/>
            <a:ext cx="5008433" cy="5322187"/>
            <a:chOff x="2134" y="2246"/>
            <a:chExt cx="862" cy="916"/>
          </a:xfrm>
          <a:solidFill>
            <a:schemeClr val="tx1">
              <a:alpha val="10000"/>
            </a:schemeClr>
          </a:solidFill>
        </p:grpSpPr>
        <p:sp>
          <p:nvSpPr>
            <p:cNvPr id="7" name="Freeform 4">
              <a:extLst>
                <a:ext uri="{FF2B5EF4-FFF2-40B4-BE49-F238E27FC236}">
                  <a16:creationId xmlns:a16="http://schemas.microsoft.com/office/drawing/2014/main" id="{A0607325-D713-3C4C-8C5B-D99726B43DFE}"/>
                </a:ext>
              </a:extLst>
            </p:cNvPr>
            <p:cNvSpPr>
              <a:spLocks noChangeArrowheads="1"/>
            </p:cNvSpPr>
            <p:nvPr/>
          </p:nvSpPr>
          <p:spPr bwMode="auto">
            <a:xfrm>
              <a:off x="2132" y="2245"/>
              <a:ext cx="865" cy="918"/>
            </a:xfrm>
            <a:custGeom>
              <a:avLst/>
              <a:gdLst>
                <a:gd name="T0" fmla="*/ 3498 w 3817"/>
                <a:gd name="T1" fmla="*/ 455 h 4052"/>
                <a:gd name="T2" fmla="*/ 3469 w 3817"/>
                <a:gd name="T3" fmla="*/ 706 h 4052"/>
                <a:gd name="T4" fmla="*/ 2731 w 3817"/>
                <a:gd name="T5" fmla="*/ 799 h 4052"/>
                <a:gd name="T6" fmla="*/ 2916 w 3817"/>
                <a:gd name="T7" fmla="*/ 534 h 4052"/>
                <a:gd name="T8" fmla="*/ 2385 w 3817"/>
                <a:gd name="T9" fmla="*/ 479 h 4052"/>
                <a:gd name="T10" fmla="*/ 2588 w 3817"/>
                <a:gd name="T11" fmla="*/ 309 h 4052"/>
                <a:gd name="T12" fmla="*/ 2654 w 3817"/>
                <a:gd name="T13" fmla="*/ 375 h 4052"/>
                <a:gd name="T14" fmla="*/ 2972 w 3817"/>
                <a:gd name="T15" fmla="*/ 238 h 4052"/>
                <a:gd name="T16" fmla="*/ 2945 w 3817"/>
                <a:gd name="T17" fmla="*/ 8 h 4052"/>
                <a:gd name="T18" fmla="*/ 1888 w 3817"/>
                <a:gd name="T19" fmla="*/ 63 h 4052"/>
                <a:gd name="T20" fmla="*/ 1653 w 3817"/>
                <a:gd name="T21" fmla="*/ 106 h 4052"/>
                <a:gd name="T22" fmla="*/ 1515 w 3817"/>
                <a:gd name="T23" fmla="*/ 693 h 4052"/>
                <a:gd name="T24" fmla="*/ 1727 w 3817"/>
                <a:gd name="T25" fmla="*/ 2094 h 4052"/>
                <a:gd name="T26" fmla="*/ 1013 w 3817"/>
                <a:gd name="T27" fmla="*/ 1857 h 4052"/>
                <a:gd name="T28" fmla="*/ 1013 w 3817"/>
                <a:gd name="T29" fmla="*/ 957 h 4052"/>
                <a:gd name="T30" fmla="*/ 11 w 3817"/>
                <a:gd name="T31" fmla="*/ 928 h 4052"/>
                <a:gd name="T32" fmla="*/ 230 w 3817"/>
                <a:gd name="T33" fmla="*/ 1351 h 4052"/>
                <a:gd name="T34" fmla="*/ 301 w 3817"/>
                <a:gd name="T35" fmla="*/ 1166 h 4052"/>
                <a:gd name="T36" fmla="*/ 497 w 3817"/>
                <a:gd name="T37" fmla="*/ 674 h 4052"/>
                <a:gd name="T38" fmla="*/ 801 w 3817"/>
                <a:gd name="T39" fmla="*/ 1857 h 4052"/>
                <a:gd name="T40" fmla="*/ 1143 w 3817"/>
                <a:gd name="T41" fmla="*/ 3077 h 4052"/>
                <a:gd name="T42" fmla="*/ 1341 w 3817"/>
                <a:gd name="T43" fmla="*/ 4024 h 4052"/>
                <a:gd name="T44" fmla="*/ 1992 w 3817"/>
                <a:gd name="T45" fmla="*/ 4051 h 4052"/>
                <a:gd name="T46" fmla="*/ 2018 w 3817"/>
                <a:gd name="T47" fmla="*/ 3971 h 4052"/>
                <a:gd name="T48" fmla="*/ 1627 w 3817"/>
                <a:gd name="T49" fmla="*/ 3733 h 4052"/>
                <a:gd name="T50" fmla="*/ 1465 w 3817"/>
                <a:gd name="T51" fmla="*/ 3495 h 4052"/>
                <a:gd name="T52" fmla="*/ 1941 w 3817"/>
                <a:gd name="T53" fmla="*/ 3072 h 4052"/>
                <a:gd name="T54" fmla="*/ 2125 w 3817"/>
                <a:gd name="T55" fmla="*/ 3495 h 4052"/>
                <a:gd name="T56" fmla="*/ 2676 w 3817"/>
                <a:gd name="T57" fmla="*/ 4051 h 4052"/>
                <a:gd name="T58" fmla="*/ 3260 w 3817"/>
                <a:gd name="T59" fmla="*/ 4024 h 4052"/>
                <a:gd name="T60" fmla="*/ 3022 w 3817"/>
                <a:gd name="T61" fmla="*/ 3733 h 4052"/>
                <a:gd name="T62" fmla="*/ 2768 w 3817"/>
                <a:gd name="T63" fmla="*/ 3712 h 4052"/>
                <a:gd name="T64" fmla="*/ 2810 w 3817"/>
                <a:gd name="T65" fmla="*/ 3178 h 4052"/>
                <a:gd name="T66" fmla="*/ 2861 w 3817"/>
                <a:gd name="T67" fmla="*/ 2234 h 4052"/>
                <a:gd name="T68" fmla="*/ 3784 w 3817"/>
                <a:gd name="T69" fmla="*/ 2080 h 4052"/>
                <a:gd name="T70" fmla="*/ 3816 w 3817"/>
                <a:gd name="T71" fmla="*/ 1460 h 4052"/>
                <a:gd name="T72" fmla="*/ 3736 w 3817"/>
                <a:gd name="T73" fmla="*/ 1433 h 4052"/>
                <a:gd name="T74" fmla="*/ 3498 w 3817"/>
                <a:gd name="T75" fmla="*/ 1777 h 4052"/>
                <a:gd name="T76" fmla="*/ 3112 w 3817"/>
                <a:gd name="T77" fmla="*/ 1804 h 4052"/>
                <a:gd name="T78" fmla="*/ 3154 w 3817"/>
                <a:gd name="T79" fmla="*/ 1539 h 4052"/>
                <a:gd name="T80" fmla="*/ 3816 w 3817"/>
                <a:gd name="T81" fmla="*/ 857 h 4052"/>
                <a:gd name="T82" fmla="*/ 3789 w 3817"/>
                <a:gd name="T83" fmla="*/ 217 h 4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7" h="4052">
                  <a:moveTo>
                    <a:pt x="3736" y="217"/>
                  </a:moveTo>
                  <a:cubicBezTo>
                    <a:pt x="3604" y="217"/>
                    <a:pt x="3498" y="322"/>
                    <a:pt x="3498" y="455"/>
                  </a:cubicBezTo>
                  <a:cubicBezTo>
                    <a:pt x="3498" y="523"/>
                    <a:pt x="3498" y="590"/>
                    <a:pt x="3498" y="658"/>
                  </a:cubicBezTo>
                  <a:cubicBezTo>
                    <a:pt x="3498" y="680"/>
                    <a:pt x="3488" y="698"/>
                    <a:pt x="3469" y="706"/>
                  </a:cubicBezTo>
                  <a:cubicBezTo>
                    <a:pt x="3289" y="792"/>
                    <a:pt x="3108" y="878"/>
                    <a:pt x="2927" y="965"/>
                  </a:cubicBezTo>
                  <a:cubicBezTo>
                    <a:pt x="2826" y="851"/>
                    <a:pt x="2797" y="854"/>
                    <a:pt x="2731" y="799"/>
                  </a:cubicBezTo>
                  <a:cubicBezTo>
                    <a:pt x="2834" y="799"/>
                    <a:pt x="2916" y="717"/>
                    <a:pt x="2916" y="613"/>
                  </a:cubicBezTo>
                  <a:cubicBezTo>
                    <a:pt x="2916" y="587"/>
                    <a:pt x="2916" y="560"/>
                    <a:pt x="2916" y="534"/>
                  </a:cubicBezTo>
                  <a:cubicBezTo>
                    <a:pt x="2775" y="534"/>
                    <a:pt x="2634" y="534"/>
                    <a:pt x="2493" y="534"/>
                  </a:cubicBezTo>
                  <a:cubicBezTo>
                    <a:pt x="2453" y="534"/>
                    <a:pt x="2411" y="516"/>
                    <a:pt x="2385" y="479"/>
                  </a:cubicBezTo>
                  <a:cubicBezTo>
                    <a:pt x="2353" y="436"/>
                    <a:pt x="2353" y="375"/>
                    <a:pt x="2382" y="330"/>
                  </a:cubicBezTo>
                  <a:cubicBezTo>
                    <a:pt x="2430" y="256"/>
                    <a:pt x="2530" y="251"/>
                    <a:pt x="2588" y="309"/>
                  </a:cubicBezTo>
                  <a:cubicBezTo>
                    <a:pt x="2610" y="331"/>
                    <a:pt x="2632" y="353"/>
                    <a:pt x="2654" y="375"/>
                  </a:cubicBezTo>
                  <a:lnTo>
                    <a:pt x="2654" y="375"/>
                  </a:lnTo>
                  <a:cubicBezTo>
                    <a:pt x="2691" y="412"/>
                    <a:pt x="2742" y="434"/>
                    <a:pt x="2800" y="428"/>
                  </a:cubicBezTo>
                  <a:cubicBezTo>
                    <a:pt x="2898" y="420"/>
                    <a:pt x="2972" y="336"/>
                    <a:pt x="2972" y="238"/>
                  </a:cubicBezTo>
                  <a:cubicBezTo>
                    <a:pt x="2972" y="170"/>
                    <a:pt x="2972" y="102"/>
                    <a:pt x="2972" y="34"/>
                  </a:cubicBezTo>
                  <a:cubicBezTo>
                    <a:pt x="2972" y="18"/>
                    <a:pt x="2961" y="8"/>
                    <a:pt x="2945" y="8"/>
                  </a:cubicBezTo>
                  <a:cubicBezTo>
                    <a:pt x="2689" y="8"/>
                    <a:pt x="2433" y="8"/>
                    <a:pt x="2176" y="8"/>
                  </a:cubicBezTo>
                  <a:cubicBezTo>
                    <a:pt x="2081" y="8"/>
                    <a:pt x="1981" y="26"/>
                    <a:pt x="1888" y="63"/>
                  </a:cubicBezTo>
                  <a:cubicBezTo>
                    <a:pt x="1862" y="24"/>
                    <a:pt x="1812" y="0"/>
                    <a:pt x="1759" y="8"/>
                  </a:cubicBezTo>
                  <a:cubicBezTo>
                    <a:pt x="1709" y="16"/>
                    <a:pt x="1664" y="55"/>
                    <a:pt x="1653" y="106"/>
                  </a:cubicBezTo>
                  <a:cubicBezTo>
                    <a:pt x="1642" y="145"/>
                    <a:pt x="1650" y="180"/>
                    <a:pt x="1669" y="209"/>
                  </a:cubicBezTo>
                  <a:cubicBezTo>
                    <a:pt x="1563" y="320"/>
                    <a:pt x="1497" y="479"/>
                    <a:pt x="1515" y="693"/>
                  </a:cubicBezTo>
                  <a:cubicBezTo>
                    <a:pt x="1550" y="1084"/>
                    <a:pt x="1783" y="1365"/>
                    <a:pt x="1833" y="1618"/>
                  </a:cubicBezTo>
                  <a:cubicBezTo>
                    <a:pt x="1854" y="1724"/>
                    <a:pt x="1865" y="1915"/>
                    <a:pt x="1727" y="2094"/>
                  </a:cubicBezTo>
                  <a:cubicBezTo>
                    <a:pt x="1616" y="2239"/>
                    <a:pt x="1465" y="2316"/>
                    <a:pt x="1362" y="2353"/>
                  </a:cubicBezTo>
                  <a:cubicBezTo>
                    <a:pt x="1158" y="2279"/>
                    <a:pt x="1013" y="2083"/>
                    <a:pt x="1013" y="1857"/>
                  </a:cubicBezTo>
                  <a:cubicBezTo>
                    <a:pt x="1013" y="1557"/>
                    <a:pt x="1013" y="1257"/>
                    <a:pt x="1013" y="957"/>
                  </a:cubicBezTo>
                  <a:lnTo>
                    <a:pt x="1013" y="957"/>
                  </a:lnTo>
                  <a:cubicBezTo>
                    <a:pt x="1008" y="674"/>
                    <a:pt x="770" y="447"/>
                    <a:pt x="481" y="463"/>
                  </a:cubicBezTo>
                  <a:cubicBezTo>
                    <a:pt x="233" y="476"/>
                    <a:pt x="26" y="680"/>
                    <a:pt x="11" y="928"/>
                  </a:cubicBezTo>
                  <a:cubicBezTo>
                    <a:pt x="0" y="1076"/>
                    <a:pt x="53" y="1216"/>
                    <a:pt x="156" y="1320"/>
                  </a:cubicBezTo>
                  <a:cubicBezTo>
                    <a:pt x="177" y="1341"/>
                    <a:pt x="203" y="1351"/>
                    <a:pt x="230" y="1351"/>
                  </a:cubicBezTo>
                  <a:cubicBezTo>
                    <a:pt x="256" y="1351"/>
                    <a:pt x="283" y="1341"/>
                    <a:pt x="301" y="1322"/>
                  </a:cubicBezTo>
                  <a:cubicBezTo>
                    <a:pt x="346" y="1280"/>
                    <a:pt x="344" y="1211"/>
                    <a:pt x="301" y="1166"/>
                  </a:cubicBezTo>
                  <a:cubicBezTo>
                    <a:pt x="243" y="1105"/>
                    <a:pt x="212" y="1023"/>
                    <a:pt x="220" y="936"/>
                  </a:cubicBezTo>
                  <a:cubicBezTo>
                    <a:pt x="233" y="793"/>
                    <a:pt x="354" y="680"/>
                    <a:pt x="497" y="674"/>
                  </a:cubicBezTo>
                  <a:cubicBezTo>
                    <a:pt x="664" y="666"/>
                    <a:pt x="801" y="801"/>
                    <a:pt x="801" y="965"/>
                  </a:cubicBezTo>
                  <a:cubicBezTo>
                    <a:pt x="801" y="1262"/>
                    <a:pt x="801" y="1559"/>
                    <a:pt x="801" y="1857"/>
                  </a:cubicBezTo>
                  <a:cubicBezTo>
                    <a:pt x="801" y="2160"/>
                    <a:pt x="987" y="2424"/>
                    <a:pt x="1251" y="2535"/>
                  </a:cubicBezTo>
                  <a:cubicBezTo>
                    <a:pt x="1248" y="2712"/>
                    <a:pt x="1232" y="2972"/>
                    <a:pt x="1143" y="3077"/>
                  </a:cubicBezTo>
                  <a:cubicBezTo>
                    <a:pt x="1037" y="3199"/>
                    <a:pt x="985" y="3180"/>
                    <a:pt x="907" y="3231"/>
                  </a:cubicBezTo>
                  <a:cubicBezTo>
                    <a:pt x="1051" y="3495"/>
                    <a:pt x="1196" y="3760"/>
                    <a:pt x="1341" y="4024"/>
                  </a:cubicBezTo>
                  <a:cubicBezTo>
                    <a:pt x="1352" y="4040"/>
                    <a:pt x="1367" y="4051"/>
                    <a:pt x="1389" y="4051"/>
                  </a:cubicBezTo>
                  <a:cubicBezTo>
                    <a:pt x="1590" y="4051"/>
                    <a:pt x="1791" y="4051"/>
                    <a:pt x="1992" y="4051"/>
                  </a:cubicBezTo>
                  <a:cubicBezTo>
                    <a:pt x="2007" y="4051"/>
                    <a:pt x="2018" y="4040"/>
                    <a:pt x="2018" y="4024"/>
                  </a:cubicBezTo>
                  <a:cubicBezTo>
                    <a:pt x="2018" y="4006"/>
                    <a:pt x="2018" y="3989"/>
                    <a:pt x="2018" y="3971"/>
                  </a:cubicBezTo>
                  <a:cubicBezTo>
                    <a:pt x="2018" y="3839"/>
                    <a:pt x="1912" y="3733"/>
                    <a:pt x="1780" y="3733"/>
                  </a:cubicBezTo>
                  <a:cubicBezTo>
                    <a:pt x="1729" y="3733"/>
                    <a:pt x="1678" y="3733"/>
                    <a:pt x="1627" y="3733"/>
                  </a:cubicBezTo>
                  <a:cubicBezTo>
                    <a:pt x="1608" y="3733"/>
                    <a:pt x="1590" y="3723"/>
                    <a:pt x="1582" y="3707"/>
                  </a:cubicBezTo>
                  <a:cubicBezTo>
                    <a:pt x="1543" y="3636"/>
                    <a:pt x="1504" y="3566"/>
                    <a:pt x="1465" y="3495"/>
                  </a:cubicBezTo>
                  <a:cubicBezTo>
                    <a:pt x="1571" y="3451"/>
                    <a:pt x="1658" y="3466"/>
                    <a:pt x="1783" y="3363"/>
                  </a:cubicBezTo>
                  <a:cubicBezTo>
                    <a:pt x="1907" y="3260"/>
                    <a:pt x="1888" y="3169"/>
                    <a:pt x="1941" y="3072"/>
                  </a:cubicBezTo>
                  <a:cubicBezTo>
                    <a:pt x="2032" y="3162"/>
                    <a:pt x="2205" y="3210"/>
                    <a:pt x="2213" y="3342"/>
                  </a:cubicBezTo>
                  <a:cubicBezTo>
                    <a:pt x="2218" y="3448"/>
                    <a:pt x="2155" y="3444"/>
                    <a:pt x="2125" y="3495"/>
                  </a:cubicBezTo>
                  <a:cubicBezTo>
                    <a:pt x="2297" y="3675"/>
                    <a:pt x="2468" y="3855"/>
                    <a:pt x="2639" y="4035"/>
                  </a:cubicBezTo>
                  <a:cubicBezTo>
                    <a:pt x="2649" y="4045"/>
                    <a:pt x="2662" y="4051"/>
                    <a:pt x="2676" y="4051"/>
                  </a:cubicBezTo>
                  <a:cubicBezTo>
                    <a:pt x="2862" y="4051"/>
                    <a:pt x="3048" y="4051"/>
                    <a:pt x="3234" y="4051"/>
                  </a:cubicBezTo>
                  <a:cubicBezTo>
                    <a:pt x="3250" y="4051"/>
                    <a:pt x="3260" y="4040"/>
                    <a:pt x="3260" y="4024"/>
                  </a:cubicBezTo>
                  <a:cubicBezTo>
                    <a:pt x="3260" y="4006"/>
                    <a:pt x="3260" y="3989"/>
                    <a:pt x="3260" y="3971"/>
                  </a:cubicBezTo>
                  <a:cubicBezTo>
                    <a:pt x="3260" y="3839"/>
                    <a:pt x="3154" y="3733"/>
                    <a:pt x="3022" y="3733"/>
                  </a:cubicBezTo>
                  <a:cubicBezTo>
                    <a:pt x="2952" y="3733"/>
                    <a:pt x="2881" y="3733"/>
                    <a:pt x="2810" y="3733"/>
                  </a:cubicBezTo>
                  <a:cubicBezTo>
                    <a:pt x="2795" y="3733"/>
                    <a:pt x="2776" y="3725"/>
                    <a:pt x="2768" y="3712"/>
                  </a:cubicBezTo>
                  <a:cubicBezTo>
                    <a:pt x="2730" y="3657"/>
                    <a:pt x="2691" y="3603"/>
                    <a:pt x="2652" y="3548"/>
                  </a:cubicBezTo>
                  <a:cubicBezTo>
                    <a:pt x="2705" y="3425"/>
                    <a:pt x="2810" y="3390"/>
                    <a:pt x="2810" y="3178"/>
                  </a:cubicBezTo>
                  <a:cubicBezTo>
                    <a:pt x="2810" y="2993"/>
                    <a:pt x="2599" y="2790"/>
                    <a:pt x="2493" y="2596"/>
                  </a:cubicBezTo>
                  <a:cubicBezTo>
                    <a:pt x="2616" y="2476"/>
                    <a:pt x="2686" y="2451"/>
                    <a:pt x="2861" y="2234"/>
                  </a:cubicBezTo>
                  <a:cubicBezTo>
                    <a:pt x="2906" y="2293"/>
                    <a:pt x="2951" y="2352"/>
                    <a:pt x="2996" y="2411"/>
                  </a:cubicBezTo>
                  <a:cubicBezTo>
                    <a:pt x="3259" y="2301"/>
                    <a:pt x="3521" y="2191"/>
                    <a:pt x="3784" y="2080"/>
                  </a:cubicBezTo>
                  <a:cubicBezTo>
                    <a:pt x="3802" y="2072"/>
                    <a:pt x="3816" y="2054"/>
                    <a:pt x="3816" y="2033"/>
                  </a:cubicBezTo>
                  <a:cubicBezTo>
                    <a:pt x="3816" y="1842"/>
                    <a:pt x="3816" y="1651"/>
                    <a:pt x="3816" y="1460"/>
                  </a:cubicBezTo>
                  <a:cubicBezTo>
                    <a:pt x="3816" y="1444"/>
                    <a:pt x="3805" y="1433"/>
                    <a:pt x="3789" y="1433"/>
                  </a:cubicBezTo>
                  <a:cubicBezTo>
                    <a:pt x="3771" y="1433"/>
                    <a:pt x="3754" y="1433"/>
                    <a:pt x="3736" y="1433"/>
                  </a:cubicBezTo>
                  <a:cubicBezTo>
                    <a:pt x="3604" y="1433"/>
                    <a:pt x="3498" y="1539"/>
                    <a:pt x="3498" y="1671"/>
                  </a:cubicBezTo>
                  <a:cubicBezTo>
                    <a:pt x="3498" y="1706"/>
                    <a:pt x="3498" y="1741"/>
                    <a:pt x="3498" y="1777"/>
                  </a:cubicBezTo>
                  <a:cubicBezTo>
                    <a:pt x="3498" y="1793"/>
                    <a:pt x="3488" y="1804"/>
                    <a:pt x="3472" y="1804"/>
                  </a:cubicBezTo>
                  <a:cubicBezTo>
                    <a:pt x="3352" y="1804"/>
                    <a:pt x="3232" y="1804"/>
                    <a:pt x="3112" y="1804"/>
                  </a:cubicBezTo>
                  <a:cubicBezTo>
                    <a:pt x="3138" y="1727"/>
                    <a:pt x="3154" y="1645"/>
                    <a:pt x="3154" y="1566"/>
                  </a:cubicBezTo>
                  <a:cubicBezTo>
                    <a:pt x="3154" y="1558"/>
                    <a:pt x="3154" y="1547"/>
                    <a:pt x="3154" y="1539"/>
                  </a:cubicBezTo>
                  <a:cubicBezTo>
                    <a:pt x="3370" y="1324"/>
                    <a:pt x="3585" y="1109"/>
                    <a:pt x="3800" y="894"/>
                  </a:cubicBezTo>
                  <a:cubicBezTo>
                    <a:pt x="3810" y="883"/>
                    <a:pt x="3816" y="870"/>
                    <a:pt x="3816" y="857"/>
                  </a:cubicBezTo>
                  <a:cubicBezTo>
                    <a:pt x="3816" y="652"/>
                    <a:pt x="3816" y="448"/>
                    <a:pt x="3816" y="243"/>
                  </a:cubicBezTo>
                  <a:cubicBezTo>
                    <a:pt x="3816" y="227"/>
                    <a:pt x="3805" y="217"/>
                    <a:pt x="3789" y="217"/>
                  </a:cubicBezTo>
                  <a:cubicBezTo>
                    <a:pt x="3771" y="217"/>
                    <a:pt x="3754" y="217"/>
                    <a:pt x="3736" y="217"/>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245838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rei Spalten Text">
    <p:spTree>
      <p:nvGrpSpPr>
        <p:cNvPr id="1" name=""/>
        <p:cNvGrpSpPr/>
        <p:nvPr/>
      </p:nvGrpSpPr>
      <p:grpSpPr>
        <a:xfrm>
          <a:off x="0" y="0"/>
          <a:ext cx="0" cy="0"/>
          <a:chOff x="0" y="0"/>
          <a:chExt cx="0" cy="0"/>
        </a:xfrm>
      </p:grpSpPr>
      <p:sp>
        <p:nvSpPr>
          <p:cNvPr id="17" name="Textfeld 16">
            <a:extLst>
              <a:ext uri="{FF2B5EF4-FFF2-40B4-BE49-F238E27FC236}">
                <a16:creationId xmlns:a16="http://schemas.microsoft.com/office/drawing/2014/main" id="{0FAA9A49-E53B-9F45-A63F-D36104B21F20}"/>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8" name="Title 1">
            <a:extLst>
              <a:ext uri="{FF2B5EF4-FFF2-40B4-BE49-F238E27FC236}">
                <a16:creationId xmlns:a16="http://schemas.microsoft.com/office/drawing/2014/main" id="{40AFA5C0-4BCD-B44B-8AC9-379277A3D1F8}"/>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a:t>Mastertitelformat bearbeiten</a:t>
            </a:r>
            <a:endParaRPr lang="en-US" dirty="0"/>
          </a:p>
        </p:txBody>
      </p:sp>
      <p:sp>
        <p:nvSpPr>
          <p:cNvPr id="21" name="Textplatzhalter 3">
            <a:extLst>
              <a:ext uri="{FF2B5EF4-FFF2-40B4-BE49-F238E27FC236}">
                <a16:creationId xmlns:a16="http://schemas.microsoft.com/office/drawing/2014/main" id="{B6FC8D8A-9B57-4341-BD7B-D1505C3CC411}"/>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pPr lvl="0"/>
            <a:r>
              <a:rPr lang="de-DE"/>
              <a:t>Mastertextformat bearbeiten</a:t>
            </a:r>
          </a:p>
        </p:txBody>
      </p:sp>
      <p:sp>
        <p:nvSpPr>
          <p:cNvPr id="3" name="Textplatzhalter 2">
            <a:extLst>
              <a:ext uri="{FF2B5EF4-FFF2-40B4-BE49-F238E27FC236}">
                <a16:creationId xmlns:a16="http://schemas.microsoft.com/office/drawing/2014/main" id="{3A87B1D2-7BB0-614D-82BE-58E3B41D6D28}"/>
              </a:ext>
            </a:extLst>
          </p:cNvPr>
          <p:cNvSpPr>
            <a:spLocks noGrp="1"/>
          </p:cNvSpPr>
          <p:nvPr>
            <p:ph type="body" sz="quarter" idx="20"/>
          </p:nvPr>
        </p:nvSpPr>
        <p:spPr>
          <a:xfrm>
            <a:off x="628650" y="1520825"/>
            <a:ext cx="2447925" cy="3627438"/>
          </a:xfrm>
        </p:spPr>
        <p:txBody>
          <a:bodyPr/>
          <a:lstStyle>
            <a:lvl1pPr>
              <a:defRPr sz="2000"/>
            </a:lvl1pPr>
            <a:lvl2pPr>
              <a:defRPr sz="20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Textplatzhalter 2">
            <a:extLst>
              <a:ext uri="{FF2B5EF4-FFF2-40B4-BE49-F238E27FC236}">
                <a16:creationId xmlns:a16="http://schemas.microsoft.com/office/drawing/2014/main" id="{FA18FE9D-72F8-F04C-90EF-76D1DD2A6240}"/>
              </a:ext>
            </a:extLst>
          </p:cNvPr>
          <p:cNvSpPr>
            <a:spLocks noGrp="1"/>
          </p:cNvSpPr>
          <p:nvPr>
            <p:ph type="body" sz="quarter" idx="21"/>
          </p:nvPr>
        </p:nvSpPr>
        <p:spPr>
          <a:xfrm>
            <a:off x="6067425" y="1520825"/>
            <a:ext cx="2447925" cy="3627438"/>
          </a:xfrm>
        </p:spPr>
        <p:txBody>
          <a:bodyPr/>
          <a:lstStyle>
            <a:lvl1pPr>
              <a:defRPr sz="2000"/>
            </a:lvl1pPr>
            <a:lvl2pPr>
              <a:defRPr sz="20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6" name="Textplatzhalter 2">
            <a:extLst>
              <a:ext uri="{FF2B5EF4-FFF2-40B4-BE49-F238E27FC236}">
                <a16:creationId xmlns:a16="http://schemas.microsoft.com/office/drawing/2014/main" id="{4999EF65-6029-6344-9B3A-20BA1B1CF4C3}"/>
              </a:ext>
            </a:extLst>
          </p:cNvPr>
          <p:cNvSpPr>
            <a:spLocks noGrp="1"/>
          </p:cNvSpPr>
          <p:nvPr>
            <p:ph type="body" sz="quarter" idx="22"/>
          </p:nvPr>
        </p:nvSpPr>
        <p:spPr>
          <a:xfrm>
            <a:off x="3348037" y="1520825"/>
            <a:ext cx="2447925" cy="3627438"/>
          </a:xfrm>
        </p:spPr>
        <p:txBody>
          <a:bodyPr/>
          <a:lstStyle>
            <a:lvl1pPr>
              <a:defRPr sz="2000"/>
            </a:lvl1pPr>
            <a:lvl2pPr>
              <a:defRPr sz="20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Date Placeholder 3">
            <a:extLst>
              <a:ext uri="{FF2B5EF4-FFF2-40B4-BE49-F238E27FC236}">
                <a16:creationId xmlns:a16="http://schemas.microsoft.com/office/drawing/2014/main" id="{F6F94FBC-18DB-2E40-8997-6E5BA93B5C81}"/>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51809D3-2317-564B-A9A4-6B86B4A82F72}" type="datetime1">
              <a:rPr lang="de-DE" noProof="0" smtClean="0"/>
              <a:t>22.01.2022</a:t>
            </a:fld>
            <a:endParaRPr lang="de-DE" noProof="0"/>
          </a:p>
        </p:txBody>
      </p:sp>
      <p:sp>
        <p:nvSpPr>
          <p:cNvPr id="13" name="Footer Placeholder 4">
            <a:extLst>
              <a:ext uri="{FF2B5EF4-FFF2-40B4-BE49-F238E27FC236}">
                <a16:creationId xmlns:a16="http://schemas.microsoft.com/office/drawing/2014/main" id="{C1CDA1E2-E9F3-2A4E-A7F3-199EFBEEC17E}"/>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Titel Vorname Name, Vorlesungsfach, Semester, Thema der Vorlesung</a:t>
            </a:r>
          </a:p>
        </p:txBody>
      </p:sp>
      <p:sp>
        <p:nvSpPr>
          <p:cNvPr id="15" name="Slide Number Placeholder 5">
            <a:extLst>
              <a:ext uri="{FF2B5EF4-FFF2-40B4-BE49-F238E27FC236}">
                <a16:creationId xmlns:a16="http://schemas.microsoft.com/office/drawing/2014/main" id="{25679563-FA50-7449-8E99-1191529B2897}"/>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1" name="Grafik 10">
            <a:extLst>
              <a:ext uri="{FF2B5EF4-FFF2-40B4-BE49-F238E27FC236}">
                <a16:creationId xmlns:a16="http://schemas.microsoft.com/office/drawing/2014/main" id="{DE0A5BFA-70D5-6742-A9E2-D2A62B436CE9}"/>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3624373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mit Text link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1EAE5E-546E-BE42-B03F-6636056276D9}"/>
              </a:ext>
            </a:extLst>
          </p:cNvPr>
          <p:cNvSpPr>
            <a:spLocks noGrp="1"/>
          </p:cNvSpPr>
          <p:nvPr>
            <p:ph type="title" hasCustomPrompt="1"/>
          </p:nvPr>
        </p:nvSpPr>
        <p:spPr>
          <a:xfrm>
            <a:off x="628651" y="564203"/>
            <a:ext cx="3742944" cy="1329397"/>
          </a:xfrm>
        </p:spPr>
        <p:txBody>
          <a:bodyPr lIns="0" tIns="0" bIns="0" anchor="b" anchorCtr="0">
            <a:normAutofit/>
          </a:bodyPr>
          <a:lstStyle>
            <a:lvl1pPr algn="l">
              <a:defRPr sz="3600"/>
            </a:lvl1pPr>
          </a:lstStyle>
          <a:p>
            <a:r>
              <a:rPr lang="de-DE" dirty="0"/>
              <a:t>Mastertitelformat </a:t>
            </a:r>
            <a:br>
              <a:rPr lang="de-DE" dirty="0"/>
            </a:br>
            <a:r>
              <a:rPr lang="de-DE" dirty="0"/>
              <a:t>bearbeiten</a:t>
            </a:r>
            <a:endParaRPr lang="en-US" dirty="0"/>
          </a:p>
        </p:txBody>
      </p:sp>
      <p:sp>
        <p:nvSpPr>
          <p:cNvPr id="3" name="Textplatzhalter 2">
            <a:extLst>
              <a:ext uri="{FF2B5EF4-FFF2-40B4-BE49-F238E27FC236}">
                <a16:creationId xmlns:a16="http://schemas.microsoft.com/office/drawing/2014/main" id="{75033685-0E3F-BA4C-A6D9-57BF7D32D7A3}"/>
              </a:ext>
            </a:extLst>
          </p:cNvPr>
          <p:cNvSpPr>
            <a:spLocks noGrp="1"/>
          </p:cNvSpPr>
          <p:nvPr>
            <p:ph type="body" sz="quarter" idx="11"/>
          </p:nvPr>
        </p:nvSpPr>
        <p:spPr>
          <a:xfrm>
            <a:off x="628651" y="2124075"/>
            <a:ext cx="3742933" cy="3024188"/>
          </a:xfrm>
        </p:spPr>
        <p:txBody>
          <a:bodyPr/>
          <a:lstStyle>
            <a:lvl1pPr>
              <a:defRPr sz="2000"/>
            </a:lvl1pPr>
            <a:lvl2pPr>
              <a:defRPr sz="20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Inhaltsplatzhalter 4">
            <a:extLst>
              <a:ext uri="{FF2B5EF4-FFF2-40B4-BE49-F238E27FC236}">
                <a16:creationId xmlns:a16="http://schemas.microsoft.com/office/drawing/2014/main" id="{D90935FC-4787-4240-9D02-E6353D9B4E29}"/>
              </a:ext>
            </a:extLst>
          </p:cNvPr>
          <p:cNvSpPr>
            <a:spLocks noGrp="1"/>
          </p:cNvSpPr>
          <p:nvPr>
            <p:ph sz="quarter" idx="12"/>
          </p:nvPr>
        </p:nvSpPr>
        <p:spPr>
          <a:xfrm>
            <a:off x="4572000" y="6263"/>
            <a:ext cx="4572000" cy="5715000"/>
          </a:xfrm>
        </p:spPr>
        <p:txBody>
          <a:bodyPr anchor="ctr"/>
          <a:lstStyle>
            <a:lvl1pPr marL="0" indent="0" algn="ctr">
              <a:buNone/>
              <a:defRPr sz="2400">
                <a:solidFill>
                  <a:schemeClr val="bg1">
                    <a:lumMod val="75000"/>
                  </a:schemeClr>
                </a:solidFill>
              </a:defRPr>
            </a:lvl1pPr>
          </a:lstStyle>
          <a:p>
            <a:pPr lvl="0"/>
            <a:r>
              <a:rPr lang="de-DE"/>
              <a:t>Mastertextformat bearbeiten</a:t>
            </a:r>
          </a:p>
        </p:txBody>
      </p:sp>
      <p:sp>
        <p:nvSpPr>
          <p:cNvPr id="11" name="Date Placeholder 3">
            <a:extLst>
              <a:ext uri="{FF2B5EF4-FFF2-40B4-BE49-F238E27FC236}">
                <a16:creationId xmlns:a16="http://schemas.microsoft.com/office/drawing/2014/main" id="{2D464146-553A-BA40-A7D0-E5BAE1042D63}"/>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51809D3-2317-564B-A9A4-6B86B4A82F72}" type="datetime1">
              <a:rPr lang="de-DE" noProof="0" smtClean="0"/>
              <a:t>22.01.2022</a:t>
            </a:fld>
            <a:endParaRPr lang="de-DE" noProof="0"/>
          </a:p>
        </p:txBody>
      </p:sp>
      <p:sp>
        <p:nvSpPr>
          <p:cNvPr id="12" name="Footer Placeholder 4">
            <a:extLst>
              <a:ext uri="{FF2B5EF4-FFF2-40B4-BE49-F238E27FC236}">
                <a16:creationId xmlns:a16="http://schemas.microsoft.com/office/drawing/2014/main" id="{186D3D8A-128B-9E43-AC2A-0192EBB76910}"/>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Titel Vorname Name, Vorlesungsfach, Semester, Thema der Vorlesung</a:t>
            </a:r>
          </a:p>
        </p:txBody>
      </p:sp>
      <p:sp>
        <p:nvSpPr>
          <p:cNvPr id="13" name="Slide Number Placeholder 5">
            <a:extLst>
              <a:ext uri="{FF2B5EF4-FFF2-40B4-BE49-F238E27FC236}">
                <a16:creationId xmlns:a16="http://schemas.microsoft.com/office/drawing/2014/main" id="{FA7AEDBC-696E-A642-961D-616EF98BAF7A}"/>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8" name="Grafik 7">
            <a:extLst>
              <a:ext uri="{FF2B5EF4-FFF2-40B4-BE49-F238E27FC236}">
                <a16:creationId xmlns:a16="http://schemas.microsoft.com/office/drawing/2014/main" id="{897ABE0A-EC72-A54F-A9C3-FE429EDEE25D}"/>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3988972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mit Text recht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1EAE5E-546E-BE42-B03F-6636056276D9}"/>
              </a:ext>
            </a:extLst>
          </p:cNvPr>
          <p:cNvSpPr>
            <a:spLocks noGrp="1"/>
          </p:cNvSpPr>
          <p:nvPr>
            <p:ph type="title" hasCustomPrompt="1"/>
          </p:nvPr>
        </p:nvSpPr>
        <p:spPr>
          <a:xfrm>
            <a:off x="4809994" y="564203"/>
            <a:ext cx="3742944" cy="1329397"/>
          </a:xfrm>
        </p:spPr>
        <p:txBody>
          <a:bodyPr lIns="0" tIns="0" bIns="0" anchor="b" anchorCtr="0">
            <a:normAutofit/>
          </a:bodyPr>
          <a:lstStyle>
            <a:lvl1pPr algn="l">
              <a:defRPr sz="3600"/>
            </a:lvl1pPr>
          </a:lstStyle>
          <a:p>
            <a:r>
              <a:rPr lang="de-DE" dirty="0"/>
              <a:t>Mastertitelformat </a:t>
            </a:r>
            <a:br>
              <a:rPr lang="de-DE" dirty="0"/>
            </a:br>
            <a:r>
              <a:rPr lang="de-DE" dirty="0"/>
              <a:t>bearbeiten</a:t>
            </a:r>
            <a:endParaRPr lang="en-US" dirty="0"/>
          </a:p>
        </p:txBody>
      </p:sp>
      <p:sp>
        <p:nvSpPr>
          <p:cNvPr id="3" name="Textplatzhalter 2">
            <a:extLst>
              <a:ext uri="{FF2B5EF4-FFF2-40B4-BE49-F238E27FC236}">
                <a16:creationId xmlns:a16="http://schemas.microsoft.com/office/drawing/2014/main" id="{75033685-0E3F-BA4C-A6D9-57BF7D32D7A3}"/>
              </a:ext>
            </a:extLst>
          </p:cNvPr>
          <p:cNvSpPr>
            <a:spLocks noGrp="1"/>
          </p:cNvSpPr>
          <p:nvPr>
            <p:ph type="body" sz="quarter" idx="11"/>
          </p:nvPr>
        </p:nvSpPr>
        <p:spPr>
          <a:xfrm>
            <a:off x="4809994" y="2124075"/>
            <a:ext cx="3742933" cy="3024188"/>
          </a:xfrm>
        </p:spPr>
        <p:txBody>
          <a:bodyPr/>
          <a:lstStyle>
            <a:lvl1pPr>
              <a:defRPr sz="2000"/>
            </a:lvl1pPr>
            <a:lvl2pPr>
              <a:defRPr sz="20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Inhaltsplatzhalter 4">
            <a:extLst>
              <a:ext uri="{FF2B5EF4-FFF2-40B4-BE49-F238E27FC236}">
                <a16:creationId xmlns:a16="http://schemas.microsoft.com/office/drawing/2014/main" id="{D90935FC-4787-4240-9D02-E6353D9B4E29}"/>
              </a:ext>
            </a:extLst>
          </p:cNvPr>
          <p:cNvSpPr>
            <a:spLocks noGrp="1"/>
          </p:cNvSpPr>
          <p:nvPr>
            <p:ph sz="quarter" idx="12"/>
          </p:nvPr>
        </p:nvSpPr>
        <p:spPr>
          <a:xfrm>
            <a:off x="0" y="6263"/>
            <a:ext cx="4572000" cy="5715000"/>
          </a:xfrm>
        </p:spPr>
        <p:txBody>
          <a:bodyPr anchor="ctr"/>
          <a:lstStyle>
            <a:lvl1pPr marL="0" indent="0" algn="ctr">
              <a:buNone/>
              <a:defRPr>
                <a:solidFill>
                  <a:schemeClr val="bg1">
                    <a:lumMod val="75000"/>
                  </a:schemeClr>
                </a:solidFill>
              </a:defRPr>
            </a:lvl1pPr>
          </a:lstStyle>
          <a:p>
            <a:pPr lvl="0"/>
            <a:r>
              <a:rPr lang="de-DE"/>
              <a:t>Mastertextformat bearbeiten</a:t>
            </a:r>
          </a:p>
        </p:txBody>
      </p:sp>
      <p:sp>
        <p:nvSpPr>
          <p:cNvPr id="9" name="Date Placeholder 3">
            <a:extLst>
              <a:ext uri="{FF2B5EF4-FFF2-40B4-BE49-F238E27FC236}">
                <a16:creationId xmlns:a16="http://schemas.microsoft.com/office/drawing/2014/main" id="{BCC31FE4-4367-C449-B399-94995AD64065}"/>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51809D3-2317-564B-A9A4-6B86B4A82F72}" type="datetime1">
              <a:rPr lang="de-DE" noProof="0" smtClean="0"/>
              <a:t>22.01.2022</a:t>
            </a:fld>
            <a:endParaRPr lang="de-DE" noProof="0"/>
          </a:p>
        </p:txBody>
      </p:sp>
      <p:sp>
        <p:nvSpPr>
          <p:cNvPr id="11" name="Footer Placeholder 4">
            <a:extLst>
              <a:ext uri="{FF2B5EF4-FFF2-40B4-BE49-F238E27FC236}">
                <a16:creationId xmlns:a16="http://schemas.microsoft.com/office/drawing/2014/main" id="{CB18D2E3-D134-F744-A10C-4FBEE929F9A0}"/>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Titel Vorname Name, Vorlesungsfach, Semester, Thema der Vorlesung</a:t>
            </a:r>
          </a:p>
        </p:txBody>
      </p:sp>
      <p:sp>
        <p:nvSpPr>
          <p:cNvPr id="12" name="Slide Number Placeholder 5">
            <a:extLst>
              <a:ext uri="{FF2B5EF4-FFF2-40B4-BE49-F238E27FC236}">
                <a16:creationId xmlns:a16="http://schemas.microsoft.com/office/drawing/2014/main" id="{0A892C71-87F3-B947-A0F3-F389D8724CA4}"/>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8" name="Grafik 7">
            <a:extLst>
              <a:ext uri="{FF2B5EF4-FFF2-40B4-BE49-F238E27FC236}">
                <a16:creationId xmlns:a16="http://schemas.microsoft.com/office/drawing/2014/main" id="{F37B87BC-C65B-6240-B813-DF1ECA66A8A0}"/>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3632151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Inhalte mit Text rechts">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6E13C48D-2752-F14E-AB76-42613FAD429B}"/>
              </a:ext>
            </a:extLst>
          </p:cNvPr>
          <p:cNvSpPr>
            <a:spLocks noGrp="1"/>
          </p:cNvSpPr>
          <p:nvPr>
            <p:ph sz="quarter" idx="12"/>
          </p:nvPr>
        </p:nvSpPr>
        <p:spPr>
          <a:xfrm>
            <a:off x="2329" y="0"/>
            <a:ext cx="4572000" cy="2822575"/>
          </a:xfrm>
        </p:spPr>
        <p:txBody>
          <a:bodyPr anchor="ctr"/>
          <a:lstStyle>
            <a:lvl1pPr marL="0" indent="0" algn="ctr">
              <a:buNone/>
              <a:defRPr>
                <a:solidFill>
                  <a:schemeClr val="bg1">
                    <a:lumMod val="75000"/>
                  </a:schemeClr>
                </a:solidFill>
              </a:defRPr>
            </a:lvl1pPr>
          </a:lstStyle>
          <a:p>
            <a:pPr lvl="0"/>
            <a:r>
              <a:rPr lang="de-DE"/>
              <a:t>Mastertextformat bearbeiten</a:t>
            </a:r>
          </a:p>
        </p:txBody>
      </p:sp>
      <p:sp>
        <p:nvSpPr>
          <p:cNvPr id="8" name="Inhaltsplatzhalter 3">
            <a:extLst>
              <a:ext uri="{FF2B5EF4-FFF2-40B4-BE49-F238E27FC236}">
                <a16:creationId xmlns:a16="http://schemas.microsoft.com/office/drawing/2014/main" id="{14582361-B104-754C-A1D2-3F91382CAEEF}"/>
              </a:ext>
            </a:extLst>
          </p:cNvPr>
          <p:cNvSpPr>
            <a:spLocks noGrp="1"/>
          </p:cNvSpPr>
          <p:nvPr>
            <p:ph sz="quarter" idx="13"/>
          </p:nvPr>
        </p:nvSpPr>
        <p:spPr>
          <a:xfrm>
            <a:off x="2329" y="2892425"/>
            <a:ext cx="4572000" cy="2822575"/>
          </a:xfrm>
        </p:spPr>
        <p:txBody>
          <a:bodyPr anchor="ctr"/>
          <a:lstStyle>
            <a:lvl1pPr marL="0" indent="0" algn="ctr">
              <a:buNone/>
              <a:defRPr>
                <a:solidFill>
                  <a:schemeClr val="bg1">
                    <a:lumMod val="75000"/>
                  </a:schemeClr>
                </a:solidFill>
              </a:defRPr>
            </a:lvl1pPr>
          </a:lstStyle>
          <a:p>
            <a:pPr lvl="0"/>
            <a:r>
              <a:rPr lang="de-DE"/>
              <a:t>Mastertextformat bearbeiten</a:t>
            </a:r>
          </a:p>
        </p:txBody>
      </p:sp>
      <p:sp>
        <p:nvSpPr>
          <p:cNvPr id="10" name="Title 1">
            <a:extLst>
              <a:ext uri="{FF2B5EF4-FFF2-40B4-BE49-F238E27FC236}">
                <a16:creationId xmlns:a16="http://schemas.microsoft.com/office/drawing/2014/main" id="{92713B91-A4E3-E348-90A3-BC81D49E53D0}"/>
              </a:ext>
            </a:extLst>
          </p:cNvPr>
          <p:cNvSpPr>
            <a:spLocks noGrp="1"/>
          </p:cNvSpPr>
          <p:nvPr>
            <p:ph type="title" hasCustomPrompt="1"/>
          </p:nvPr>
        </p:nvSpPr>
        <p:spPr>
          <a:xfrm>
            <a:off x="4809994" y="564203"/>
            <a:ext cx="3742944" cy="1329397"/>
          </a:xfrm>
        </p:spPr>
        <p:txBody>
          <a:bodyPr lIns="0" tIns="0" bIns="0" anchor="b" anchorCtr="0">
            <a:normAutofit/>
          </a:bodyPr>
          <a:lstStyle>
            <a:lvl1pPr algn="l">
              <a:defRPr sz="4000"/>
            </a:lvl1pPr>
          </a:lstStyle>
          <a:p>
            <a:r>
              <a:rPr lang="de-DE" dirty="0"/>
              <a:t>Mastertitelformat </a:t>
            </a:r>
            <a:br>
              <a:rPr lang="de-DE" dirty="0"/>
            </a:br>
            <a:r>
              <a:rPr lang="de-DE" dirty="0"/>
              <a:t>bearbeiten</a:t>
            </a:r>
            <a:endParaRPr lang="en-US" dirty="0"/>
          </a:p>
        </p:txBody>
      </p:sp>
      <p:sp>
        <p:nvSpPr>
          <p:cNvPr id="11" name="Textplatzhalter 2">
            <a:extLst>
              <a:ext uri="{FF2B5EF4-FFF2-40B4-BE49-F238E27FC236}">
                <a16:creationId xmlns:a16="http://schemas.microsoft.com/office/drawing/2014/main" id="{39B2822F-8F7F-B946-B2A9-27435D6104E9}"/>
              </a:ext>
            </a:extLst>
          </p:cNvPr>
          <p:cNvSpPr>
            <a:spLocks noGrp="1"/>
          </p:cNvSpPr>
          <p:nvPr>
            <p:ph type="body" sz="quarter" idx="11"/>
          </p:nvPr>
        </p:nvSpPr>
        <p:spPr>
          <a:xfrm>
            <a:off x="4809994" y="2124075"/>
            <a:ext cx="3742933" cy="3024188"/>
          </a:xfrm>
        </p:spPr>
        <p:txBody>
          <a:bodyPr/>
          <a:lstStyle>
            <a:lvl1pPr>
              <a:defRPr sz="2400"/>
            </a:lvl1pPr>
            <a:lvl2pPr>
              <a:defRPr sz="2400"/>
            </a:lvl2pPr>
            <a:lvl3pPr>
              <a:defRPr sz="2000"/>
            </a:lvl3pPr>
            <a:lvl4pPr>
              <a:defRPr sz="2000"/>
            </a:lvl4pPr>
            <a:lvl5pPr>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Date Placeholder 3">
            <a:extLst>
              <a:ext uri="{FF2B5EF4-FFF2-40B4-BE49-F238E27FC236}">
                <a16:creationId xmlns:a16="http://schemas.microsoft.com/office/drawing/2014/main" id="{5AC1A6C8-3E60-A84E-AA7B-B10D214088B8}"/>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51809D3-2317-564B-A9A4-6B86B4A82F72}" type="datetime1">
              <a:rPr lang="de-DE" noProof="0" smtClean="0"/>
              <a:t>22.01.2022</a:t>
            </a:fld>
            <a:endParaRPr lang="de-DE" noProof="0"/>
          </a:p>
        </p:txBody>
      </p:sp>
      <p:sp>
        <p:nvSpPr>
          <p:cNvPr id="13" name="Footer Placeholder 4">
            <a:extLst>
              <a:ext uri="{FF2B5EF4-FFF2-40B4-BE49-F238E27FC236}">
                <a16:creationId xmlns:a16="http://schemas.microsoft.com/office/drawing/2014/main" id="{838DA171-9368-0248-A718-BEEED5B92D17}"/>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Titel Vorname Name, Vorlesungsfach, Semester, Thema der Vorlesung</a:t>
            </a:r>
          </a:p>
        </p:txBody>
      </p:sp>
      <p:sp>
        <p:nvSpPr>
          <p:cNvPr id="14" name="Slide Number Placeholder 5">
            <a:extLst>
              <a:ext uri="{FF2B5EF4-FFF2-40B4-BE49-F238E27FC236}">
                <a16:creationId xmlns:a16="http://schemas.microsoft.com/office/drawing/2014/main" id="{6A965F81-5E9E-D04E-9BAF-F76E75E8E949}"/>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79A1AC51-5FFD-C047-A30A-894B3F228FC9}"/>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92167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Inhalte mit Text links">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6E13C48D-2752-F14E-AB76-42613FAD429B}"/>
              </a:ext>
            </a:extLst>
          </p:cNvPr>
          <p:cNvSpPr>
            <a:spLocks noGrp="1"/>
          </p:cNvSpPr>
          <p:nvPr>
            <p:ph sz="quarter" idx="12"/>
          </p:nvPr>
        </p:nvSpPr>
        <p:spPr>
          <a:xfrm>
            <a:off x="4572000" y="0"/>
            <a:ext cx="4572000" cy="2822575"/>
          </a:xfrm>
        </p:spPr>
        <p:txBody>
          <a:bodyPr anchor="ctr"/>
          <a:lstStyle>
            <a:lvl1pPr marL="0" indent="0" algn="ctr">
              <a:buNone/>
              <a:defRPr>
                <a:solidFill>
                  <a:schemeClr val="bg1">
                    <a:lumMod val="75000"/>
                  </a:schemeClr>
                </a:solidFill>
              </a:defRPr>
            </a:lvl1pPr>
          </a:lstStyle>
          <a:p>
            <a:pPr lvl="0"/>
            <a:r>
              <a:rPr lang="de-DE"/>
              <a:t>Mastertextformat bearbeiten</a:t>
            </a:r>
          </a:p>
        </p:txBody>
      </p:sp>
      <p:sp>
        <p:nvSpPr>
          <p:cNvPr id="8" name="Inhaltsplatzhalter 3">
            <a:extLst>
              <a:ext uri="{FF2B5EF4-FFF2-40B4-BE49-F238E27FC236}">
                <a16:creationId xmlns:a16="http://schemas.microsoft.com/office/drawing/2014/main" id="{14582361-B104-754C-A1D2-3F91382CAEEF}"/>
              </a:ext>
            </a:extLst>
          </p:cNvPr>
          <p:cNvSpPr>
            <a:spLocks noGrp="1"/>
          </p:cNvSpPr>
          <p:nvPr>
            <p:ph sz="quarter" idx="13"/>
          </p:nvPr>
        </p:nvSpPr>
        <p:spPr>
          <a:xfrm>
            <a:off x="4572000" y="2892425"/>
            <a:ext cx="4572000" cy="2822575"/>
          </a:xfrm>
        </p:spPr>
        <p:txBody>
          <a:bodyPr anchor="ctr"/>
          <a:lstStyle>
            <a:lvl1pPr marL="0" indent="0" algn="ctr">
              <a:buNone/>
              <a:defRPr>
                <a:solidFill>
                  <a:schemeClr val="bg1">
                    <a:lumMod val="75000"/>
                  </a:schemeClr>
                </a:solidFill>
              </a:defRPr>
            </a:lvl1pPr>
          </a:lstStyle>
          <a:p>
            <a:pPr lvl="0"/>
            <a:r>
              <a:rPr lang="de-DE"/>
              <a:t>Mastertextformat bearbeiten</a:t>
            </a:r>
          </a:p>
        </p:txBody>
      </p:sp>
      <p:sp>
        <p:nvSpPr>
          <p:cNvPr id="6" name="Title 1">
            <a:extLst>
              <a:ext uri="{FF2B5EF4-FFF2-40B4-BE49-F238E27FC236}">
                <a16:creationId xmlns:a16="http://schemas.microsoft.com/office/drawing/2014/main" id="{16A01A84-079B-384E-9152-6284EC77D325}"/>
              </a:ext>
            </a:extLst>
          </p:cNvPr>
          <p:cNvSpPr>
            <a:spLocks noGrp="1"/>
          </p:cNvSpPr>
          <p:nvPr>
            <p:ph type="title" hasCustomPrompt="1"/>
          </p:nvPr>
        </p:nvSpPr>
        <p:spPr>
          <a:xfrm>
            <a:off x="628651" y="564203"/>
            <a:ext cx="3742944" cy="1329397"/>
          </a:xfrm>
        </p:spPr>
        <p:txBody>
          <a:bodyPr lIns="0" tIns="0" bIns="0" anchor="b" anchorCtr="0">
            <a:normAutofit/>
          </a:bodyPr>
          <a:lstStyle>
            <a:lvl1pPr algn="l">
              <a:defRPr sz="4400"/>
            </a:lvl1pPr>
          </a:lstStyle>
          <a:p>
            <a:r>
              <a:rPr lang="de-DE" dirty="0"/>
              <a:t>Mastertitelformat </a:t>
            </a:r>
            <a:br>
              <a:rPr lang="de-DE" dirty="0"/>
            </a:br>
            <a:r>
              <a:rPr lang="de-DE" dirty="0"/>
              <a:t>bearbeiten</a:t>
            </a:r>
            <a:endParaRPr lang="en-US" dirty="0"/>
          </a:p>
        </p:txBody>
      </p:sp>
      <p:sp>
        <p:nvSpPr>
          <p:cNvPr id="7" name="Textplatzhalter 2">
            <a:extLst>
              <a:ext uri="{FF2B5EF4-FFF2-40B4-BE49-F238E27FC236}">
                <a16:creationId xmlns:a16="http://schemas.microsoft.com/office/drawing/2014/main" id="{C9E3FAB0-8211-1B43-B2CF-1E201B5A950C}"/>
              </a:ext>
            </a:extLst>
          </p:cNvPr>
          <p:cNvSpPr>
            <a:spLocks noGrp="1"/>
          </p:cNvSpPr>
          <p:nvPr>
            <p:ph type="body" sz="quarter" idx="11"/>
          </p:nvPr>
        </p:nvSpPr>
        <p:spPr>
          <a:xfrm>
            <a:off x="628651" y="2124075"/>
            <a:ext cx="3742933" cy="3024188"/>
          </a:xfrm>
        </p:spPr>
        <p:txBody>
          <a:bodyPr/>
          <a:lstStyle>
            <a:lvl1pPr>
              <a:defRPr sz="2800"/>
            </a:lvl1pPr>
            <a:lvl2pPr>
              <a:defRPr sz="2800"/>
            </a:lvl2pPr>
            <a:lvl3pPr>
              <a:defRPr sz="2400"/>
            </a:lvl3pPr>
            <a:lvl4pPr>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Date Placeholder 3">
            <a:extLst>
              <a:ext uri="{FF2B5EF4-FFF2-40B4-BE49-F238E27FC236}">
                <a16:creationId xmlns:a16="http://schemas.microsoft.com/office/drawing/2014/main" id="{995CC0E1-7876-0244-BDC1-57EC31D8042B}"/>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51809D3-2317-564B-A9A4-6B86B4A82F72}" type="datetime1">
              <a:rPr lang="de-DE" noProof="0" smtClean="0"/>
              <a:t>22.01.2022</a:t>
            </a:fld>
            <a:endParaRPr lang="de-DE" noProof="0"/>
          </a:p>
        </p:txBody>
      </p:sp>
      <p:sp>
        <p:nvSpPr>
          <p:cNvPr id="14" name="Footer Placeholder 4">
            <a:extLst>
              <a:ext uri="{FF2B5EF4-FFF2-40B4-BE49-F238E27FC236}">
                <a16:creationId xmlns:a16="http://schemas.microsoft.com/office/drawing/2014/main" id="{5498D651-5110-9344-8577-1244F6A69429}"/>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Titel Vorname Name, Vorlesungsfach, Semester, Thema der Vorlesung</a:t>
            </a:r>
          </a:p>
        </p:txBody>
      </p:sp>
      <p:sp>
        <p:nvSpPr>
          <p:cNvPr id="15" name="Slide Number Placeholder 5">
            <a:extLst>
              <a:ext uri="{FF2B5EF4-FFF2-40B4-BE49-F238E27FC236}">
                <a16:creationId xmlns:a16="http://schemas.microsoft.com/office/drawing/2014/main" id="{D3FBCC8E-6EB5-2C45-9F74-270F597C3B82}"/>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spTree>
    <p:extLst>
      <p:ext uri="{BB962C8B-B14F-4D97-AF65-F5344CB8AC3E}">
        <p14:creationId xmlns:p14="http://schemas.microsoft.com/office/powerpoint/2010/main" val="4252773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er Bilder mit Text links">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F755E2EB-02C3-2546-93A2-73443535981B}"/>
              </a:ext>
            </a:extLst>
          </p:cNvPr>
          <p:cNvSpPr>
            <a:spLocks noGrp="1"/>
          </p:cNvSpPr>
          <p:nvPr>
            <p:ph type="pic" idx="19" hasCustomPrompt="1"/>
          </p:nvPr>
        </p:nvSpPr>
        <p:spPr>
          <a:xfrm>
            <a:off x="4565512"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3" name="Picture Placeholder 2">
            <a:extLst>
              <a:ext uri="{FF2B5EF4-FFF2-40B4-BE49-F238E27FC236}">
                <a16:creationId xmlns:a16="http://schemas.microsoft.com/office/drawing/2014/main" id="{BC4512D0-169C-7F48-9DB2-7F3C0CBA1B59}"/>
              </a:ext>
            </a:extLst>
          </p:cNvPr>
          <p:cNvSpPr>
            <a:spLocks noGrp="1"/>
          </p:cNvSpPr>
          <p:nvPr>
            <p:ph type="pic" idx="23" hasCustomPrompt="1"/>
          </p:nvPr>
        </p:nvSpPr>
        <p:spPr>
          <a:xfrm>
            <a:off x="6890400"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4" name="Picture Placeholder 2">
            <a:extLst>
              <a:ext uri="{FF2B5EF4-FFF2-40B4-BE49-F238E27FC236}">
                <a16:creationId xmlns:a16="http://schemas.microsoft.com/office/drawing/2014/main" id="{2D0940A4-C71E-6043-B052-8FEFF76EB2FE}"/>
              </a:ext>
            </a:extLst>
          </p:cNvPr>
          <p:cNvSpPr>
            <a:spLocks noGrp="1"/>
          </p:cNvSpPr>
          <p:nvPr>
            <p:ph type="pic" idx="24" hasCustomPrompt="1"/>
          </p:nvPr>
        </p:nvSpPr>
        <p:spPr>
          <a:xfrm>
            <a:off x="4565513" y="2877206"/>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5" name="Picture Placeholder 2">
            <a:extLst>
              <a:ext uri="{FF2B5EF4-FFF2-40B4-BE49-F238E27FC236}">
                <a16:creationId xmlns:a16="http://schemas.microsoft.com/office/drawing/2014/main" id="{A430A858-1814-E342-AEF4-F33E9EF4A879}"/>
              </a:ext>
            </a:extLst>
          </p:cNvPr>
          <p:cNvSpPr>
            <a:spLocks noGrp="1"/>
          </p:cNvSpPr>
          <p:nvPr>
            <p:ph type="pic" idx="25" hasCustomPrompt="1"/>
          </p:nvPr>
        </p:nvSpPr>
        <p:spPr>
          <a:xfrm>
            <a:off x="6890400" y="2877207"/>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9" name="Title 1">
            <a:extLst>
              <a:ext uri="{FF2B5EF4-FFF2-40B4-BE49-F238E27FC236}">
                <a16:creationId xmlns:a16="http://schemas.microsoft.com/office/drawing/2014/main" id="{0192EBBC-6E59-F24B-B8BF-BB415FD8F26A}"/>
              </a:ext>
            </a:extLst>
          </p:cNvPr>
          <p:cNvSpPr>
            <a:spLocks noGrp="1"/>
          </p:cNvSpPr>
          <p:nvPr>
            <p:ph type="title" hasCustomPrompt="1"/>
          </p:nvPr>
        </p:nvSpPr>
        <p:spPr>
          <a:xfrm>
            <a:off x="628651" y="564203"/>
            <a:ext cx="3742944" cy="1329397"/>
          </a:xfrm>
        </p:spPr>
        <p:txBody>
          <a:bodyPr lIns="0" tIns="0" bIns="0" anchor="b" anchorCtr="0">
            <a:normAutofit/>
          </a:bodyPr>
          <a:lstStyle>
            <a:lvl1pPr algn="l">
              <a:defRPr sz="3600"/>
            </a:lvl1pPr>
          </a:lstStyle>
          <a:p>
            <a:r>
              <a:rPr lang="de-DE" dirty="0"/>
              <a:t>Mastertitelformat </a:t>
            </a:r>
            <a:br>
              <a:rPr lang="de-DE" dirty="0"/>
            </a:br>
            <a:r>
              <a:rPr lang="de-DE" dirty="0"/>
              <a:t>bearbeiten</a:t>
            </a:r>
            <a:endParaRPr lang="en-US" dirty="0"/>
          </a:p>
        </p:txBody>
      </p:sp>
      <p:sp>
        <p:nvSpPr>
          <p:cNvPr id="10" name="Textplatzhalter 2">
            <a:extLst>
              <a:ext uri="{FF2B5EF4-FFF2-40B4-BE49-F238E27FC236}">
                <a16:creationId xmlns:a16="http://schemas.microsoft.com/office/drawing/2014/main" id="{224AAF84-B47F-9444-B6D8-2AAA8D1D9EC9}"/>
              </a:ext>
            </a:extLst>
          </p:cNvPr>
          <p:cNvSpPr>
            <a:spLocks noGrp="1"/>
          </p:cNvSpPr>
          <p:nvPr>
            <p:ph type="body" sz="quarter" idx="11"/>
          </p:nvPr>
        </p:nvSpPr>
        <p:spPr>
          <a:xfrm>
            <a:off x="628651" y="2124075"/>
            <a:ext cx="3742933" cy="3024188"/>
          </a:xfrm>
        </p:spPr>
        <p:txBody>
          <a:bodyPr/>
          <a:lstStyle>
            <a:lvl1pPr>
              <a:defRPr sz="2000"/>
            </a:lvl1pPr>
            <a:lvl2pPr>
              <a:defRPr sz="20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4" name="Date Placeholder 3">
            <a:extLst>
              <a:ext uri="{FF2B5EF4-FFF2-40B4-BE49-F238E27FC236}">
                <a16:creationId xmlns:a16="http://schemas.microsoft.com/office/drawing/2014/main" id="{5D70710C-BF3A-B34F-8607-741FB81C5315}"/>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51809D3-2317-564B-A9A4-6B86B4A82F72}" type="datetime1">
              <a:rPr lang="de-DE" noProof="0" smtClean="0"/>
              <a:t>22.01.2022</a:t>
            </a:fld>
            <a:endParaRPr lang="de-DE" noProof="0"/>
          </a:p>
        </p:txBody>
      </p:sp>
      <p:sp>
        <p:nvSpPr>
          <p:cNvPr id="15" name="Footer Placeholder 4">
            <a:extLst>
              <a:ext uri="{FF2B5EF4-FFF2-40B4-BE49-F238E27FC236}">
                <a16:creationId xmlns:a16="http://schemas.microsoft.com/office/drawing/2014/main" id="{0328595E-A782-9C46-ADEF-27E53F0A0608}"/>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Titel Vorname Name, Vorlesungsfach, Semester, Thema der Vorlesung</a:t>
            </a:r>
          </a:p>
        </p:txBody>
      </p:sp>
      <p:sp>
        <p:nvSpPr>
          <p:cNvPr id="16" name="Slide Number Placeholder 5">
            <a:extLst>
              <a:ext uri="{FF2B5EF4-FFF2-40B4-BE49-F238E27FC236}">
                <a16:creationId xmlns:a16="http://schemas.microsoft.com/office/drawing/2014/main" id="{DE97FAE4-6B24-B446-B01D-73F6C44189A4}"/>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spTree>
    <p:extLst>
      <p:ext uri="{BB962C8B-B14F-4D97-AF65-F5344CB8AC3E}">
        <p14:creationId xmlns:p14="http://schemas.microsoft.com/office/powerpoint/2010/main" val="915967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er Bilder mit Text rechts">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F755E2EB-02C3-2546-93A2-73443535981B}"/>
              </a:ext>
            </a:extLst>
          </p:cNvPr>
          <p:cNvSpPr>
            <a:spLocks noGrp="1"/>
          </p:cNvSpPr>
          <p:nvPr>
            <p:ph type="pic" idx="19" hasCustomPrompt="1"/>
          </p:nvPr>
        </p:nvSpPr>
        <p:spPr>
          <a:xfrm>
            <a:off x="0"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3" name="Picture Placeholder 2">
            <a:extLst>
              <a:ext uri="{FF2B5EF4-FFF2-40B4-BE49-F238E27FC236}">
                <a16:creationId xmlns:a16="http://schemas.microsoft.com/office/drawing/2014/main" id="{BC4512D0-169C-7F48-9DB2-7F3C0CBA1B59}"/>
              </a:ext>
            </a:extLst>
          </p:cNvPr>
          <p:cNvSpPr>
            <a:spLocks noGrp="1"/>
          </p:cNvSpPr>
          <p:nvPr>
            <p:ph type="pic" idx="23" hasCustomPrompt="1"/>
          </p:nvPr>
        </p:nvSpPr>
        <p:spPr>
          <a:xfrm>
            <a:off x="2324888" y="0"/>
            <a:ext cx="2253600" cy="2822901"/>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4" name="Picture Placeholder 2">
            <a:extLst>
              <a:ext uri="{FF2B5EF4-FFF2-40B4-BE49-F238E27FC236}">
                <a16:creationId xmlns:a16="http://schemas.microsoft.com/office/drawing/2014/main" id="{2D0940A4-C71E-6043-B052-8FEFF76EB2FE}"/>
              </a:ext>
            </a:extLst>
          </p:cNvPr>
          <p:cNvSpPr>
            <a:spLocks noGrp="1"/>
          </p:cNvSpPr>
          <p:nvPr>
            <p:ph type="pic" idx="24" hasCustomPrompt="1"/>
          </p:nvPr>
        </p:nvSpPr>
        <p:spPr>
          <a:xfrm>
            <a:off x="1" y="2877206"/>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25" name="Picture Placeholder 2">
            <a:extLst>
              <a:ext uri="{FF2B5EF4-FFF2-40B4-BE49-F238E27FC236}">
                <a16:creationId xmlns:a16="http://schemas.microsoft.com/office/drawing/2014/main" id="{A430A858-1814-E342-AEF4-F33E9EF4A879}"/>
              </a:ext>
            </a:extLst>
          </p:cNvPr>
          <p:cNvSpPr>
            <a:spLocks noGrp="1"/>
          </p:cNvSpPr>
          <p:nvPr>
            <p:ph type="pic" idx="25" hasCustomPrompt="1"/>
          </p:nvPr>
        </p:nvSpPr>
        <p:spPr>
          <a:xfrm>
            <a:off x="2324888" y="2877207"/>
            <a:ext cx="2253600" cy="2837793"/>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11" name="Title 1">
            <a:extLst>
              <a:ext uri="{FF2B5EF4-FFF2-40B4-BE49-F238E27FC236}">
                <a16:creationId xmlns:a16="http://schemas.microsoft.com/office/drawing/2014/main" id="{FA296217-1A68-3440-BAD4-16D480CD182F}"/>
              </a:ext>
            </a:extLst>
          </p:cNvPr>
          <p:cNvSpPr>
            <a:spLocks noGrp="1"/>
          </p:cNvSpPr>
          <p:nvPr>
            <p:ph type="title" hasCustomPrompt="1"/>
          </p:nvPr>
        </p:nvSpPr>
        <p:spPr>
          <a:xfrm>
            <a:off x="4809994" y="564203"/>
            <a:ext cx="3742944" cy="1329397"/>
          </a:xfrm>
        </p:spPr>
        <p:txBody>
          <a:bodyPr lIns="0" tIns="0" bIns="0" anchor="b" anchorCtr="0">
            <a:normAutofit/>
          </a:bodyPr>
          <a:lstStyle>
            <a:lvl1pPr algn="l">
              <a:defRPr sz="4000"/>
            </a:lvl1pPr>
          </a:lstStyle>
          <a:p>
            <a:r>
              <a:rPr lang="de-DE" dirty="0"/>
              <a:t>Mastertitelformat </a:t>
            </a:r>
            <a:br>
              <a:rPr lang="de-DE" dirty="0"/>
            </a:br>
            <a:r>
              <a:rPr lang="de-DE" dirty="0"/>
              <a:t>bearbeiten</a:t>
            </a:r>
            <a:endParaRPr lang="en-US" dirty="0"/>
          </a:p>
        </p:txBody>
      </p:sp>
      <p:sp>
        <p:nvSpPr>
          <p:cNvPr id="12" name="Textplatzhalter 2">
            <a:extLst>
              <a:ext uri="{FF2B5EF4-FFF2-40B4-BE49-F238E27FC236}">
                <a16:creationId xmlns:a16="http://schemas.microsoft.com/office/drawing/2014/main" id="{C49BBCC7-598A-CD4B-8304-D8743D63146D}"/>
              </a:ext>
            </a:extLst>
          </p:cNvPr>
          <p:cNvSpPr>
            <a:spLocks noGrp="1"/>
          </p:cNvSpPr>
          <p:nvPr>
            <p:ph type="body" sz="quarter" idx="11"/>
          </p:nvPr>
        </p:nvSpPr>
        <p:spPr>
          <a:xfrm>
            <a:off x="4809994" y="2124075"/>
            <a:ext cx="3742933" cy="3024188"/>
          </a:xfrm>
        </p:spPr>
        <p:txBody>
          <a:bodyPr/>
          <a:lstStyle>
            <a:lvl1pPr>
              <a:defRPr sz="2400"/>
            </a:lvl1pPr>
            <a:lvl2pPr>
              <a:defRPr sz="2400"/>
            </a:lvl2pPr>
            <a:lvl3pPr>
              <a:defRPr sz="2000"/>
            </a:lvl3pPr>
            <a:lvl4pPr>
              <a:defRPr sz="2000"/>
            </a:lvl4pPr>
            <a:lvl5pPr>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Date Placeholder 3">
            <a:extLst>
              <a:ext uri="{FF2B5EF4-FFF2-40B4-BE49-F238E27FC236}">
                <a16:creationId xmlns:a16="http://schemas.microsoft.com/office/drawing/2014/main" id="{202C3F9D-005F-D24B-8976-44BBB3F904CF}"/>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51809D3-2317-564B-A9A4-6B86B4A82F72}" type="datetime1">
              <a:rPr lang="de-DE" noProof="0" smtClean="0"/>
              <a:t>22.01.2022</a:t>
            </a:fld>
            <a:endParaRPr lang="de-DE" noProof="0"/>
          </a:p>
        </p:txBody>
      </p:sp>
      <p:sp>
        <p:nvSpPr>
          <p:cNvPr id="14" name="Footer Placeholder 4">
            <a:extLst>
              <a:ext uri="{FF2B5EF4-FFF2-40B4-BE49-F238E27FC236}">
                <a16:creationId xmlns:a16="http://schemas.microsoft.com/office/drawing/2014/main" id="{982DEF9B-7DD9-D540-8EAB-7AD98C83E2EB}"/>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Titel Vorname Name, Vorlesungsfach, Semester, Thema der Vorlesung</a:t>
            </a:r>
          </a:p>
        </p:txBody>
      </p:sp>
      <p:sp>
        <p:nvSpPr>
          <p:cNvPr id="15" name="Slide Number Placeholder 5">
            <a:extLst>
              <a:ext uri="{FF2B5EF4-FFF2-40B4-BE49-F238E27FC236}">
                <a16:creationId xmlns:a16="http://schemas.microsoft.com/office/drawing/2014/main" id="{42D73408-68FD-C744-82F0-BC08E6DBFB0D}"/>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6" name="Grafik 15">
            <a:extLst>
              <a:ext uri="{FF2B5EF4-FFF2-40B4-BE49-F238E27FC236}">
                <a16:creationId xmlns:a16="http://schemas.microsoft.com/office/drawing/2014/main" id="{EDAFC405-0D0E-0E43-ABD0-F4C49F4FC411}"/>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4257287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FE3368FC-3404-BC4C-922D-306CDC5AA7EC}"/>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4752747E-353E-6B47-A41C-53C32A62EC5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a:t>Mastertitelformat bearbeiten</a:t>
            </a:r>
            <a:endParaRPr lang="en-US" dirty="0"/>
          </a:p>
        </p:txBody>
      </p:sp>
      <p:sp>
        <p:nvSpPr>
          <p:cNvPr id="17" name="Textplatzhalter 3">
            <a:extLst>
              <a:ext uri="{FF2B5EF4-FFF2-40B4-BE49-F238E27FC236}">
                <a16:creationId xmlns:a16="http://schemas.microsoft.com/office/drawing/2014/main" id="{B392D302-9CBC-B041-9931-AEE3AC1D94E3}"/>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pPr lvl="0"/>
            <a:r>
              <a:rPr lang="de-DE"/>
              <a:t>Mastertextformat bearbeiten</a:t>
            </a:r>
          </a:p>
        </p:txBody>
      </p:sp>
      <p:sp>
        <p:nvSpPr>
          <p:cNvPr id="9" name="Date Placeholder 3">
            <a:extLst>
              <a:ext uri="{FF2B5EF4-FFF2-40B4-BE49-F238E27FC236}">
                <a16:creationId xmlns:a16="http://schemas.microsoft.com/office/drawing/2014/main" id="{0C5F4B41-9E41-114C-95E1-F4BD77B3060C}"/>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51809D3-2317-564B-A9A4-6B86B4A82F72}" type="datetime1">
              <a:rPr lang="de-DE" noProof="0" smtClean="0"/>
              <a:t>22.01.2022</a:t>
            </a:fld>
            <a:endParaRPr lang="de-DE" noProof="0"/>
          </a:p>
        </p:txBody>
      </p:sp>
      <p:sp>
        <p:nvSpPr>
          <p:cNvPr id="12" name="Footer Placeholder 4">
            <a:extLst>
              <a:ext uri="{FF2B5EF4-FFF2-40B4-BE49-F238E27FC236}">
                <a16:creationId xmlns:a16="http://schemas.microsoft.com/office/drawing/2014/main" id="{340AEC00-931D-C043-B02C-E9F245F1E3E3}"/>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Titel Vorname Name, Vorlesungsfach, Semester, Thema der Vorlesung</a:t>
            </a:r>
          </a:p>
        </p:txBody>
      </p:sp>
      <p:sp>
        <p:nvSpPr>
          <p:cNvPr id="13" name="Slide Number Placeholder 5">
            <a:extLst>
              <a:ext uri="{FF2B5EF4-FFF2-40B4-BE49-F238E27FC236}">
                <a16:creationId xmlns:a16="http://schemas.microsoft.com/office/drawing/2014/main" id="{0FD3409D-8535-DD49-B5D6-D598FABCBB2B}"/>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8" name="Grafik 7">
            <a:extLst>
              <a:ext uri="{FF2B5EF4-FFF2-40B4-BE49-F238E27FC236}">
                <a16:creationId xmlns:a16="http://schemas.microsoft.com/office/drawing/2014/main" id="{4CBB7D3F-25D0-8040-87CC-965F990A7BE7}"/>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2958819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E0D61459-83F6-4546-86C8-AF0D087D02BA}"/>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6" name="Date Placeholder 3">
            <a:extLst>
              <a:ext uri="{FF2B5EF4-FFF2-40B4-BE49-F238E27FC236}">
                <a16:creationId xmlns:a16="http://schemas.microsoft.com/office/drawing/2014/main" id="{3D07517D-ABB4-164D-AE1A-C4F58B5227DA}"/>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51809D3-2317-564B-A9A4-6B86B4A82F72}" type="datetime1">
              <a:rPr lang="de-DE" noProof="0" smtClean="0"/>
              <a:t>22.01.2022</a:t>
            </a:fld>
            <a:endParaRPr lang="de-DE" noProof="0"/>
          </a:p>
        </p:txBody>
      </p:sp>
      <p:sp>
        <p:nvSpPr>
          <p:cNvPr id="7" name="Footer Placeholder 4">
            <a:extLst>
              <a:ext uri="{FF2B5EF4-FFF2-40B4-BE49-F238E27FC236}">
                <a16:creationId xmlns:a16="http://schemas.microsoft.com/office/drawing/2014/main" id="{DF89B9FF-18DA-1847-91FA-5BD1825EF74B}"/>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Titel Vorname Name, Vorlesungsfach, Semester, Thema der Vorlesung</a:t>
            </a:r>
          </a:p>
        </p:txBody>
      </p:sp>
      <p:sp>
        <p:nvSpPr>
          <p:cNvPr id="8" name="Slide Number Placeholder 5">
            <a:extLst>
              <a:ext uri="{FF2B5EF4-FFF2-40B4-BE49-F238E27FC236}">
                <a16:creationId xmlns:a16="http://schemas.microsoft.com/office/drawing/2014/main" id="{C582CAA4-2363-F546-91F4-48112EDF1ADF}"/>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920ABC6F-E25A-D243-B64A-A1E61548DF46}"/>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717727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Leer">
    <p:bg>
      <p:bgPr>
        <a:solidFill>
          <a:schemeClr val="tx2">
            <a:lumMod val="50000"/>
          </a:schemeClr>
        </a:solidFill>
        <a:effectLst/>
      </p:bgPr>
    </p:bg>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E0D61459-83F6-4546-86C8-AF0D087D02BA}"/>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8" name="Slide Number Placeholder 5">
            <a:extLst>
              <a:ext uri="{FF2B5EF4-FFF2-40B4-BE49-F238E27FC236}">
                <a16:creationId xmlns:a16="http://schemas.microsoft.com/office/drawing/2014/main" id="{C582CAA4-2363-F546-91F4-48112EDF1ADF}"/>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bg2">
                    <a:lumMod val="75000"/>
                  </a:schemeClr>
                </a:solidFill>
                <a:latin typeface="Barlow Semi Condensed" pitchFamily="2" charset="77"/>
              </a:defRPr>
            </a:lvl1pPr>
          </a:lstStyle>
          <a:p>
            <a:fld id="{40FBDD77-1809-6B4A-B67E-246783C079C6}" type="slidenum">
              <a:rPr lang="de-DE" smtClean="0"/>
              <a:pPr/>
              <a:t>‹Nr.›</a:t>
            </a:fld>
            <a:endParaRPr lang="de-DE"/>
          </a:p>
        </p:txBody>
      </p:sp>
      <p:pic>
        <p:nvPicPr>
          <p:cNvPr id="3" name="Grafik 2">
            <a:extLst>
              <a:ext uri="{FF2B5EF4-FFF2-40B4-BE49-F238E27FC236}">
                <a16:creationId xmlns:a16="http://schemas.microsoft.com/office/drawing/2014/main" id="{1D77012E-715B-42B3-A7AD-1A50D57D2CCE}"/>
              </a:ext>
            </a:extLst>
          </p:cNvPr>
          <p:cNvPicPr>
            <a:picLocks noChangeAspect="1"/>
          </p:cNvPicPr>
          <p:nvPr userDrawn="1"/>
        </p:nvPicPr>
        <p:blipFill>
          <a:blip r:embed="rId2"/>
          <a:stretch>
            <a:fillRect/>
          </a:stretch>
        </p:blipFill>
        <p:spPr>
          <a:xfrm>
            <a:off x="8355622" y="137488"/>
            <a:ext cx="550031" cy="550031"/>
          </a:xfrm>
          <a:prstGeom prst="rect">
            <a:avLst/>
          </a:prstGeom>
        </p:spPr>
      </p:pic>
    </p:spTree>
    <p:extLst>
      <p:ext uri="{BB962C8B-B14F-4D97-AF65-F5344CB8AC3E}">
        <p14:creationId xmlns:p14="http://schemas.microsoft.com/office/powerpoint/2010/main" val="315230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schnitt mit Bi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CB27F896-1CB1-ED4B-9A86-FF8E76109C4C}"/>
              </a:ext>
            </a:extLst>
          </p:cNvPr>
          <p:cNvSpPr/>
          <p:nvPr userDrawn="1"/>
        </p:nvSpPr>
        <p:spPr>
          <a:xfrm>
            <a:off x="0" y="0"/>
            <a:ext cx="3045600" cy="5715000"/>
          </a:xfrm>
          <a:prstGeom prst="rect">
            <a:avLst/>
          </a:prstGeom>
          <a:solidFill>
            <a:srgbClr val="663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Picture Placeholder 2"/>
          <p:cNvSpPr>
            <a:spLocks noGrp="1" noChangeAspect="1"/>
          </p:cNvSpPr>
          <p:nvPr>
            <p:ph type="pic" idx="1" hasCustomPrompt="1"/>
          </p:nvPr>
        </p:nvSpPr>
        <p:spPr>
          <a:xfrm>
            <a:off x="3045600" y="0"/>
            <a:ext cx="6098400" cy="5715000"/>
          </a:xfrm>
          <a:prstGeom prst="rect">
            <a:avLst/>
          </a:prstGeom>
        </p:spPr>
        <p:txBody>
          <a:bodyPr anchor="ctr"/>
          <a:lstStyle>
            <a:lvl1pPr marL="0" indent="0" algn="ctr">
              <a:buNone/>
              <a:defRPr sz="1400">
                <a:solidFill>
                  <a:schemeClr val="bg1">
                    <a:lumMod val="7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t>
            </a:r>
            <a:br>
              <a:rPr lang="de-DE"/>
            </a:br>
            <a:r>
              <a:rPr lang="de-DE"/>
              <a:t>auf Symbol hinzufügen</a:t>
            </a:r>
            <a:endParaRPr lang="en-US"/>
          </a:p>
        </p:txBody>
      </p:sp>
      <p:sp>
        <p:nvSpPr>
          <p:cNvPr id="10" name="Title 1">
            <a:extLst>
              <a:ext uri="{FF2B5EF4-FFF2-40B4-BE49-F238E27FC236}">
                <a16:creationId xmlns:a16="http://schemas.microsoft.com/office/drawing/2014/main" id="{7E265C00-AF24-2C44-A3F8-7C1260EBDBAB}"/>
              </a:ext>
            </a:extLst>
          </p:cNvPr>
          <p:cNvSpPr>
            <a:spLocks noGrp="1"/>
          </p:cNvSpPr>
          <p:nvPr>
            <p:ph type="title" hasCustomPrompt="1"/>
          </p:nvPr>
        </p:nvSpPr>
        <p:spPr>
          <a:xfrm>
            <a:off x="540001" y="2218501"/>
            <a:ext cx="2282400" cy="1322220"/>
          </a:xfrm>
        </p:spPr>
        <p:txBody>
          <a:bodyPr>
            <a:noAutofit/>
          </a:bodyPr>
          <a:lstStyle>
            <a:lvl1pPr>
              <a:defRPr sz="3200" cap="all" baseline="0">
                <a:solidFill>
                  <a:schemeClr val="bg1"/>
                </a:solidFill>
              </a:defRPr>
            </a:lvl1pPr>
          </a:lstStyle>
          <a:p>
            <a:r>
              <a:rPr lang="de-DE" dirty="0"/>
              <a:t>MASTERTITELFORMAT BEARBEITEN</a:t>
            </a:r>
            <a:endParaRPr lang="en-US" dirty="0"/>
          </a:p>
        </p:txBody>
      </p:sp>
      <p:grpSp>
        <p:nvGrpSpPr>
          <p:cNvPr id="7" name="Group 1">
            <a:extLst>
              <a:ext uri="{FF2B5EF4-FFF2-40B4-BE49-F238E27FC236}">
                <a16:creationId xmlns:a16="http://schemas.microsoft.com/office/drawing/2014/main" id="{E690F57B-F59A-0E40-8C2B-5F6B2454D7B9}"/>
              </a:ext>
            </a:extLst>
          </p:cNvPr>
          <p:cNvGrpSpPr>
            <a:grpSpLocks/>
          </p:cNvGrpSpPr>
          <p:nvPr userDrawn="1"/>
        </p:nvGrpSpPr>
        <p:grpSpPr bwMode="auto">
          <a:xfrm>
            <a:off x="312988" y="1975253"/>
            <a:ext cx="227013" cy="227012"/>
            <a:chOff x="1228" y="1091"/>
            <a:chExt cx="143" cy="143"/>
          </a:xfrm>
          <a:solidFill>
            <a:schemeClr val="bg1"/>
          </a:solidFill>
        </p:grpSpPr>
        <p:sp>
          <p:nvSpPr>
            <p:cNvPr id="8" name="Freeform 2">
              <a:extLst>
                <a:ext uri="{FF2B5EF4-FFF2-40B4-BE49-F238E27FC236}">
                  <a16:creationId xmlns:a16="http://schemas.microsoft.com/office/drawing/2014/main" id="{E6320723-C19F-BE43-83C2-97BDFBBF78E6}"/>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9" name="Group 1">
            <a:extLst>
              <a:ext uri="{FF2B5EF4-FFF2-40B4-BE49-F238E27FC236}">
                <a16:creationId xmlns:a16="http://schemas.microsoft.com/office/drawing/2014/main" id="{62A49474-E1EC-B64F-A37A-2251E34C9D2A}"/>
              </a:ext>
            </a:extLst>
          </p:cNvPr>
          <p:cNvGrpSpPr>
            <a:grpSpLocks/>
          </p:cNvGrpSpPr>
          <p:nvPr userDrawn="1"/>
        </p:nvGrpSpPr>
        <p:grpSpPr bwMode="auto">
          <a:xfrm rot="5400000" flipH="1">
            <a:off x="7064058" y="3636278"/>
            <a:ext cx="1879127" cy="1879119"/>
            <a:chOff x="1228" y="1091"/>
            <a:chExt cx="143" cy="143"/>
          </a:xfrm>
          <a:solidFill>
            <a:schemeClr val="bg1"/>
          </a:solidFill>
        </p:grpSpPr>
        <p:sp>
          <p:nvSpPr>
            <p:cNvPr id="11" name="Freeform 2">
              <a:extLst>
                <a:ext uri="{FF2B5EF4-FFF2-40B4-BE49-F238E27FC236}">
                  <a16:creationId xmlns:a16="http://schemas.microsoft.com/office/drawing/2014/main" id="{AC620214-0A6F-5C41-8201-23F6B881475B}"/>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1052892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lussfolie allgemein">
    <p:bg>
      <p:bgPr>
        <a:solidFill>
          <a:srgbClr val="6638B6"/>
        </a:solidFill>
        <a:effectLst/>
      </p:bgPr>
    </p:bg>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F52A9C96-97A5-2045-A356-001C6098BC16}"/>
              </a:ext>
            </a:extLst>
          </p:cNvPr>
          <p:cNvGrpSpPr>
            <a:grpSpLocks/>
          </p:cNvGrpSpPr>
          <p:nvPr userDrawn="1"/>
        </p:nvGrpSpPr>
        <p:grpSpPr bwMode="auto">
          <a:xfrm>
            <a:off x="3887569" y="179635"/>
            <a:ext cx="5008433" cy="5322187"/>
            <a:chOff x="2134" y="2246"/>
            <a:chExt cx="862" cy="916"/>
          </a:xfrm>
          <a:solidFill>
            <a:schemeClr val="tx1">
              <a:alpha val="10000"/>
            </a:schemeClr>
          </a:solidFill>
        </p:grpSpPr>
        <p:sp>
          <p:nvSpPr>
            <p:cNvPr id="7" name="Freeform 4">
              <a:extLst>
                <a:ext uri="{FF2B5EF4-FFF2-40B4-BE49-F238E27FC236}">
                  <a16:creationId xmlns:a16="http://schemas.microsoft.com/office/drawing/2014/main" id="{04BCEBE1-5776-EE49-B3F3-922F6B5D297C}"/>
                </a:ext>
              </a:extLst>
            </p:cNvPr>
            <p:cNvSpPr>
              <a:spLocks noChangeArrowheads="1"/>
            </p:cNvSpPr>
            <p:nvPr/>
          </p:nvSpPr>
          <p:spPr bwMode="auto">
            <a:xfrm>
              <a:off x="2132" y="2245"/>
              <a:ext cx="865" cy="918"/>
            </a:xfrm>
            <a:custGeom>
              <a:avLst/>
              <a:gdLst>
                <a:gd name="T0" fmla="*/ 3498 w 3817"/>
                <a:gd name="T1" fmla="*/ 455 h 4052"/>
                <a:gd name="T2" fmla="*/ 3469 w 3817"/>
                <a:gd name="T3" fmla="*/ 706 h 4052"/>
                <a:gd name="T4" fmla="*/ 2731 w 3817"/>
                <a:gd name="T5" fmla="*/ 799 h 4052"/>
                <a:gd name="T6" fmla="*/ 2916 w 3817"/>
                <a:gd name="T7" fmla="*/ 534 h 4052"/>
                <a:gd name="T8" fmla="*/ 2385 w 3817"/>
                <a:gd name="T9" fmla="*/ 479 h 4052"/>
                <a:gd name="T10" fmla="*/ 2588 w 3817"/>
                <a:gd name="T11" fmla="*/ 309 h 4052"/>
                <a:gd name="T12" fmla="*/ 2654 w 3817"/>
                <a:gd name="T13" fmla="*/ 375 h 4052"/>
                <a:gd name="T14" fmla="*/ 2972 w 3817"/>
                <a:gd name="T15" fmla="*/ 238 h 4052"/>
                <a:gd name="T16" fmla="*/ 2945 w 3817"/>
                <a:gd name="T17" fmla="*/ 8 h 4052"/>
                <a:gd name="T18" fmla="*/ 1888 w 3817"/>
                <a:gd name="T19" fmla="*/ 63 h 4052"/>
                <a:gd name="T20" fmla="*/ 1653 w 3817"/>
                <a:gd name="T21" fmla="*/ 106 h 4052"/>
                <a:gd name="T22" fmla="*/ 1515 w 3817"/>
                <a:gd name="T23" fmla="*/ 693 h 4052"/>
                <a:gd name="T24" fmla="*/ 1727 w 3817"/>
                <a:gd name="T25" fmla="*/ 2094 h 4052"/>
                <a:gd name="T26" fmla="*/ 1013 w 3817"/>
                <a:gd name="T27" fmla="*/ 1857 h 4052"/>
                <a:gd name="T28" fmla="*/ 1013 w 3817"/>
                <a:gd name="T29" fmla="*/ 957 h 4052"/>
                <a:gd name="T30" fmla="*/ 11 w 3817"/>
                <a:gd name="T31" fmla="*/ 928 h 4052"/>
                <a:gd name="T32" fmla="*/ 230 w 3817"/>
                <a:gd name="T33" fmla="*/ 1351 h 4052"/>
                <a:gd name="T34" fmla="*/ 301 w 3817"/>
                <a:gd name="T35" fmla="*/ 1166 h 4052"/>
                <a:gd name="T36" fmla="*/ 497 w 3817"/>
                <a:gd name="T37" fmla="*/ 674 h 4052"/>
                <a:gd name="T38" fmla="*/ 801 w 3817"/>
                <a:gd name="T39" fmla="*/ 1857 h 4052"/>
                <a:gd name="T40" fmla="*/ 1143 w 3817"/>
                <a:gd name="T41" fmla="*/ 3077 h 4052"/>
                <a:gd name="T42" fmla="*/ 1341 w 3817"/>
                <a:gd name="T43" fmla="*/ 4024 h 4052"/>
                <a:gd name="T44" fmla="*/ 1992 w 3817"/>
                <a:gd name="T45" fmla="*/ 4051 h 4052"/>
                <a:gd name="T46" fmla="*/ 2018 w 3817"/>
                <a:gd name="T47" fmla="*/ 3971 h 4052"/>
                <a:gd name="T48" fmla="*/ 1627 w 3817"/>
                <a:gd name="T49" fmla="*/ 3733 h 4052"/>
                <a:gd name="T50" fmla="*/ 1465 w 3817"/>
                <a:gd name="T51" fmla="*/ 3495 h 4052"/>
                <a:gd name="T52" fmla="*/ 1941 w 3817"/>
                <a:gd name="T53" fmla="*/ 3072 h 4052"/>
                <a:gd name="T54" fmla="*/ 2125 w 3817"/>
                <a:gd name="T55" fmla="*/ 3495 h 4052"/>
                <a:gd name="T56" fmla="*/ 2676 w 3817"/>
                <a:gd name="T57" fmla="*/ 4051 h 4052"/>
                <a:gd name="T58" fmla="*/ 3260 w 3817"/>
                <a:gd name="T59" fmla="*/ 4024 h 4052"/>
                <a:gd name="T60" fmla="*/ 3022 w 3817"/>
                <a:gd name="T61" fmla="*/ 3733 h 4052"/>
                <a:gd name="T62" fmla="*/ 2768 w 3817"/>
                <a:gd name="T63" fmla="*/ 3712 h 4052"/>
                <a:gd name="T64" fmla="*/ 2810 w 3817"/>
                <a:gd name="T65" fmla="*/ 3178 h 4052"/>
                <a:gd name="T66" fmla="*/ 2861 w 3817"/>
                <a:gd name="T67" fmla="*/ 2234 h 4052"/>
                <a:gd name="T68" fmla="*/ 3784 w 3817"/>
                <a:gd name="T69" fmla="*/ 2080 h 4052"/>
                <a:gd name="T70" fmla="*/ 3816 w 3817"/>
                <a:gd name="T71" fmla="*/ 1460 h 4052"/>
                <a:gd name="T72" fmla="*/ 3736 w 3817"/>
                <a:gd name="T73" fmla="*/ 1433 h 4052"/>
                <a:gd name="T74" fmla="*/ 3498 w 3817"/>
                <a:gd name="T75" fmla="*/ 1777 h 4052"/>
                <a:gd name="T76" fmla="*/ 3112 w 3817"/>
                <a:gd name="T77" fmla="*/ 1804 h 4052"/>
                <a:gd name="T78" fmla="*/ 3154 w 3817"/>
                <a:gd name="T79" fmla="*/ 1539 h 4052"/>
                <a:gd name="T80" fmla="*/ 3816 w 3817"/>
                <a:gd name="T81" fmla="*/ 857 h 4052"/>
                <a:gd name="T82" fmla="*/ 3789 w 3817"/>
                <a:gd name="T83" fmla="*/ 217 h 4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7" h="4052">
                  <a:moveTo>
                    <a:pt x="3736" y="217"/>
                  </a:moveTo>
                  <a:cubicBezTo>
                    <a:pt x="3604" y="217"/>
                    <a:pt x="3498" y="322"/>
                    <a:pt x="3498" y="455"/>
                  </a:cubicBezTo>
                  <a:cubicBezTo>
                    <a:pt x="3498" y="523"/>
                    <a:pt x="3498" y="590"/>
                    <a:pt x="3498" y="658"/>
                  </a:cubicBezTo>
                  <a:cubicBezTo>
                    <a:pt x="3498" y="680"/>
                    <a:pt x="3488" y="698"/>
                    <a:pt x="3469" y="706"/>
                  </a:cubicBezTo>
                  <a:cubicBezTo>
                    <a:pt x="3289" y="792"/>
                    <a:pt x="3108" y="878"/>
                    <a:pt x="2927" y="965"/>
                  </a:cubicBezTo>
                  <a:cubicBezTo>
                    <a:pt x="2826" y="851"/>
                    <a:pt x="2797" y="854"/>
                    <a:pt x="2731" y="799"/>
                  </a:cubicBezTo>
                  <a:cubicBezTo>
                    <a:pt x="2834" y="799"/>
                    <a:pt x="2916" y="717"/>
                    <a:pt x="2916" y="613"/>
                  </a:cubicBezTo>
                  <a:cubicBezTo>
                    <a:pt x="2916" y="587"/>
                    <a:pt x="2916" y="560"/>
                    <a:pt x="2916" y="534"/>
                  </a:cubicBezTo>
                  <a:cubicBezTo>
                    <a:pt x="2775" y="534"/>
                    <a:pt x="2634" y="534"/>
                    <a:pt x="2493" y="534"/>
                  </a:cubicBezTo>
                  <a:cubicBezTo>
                    <a:pt x="2453" y="534"/>
                    <a:pt x="2411" y="516"/>
                    <a:pt x="2385" y="479"/>
                  </a:cubicBezTo>
                  <a:cubicBezTo>
                    <a:pt x="2353" y="436"/>
                    <a:pt x="2353" y="375"/>
                    <a:pt x="2382" y="330"/>
                  </a:cubicBezTo>
                  <a:cubicBezTo>
                    <a:pt x="2430" y="256"/>
                    <a:pt x="2530" y="251"/>
                    <a:pt x="2588" y="309"/>
                  </a:cubicBezTo>
                  <a:cubicBezTo>
                    <a:pt x="2610" y="331"/>
                    <a:pt x="2632" y="353"/>
                    <a:pt x="2654" y="375"/>
                  </a:cubicBezTo>
                  <a:lnTo>
                    <a:pt x="2654" y="375"/>
                  </a:lnTo>
                  <a:cubicBezTo>
                    <a:pt x="2691" y="412"/>
                    <a:pt x="2742" y="434"/>
                    <a:pt x="2800" y="428"/>
                  </a:cubicBezTo>
                  <a:cubicBezTo>
                    <a:pt x="2898" y="420"/>
                    <a:pt x="2972" y="336"/>
                    <a:pt x="2972" y="238"/>
                  </a:cubicBezTo>
                  <a:cubicBezTo>
                    <a:pt x="2972" y="170"/>
                    <a:pt x="2972" y="102"/>
                    <a:pt x="2972" y="34"/>
                  </a:cubicBezTo>
                  <a:cubicBezTo>
                    <a:pt x="2972" y="18"/>
                    <a:pt x="2961" y="8"/>
                    <a:pt x="2945" y="8"/>
                  </a:cubicBezTo>
                  <a:cubicBezTo>
                    <a:pt x="2689" y="8"/>
                    <a:pt x="2433" y="8"/>
                    <a:pt x="2176" y="8"/>
                  </a:cubicBezTo>
                  <a:cubicBezTo>
                    <a:pt x="2081" y="8"/>
                    <a:pt x="1981" y="26"/>
                    <a:pt x="1888" y="63"/>
                  </a:cubicBezTo>
                  <a:cubicBezTo>
                    <a:pt x="1862" y="24"/>
                    <a:pt x="1812" y="0"/>
                    <a:pt x="1759" y="8"/>
                  </a:cubicBezTo>
                  <a:cubicBezTo>
                    <a:pt x="1709" y="16"/>
                    <a:pt x="1664" y="55"/>
                    <a:pt x="1653" y="106"/>
                  </a:cubicBezTo>
                  <a:cubicBezTo>
                    <a:pt x="1642" y="145"/>
                    <a:pt x="1650" y="180"/>
                    <a:pt x="1669" y="209"/>
                  </a:cubicBezTo>
                  <a:cubicBezTo>
                    <a:pt x="1563" y="320"/>
                    <a:pt x="1497" y="479"/>
                    <a:pt x="1515" y="693"/>
                  </a:cubicBezTo>
                  <a:cubicBezTo>
                    <a:pt x="1550" y="1084"/>
                    <a:pt x="1783" y="1365"/>
                    <a:pt x="1833" y="1618"/>
                  </a:cubicBezTo>
                  <a:cubicBezTo>
                    <a:pt x="1854" y="1724"/>
                    <a:pt x="1865" y="1915"/>
                    <a:pt x="1727" y="2094"/>
                  </a:cubicBezTo>
                  <a:cubicBezTo>
                    <a:pt x="1616" y="2239"/>
                    <a:pt x="1465" y="2316"/>
                    <a:pt x="1362" y="2353"/>
                  </a:cubicBezTo>
                  <a:cubicBezTo>
                    <a:pt x="1158" y="2279"/>
                    <a:pt x="1013" y="2083"/>
                    <a:pt x="1013" y="1857"/>
                  </a:cubicBezTo>
                  <a:cubicBezTo>
                    <a:pt x="1013" y="1557"/>
                    <a:pt x="1013" y="1257"/>
                    <a:pt x="1013" y="957"/>
                  </a:cubicBezTo>
                  <a:lnTo>
                    <a:pt x="1013" y="957"/>
                  </a:lnTo>
                  <a:cubicBezTo>
                    <a:pt x="1008" y="674"/>
                    <a:pt x="770" y="447"/>
                    <a:pt x="481" y="463"/>
                  </a:cubicBezTo>
                  <a:cubicBezTo>
                    <a:pt x="233" y="476"/>
                    <a:pt x="26" y="680"/>
                    <a:pt x="11" y="928"/>
                  </a:cubicBezTo>
                  <a:cubicBezTo>
                    <a:pt x="0" y="1076"/>
                    <a:pt x="53" y="1216"/>
                    <a:pt x="156" y="1320"/>
                  </a:cubicBezTo>
                  <a:cubicBezTo>
                    <a:pt x="177" y="1341"/>
                    <a:pt x="203" y="1351"/>
                    <a:pt x="230" y="1351"/>
                  </a:cubicBezTo>
                  <a:cubicBezTo>
                    <a:pt x="256" y="1351"/>
                    <a:pt x="283" y="1341"/>
                    <a:pt x="301" y="1322"/>
                  </a:cubicBezTo>
                  <a:cubicBezTo>
                    <a:pt x="346" y="1280"/>
                    <a:pt x="344" y="1211"/>
                    <a:pt x="301" y="1166"/>
                  </a:cubicBezTo>
                  <a:cubicBezTo>
                    <a:pt x="243" y="1105"/>
                    <a:pt x="212" y="1023"/>
                    <a:pt x="220" y="936"/>
                  </a:cubicBezTo>
                  <a:cubicBezTo>
                    <a:pt x="233" y="793"/>
                    <a:pt x="354" y="680"/>
                    <a:pt x="497" y="674"/>
                  </a:cubicBezTo>
                  <a:cubicBezTo>
                    <a:pt x="664" y="666"/>
                    <a:pt x="801" y="801"/>
                    <a:pt x="801" y="965"/>
                  </a:cubicBezTo>
                  <a:cubicBezTo>
                    <a:pt x="801" y="1262"/>
                    <a:pt x="801" y="1559"/>
                    <a:pt x="801" y="1857"/>
                  </a:cubicBezTo>
                  <a:cubicBezTo>
                    <a:pt x="801" y="2160"/>
                    <a:pt x="987" y="2424"/>
                    <a:pt x="1251" y="2535"/>
                  </a:cubicBezTo>
                  <a:cubicBezTo>
                    <a:pt x="1248" y="2712"/>
                    <a:pt x="1232" y="2972"/>
                    <a:pt x="1143" y="3077"/>
                  </a:cubicBezTo>
                  <a:cubicBezTo>
                    <a:pt x="1037" y="3199"/>
                    <a:pt x="985" y="3180"/>
                    <a:pt x="907" y="3231"/>
                  </a:cubicBezTo>
                  <a:cubicBezTo>
                    <a:pt x="1051" y="3495"/>
                    <a:pt x="1196" y="3760"/>
                    <a:pt x="1341" y="4024"/>
                  </a:cubicBezTo>
                  <a:cubicBezTo>
                    <a:pt x="1352" y="4040"/>
                    <a:pt x="1367" y="4051"/>
                    <a:pt x="1389" y="4051"/>
                  </a:cubicBezTo>
                  <a:cubicBezTo>
                    <a:pt x="1590" y="4051"/>
                    <a:pt x="1791" y="4051"/>
                    <a:pt x="1992" y="4051"/>
                  </a:cubicBezTo>
                  <a:cubicBezTo>
                    <a:pt x="2007" y="4051"/>
                    <a:pt x="2018" y="4040"/>
                    <a:pt x="2018" y="4024"/>
                  </a:cubicBezTo>
                  <a:cubicBezTo>
                    <a:pt x="2018" y="4006"/>
                    <a:pt x="2018" y="3989"/>
                    <a:pt x="2018" y="3971"/>
                  </a:cubicBezTo>
                  <a:cubicBezTo>
                    <a:pt x="2018" y="3839"/>
                    <a:pt x="1912" y="3733"/>
                    <a:pt x="1780" y="3733"/>
                  </a:cubicBezTo>
                  <a:cubicBezTo>
                    <a:pt x="1729" y="3733"/>
                    <a:pt x="1678" y="3733"/>
                    <a:pt x="1627" y="3733"/>
                  </a:cubicBezTo>
                  <a:cubicBezTo>
                    <a:pt x="1608" y="3733"/>
                    <a:pt x="1590" y="3723"/>
                    <a:pt x="1582" y="3707"/>
                  </a:cubicBezTo>
                  <a:cubicBezTo>
                    <a:pt x="1543" y="3636"/>
                    <a:pt x="1504" y="3566"/>
                    <a:pt x="1465" y="3495"/>
                  </a:cubicBezTo>
                  <a:cubicBezTo>
                    <a:pt x="1571" y="3451"/>
                    <a:pt x="1658" y="3466"/>
                    <a:pt x="1783" y="3363"/>
                  </a:cubicBezTo>
                  <a:cubicBezTo>
                    <a:pt x="1907" y="3260"/>
                    <a:pt x="1888" y="3169"/>
                    <a:pt x="1941" y="3072"/>
                  </a:cubicBezTo>
                  <a:cubicBezTo>
                    <a:pt x="2032" y="3162"/>
                    <a:pt x="2205" y="3210"/>
                    <a:pt x="2213" y="3342"/>
                  </a:cubicBezTo>
                  <a:cubicBezTo>
                    <a:pt x="2218" y="3448"/>
                    <a:pt x="2155" y="3444"/>
                    <a:pt x="2125" y="3495"/>
                  </a:cubicBezTo>
                  <a:cubicBezTo>
                    <a:pt x="2297" y="3675"/>
                    <a:pt x="2468" y="3855"/>
                    <a:pt x="2639" y="4035"/>
                  </a:cubicBezTo>
                  <a:cubicBezTo>
                    <a:pt x="2649" y="4045"/>
                    <a:pt x="2662" y="4051"/>
                    <a:pt x="2676" y="4051"/>
                  </a:cubicBezTo>
                  <a:cubicBezTo>
                    <a:pt x="2862" y="4051"/>
                    <a:pt x="3048" y="4051"/>
                    <a:pt x="3234" y="4051"/>
                  </a:cubicBezTo>
                  <a:cubicBezTo>
                    <a:pt x="3250" y="4051"/>
                    <a:pt x="3260" y="4040"/>
                    <a:pt x="3260" y="4024"/>
                  </a:cubicBezTo>
                  <a:cubicBezTo>
                    <a:pt x="3260" y="4006"/>
                    <a:pt x="3260" y="3989"/>
                    <a:pt x="3260" y="3971"/>
                  </a:cubicBezTo>
                  <a:cubicBezTo>
                    <a:pt x="3260" y="3839"/>
                    <a:pt x="3154" y="3733"/>
                    <a:pt x="3022" y="3733"/>
                  </a:cubicBezTo>
                  <a:cubicBezTo>
                    <a:pt x="2952" y="3733"/>
                    <a:pt x="2881" y="3733"/>
                    <a:pt x="2810" y="3733"/>
                  </a:cubicBezTo>
                  <a:cubicBezTo>
                    <a:pt x="2795" y="3733"/>
                    <a:pt x="2776" y="3725"/>
                    <a:pt x="2768" y="3712"/>
                  </a:cubicBezTo>
                  <a:cubicBezTo>
                    <a:pt x="2730" y="3657"/>
                    <a:pt x="2691" y="3603"/>
                    <a:pt x="2652" y="3548"/>
                  </a:cubicBezTo>
                  <a:cubicBezTo>
                    <a:pt x="2705" y="3425"/>
                    <a:pt x="2810" y="3390"/>
                    <a:pt x="2810" y="3178"/>
                  </a:cubicBezTo>
                  <a:cubicBezTo>
                    <a:pt x="2810" y="2993"/>
                    <a:pt x="2599" y="2790"/>
                    <a:pt x="2493" y="2596"/>
                  </a:cubicBezTo>
                  <a:cubicBezTo>
                    <a:pt x="2616" y="2476"/>
                    <a:pt x="2686" y="2451"/>
                    <a:pt x="2861" y="2234"/>
                  </a:cubicBezTo>
                  <a:cubicBezTo>
                    <a:pt x="2906" y="2293"/>
                    <a:pt x="2951" y="2352"/>
                    <a:pt x="2996" y="2411"/>
                  </a:cubicBezTo>
                  <a:cubicBezTo>
                    <a:pt x="3259" y="2301"/>
                    <a:pt x="3521" y="2191"/>
                    <a:pt x="3784" y="2080"/>
                  </a:cubicBezTo>
                  <a:cubicBezTo>
                    <a:pt x="3802" y="2072"/>
                    <a:pt x="3816" y="2054"/>
                    <a:pt x="3816" y="2033"/>
                  </a:cubicBezTo>
                  <a:cubicBezTo>
                    <a:pt x="3816" y="1842"/>
                    <a:pt x="3816" y="1651"/>
                    <a:pt x="3816" y="1460"/>
                  </a:cubicBezTo>
                  <a:cubicBezTo>
                    <a:pt x="3816" y="1444"/>
                    <a:pt x="3805" y="1433"/>
                    <a:pt x="3789" y="1433"/>
                  </a:cubicBezTo>
                  <a:cubicBezTo>
                    <a:pt x="3771" y="1433"/>
                    <a:pt x="3754" y="1433"/>
                    <a:pt x="3736" y="1433"/>
                  </a:cubicBezTo>
                  <a:cubicBezTo>
                    <a:pt x="3604" y="1433"/>
                    <a:pt x="3498" y="1539"/>
                    <a:pt x="3498" y="1671"/>
                  </a:cubicBezTo>
                  <a:cubicBezTo>
                    <a:pt x="3498" y="1706"/>
                    <a:pt x="3498" y="1741"/>
                    <a:pt x="3498" y="1777"/>
                  </a:cubicBezTo>
                  <a:cubicBezTo>
                    <a:pt x="3498" y="1793"/>
                    <a:pt x="3488" y="1804"/>
                    <a:pt x="3472" y="1804"/>
                  </a:cubicBezTo>
                  <a:cubicBezTo>
                    <a:pt x="3352" y="1804"/>
                    <a:pt x="3232" y="1804"/>
                    <a:pt x="3112" y="1804"/>
                  </a:cubicBezTo>
                  <a:cubicBezTo>
                    <a:pt x="3138" y="1727"/>
                    <a:pt x="3154" y="1645"/>
                    <a:pt x="3154" y="1566"/>
                  </a:cubicBezTo>
                  <a:cubicBezTo>
                    <a:pt x="3154" y="1558"/>
                    <a:pt x="3154" y="1547"/>
                    <a:pt x="3154" y="1539"/>
                  </a:cubicBezTo>
                  <a:cubicBezTo>
                    <a:pt x="3370" y="1324"/>
                    <a:pt x="3585" y="1109"/>
                    <a:pt x="3800" y="894"/>
                  </a:cubicBezTo>
                  <a:cubicBezTo>
                    <a:pt x="3810" y="883"/>
                    <a:pt x="3816" y="870"/>
                    <a:pt x="3816" y="857"/>
                  </a:cubicBezTo>
                  <a:cubicBezTo>
                    <a:pt x="3816" y="652"/>
                    <a:pt x="3816" y="448"/>
                    <a:pt x="3816" y="243"/>
                  </a:cubicBezTo>
                  <a:cubicBezTo>
                    <a:pt x="3816" y="227"/>
                    <a:pt x="3805" y="217"/>
                    <a:pt x="3789" y="217"/>
                  </a:cubicBezTo>
                  <a:cubicBezTo>
                    <a:pt x="3771" y="217"/>
                    <a:pt x="3754" y="217"/>
                    <a:pt x="3736" y="217"/>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2" name="Title 1"/>
          <p:cNvSpPr>
            <a:spLocks noGrp="1"/>
          </p:cNvSpPr>
          <p:nvPr>
            <p:ph type="ctrTitle" hasCustomPrompt="1"/>
          </p:nvPr>
        </p:nvSpPr>
        <p:spPr>
          <a:xfrm>
            <a:off x="1240278" y="2166498"/>
            <a:ext cx="6858000" cy="1290064"/>
          </a:xfrm>
        </p:spPr>
        <p:txBody>
          <a:bodyPr lIns="0" tIns="0" rIns="0" bIns="0" anchor="t">
            <a:normAutofit/>
          </a:bodyPr>
          <a:lstStyle>
            <a:lvl1pPr algn="l">
              <a:defRPr sz="3200" b="1" i="0" cap="all" baseline="0">
                <a:solidFill>
                  <a:schemeClr val="bg1"/>
                </a:solidFill>
                <a:latin typeface="Barlow Semi Condensed Medium" pitchFamily="2" charset="77"/>
                <a:cs typeface="Arial Black" panose="020B0604020202020204" pitchFamily="34" charset="0"/>
              </a:defRPr>
            </a:lvl1pPr>
          </a:lstStyle>
          <a:p>
            <a:r>
              <a:rPr lang="de-DE" dirty="0"/>
              <a:t>MASTERTITELFORMAT </a:t>
            </a:r>
            <a:br>
              <a:rPr lang="de-DE" dirty="0"/>
            </a:br>
            <a:r>
              <a:rPr lang="de-DE" dirty="0"/>
              <a:t>BEARBEITEN</a:t>
            </a:r>
            <a:endParaRPr lang="en-US" dirty="0"/>
          </a:p>
        </p:txBody>
      </p:sp>
      <p:pic>
        <p:nvPicPr>
          <p:cNvPr id="8" name="Grafik 7">
            <a:extLst>
              <a:ext uri="{FF2B5EF4-FFF2-40B4-BE49-F238E27FC236}">
                <a16:creationId xmlns:a16="http://schemas.microsoft.com/office/drawing/2014/main" id="{660895BC-27F4-D64B-91B6-A003EF8D7649}"/>
              </a:ext>
            </a:extLst>
          </p:cNvPr>
          <p:cNvPicPr>
            <a:picLocks noChangeAspect="1"/>
          </p:cNvPicPr>
          <p:nvPr userDrawn="1"/>
        </p:nvPicPr>
        <p:blipFill>
          <a:blip r:embed="rId2"/>
          <a:stretch>
            <a:fillRect/>
          </a:stretch>
        </p:blipFill>
        <p:spPr>
          <a:xfrm>
            <a:off x="398834" y="394078"/>
            <a:ext cx="2295727" cy="762145"/>
          </a:xfrm>
          <a:prstGeom prst="rect">
            <a:avLst/>
          </a:prstGeom>
        </p:spPr>
      </p:pic>
      <p:sp>
        <p:nvSpPr>
          <p:cNvPr id="5" name="Textplatzhalter 4">
            <a:extLst>
              <a:ext uri="{FF2B5EF4-FFF2-40B4-BE49-F238E27FC236}">
                <a16:creationId xmlns:a16="http://schemas.microsoft.com/office/drawing/2014/main" id="{9487900C-EDCF-BA48-BAA4-C519A861A4B5}"/>
              </a:ext>
            </a:extLst>
          </p:cNvPr>
          <p:cNvSpPr>
            <a:spLocks noGrp="1"/>
          </p:cNvSpPr>
          <p:nvPr>
            <p:ph type="body" sz="quarter" idx="10"/>
          </p:nvPr>
        </p:nvSpPr>
        <p:spPr>
          <a:xfrm>
            <a:off x="3588984" y="4320000"/>
            <a:ext cx="2160587" cy="1098550"/>
          </a:xfrm>
        </p:spPr>
        <p:txBody>
          <a:bodyPr/>
          <a:lstStyle>
            <a:lvl1pPr marL="0" indent="0" algn="l">
              <a:buNone/>
              <a:defRPr>
                <a:solidFill>
                  <a:schemeClr val="bg1"/>
                </a:solidFill>
              </a:defRPr>
            </a:lvl1pPr>
          </a:lstStyle>
          <a:p>
            <a:pPr lvl="0"/>
            <a:r>
              <a:rPr lang="de-DE"/>
              <a:t>Mastertextformat bearbeiten</a:t>
            </a:r>
          </a:p>
        </p:txBody>
      </p:sp>
      <p:sp>
        <p:nvSpPr>
          <p:cNvPr id="14" name="Textplatzhalter 4">
            <a:extLst>
              <a:ext uri="{FF2B5EF4-FFF2-40B4-BE49-F238E27FC236}">
                <a16:creationId xmlns:a16="http://schemas.microsoft.com/office/drawing/2014/main" id="{539D49C7-0DE9-4049-921A-32B9B9B76068}"/>
              </a:ext>
            </a:extLst>
          </p:cNvPr>
          <p:cNvSpPr>
            <a:spLocks noGrp="1"/>
          </p:cNvSpPr>
          <p:nvPr>
            <p:ph type="body" sz="quarter" idx="11"/>
          </p:nvPr>
        </p:nvSpPr>
        <p:spPr>
          <a:xfrm>
            <a:off x="5975503" y="4320000"/>
            <a:ext cx="2160587" cy="1098550"/>
          </a:xfrm>
        </p:spPr>
        <p:txBody>
          <a:bodyPr/>
          <a:lstStyle>
            <a:lvl1pPr marL="0" indent="0" algn="l">
              <a:buNone/>
              <a:defRPr>
                <a:solidFill>
                  <a:schemeClr val="bg1"/>
                </a:solidFill>
              </a:defRPr>
            </a:lvl1pPr>
          </a:lstStyle>
          <a:p>
            <a:pPr lvl="0"/>
            <a:r>
              <a:rPr lang="de-DE"/>
              <a:t>Mastertextformat bearbeiten</a:t>
            </a:r>
          </a:p>
        </p:txBody>
      </p:sp>
      <p:sp>
        <p:nvSpPr>
          <p:cNvPr id="28" name="Textplatzhalter 4">
            <a:extLst>
              <a:ext uri="{FF2B5EF4-FFF2-40B4-BE49-F238E27FC236}">
                <a16:creationId xmlns:a16="http://schemas.microsoft.com/office/drawing/2014/main" id="{A7DDAFEF-8FB6-1F48-A002-11BD72C30E35}"/>
              </a:ext>
            </a:extLst>
          </p:cNvPr>
          <p:cNvSpPr>
            <a:spLocks noGrp="1"/>
          </p:cNvSpPr>
          <p:nvPr>
            <p:ph type="body" sz="quarter" idx="12"/>
          </p:nvPr>
        </p:nvSpPr>
        <p:spPr>
          <a:xfrm>
            <a:off x="1245220" y="4320000"/>
            <a:ext cx="2160587" cy="1098550"/>
          </a:xfrm>
        </p:spPr>
        <p:txBody>
          <a:bodyPr/>
          <a:lstStyle>
            <a:lvl1pPr marL="0" indent="0" algn="l">
              <a:buNone/>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1507257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lussfolie mit Adresse">
    <p:bg>
      <p:bgPr>
        <a:solidFill>
          <a:srgbClr val="6638B6"/>
        </a:solidFill>
        <a:effectLst/>
      </p:bgPr>
    </p:bg>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F52A9C96-97A5-2045-A356-001C6098BC16}"/>
              </a:ext>
            </a:extLst>
          </p:cNvPr>
          <p:cNvGrpSpPr>
            <a:grpSpLocks/>
          </p:cNvGrpSpPr>
          <p:nvPr userDrawn="1"/>
        </p:nvGrpSpPr>
        <p:grpSpPr bwMode="auto">
          <a:xfrm>
            <a:off x="3887569" y="179635"/>
            <a:ext cx="5008433" cy="5322187"/>
            <a:chOff x="2134" y="2246"/>
            <a:chExt cx="862" cy="916"/>
          </a:xfrm>
          <a:solidFill>
            <a:schemeClr val="tx1">
              <a:alpha val="10000"/>
            </a:schemeClr>
          </a:solidFill>
        </p:grpSpPr>
        <p:sp>
          <p:nvSpPr>
            <p:cNvPr id="7" name="Freeform 4">
              <a:extLst>
                <a:ext uri="{FF2B5EF4-FFF2-40B4-BE49-F238E27FC236}">
                  <a16:creationId xmlns:a16="http://schemas.microsoft.com/office/drawing/2014/main" id="{04BCEBE1-5776-EE49-B3F3-922F6B5D297C}"/>
                </a:ext>
              </a:extLst>
            </p:cNvPr>
            <p:cNvSpPr>
              <a:spLocks noChangeArrowheads="1"/>
            </p:cNvSpPr>
            <p:nvPr/>
          </p:nvSpPr>
          <p:spPr bwMode="auto">
            <a:xfrm>
              <a:off x="2132" y="2245"/>
              <a:ext cx="865" cy="918"/>
            </a:xfrm>
            <a:custGeom>
              <a:avLst/>
              <a:gdLst>
                <a:gd name="T0" fmla="*/ 3498 w 3817"/>
                <a:gd name="T1" fmla="*/ 455 h 4052"/>
                <a:gd name="T2" fmla="*/ 3469 w 3817"/>
                <a:gd name="T3" fmla="*/ 706 h 4052"/>
                <a:gd name="T4" fmla="*/ 2731 w 3817"/>
                <a:gd name="T5" fmla="*/ 799 h 4052"/>
                <a:gd name="T6" fmla="*/ 2916 w 3817"/>
                <a:gd name="T7" fmla="*/ 534 h 4052"/>
                <a:gd name="T8" fmla="*/ 2385 w 3817"/>
                <a:gd name="T9" fmla="*/ 479 h 4052"/>
                <a:gd name="T10" fmla="*/ 2588 w 3817"/>
                <a:gd name="T11" fmla="*/ 309 h 4052"/>
                <a:gd name="T12" fmla="*/ 2654 w 3817"/>
                <a:gd name="T13" fmla="*/ 375 h 4052"/>
                <a:gd name="T14" fmla="*/ 2972 w 3817"/>
                <a:gd name="T15" fmla="*/ 238 h 4052"/>
                <a:gd name="T16" fmla="*/ 2945 w 3817"/>
                <a:gd name="T17" fmla="*/ 8 h 4052"/>
                <a:gd name="T18" fmla="*/ 1888 w 3817"/>
                <a:gd name="T19" fmla="*/ 63 h 4052"/>
                <a:gd name="T20" fmla="*/ 1653 w 3817"/>
                <a:gd name="T21" fmla="*/ 106 h 4052"/>
                <a:gd name="T22" fmla="*/ 1515 w 3817"/>
                <a:gd name="T23" fmla="*/ 693 h 4052"/>
                <a:gd name="T24" fmla="*/ 1727 w 3817"/>
                <a:gd name="T25" fmla="*/ 2094 h 4052"/>
                <a:gd name="T26" fmla="*/ 1013 w 3817"/>
                <a:gd name="T27" fmla="*/ 1857 h 4052"/>
                <a:gd name="T28" fmla="*/ 1013 w 3817"/>
                <a:gd name="T29" fmla="*/ 957 h 4052"/>
                <a:gd name="T30" fmla="*/ 11 w 3817"/>
                <a:gd name="T31" fmla="*/ 928 h 4052"/>
                <a:gd name="T32" fmla="*/ 230 w 3817"/>
                <a:gd name="T33" fmla="*/ 1351 h 4052"/>
                <a:gd name="T34" fmla="*/ 301 w 3817"/>
                <a:gd name="T35" fmla="*/ 1166 h 4052"/>
                <a:gd name="T36" fmla="*/ 497 w 3817"/>
                <a:gd name="T37" fmla="*/ 674 h 4052"/>
                <a:gd name="T38" fmla="*/ 801 w 3817"/>
                <a:gd name="T39" fmla="*/ 1857 h 4052"/>
                <a:gd name="T40" fmla="*/ 1143 w 3817"/>
                <a:gd name="T41" fmla="*/ 3077 h 4052"/>
                <a:gd name="T42" fmla="*/ 1341 w 3817"/>
                <a:gd name="T43" fmla="*/ 4024 h 4052"/>
                <a:gd name="T44" fmla="*/ 1992 w 3817"/>
                <a:gd name="T45" fmla="*/ 4051 h 4052"/>
                <a:gd name="T46" fmla="*/ 2018 w 3817"/>
                <a:gd name="T47" fmla="*/ 3971 h 4052"/>
                <a:gd name="T48" fmla="*/ 1627 w 3817"/>
                <a:gd name="T49" fmla="*/ 3733 h 4052"/>
                <a:gd name="T50" fmla="*/ 1465 w 3817"/>
                <a:gd name="T51" fmla="*/ 3495 h 4052"/>
                <a:gd name="T52" fmla="*/ 1941 w 3817"/>
                <a:gd name="T53" fmla="*/ 3072 h 4052"/>
                <a:gd name="T54" fmla="*/ 2125 w 3817"/>
                <a:gd name="T55" fmla="*/ 3495 h 4052"/>
                <a:gd name="T56" fmla="*/ 2676 w 3817"/>
                <a:gd name="T57" fmla="*/ 4051 h 4052"/>
                <a:gd name="T58" fmla="*/ 3260 w 3817"/>
                <a:gd name="T59" fmla="*/ 4024 h 4052"/>
                <a:gd name="T60" fmla="*/ 3022 w 3817"/>
                <a:gd name="T61" fmla="*/ 3733 h 4052"/>
                <a:gd name="T62" fmla="*/ 2768 w 3817"/>
                <a:gd name="T63" fmla="*/ 3712 h 4052"/>
                <a:gd name="T64" fmla="*/ 2810 w 3817"/>
                <a:gd name="T65" fmla="*/ 3178 h 4052"/>
                <a:gd name="T66" fmla="*/ 2861 w 3817"/>
                <a:gd name="T67" fmla="*/ 2234 h 4052"/>
                <a:gd name="T68" fmla="*/ 3784 w 3817"/>
                <a:gd name="T69" fmla="*/ 2080 h 4052"/>
                <a:gd name="T70" fmla="*/ 3816 w 3817"/>
                <a:gd name="T71" fmla="*/ 1460 h 4052"/>
                <a:gd name="T72" fmla="*/ 3736 w 3817"/>
                <a:gd name="T73" fmla="*/ 1433 h 4052"/>
                <a:gd name="T74" fmla="*/ 3498 w 3817"/>
                <a:gd name="T75" fmla="*/ 1777 h 4052"/>
                <a:gd name="T76" fmla="*/ 3112 w 3817"/>
                <a:gd name="T77" fmla="*/ 1804 h 4052"/>
                <a:gd name="T78" fmla="*/ 3154 w 3817"/>
                <a:gd name="T79" fmla="*/ 1539 h 4052"/>
                <a:gd name="T80" fmla="*/ 3816 w 3817"/>
                <a:gd name="T81" fmla="*/ 857 h 4052"/>
                <a:gd name="T82" fmla="*/ 3789 w 3817"/>
                <a:gd name="T83" fmla="*/ 217 h 4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17" h="4052">
                  <a:moveTo>
                    <a:pt x="3736" y="217"/>
                  </a:moveTo>
                  <a:cubicBezTo>
                    <a:pt x="3604" y="217"/>
                    <a:pt x="3498" y="322"/>
                    <a:pt x="3498" y="455"/>
                  </a:cubicBezTo>
                  <a:cubicBezTo>
                    <a:pt x="3498" y="523"/>
                    <a:pt x="3498" y="590"/>
                    <a:pt x="3498" y="658"/>
                  </a:cubicBezTo>
                  <a:cubicBezTo>
                    <a:pt x="3498" y="680"/>
                    <a:pt x="3488" y="698"/>
                    <a:pt x="3469" y="706"/>
                  </a:cubicBezTo>
                  <a:cubicBezTo>
                    <a:pt x="3289" y="792"/>
                    <a:pt x="3108" y="878"/>
                    <a:pt x="2927" y="965"/>
                  </a:cubicBezTo>
                  <a:cubicBezTo>
                    <a:pt x="2826" y="851"/>
                    <a:pt x="2797" y="854"/>
                    <a:pt x="2731" y="799"/>
                  </a:cubicBezTo>
                  <a:cubicBezTo>
                    <a:pt x="2834" y="799"/>
                    <a:pt x="2916" y="717"/>
                    <a:pt x="2916" y="613"/>
                  </a:cubicBezTo>
                  <a:cubicBezTo>
                    <a:pt x="2916" y="587"/>
                    <a:pt x="2916" y="560"/>
                    <a:pt x="2916" y="534"/>
                  </a:cubicBezTo>
                  <a:cubicBezTo>
                    <a:pt x="2775" y="534"/>
                    <a:pt x="2634" y="534"/>
                    <a:pt x="2493" y="534"/>
                  </a:cubicBezTo>
                  <a:cubicBezTo>
                    <a:pt x="2453" y="534"/>
                    <a:pt x="2411" y="516"/>
                    <a:pt x="2385" y="479"/>
                  </a:cubicBezTo>
                  <a:cubicBezTo>
                    <a:pt x="2353" y="436"/>
                    <a:pt x="2353" y="375"/>
                    <a:pt x="2382" y="330"/>
                  </a:cubicBezTo>
                  <a:cubicBezTo>
                    <a:pt x="2430" y="256"/>
                    <a:pt x="2530" y="251"/>
                    <a:pt x="2588" y="309"/>
                  </a:cubicBezTo>
                  <a:cubicBezTo>
                    <a:pt x="2610" y="331"/>
                    <a:pt x="2632" y="353"/>
                    <a:pt x="2654" y="375"/>
                  </a:cubicBezTo>
                  <a:lnTo>
                    <a:pt x="2654" y="375"/>
                  </a:lnTo>
                  <a:cubicBezTo>
                    <a:pt x="2691" y="412"/>
                    <a:pt x="2742" y="434"/>
                    <a:pt x="2800" y="428"/>
                  </a:cubicBezTo>
                  <a:cubicBezTo>
                    <a:pt x="2898" y="420"/>
                    <a:pt x="2972" y="336"/>
                    <a:pt x="2972" y="238"/>
                  </a:cubicBezTo>
                  <a:cubicBezTo>
                    <a:pt x="2972" y="170"/>
                    <a:pt x="2972" y="102"/>
                    <a:pt x="2972" y="34"/>
                  </a:cubicBezTo>
                  <a:cubicBezTo>
                    <a:pt x="2972" y="18"/>
                    <a:pt x="2961" y="8"/>
                    <a:pt x="2945" y="8"/>
                  </a:cubicBezTo>
                  <a:cubicBezTo>
                    <a:pt x="2689" y="8"/>
                    <a:pt x="2433" y="8"/>
                    <a:pt x="2176" y="8"/>
                  </a:cubicBezTo>
                  <a:cubicBezTo>
                    <a:pt x="2081" y="8"/>
                    <a:pt x="1981" y="26"/>
                    <a:pt x="1888" y="63"/>
                  </a:cubicBezTo>
                  <a:cubicBezTo>
                    <a:pt x="1862" y="24"/>
                    <a:pt x="1812" y="0"/>
                    <a:pt x="1759" y="8"/>
                  </a:cubicBezTo>
                  <a:cubicBezTo>
                    <a:pt x="1709" y="16"/>
                    <a:pt x="1664" y="55"/>
                    <a:pt x="1653" y="106"/>
                  </a:cubicBezTo>
                  <a:cubicBezTo>
                    <a:pt x="1642" y="145"/>
                    <a:pt x="1650" y="180"/>
                    <a:pt x="1669" y="209"/>
                  </a:cubicBezTo>
                  <a:cubicBezTo>
                    <a:pt x="1563" y="320"/>
                    <a:pt x="1497" y="479"/>
                    <a:pt x="1515" y="693"/>
                  </a:cubicBezTo>
                  <a:cubicBezTo>
                    <a:pt x="1550" y="1084"/>
                    <a:pt x="1783" y="1365"/>
                    <a:pt x="1833" y="1618"/>
                  </a:cubicBezTo>
                  <a:cubicBezTo>
                    <a:pt x="1854" y="1724"/>
                    <a:pt x="1865" y="1915"/>
                    <a:pt x="1727" y="2094"/>
                  </a:cubicBezTo>
                  <a:cubicBezTo>
                    <a:pt x="1616" y="2239"/>
                    <a:pt x="1465" y="2316"/>
                    <a:pt x="1362" y="2353"/>
                  </a:cubicBezTo>
                  <a:cubicBezTo>
                    <a:pt x="1158" y="2279"/>
                    <a:pt x="1013" y="2083"/>
                    <a:pt x="1013" y="1857"/>
                  </a:cubicBezTo>
                  <a:cubicBezTo>
                    <a:pt x="1013" y="1557"/>
                    <a:pt x="1013" y="1257"/>
                    <a:pt x="1013" y="957"/>
                  </a:cubicBezTo>
                  <a:lnTo>
                    <a:pt x="1013" y="957"/>
                  </a:lnTo>
                  <a:cubicBezTo>
                    <a:pt x="1008" y="674"/>
                    <a:pt x="770" y="447"/>
                    <a:pt x="481" y="463"/>
                  </a:cubicBezTo>
                  <a:cubicBezTo>
                    <a:pt x="233" y="476"/>
                    <a:pt x="26" y="680"/>
                    <a:pt x="11" y="928"/>
                  </a:cubicBezTo>
                  <a:cubicBezTo>
                    <a:pt x="0" y="1076"/>
                    <a:pt x="53" y="1216"/>
                    <a:pt x="156" y="1320"/>
                  </a:cubicBezTo>
                  <a:cubicBezTo>
                    <a:pt x="177" y="1341"/>
                    <a:pt x="203" y="1351"/>
                    <a:pt x="230" y="1351"/>
                  </a:cubicBezTo>
                  <a:cubicBezTo>
                    <a:pt x="256" y="1351"/>
                    <a:pt x="283" y="1341"/>
                    <a:pt x="301" y="1322"/>
                  </a:cubicBezTo>
                  <a:cubicBezTo>
                    <a:pt x="346" y="1280"/>
                    <a:pt x="344" y="1211"/>
                    <a:pt x="301" y="1166"/>
                  </a:cubicBezTo>
                  <a:cubicBezTo>
                    <a:pt x="243" y="1105"/>
                    <a:pt x="212" y="1023"/>
                    <a:pt x="220" y="936"/>
                  </a:cubicBezTo>
                  <a:cubicBezTo>
                    <a:pt x="233" y="793"/>
                    <a:pt x="354" y="680"/>
                    <a:pt x="497" y="674"/>
                  </a:cubicBezTo>
                  <a:cubicBezTo>
                    <a:pt x="664" y="666"/>
                    <a:pt x="801" y="801"/>
                    <a:pt x="801" y="965"/>
                  </a:cubicBezTo>
                  <a:cubicBezTo>
                    <a:pt x="801" y="1262"/>
                    <a:pt x="801" y="1559"/>
                    <a:pt x="801" y="1857"/>
                  </a:cubicBezTo>
                  <a:cubicBezTo>
                    <a:pt x="801" y="2160"/>
                    <a:pt x="987" y="2424"/>
                    <a:pt x="1251" y="2535"/>
                  </a:cubicBezTo>
                  <a:cubicBezTo>
                    <a:pt x="1248" y="2712"/>
                    <a:pt x="1232" y="2972"/>
                    <a:pt x="1143" y="3077"/>
                  </a:cubicBezTo>
                  <a:cubicBezTo>
                    <a:pt x="1037" y="3199"/>
                    <a:pt x="985" y="3180"/>
                    <a:pt x="907" y="3231"/>
                  </a:cubicBezTo>
                  <a:cubicBezTo>
                    <a:pt x="1051" y="3495"/>
                    <a:pt x="1196" y="3760"/>
                    <a:pt x="1341" y="4024"/>
                  </a:cubicBezTo>
                  <a:cubicBezTo>
                    <a:pt x="1352" y="4040"/>
                    <a:pt x="1367" y="4051"/>
                    <a:pt x="1389" y="4051"/>
                  </a:cubicBezTo>
                  <a:cubicBezTo>
                    <a:pt x="1590" y="4051"/>
                    <a:pt x="1791" y="4051"/>
                    <a:pt x="1992" y="4051"/>
                  </a:cubicBezTo>
                  <a:cubicBezTo>
                    <a:pt x="2007" y="4051"/>
                    <a:pt x="2018" y="4040"/>
                    <a:pt x="2018" y="4024"/>
                  </a:cubicBezTo>
                  <a:cubicBezTo>
                    <a:pt x="2018" y="4006"/>
                    <a:pt x="2018" y="3989"/>
                    <a:pt x="2018" y="3971"/>
                  </a:cubicBezTo>
                  <a:cubicBezTo>
                    <a:pt x="2018" y="3839"/>
                    <a:pt x="1912" y="3733"/>
                    <a:pt x="1780" y="3733"/>
                  </a:cubicBezTo>
                  <a:cubicBezTo>
                    <a:pt x="1729" y="3733"/>
                    <a:pt x="1678" y="3733"/>
                    <a:pt x="1627" y="3733"/>
                  </a:cubicBezTo>
                  <a:cubicBezTo>
                    <a:pt x="1608" y="3733"/>
                    <a:pt x="1590" y="3723"/>
                    <a:pt x="1582" y="3707"/>
                  </a:cubicBezTo>
                  <a:cubicBezTo>
                    <a:pt x="1543" y="3636"/>
                    <a:pt x="1504" y="3566"/>
                    <a:pt x="1465" y="3495"/>
                  </a:cubicBezTo>
                  <a:cubicBezTo>
                    <a:pt x="1571" y="3451"/>
                    <a:pt x="1658" y="3466"/>
                    <a:pt x="1783" y="3363"/>
                  </a:cubicBezTo>
                  <a:cubicBezTo>
                    <a:pt x="1907" y="3260"/>
                    <a:pt x="1888" y="3169"/>
                    <a:pt x="1941" y="3072"/>
                  </a:cubicBezTo>
                  <a:cubicBezTo>
                    <a:pt x="2032" y="3162"/>
                    <a:pt x="2205" y="3210"/>
                    <a:pt x="2213" y="3342"/>
                  </a:cubicBezTo>
                  <a:cubicBezTo>
                    <a:pt x="2218" y="3448"/>
                    <a:pt x="2155" y="3444"/>
                    <a:pt x="2125" y="3495"/>
                  </a:cubicBezTo>
                  <a:cubicBezTo>
                    <a:pt x="2297" y="3675"/>
                    <a:pt x="2468" y="3855"/>
                    <a:pt x="2639" y="4035"/>
                  </a:cubicBezTo>
                  <a:cubicBezTo>
                    <a:pt x="2649" y="4045"/>
                    <a:pt x="2662" y="4051"/>
                    <a:pt x="2676" y="4051"/>
                  </a:cubicBezTo>
                  <a:cubicBezTo>
                    <a:pt x="2862" y="4051"/>
                    <a:pt x="3048" y="4051"/>
                    <a:pt x="3234" y="4051"/>
                  </a:cubicBezTo>
                  <a:cubicBezTo>
                    <a:pt x="3250" y="4051"/>
                    <a:pt x="3260" y="4040"/>
                    <a:pt x="3260" y="4024"/>
                  </a:cubicBezTo>
                  <a:cubicBezTo>
                    <a:pt x="3260" y="4006"/>
                    <a:pt x="3260" y="3989"/>
                    <a:pt x="3260" y="3971"/>
                  </a:cubicBezTo>
                  <a:cubicBezTo>
                    <a:pt x="3260" y="3839"/>
                    <a:pt x="3154" y="3733"/>
                    <a:pt x="3022" y="3733"/>
                  </a:cubicBezTo>
                  <a:cubicBezTo>
                    <a:pt x="2952" y="3733"/>
                    <a:pt x="2881" y="3733"/>
                    <a:pt x="2810" y="3733"/>
                  </a:cubicBezTo>
                  <a:cubicBezTo>
                    <a:pt x="2795" y="3733"/>
                    <a:pt x="2776" y="3725"/>
                    <a:pt x="2768" y="3712"/>
                  </a:cubicBezTo>
                  <a:cubicBezTo>
                    <a:pt x="2730" y="3657"/>
                    <a:pt x="2691" y="3603"/>
                    <a:pt x="2652" y="3548"/>
                  </a:cubicBezTo>
                  <a:cubicBezTo>
                    <a:pt x="2705" y="3425"/>
                    <a:pt x="2810" y="3390"/>
                    <a:pt x="2810" y="3178"/>
                  </a:cubicBezTo>
                  <a:cubicBezTo>
                    <a:pt x="2810" y="2993"/>
                    <a:pt x="2599" y="2790"/>
                    <a:pt x="2493" y="2596"/>
                  </a:cubicBezTo>
                  <a:cubicBezTo>
                    <a:pt x="2616" y="2476"/>
                    <a:pt x="2686" y="2451"/>
                    <a:pt x="2861" y="2234"/>
                  </a:cubicBezTo>
                  <a:cubicBezTo>
                    <a:pt x="2906" y="2293"/>
                    <a:pt x="2951" y="2352"/>
                    <a:pt x="2996" y="2411"/>
                  </a:cubicBezTo>
                  <a:cubicBezTo>
                    <a:pt x="3259" y="2301"/>
                    <a:pt x="3521" y="2191"/>
                    <a:pt x="3784" y="2080"/>
                  </a:cubicBezTo>
                  <a:cubicBezTo>
                    <a:pt x="3802" y="2072"/>
                    <a:pt x="3816" y="2054"/>
                    <a:pt x="3816" y="2033"/>
                  </a:cubicBezTo>
                  <a:cubicBezTo>
                    <a:pt x="3816" y="1842"/>
                    <a:pt x="3816" y="1651"/>
                    <a:pt x="3816" y="1460"/>
                  </a:cubicBezTo>
                  <a:cubicBezTo>
                    <a:pt x="3816" y="1444"/>
                    <a:pt x="3805" y="1433"/>
                    <a:pt x="3789" y="1433"/>
                  </a:cubicBezTo>
                  <a:cubicBezTo>
                    <a:pt x="3771" y="1433"/>
                    <a:pt x="3754" y="1433"/>
                    <a:pt x="3736" y="1433"/>
                  </a:cubicBezTo>
                  <a:cubicBezTo>
                    <a:pt x="3604" y="1433"/>
                    <a:pt x="3498" y="1539"/>
                    <a:pt x="3498" y="1671"/>
                  </a:cubicBezTo>
                  <a:cubicBezTo>
                    <a:pt x="3498" y="1706"/>
                    <a:pt x="3498" y="1741"/>
                    <a:pt x="3498" y="1777"/>
                  </a:cubicBezTo>
                  <a:cubicBezTo>
                    <a:pt x="3498" y="1793"/>
                    <a:pt x="3488" y="1804"/>
                    <a:pt x="3472" y="1804"/>
                  </a:cubicBezTo>
                  <a:cubicBezTo>
                    <a:pt x="3352" y="1804"/>
                    <a:pt x="3232" y="1804"/>
                    <a:pt x="3112" y="1804"/>
                  </a:cubicBezTo>
                  <a:cubicBezTo>
                    <a:pt x="3138" y="1727"/>
                    <a:pt x="3154" y="1645"/>
                    <a:pt x="3154" y="1566"/>
                  </a:cubicBezTo>
                  <a:cubicBezTo>
                    <a:pt x="3154" y="1558"/>
                    <a:pt x="3154" y="1547"/>
                    <a:pt x="3154" y="1539"/>
                  </a:cubicBezTo>
                  <a:cubicBezTo>
                    <a:pt x="3370" y="1324"/>
                    <a:pt x="3585" y="1109"/>
                    <a:pt x="3800" y="894"/>
                  </a:cubicBezTo>
                  <a:cubicBezTo>
                    <a:pt x="3810" y="883"/>
                    <a:pt x="3816" y="870"/>
                    <a:pt x="3816" y="857"/>
                  </a:cubicBezTo>
                  <a:cubicBezTo>
                    <a:pt x="3816" y="652"/>
                    <a:pt x="3816" y="448"/>
                    <a:pt x="3816" y="243"/>
                  </a:cubicBezTo>
                  <a:cubicBezTo>
                    <a:pt x="3816" y="227"/>
                    <a:pt x="3805" y="217"/>
                    <a:pt x="3789" y="217"/>
                  </a:cubicBezTo>
                  <a:cubicBezTo>
                    <a:pt x="3771" y="217"/>
                    <a:pt x="3754" y="217"/>
                    <a:pt x="3736" y="217"/>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2" name="Title 1"/>
          <p:cNvSpPr>
            <a:spLocks noGrp="1"/>
          </p:cNvSpPr>
          <p:nvPr>
            <p:ph type="ctrTitle" hasCustomPrompt="1"/>
          </p:nvPr>
        </p:nvSpPr>
        <p:spPr>
          <a:xfrm>
            <a:off x="1240278" y="2166498"/>
            <a:ext cx="6858000" cy="1290064"/>
          </a:xfrm>
        </p:spPr>
        <p:txBody>
          <a:bodyPr lIns="0" tIns="0" rIns="0" bIns="0" anchor="t">
            <a:normAutofit/>
          </a:bodyPr>
          <a:lstStyle>
            <a:lvl1pPr algn="l">
              <a:defRPr sz="3200" b="1" i="0" cap="all" baseline="0">
                <a:solidFill>
                  <a:schemeClr val="bg1"/>
                </a:solidFill>
                <a:latin typeface="Barlow Semi Condensed Medium" pitchFamily="2" charset="77"/>
                <a:cs typeface="Arial Black" panose="020B0604020202020204" pitchFamily="34" charset="0"/>
              </a:defRPr>
            </a:lvl1pPr>
          </a:lstStyle>
          <a:p>
            <a:r>
              <a:rPr lang="de-DE" dirty="0"/>
              <a:t>MASTERTITELFORMAT </a:t>
            </a:r>
            <a:br>
              <a:rPr lang="de-DE" dirty="0"/>
            </a:br>
            <a:r>
              <a:rPr lang="de-DE" dirty="0"/>
              <a:t>BEARBEITEN</a:t>
            </a:r>
            <a:endParaRPr lang="en-US" dirty="0"/>
          </a:p>
        </p:txBody>
      </p:sp>
      <p:pic>
        <p:nvPicPr>
          <p:cNvPr id="8" name="Grafik 7">
            <a:extLst>
              <a:ext uri="{FF2B5EF4-FFF2-40B4-BE49-F238E27FC236}">
                <a16:creationId xmlns:a16="http://schemas.microsoft.com/office/drawing/2014/main" id="{660895BC-27F4-D64B-91B6-A003EF8D7649}"/>
              </a:ext>
            </a:extLst>
          </p:cNvPr>
          <p:cNvPicPr>
            <a:picLocks noChangeAspect="1"/>
          </p:cNvPicPr>
          <p:nvPr userDrawn="1"/>
        </p:nvPicPr>
        <p:blipFill>
          <a:blip r:embed="rId2"/>
          <a:stretch>
            <a:fillRect/>
          </a:stretch>
        </p:blipFill>
        <p:spPr>
          <a:xfrm>
            <a:off x="398834" y="394078"/>
            <a:ext cx="2295727" cy="762145"/>
          </a:xfrm>
          <a:prstGeom prst="rect">
            <a:avLst/>
          </a:prstGeom>
        </p:spPr>
      </p:pic>
      <p:sp>
        <p:nvSpPr>
          <p:cNvPr id="5" name="Textplatzhalter 4">
            <a:extLst>
              <a:ext uri="{FF2B5EF4-FFF2-40B4-BE49-F238E27FC236}">
                <a16:creationId xmlns:a16="http://schemas.microsoft.com/office/drawing/2014/main" id="{9487900C-EDCF-BA48-BAA4-C519A861A4B5}"/>
              </a:ext>
            </a:extLst>
          </p:cNvPr>
          <p:cNvSpPr>
            <a:spLocks noGrp="1"/>
          </p:cNvSpPr>
          <p:nvPr>
            <p:ph type="body" sz="quarter" idx="10"/>
          </p:nvPr>
        </p:nvSpPr>
        <p:spPr>
          <a:xfrm>
            <a:off x="3588984" y="4320000"/>
            <a:ext cx="2160587" cy="1098550"/>
          </a:xfrm>
        </p:spPr>
        <p:txBody>
          <a:bodyPr/>
          <a:lstStyle>
            <a:lvl1pPr marL="0" indent="0" algn="l">
              <a:buNone/>
              <a:defRPr>
                <a:solidFill>
                  <a:schemeClr val="bg1"/>
                </a:solidFill>
              </a:defRPr>
            </a:lvl1pPr>
          </a:lstStyle>
          <a:p>
            <a:pPr lvl="0"/>
            <a:r>
              <a:rPr lang="de-DE"/>
              <a:t>Mastertextformat bearbeiten</a:t>
            </a:r>
          </a:p>
        </p:txBody>
      </p:sp>
      <p:sp>
        <p:nvSpPr>
          <p:cNvPr id="14" name="Textplatzhalter 4">
            <a:extLst>
              <a:ext uri="{FF2B5EF4-FFF2-40B4-BE49-F238E27FC236}">
                <a16:creationId xmlns:a16="http://schemas.microsoft.com/office/drawing/2014/main" id="{539D49C7-0DE9-4049-921A-32B9B9B76068}"/>
              </a:ext>
            </a:extLst>
          </p:cNvPr>
          <p:cNvSpPr>
            <a:spLocks noGrp="1"/>
          </p:cNvSpPr>
          <p:nvPr>
            <p:ph type="body" sz="quarter" idx="11"/>
          </p:nvPr>
        </p:nvSpPr>
        <p:spPr>
          <a:xfrm>
            <a:off x="5975503" y="4320000"/>
            <a:ext cx="2160587" cy="1098550"/>
          </a:xfrm>
        </p:spPr>
        <p:txBody>
          <a:bodyPr/>
          <a:lstStyle>
            <a:lvl1pPr marL="0" indent="0" algn="l">
              <a:buNone/>
              <a:defRPr>
                <a:solidFill>
                  <a:schemeClr val="bg1"/>
                </a:solidFill>
              </a:defRPr>
            </a:lvl1pPr>
          </a:lstStyle>
          <a:p>
            <a:pPr lvl="0"/>
            <a:r>
              <a:rPr lang="de-DE"/>
              <a:t>Mastertextformat bearbeiten</a:t>
            </a:r>
          </a:p>
        </p:txBody>
      </p:sp>
      <p:sp>
        <p:nvSpPr>
          <p:cNvPr id="28" name="Textplatzhalter 4">
            <a:extLst>
              <a:ext uri="{FF2B5EF4-FFF2-40B4-BE49-F238E27FC236}">
                <a16:creationId xmlns:a16="http://schemas.microsoft.com/office/drawing/2014/main" id="{A7DDAFEF-8FB6-1F48-A002-11BD72C30E35}"/>
              </a:ext>
            </a:extLst>
          </p:cNvPr>
          <p:cNvSpPr>
            <a:spLocks noGrp="1"/>
          </p:cNvSpPr>
          <p:nvPr>
            <p:ph type="body" sz="quarter" idx="12"/>
          </p:nvPr>
        </p:nvSpPr>
        <p:spPr>
          <a:xfrm>
            <a:off x="1245220" y="4320000"/>
            <a:ext cx="2160587" cy="1098550"/>
          </a:xfrm>
        </p:spPr>
        <p:txBody>
          <a:bodyPr/>
          <a:lstStyle>
            <a:lvl1pPr marL="0" indent="0" algn="l">
              <a:buNone/>
              <a:defRPr>
                <a:solidFill>
                  <a:schemeClr val="bg1"/>
                </a:solidFill>
              </a:defRPr>
            </a:lvl1pPr>
          </a:lstStyle>
          <a:p>
            <a:pPr lvl="0"/>
            <a:r>
              <a:rPr lang="de-DE"/>
              <a:t>Mastertextformat bearbeiten</a:t>
            </a:r>
          </a:p>
        </p:txBody>
      </p:sp>
      <p:grpSp>
        <p:nvGrpSpPr>
          <p:cNvPr id="29" name="Group 1">
            <a:extLst>
              <a:ext uri="{FF2B5EF4-FFF2-40B4-BE49-F238E27FC236}">
                <a16:creationId xmlns:a16="http://schemas.microsoft.com/office/drawing/2014/main" id="{486C14BF-59C2-8046-8635-BECC0AEE91E3}"/>
              </a:ext>
            </a:extLst>
          </p:cNvPr>
          <p:cNvGrpSpPr>
            <a:grpSpLocks noChangeAspect="1"/>
          </p:cNvGrpSpPr>
          <p:nvPr userDrawn="1"/>
        </p:nvGrpSpPr>
        <p:grpSpPr bwMode="auto">
          <a:xfrm>
            <a:off x="5975504" y="3870732"/>
            <a:ext cx="322330" cy="323135"/>
            <a:chOff x="1999" y="1409"/>
            <a:chExt cx="400" cy="401"/>
          </a:xfrm>
          <a:solidFill>
            <a:schemeClr val="bg1"/>
          </a:solidFill>
        </p:grpSpPr>
        <p:sp>
          <p:nvSpPr>
            <p:cNvPr id="30" name="Freeform 2">
              <a:extLst>
                <a:ext uri="{FF2B5EF4-FFF2-40B4-BE49-F238E27FC236}">
                  <a16:creationId xmlns:a16="http://schemas.microsoft.com/office/drawing/2014/main" id="{E583E48F-7D82-B346-A488-D81D6C9BE5CF}"/>
                </a:ext>
              </a:extLst>
            </p:cNvPr>
            <p:cNvSpPr>
              <a:spLocks noChangeArrowheads="1"/>
            </p:cNvSpPr>
            <p:nvPr/>
          </p:nvSpPr>
          <p:spPr bwMode="auto">
            <a:xfrm>
              <a:off x="1999" y="1409"/>
              <a:ext cx="400" cy="401"/>
            </a:xfrm>
            <a:custGeom>
              <a:avLst/>
              <a:gdLst>
                <a:gd name="T0" fmla="*/ 445 w 1770"/>
                <a:gd name="T1" fmla="*/ 1652 h 1772"/>
                <a:gd name="T2" fmla="*/ 1 w 1770"/>
                <a:gd name="T3" fmla="*/ 916 h 1772"/>
                <a:gd name="T4" fmla="*/ 173 w 1770"/>
                <a:gd name="T5" fmla="*/ 362 h 1772"/>
                <a:gd name="T6" fmla="*/ 240 w 1770"/>
                <a:gd name="T7" fmla="*/ 420 h 1772"/>
                <a:gd name="T8" fmla="*/ 239 w 1770"/>
                <a:gd name="T9" fmla="*/ 502 h 1772"/>
                <a:gd name="T10" fmla="*/ 132 w 1770"/>
                <a:gd name="T11" fmla="*/ 886 h 1772"/>
                <a:gd name="T12" fmla="*/ 233 w 1770"/>
                <a:gd name="T13" fmla="*/ 1261 h 1772"/>
                <a:gd name="T14" fmla="*/ 1262 w 1770"/>
                <a:gd name="T15" fmla="*/ 1537 h 1772"/>
                <a:gd name="T16" fmla="*/ 1538 w 1770"/>
                <a:gd name="T17" fmla="*/ 509 h 1772"/>
                <a:gd name="T18" fmla="*/ 991 w 1770"/>
                <a:gd name="T19" fmla="*/ 140 h 1772"/>
                <a:gd name="T20" fmla="*/ 845 w 1770"/>
                <a:gd name="T21" fmla="*/ 134 h 1772"/>
                <a:gd name="T22" fmla="*/ 684 w 1770"/>
                <a:gd name="T23" fmla="*/ 533 h 1772"/>
                <a:gd name="T24" fmla="*/ 549 w 1770"/>
                <a:gd name="T25" fmla="*/ 612 h 1772"/>
                <a:gd name="T26" fmla="*/ 529 w 1770"/>
                <a:gd name="T27" fmla="*/ 687 h 1772"/>
                <a:gd name="T28" fmla="*/ 683 w 1770"/>
                <a:gd name="T29" fmla="*/ 841 h 1772"/>
                <a:gd name="T30" fmla="*/ 758 w 1770"/>
                <a:gd name="T31" fmla="*/ 859 h 1772"/>
                <a:gd name="T32" fmla="*/ 816 w 1770"/>
                <a:gd name="T33" fmla="*/ 1073 h 1772"/>
                <a:gd name="T34" fmla="*/ 816 w 1770"/>
                <a:gd name="T35" fmla="*/ 1136 h 1772"/>
                <a:gd name="T36" fmla="*/ 820 w 1770"/>
                <a:gd name="T37" fmla="*/ 1249 h 1772"/>
                <a:gd name="T38" fmla="*/ 855 w 1770"/>
                <a:gd name="T39" fmla="*/ 1326 h 1772"/>
                <a:gd name="T40" fmla="*/ 914 w 1770"/>
                <a:gd name="T41" fmla="*/ 1346 h 1772"/>
                <a:gd name="T42" fmla="*/ 1013 w 1770"/>
                <a:gd name="T43" fmla="*/ 1248 h 1772"/>
                <a:gd name="T44" fmla="*/ 1337 w 1770"/>
                <a:gd name="T45" fmla="*/ 719 h 1772"/>
                <a:gd name="T46" fmla="*/ 1326 w 1770"/>
                <a:gd name="T47" fmla="*/ 642 h 1772"/>
                <a:gd name="T48" fmla="*/ 1330 w 1770"/>
                <a:gd name="T49" fmla="*/ 571 h 1772"/>
                <a:gd name="T50" fmla="*/ 1392 w 1770"/>
                <a:gd name="T51" fmla="*/ 506 h 1772"/>
                <a:gd name="T52" fmla="*/ 1467 w 1770"/>
                <a:gd name="T53" fmla="*/ 736 h 1772"/>
                <a:gd name="T54" fmla="*/ 1143 w 1770"/>
                <a:gd name="T55" fmla="*/ 1242 h 1772"/>
                <a:gd name="T56" fmla="*/ 1026 w 1770"/>
                <a:gd name="T57" fmla="*/ 1445 h 1772"/>
                <a:gd name="T58" fmla="*/ 914 w 1770"/>
                <a:gd name="T59" fmla="*/ 1476 h 1772"/>
                <a:gd name="T60" fmla="*/ 686 w 1770"/>
                <a:gd name="T61" fmla="*/ 1251 h 1772"/>
                <a:gd name="T62" fmla="*/ 682 w 1770"/>
                <a:gd name="T63" fmla="*/ 1101 h 1772"/>
                <a:gd name="T64" fmla="*/ 685 w 1770"/>
                <a:gd name="T65" fmla="*/ 1026 h 1772"/>
                <a:gd name="T66" fmla="*/ 688 w 1770"/>
                <a:gd name="T67" fmla="*/ 973 h 1772"/>
                <a:gd name="T68" fmla="*/ 682 w 1770"/>
                <a:gd name="T69" fmla="*/ 973 h 1772"/>
                <a:gd name="T70" fmla="*/ 395 w 1770"/>
                <a:gd name="T71" fmla="*/ 687 h 1772"/>
                <a:gd name="T72" fmla="*/ 434 w 1770"/>
                <a:gd name="T73" fmla="*/ 548 h 1772"/>
                <a:gd name="T74" fmla="*/ 786 w 1770"/>
                <a:gd name="T75" fmla="*/ 307 h 1772"/>
                <a:gd name="T76" fmla="*/ 602 w 1770"/>
                <a:gd name="T77" fmla="*/ 163 h 1772"/>
                <a:gd name="T78" fmla="*/ 569 w 1770"/>
                <a:gd name="T79" fmla="*/ 100 h 1772"/>
                <a:gd name="T80" fmla="*/ 603 w 1770"/>
                <a:gd name="T81" fmla="*/ 48 h 1772"/>
                <a:gd name="T82" fmla="*/ 885 w 1770"/>
                <a:gd name="T83" fmla="*/ 0 h 1772"/>
                <a:gd name="T84" fmla="*/ 1766 w 1770"/>
                <a:gd name="T85" fmla="*/ 809 h 1772"/>
                <a:gd name="T86" fmla="*/ 1651 w 1770"/>
                <a:gd name="T87" fmla="*/ 1327 h 1772"/>
                <a:gd name="T88" fmla="*/ 854 w 1770"/>
                <a:gd name="T89" fmla="*/ 1770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0" h="1772">
                  <a:moveTo>
                    <a:pt x="854" y="1770"/>
                  </a:moveTo>
                  <a:lnTo>
                    <a:pt x="854" y="1770"/>
                  </a:lnTo>
                  <a:cubicBezTo>
                    <a:pt x="703" y="1764"/>
                    <a:pt x="576" y="1727"/>
                    <a:pt x="445" y="1652"/>
                  </a:cubicBezTo>
                  <a:cubicBezTo>
                    <a:pt x="303" y="1570"/>
                    <a:pt x="201" y="1468"/>
                    <a:pt x="119" y="1326"/>
                  </a:cubicBezTo>
                  <a:cubicBezTo>
                    <a:pt x="44" y="1195"/>
                    <a:pt x="7" y="1068"/>
                    <a:pt x="1" y="916"/>
                  </a:cubicBezTo>
                  <a:lnTo>
                    <a:pt x="1" y="916"/>
                  </a:lnTo>
                  <a:cubicBezTo>
                    <a:pt x="0" y="905"/>
                    <a:pt x="0" y="895"/>
                    <a:pt x="0" y="885"/>
                  </a:cubicBezTo>
                  <a:cubicBezTo>
                    <a:pt x="0" y="723"/>
                    <a:pt x="36" y="585"/>
                    <a:pt x="118" y="445"/>
                  </a:cubicBezTo>
                  <a:cubicBezTo>
                    <a:pt x="135" y="414"/>
                    <a:pt x="152" y="390"/>
                    <a:pt x="173" y="362"/>
                  </a:cubicBezTo>
                  <a:cubicBezTo>
                    <a:pt x="188" y="373"/>
                    <a:pt x="204" y="384"/>
                    <a:pt x="219" y="396"/>
                  </a:cubicBezTo>
                  <a:lnTo>
                    <a:pt x="219" y="396"/>
                  </a:lnTo>
                  <a:cubicBezTo>
                    <a:pt x="228" y="403"/>
                    <a:pt x="234" y="410"/>
                    <a:pt x="240" y="420"/>
                  </a:cubicBezTo>
                  <a:cubicBezTo>
                    <a:pt x="247" y="433"/>
                    <a:pt x="251" y="445"/>
                    <a:pt x="251" y="460"/>
                  </a:cubicBezTo>
                  <a:cubicBezTo>
                    <a:pt x="251" y="474"/>
                    <a:pt x="248" y="487"/>
                    <a:pt x="240" y="499"/>
                  </a:cubicBezTo>
                  <a:cubicBezTo>
                    <a:pt x="240" y="500"/>
                    <a:pt x="239" y="501"/>
                    <a:pt x="239" y="502"/>
                  </a:cubicBezTo>
                  <a:lnTo>
                    <a:pt x="239" y="502"/>
                  </a:lnTo>
                  <a:cubicBezTo>
                    <a:pt x="237" y="506"/>
                    <a:pt x="235" y="509"/>
                    <a:pt x="233" y="513"/>
                  </a:cubicBezTo>
                  <a:cubicBezTo>
                    <a:pt x="164" y="632"/>
                    <a:pt x="132" y="749"/>
                    <a:pt x="132" y="886"/>
                  </a:cubicBezTo>
                  <a:cubicBezTo>
                    <a:pt x="132" y="896"/>
                    <a:pt x="133" y="904"/>
                    <a:pt x="133" y="915"/>
                  </a:cubicBezTo>
                  <a:lnTo>
                    <a:pt x="133" y="915"/>
                  </a:lnTo>
                  <a:cubicBezTo>
                    <a:pt x="138" y="1043"/>
                    <a:pt x="169" y="1150"/>
                    <a:pt x="233" y="1261"/>
                  </a:cubicBezTo>
                  <a:cubicBezTo>
                    <a:pt x="303" y="1382"/>
                    <a:pt x="389" y="1468"/>
                    <a:pt x="509" y="1537"/>
                  </a:cubicBezTo>
                  <a:cubicBezTo>
                    <a:pt x="629" y="1607"/>
                    <a:pt x="747" y="1638"/>
                    <a:pt x="886" y="1638"/>
                  </a:cubicBezTo>
                  <a:cubicBezTo>
                    <a:pt x="1024" y="1638"/>
                    <a:pt x="1142" y="1607"/>
                    <a:pt x="1262" y="1537"/>
                  </a:cubicBezTo>
                  <a:cubicBezTo>
                    <a:pt x="1382" y="1468"/>
                    <a:pt x="1469" y="1382"/>
                    <a:pt x="1538" y="1261"/>
                  </a:cubicBezTo>
                  <a:cubicBezTo>
                    <a:pt x="1608" y="1141"/>
                    <a:pt x="1639" y="1024"/>
                    <a:pt x="1639" y="886"/>
                  </a:cubicBezTo>
                  <a:cubicBezTo>
                    <a:pt x="1639" y="747"/>
                    <a:pt x="1608" y="629"/>
                    <a:pt x="1538" y="509"/>
                  </a:cubicBezTo>
                  <a:cubicBezTo>
                    <a:pt x="1469" y="389"/>
                    <a:pt x="1382" y="302"/>
                    <a:pt x="1262" y="233"/>
                  </a:cubicBezTo>
                  <a:cubicBezTo>
                    <a:pt x="1174" y="182"/>
                    <a:pt x="1091" y="154"/>
                    <a:pt x="991" y="140"/>
                  </a:cubicBezTo>
                  <a:lnTo>
                    <a:pt x="991" y="140"/>
                  </a:lnTo>
                  <a:cubicBezTo>
                    <a:pt x="954" y="135"/>
                    <a:pt x="923" y="132"/>
                    <a:pt x="886" y="132"/>
                  </a:cubicBezTo>
                  <a:cubicBezTo>
                    <a:pt x="872" y="132"/>
                    <a:pt x="859" y="133"/>
                    <a:pt x="845" y="134"/>
                  </a:cubicBezTo>
                  <a:lnTo>
                    <a:pt x="845" y="134"/>
                  </a:lnTo>
                  <a:cubicBezTo>
                    <a:pt x="862" y="150"/>
                    <a:pt x="874" y="167"/>
                    <a:pt x="886" y="187"/>
                  </a:cubicBezTo>
                  <a:cubicBezTo>
                    <a:pt x="908" y="226"/>
                    <a:pt x="918" y="263"/>
                    <a:pt x="919" y="306"/>
                  </a:cubicBezTo>
                  <a:cubicBezTo>
                    <a:pt x="919" y="452"/>
                    <a:pt x="836" y="533"/>
                    <a:pt x="684" y="533"/>
                  </a:cubicBezTo>
                  <a:lnTo>
                    <a:pt x="684" y="533"/>
                  </a:lnTo>
                  <a:cubicBezTo>
                    <a:pt x="656" y="533"/>
                    <a:pt x="631" y="539"/>
                    <a:pt x="607" y="554"/>
                  </a:cubicBezTo>
                  <a:cubicBezTo>
                    <a:pt x="581" y="568"/>
                    <a:pt x="563" y="587"/>
                    <a:pt x="549" y="612"/>
                  </a:cubicBezTo>
                  <a:cubicBezTo>
                    <a:pt x="536" y="633"/>
                    <a:pt x="531" y="654"/>
                    <a:pt x="529" y="679"/>
                  </a:cubicBezTo>
                  <a:lnTo>
                    <a:pt x="529" y="679"/>
                  </a:lnTo>
                  <a:cubicBezTo>
                    <a:pt x="529" y="682"/>
                    <a:pt x="529" y="684"/>
                    <a:pt x="529" y="687"/>
                  </a:cubicBezTo>
                  <a:cubicBezTo>
                    <a:pt x="529" y="716"/>
                    <a:pt x="535" y="739"/>
                    <a:pt x="549" y="764"/>
                  </a:cubicBezTo>
                  <a:cubicBezTo>
                    <a:pt x="563" y="788"/>
                    <a:pt x="581" y="806"/>
                    <a:pt x="606" y="821"/>
                  </a:cubicBezTo>
                  <a:cubicBezTo>
                    <a:pt x="630" y="835"/>
                    <a:pt x="654" y="841"/>
                    <a:pt x="683" y="841"/>
                  </a:cubicBezTo>
                  <a:lnTo>
                    <a:pt x="683" y="841"/>
                  </a:lnTo>
                  <a:cubicBezTo>
                    <a:pt x="686" y="841"/>
                    <a:pt x="688" y="841"/>
                    <a:pt x="691" y="841"/>
                  </a:cubicBezTo>
                  <a:cubicBezTo>
                    <a:pt x="716" y="841"/>
                    <a:pt x="737" y="846"/>
                    <a:pt x="758" y="859"/>
                  </a:cubicBezTo>
                  <a:cubicBezTo>
                    <a:pt x="770" y="865"/>
                    <a:pt x="779" y="873"/>
                    <a:pt x="788" y="883"/>
                  </a:cubicBezTo>
                  <a:cubicBezTo>
                    <a:pt x="830" y="928"/>
                    <a:pt x="823" y="993"/>
                    <a:pt x="819" y="1040"/>
                  </a:cubicBezTo>
                  <a:cubicBezTo>
                    <a:pt x="817" y="1053"/>
                    <a:pt x="816" y="1065"/>
                    <a:pt x="816" y="1073"/>
                  </a:cubicBezTo>
                  <a:cubicBezTo>
                    <a:pt x="816" y="1083"/>
                    <a:pt x="816" y="1093"/>
                    <a:pt x="816" y="1103"/>
                  </a:cubicBezTo>
                  <a:lnTo>
                    <a:pt x="816" y="1103"/>
                  </a:lnTo>
                  <a:cubicBezTo>
                    <a:pt x="816" y="1114"/>
                    <a:pt x="816" y="1124"/>
                    <a:pt x="816" y="1136"/>
                  </a:cubicBezTo>
                  <a:cubicBezTo>
                    <a:pt x="816" y="1173"/>
                    <a:pt x="817" y="1204"/>
                    <a:pt x="820" y="1241"/>
                  </a:cubicBezTo>
                  <a:cubicBezTo>
                    <a:pt x="820" y="1244"/>
                    <a:pt x="820" y="1246"/>
                    <a:pt x="820" y="1249"/>
                  </a:cubicBezTo>
                  <a:lnTo>
                    <a:pt x="820" y="1249"/>
                  </a:lnTo>
                  <a:cubicBezTo>
                    <a:pt x="820" y="1252"/>
                    <a:pt x="819" y="1254"/>
                    <a:pt x="819" y="1256"/>
                  </a:cubicBezTo>
                  <a:cubicBezTo>
                    <a:pt x="819" y="1272"/>
                    <a:pt x="823" y="1285"/>
                    <a:pt x="831" y="1299"/>
                  </a:cubicBezTo>
                  <a:cubicBezTo>
                    <a:pt x="837" y="1310"/>
                    <a:pt x="845" y="1318"/>
                    <a:pt x="855" y="1326"/>
                  </a:cubicBezTo>
                  <a:lnTo>
                    <a:pt x="855" y="1326"/>
                  </a:lnTo>
                  <a:cubicBezTo>
                    <a:pt x="859" y="1328"/>
                    <a:pt x="862" y="1331"/>
                    <a:pt x="866" y="1333"/>
                  </a:cubicBezTo>
                  <a:cubicBezTo>
                    <a:pt x="882" y="1342"/>
                    <a:pt x="896" y="1346"/>
                    <a:pt x="914" y="1346"/>
                  </a:cubicBezTo>
                  <a:cubicBezTo>
                    <a:pt x="932" y="1346"/>
                    <a:pt x="948" y="1342"/>
                    <a:pt x="963" y="1333"/>
                  </a:cubicBezTo>
                  <a:cubicBezTo>
                    <a:pt x="979" y="1324"/>
                    <a:pt x="990" y="1313"/>
                    <a:pt x="999" y="1297"/>
                  </a:cubicBezTo>
                  <a:cubicBezTo>
                    <a:pt x="1008" y="1281"/>
                    <a:pt x="1012" y="1266"/>
                    <a:pt x="1013" y="1248"/>
                  </a:cubicBezTo>
                  <a:cubicBezTo>
                    <a:pt x="1013" y="1063"/>
                    <a:pt x="1065" y="965"/>
                    <a:pt x="1226" y="854"/>
                  </a:cubicBezTo>
                  <a:cubicBezTo>
                    <a:pt x="1228" y="853"/>
                    <a:pt x="1230" y="852"/>
                    <a:pt x="1231" y="851"/>
                  </a:cubicBezTo>
                  <a:cubicBezTo>
                    <a:pt x="1295" y="814"/>
                    <a:pt x="1331" y="770"/>
                    <a:pt x="1337" y="719"/>
                  </a:cubicBezTo>
                  <a:lnTo>
                    <a:pt x="1337" y="719"/>
                  </a:lnTo>
                  <a:cubicBezTo>
                    <a:pt x="1337" y="713"/>
                    <a:pt x="1338" y="708"/>
                    <a:pt x="1338" y="702"/>
                  </a:cubicBezTo>
                  <a:cubicBezTo>
                    <a:pt x="1338" y="680"/>
                    <a:pt x="1334" y="662"/>
                    <a:pt x="1326" y="642"/>
                  </a:cubicBezTo>
                  <a:lnTo>
                    <a:pt x="1326" y="642"/>
                  </a:lnTo>
                  <a:cubicBezTo>
                    <a:pt x="1321" y="632"/>
                    <a:pt x="1319" y="622"/>
                    <a:pt x="1319" y="611"/>
                  </a:cubicBezTo>
                  <a:cubicBezTo>
                    <a:pt x="1319" y="596"/>
                    <a:pt x="1323" y="584"/>
                    <a:pt x="1330" y="571"/>
                  </a:cubicBezTo>
                  <a:cubicBezTo>
                    <a:pt x="1334" y="565"/>
                    <a:pt x="1337" y="560"/>
                    <a:pt x="1342" y="555"/>
                  </a:cubicBezTo>
                  <a:cubicBezTo>
                    <a:pt x="1359" y="538"/>
                    <a:pt x="1376" y="522"/>
                    <a:pt x="1392" y="506"/>
                  </a:cubicBezTo>
                  <a:lnTo>
                    <a:pt x="1392" y="506"/>
                  </a:lnTo>
                  <a:cubicBezTo>
                    <a:pt x="1407" y="522"/>
                    <a:pt x="1419" y="538"/>
                    <a:pt x="1430" y="557"/>
                  </a:cubicBezTo>
                  <a:cubicBezTo>
                    <a:pt x="1457" y="603"/>
                    <a:pt x="1469" y="648"/>
                    <a:pt x="1469" y="702"/>
                  </a:cubicBezTo>
                  <a:cubicBezTo>
                    <a:pt x="1469" y="714"/>
                    <a:pt x="1468" y="724"/>
                    <a:pt x="1467" y="736"/>
                  </a:cubicBezTo>
                  <a:cubicBezTo>
                    <a:pt x="1459" y="799"/>
                    <a:pt x="1422" y="889"/>
                    <a:pt x="1298" y="962"/>
                  </a:cubicBezTo>
                  <a:cubicBezTo>
                    <a:pt x="1166" y="1055"/>
                    <a:pt x="1144" y="1121"/>
                    <a:pt x="1143" y="1242"/>
                  </a:cubicBezTo>
                  <a:lnTo>
                    <a:pt x="1143" y="1242"/>
                  </a:lnTo>
                  <a:cubicBezTo>
                    <a:pt x="1143" y="1243"/>
                    <a:pt x="1143" y="1243"/>
                    <a:pt x="1143" y="1243"/>
                  </a:cubicBezTo>
                  <a:cubicBezTo>
                    <a:pt x="1143" y="1286"/>
                    <a:pt x="1134" y="1323"/>
                    <a:pt x="1112" y="1360"/>
                  </a:cubicBezTo>
                  <a:cubicBezTo>
                    <a:pt x="1091" y="1397"/>
                    <a:pt x="1063" y="1424"/>
                    <a:pt x="1026" y="1445"/>
                  </a:cubicBezTo>
                  <a:cubicBezTo>
                    <a:pt x="996" y="1462"/>
                    <a:pt x="968" y="1472"/>
                    <a:pt x="933" y="1475"/>
                  </a:cubicBezTo>
                  <a:lnTo>
                    <a:pt x="933" y="1475"/>
                  </a:lnTo>
                  <a:cubicBezTo>
                    <a:pt x="927" y="1476"/>
                    <a:pt x="921" y="1476"/>
                    <a:pt x="914" y="1476"/>
                  </a:cubicBezTo>
                  <a:cubicBezTo>
                    <a:pt x="873" y="1476"/>
                    <a:pt x="837" y="1466"/>
                    <a:pt x="801" y="1445"/>
                  </a:cubicBezTo>
                  <a:cubicBezTo>
                    <a:pt x="764" y="1424"/>
                    <a:pt x="738" y="1398"/>
                    <a:pt x="717" y="1361"/>
                  </a:cubicBezTo>
                  <a:cubicBezTo>
                    <a:pt x="697" y="1326"/>
                    <a:pt x="687" y="1292"/>
                    <a:pt x="686" y="1251"/>
                  </a:cubicBezTo>
                  <a:lnTo>
                    <a:pt x="686" y="1251"/>
                  </a:lnTo>
                  <a:cubicBezTo>
                    <a:pt x="683" y="1211"/>
                    <a:pt x="682" y="1176"/>
                    <a:pt x="682" y="1135"/>
                  </a:cubicBezTo>
                  <a:cubicBezTo>
                    <a:pt x="682" y="1123"/>
                    <a:pt x="682" y="1113"/>
                    <a:pt x="682" y="1101"/>
                  </a:cubicBezTo>
                  <a:cubicBezTo>
                    <a:pt x="682" y="1092"/>
                    <a:pt x="682" y="1082"/>
                    <a:pt x="682" y="1072"/>
                  </a:cubicBezTo>
                  <a:lnTo>
                    <a:pt x="682" y="1072"/>
                  </a:lnTo>
                  <a:cubicBezTo>
                    <a:pt x="682" y="1056"/>
                    <a:pt x="683" y="1042"/>
                    <a:pt x="685" y="1026"/>
                  </a:cubicBezTo>
                  <a:lnTo>
                    <a:pt x="685" y="1026"/>
                  </a:lnTo>
                  <a:cubicBezTo>
                    <a:pt x="687" y="1011"/>
                    <a:pt x="688" y="999"/>
                    <a:pt x="688" y="984"/>
                  </a:cubicBezTo>
                  <a:cubicBezTo>
                    <a:pt x="688" y="980"/>
                    <a:pt x="688" y="977"/>
                    <a:pt x="688" y="973"/>
                  </a:cubicBezTo>
                  <a:cubicBezTo>
                    <a:pt x="686" y="973"/>
                    <a:pt x="684" y="973"/>
                    <a:pt x="682" y="973"/>
                  </a:cubicBezTo>
                  <a:lnTo>
                    <a:pt x="682" y="973"/>
                  </a:lnTo>
                  <a:lnTo>
                    <a:pt x="682" y="973"/>
                  </a:lnTo>
                  <a:cubicBezTo>
                    <a:pt x="629" y="973"/>
                    <a:pt x="584" y="961"/>
                    <a:pt x="539" y="934"/>
                  </a:cubicBezTo>
                  <a:cubicBezTo>
                    <a:pt x="493" y="908"/>
                    <a:pt x="460" y="875"/>
                    <a:pt x="434" y="830"/>
                  </a:cubicBezTo>
                  <a:cubicBezTo>
                    <a:pt x="407" y="784"/>
                    <a:pt x="395" y="740"/>
                    <a:pt x="395" y="687"/>
                  </a:cubicBezTo>
                  <a:cubicBezTo>
                    <a:pt x="395" y="683"/>
                    <a:pt x="395" y="679"/>
                    <a:pt x="396" y="674"/>
                  </a:cubicBezTo>
                  <a:lnTo>
                    <a:pt x="396" y="674"/>
                  </a:lnTo>
                  <a:cubicBezTo>
                    <a:pt x="399" y="628"/>
                    <a:pt x="411" y="589"/>
                    <a:pt x="434" y="548"/>
                  </a:cubicBezTo>
                  <a:cubicBezTo>
                    <a:pt x="461" y="501"/>
                    <a:pt x="495" y="468"/>
                    <a:pt x="541" y="441"/>
                  </a:cubicBezTo>
                  <a:cubicBezTo>
                    <a:pt x="588" y="414"/>
                    <a:pt x="633" y="402"/>
                    <a:pt x="686" y="401"/>
                  </a:cubicBezTo>
                  <a:cubicBezTo>
                    <a:pt x="771" y="401"/>
                    <a:pt x="786" y="369"/>
                    <a:pt x="786" y="307"/>
                  </a:cubicBezTo>
                  <a:cubicBezTo>
                    <a:pt x="786" y="204"/>
                    <a:pt x="633" y="172"/>
                    <a:pt x="624" y="171"/>
                  </a:cubicBezTo>
                  <a:lnTo>
                    <a:pt x="624" y="171"/>
                  </a:lnTo>
                  <a:cubicBezTo>
                    <a:pt x="616" y="169"/>
                    <a:pt x="609" y="167"/>
                    <a:pt x="602" y="163"/>
                  </a:cubicBezTo>
                  <a:cubicBezTo>
                    <a:pt x="591" y="157"/>
                    <a:pt x="584" y="148"/>
                    <a:pt x="578" y="138"/>
                  </a:cubicBezTo>
                  <a:cubicBezTo>
                    <a:pt x="571" y="127"/>
                    <a:pt x="569" y="117"/>
                    <a:pt x="569" y="105"/>
                  </a:cubicBezTo>
                  <a:cubicBezTo>
                    <a:pt x="569" y="103"/>
                    <a:pt x="569" y="102"/>
                    <a:pt x="569" y="100"/>
                  </a:cubicBezTo>
                  <a:lnTo>
                    <a:pt x="569" y="100"/>
                  </a:lnTo>
                  <a:cubicBezTo>
                    <a:pt x="570" y="90"/>
                    <a:pt x="572" y="82"/>
                    <a:pt x="578" y="73"/>
                  </a:cubicBezTo>
                  <a:cubicBezTo>
                    <a:pt x="584" y="62"/>
                    <a:pt x="592" y="54"/>
                    <a:pt x="603" y="48"/>
                  </a:cubicBezTo>
                  <a:cubicBezTo>
                    <a:pt x="607" y="45"/>
                    <a:pt x="611" y="43"/>
                    <a:pt x="617" y="42"/>
                  </a:cubicBezTo>
                  <a:lnTo>
                    <a:pt x="617" y="42"/>
                  </a:lnTo>
                  <a:cubicBezTo>
                    <a:pt x="708" y="13"/>
                    <a:pt x="789" y="0"/>
                    <a:pt x="885" y="0"/>
                  </a:cubicBezTo>
                  <a:cubicBezTo>
                    <a:pt x="1047" y="0"/>
                    <a:pt x="1186" y="37"/>
                    <a:pt x="1327" y="119"/>
                  </a:cubicBezTo>
                  <a:cubicBezTo>
                    <a:pt x="1469" y="200"/>
                    <a:pt x="1569" y="302"/>
                    <a:pt x="1651" y="443"/>
                  </a:cubicBezTo>
                  <a:cubicBezTo>
                    <a:pt x="1719" y="561"/>
                    <a:pt x="1754" y="673"/>
                    <a:pt x="1766" y="809"/>
                  </a:cubicBezTo>
                  <a:lnTo>
                    <a:pt x="1766" y="809"/>
                  </a:lnTo>
                  <a:cubicBezTo>
                    <a:pt x="1768" y="835"/>
                    <a:pt x="1769" y="858"/>
                    <a:pt x="1769" y="885"/>
                  </a:cubicBezTo>
                  <a:cubicBezTo>
                    <a:pt x="1769" y="1047"/>
                    <a:pt x="1733" y="1186"/>
                    <a:pt x="1651" y="1327"/>
                  </a:cubicBezTo>
                  <a:cubicBezTo>
                    <a:pt x="1570" y="1469"/>
                    <a:pt x="1467" y="1570"/>
                    <a:pt x="1326" y="1652"/>
                  </a:cubicBezTo>
                  <a:cubicBezTo>
                    <a:pt x="1185" y="1734"/>
                    <a:pt x="1046" y="1771"/>
                    <a:pt x="884" y="1771"/>
                  </a:cubicBezTo>
                  <a:cubicBezTo>
                    <a:pt x="873" y="1771"/>
                    <a:pt x="864" y="1771"/>
                    <a:pt x="854" y="1770"/>
                  </a:cubicBezTo>
                  <a:close/>
                  <a:moveTo>
                    <a:pt x="693" y="974"/>
                  </a:moveTo>
                  <a:lnTo>
                    <a:pt x="693" y="974"/>
                  </a:ln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31" name="Group 38">
            <a:extLst>
              <a:ext uri="{FF2B5EF4-FFF2-40B4-BE49-F238E27FC236}">
                <a16:creationId xmlns:a16="http://schemas.microsoft.com/office/drawing/2014/main" id="{C8302C12-FCB7-064F-ABD2-50831E1C06A6}"/>
              </a:ext>
            </a:extLst>
          </p:cNvPr>
          <p:cNvGrpSpPr>
            <a:grpSpLocks noChangeAspect="1"/>
          </p:cNvGrpSpPr>
          <p:nvPr userDrawn="1"/>
        </p:nvGrpSpPr>
        <p:grpSpPr bwMode="auto">
          <a:xfrm>
            <a:off x="1240278" y="3859630"/>
            <a:ext cx="330038" cy="330038"/>
            <a:chOff x="5594" y="1376"/>
            <a:chExt cx="389" cy="389"/>
          </a:xfrm>
          <a:solidFill>
            <a:schemeClr val="bg1"/>
          </a:solidFill>
        </p:grpSpPr>
        <p:sp>
          <p:nvSpPr>
            <p:cNvPr id="32" name="Freeform 39">
              <a:extLst>
                <a:ext uri="{FF2B5EF4-FFF2-40B4-BE49-F238E27FC236}">
                  <a16:creationId xmlns:a16="http://schemas.microsoft.com/office/drawing/2014/main" id="{BE3891D5-D604-0544-B870-93ACACA9C995}"/>
                </a:ext>
              </a:extLst>
            </p:cNvPr>
            <p:cNvSpPr>
              <a:spLocks noChangeArrowheads="1"/>
            </p:cNvSpPr>
            <p:nvPr/>
          </p:nvSpPr>
          <p:spPr bwMode="auto">
            <a:xfrm>
              <a:off x="5594" y="1376"/>
              <a:ext cx="389" cy="389"/>
            </a:xfrm>
            <a:custGeom>
              <a:avLst/>
              <a:gdLst>
                <a:gd name="T0" fmla="*/ 1156 w 1719"/>
                <a:gd name="T1" fmla="*/ 1719 h 1720"/>
                <a:gd name="T2" fmla="*/ 1155 w 1719"/>
                <a:gd name="T3" fmla="*/ 1719 h 1720"/>
                <a:gd name="T4" fmla="*/ 1056 w 1719"/>
                <a:gd name="T5" fmla="*/ 1662 h 1720"/>
                <a:gd name="T6" fmla="*/ 1041 w 1719"/>
                <a:gd name="T7" fmla="*/ 1018 h 1720"/>
                <a:gd name="T8" fmla="*/ 678 w 1719"/>
                <a:gd name="T9" fmla="*/ 1312 h 1720"/>
                <a:gd name="T10" fmla="*/ 625 w 1719"/>
                <a:gd name="T11" fmla="*/ 1312 h 1720"/>
                <a:gd name="T12" fmla="*/ 556 w 1719"/>
                <a:gd name="T13" fmla="*/ 1273 h 1720"/>
                <a:gd name="T14" fmla="*/ 546 w 1719"/>
                <a:gd name="T15" fmla="*/ 999 h 1720"/>
                <a:gd name="T16" fmla="*/ 561 w 1719"/>
                <a:gd name="T17" fmla="*/ 943 h 1720"/>
                <a:gd name="T18" fmla="*/ 660 w 1719"/>
                <a:gd name="T19" fmla="*/ 886 h 1720"/>
                <a:gd name="T20" fmla="*/ 1057 w 1719"/>
                <a:gd name="T21" fmla="*/ 886 h 1720"/>
                <a:gd name="T22" fmla="*/ 1058 w 1719"/>
                <a:gd name="T23" fmla="*/ 886 h 1720"/>
                <a:gd name="T24" fmla="*/ 1158 w 1719"/>
                <a:gd name="T25" fmla="*/ 943 h 1720"/>
                <a:gd name="T26" fmla="*/ 1173 w 1719"/>
                <a:gd name="T27" fmla="*/ 1587 h 1720"/>
                <a:gd name="T28" fmla="*/ 1586 w 1719"/>
                <a:gd name="T29" fmla="*/ 659 h 1720"/>
                <a:gd name="T30" fmla="*/ 928 w 1719"/>
                <a:gd name="T31" fmla="*/ 157 h 1720"/>
                <a:gd name="T32" fmla="*/ 860 w 1719"/>
                <a:gd name="T33" fmla="*/ 133 h 1720"/>
                <a:gd name="T34" fmla="*/ 790 w 1719"/>
                <a:gd name="T35" fmla="*/ 157 h 1720"/>
                <a:gd name="T36" fmla="*/ 132 w 1719"/>
                <a:gd name="T37" fmla="*/ 1587 h 1720"/>
                <a:gd name="T38" fmla="*/ 595 w 1719"/>
                <a:gd name="T39" fmla="*/ 1587 h 1720"/>
                <a:gd name="T40" fmla="*/ 664 w 1719"/>
                <a:gd name="T41" fmla="*/ 1626 h 1720"/>
                <a:gd name="T42" fmla="*/ 675 w 1719"/>
                <a:gd name="T43" fmla="*/ 1666 h 1720"/>
                <a:gd name="T44" fmla="*/ 116 w 1719"/>
                <a:gd name="T45" fmla="*/ 1719 h 1720"/>
                <a:gd name="T46" fmla="*/ 114 w 1719"/>
                <a:gd name="T47" fmla="*/ 1719 h 1720"/>
                <a:gd name="T48" fmla="*/ 16 w 1719"/>
                <a:gd name="T49" fmla="*/ 1662 h 1720"/>
                <a:gd name="T50" fmla="*/ 0 w 1719"/>
                <a:gd name="T51" fmla="*/ 649 h 1720"/>
                <a:gd name="T52" fmla="*/ 0 w 1719"/>
                <a:gd name="T53" fmla="*/ 649 h 1720"/>
                <a:gd name="T54" fmla="*/ 45 w 1719"/>
                <a:gd name="T55" fmla="*/ 560 h 1720"/>
                <a:gd name="T56" fmla="*/ 710 w 1719"/>
                <a:gd name="T57" fmla="*/ 51 h 1720"/>
                <a:gd name="T58" fmla="*/ 860 w 1719"/>
                <a:gd name="T59" fmla="*/ 0 h 1720"/>
                <a:gd name="T60" fmla="*/ 1008 w 1719"/>
                <a:gd name="T61" fmla="*/ 51 h 1720"/>
                <a:gd name="T62" fmla="*/ 1674 w 1719"/>
                <a:gd name="T63" fmla="*/ 560 h 1720"/>
                <a:gd name="T64" fmla="*/ 1718 w 1719"/>
                <a:gd name="T65" fmla="*/ 649 h 1720"/>
                <a:gd name="T66" fmla="*/ 1718 w 1719"/>
                <a:gd name="T67" fmla="*/ 1606 h 1720"/>
                <a:gd name="T68" fmla="*/ 1661 w 1719"/>
                <a:gd name="T69" fmla="*/ 1703 h 1720"/>
                <a:gd name="T70" fmla="*/ 1602 w 1719"/>
                <a:gd name="T71" fmla="*/ 1719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19" h="1720">
                  <a:moveTo>
                    <a:pt x="1602" y="1719"/>
                  </a:moveTo>
                  <a:cubicBezTo>
                    <a:pt x="1453" y="1719"/>
                    <a:pt x="1305" y="1719"/>
                    <a:pt x="1156" y="1719"/>
                  </a:cubicBezTo>
                  <a:lnTo>
                    <a:pt x="1156" y="1719"/>
                  </a:lnTo>
                  <a:cubicBezTo>
                    <a:pt x="1156" y="1719"/>
                    <a:pt x="1156" y="1719"/>
                    <a:pt x="1155" y="1719"/>
                  </a:cubicBezTo>
                  <a:cubicBezTo>
                    <a:pt x="1134" y="1719"/>
                    <a:pt x="1116" y="1714"/>
                    <a:pt x="1098" y="1703"/>
                  </a:cubicBezTo>
                  <a:cubicBezTo>
                    <a:pt x="1080" y="1693"/>
                    <a:pt x="1066" y="1680"/>
                    <a:pt x="1056" y="1662"/>
                  </a:cubicBezTo>
                  <a:cubicBezTo>
                    <a:pt x="1046" y="1644"/>
                    <a:pt x="1041" y="1626"/>
                    <a:pt x="1041" y="1606"/>
                  </a:cubicBezTo>
                  <a:cubicBezTo>
                    <a:pt x="1041" y="1410"/>
                    <a:pt x="1041" y="1214"/>
                    <a:pt x="1041" y="1018"/>
                  </a:cubicBezTo>
                  <a:cubicBezTo>
                    <a:pt x="920" y="1018"/>
                    <a:pt x="799" y="1018"/>
                    <a:pt x="678" y="1018"/>
                  </a:cubicBezTo>
                  <a:cubicBezTo>
                    <a:pt x="678" y="1116"/>
                    <a:pt x="678" y="1214"/>
                    <a:pt x="678" y="1312"/>
                  </a:cubicBezTo>
                  <a:cubicBezTo>
                    <a:pt x="660" y="1312"/>
                    <a:pt x="642" y="1312"/>
                    <a:pt x="625" y="1312"/>
                  </a:cubicBezTo>
                  <a:lnTo>
                    <a:pt x="625" y="1312"/>
                  </a:lnTo>
                  <a:cubicBezTo>
                    <a:pt x="610" y="1312"/>
                    <a:pt x="597" y="1310"/>
                    <a:pt x="585" y="1302"/>
                  </a:cubicBezTo>
                  <a:cubicBezTo>
                    <a:pt x="572" y="1295"/>
                    <a:pt x="563" y="1286"/>
                    <a:pt x="556" y="1273"/>
                  </a:cubicBezTo>
                  <a:cubicBezTo>
                    <a:pt x="549" y="1261"/>
                    <a:pt x="546" y="1248"/>
                    <a:pt x="546" y="1233"/>
                  </a:cubicBezTo>
                  <a:cubicBezTo>
                    <a:pt x="546" y="1155"/>
                    <a:pt x="546" y="1077"/>
                    <a:pt x="546" y="999"/>
                  </a:cubicBezTo>
                  <a:lnTo>
                    <a:pt x="546" y="999"/>
                  </a:lnTo>
                  <a:cubicBezTo>
                    <a:pt x="546" y="979"/>
                    <a:pt x="551" y="961"/>
                    <a:pt x="561" y="943"/>
                  </a:cubicBezTo>
                  <a:cubicBezTo>
                    <a:pt x="571" y="925"/>
                    <a:pt x="585" y="912"/>
                    <a:pt x="603" y="901"/>
                  </a:cubicBezTo>
                  <a:cubicBezTo>
                    <a:pt x="621" y="891"/>
                    <a:pt x="639" y="886"/>
                    <a:pt x="660" y="886"/>
                  </a:cubicBezTo>
                  <a:cubicBezTo>
                    <a:pt x="661" y="886"/>
                    <a:pt x="660" y="886"/>
                    <a:pt x="661" y="886"/>
                  </a:cubicBezTo>
                  <a:cubicBezTo>
                    <a:pt x="793" y="886"/>
                    <a:pt x="925" y="886"/>
                    <a:pt x="1057" y="886"/>
                  </a:cubicBezTo>
                  <a:lnTo>
                    <a:pt x="1057" y="886"/>
                  </a:lnTo>
                  <a:cubicBezTo>
                    <a:pt x="1058" y="886"/>
                    <a:pt x="1058" y="886"/>
                    <a:pt x="1058" y="886"/>
                  </a:cubicBezTo>
                  <a:cubicBezTo>
                    <a:pt x="1079" y="886"/>
                    <a:pt x="1098" y="891"/>
                    <a:pt x="1116" y="901"/>
                  </a:cubicBezTo>
                  <a:cubicBezTo>
                    <a:pt x="1135" y="912"/>
                    <a:pt x="1148" y="925"/>
                    <a:pt x="1158" y="943"/>
                  </a:cubicBezTo>
                  <a:cubicBezTo>
                    <a:pt x="1169" y="961"/>
                    <a:pt x="1173" y="978"/>
                    <a:pt x="1173" y="999"/>
                  </a:cubicBezTo>
                  <a:cubicBezTo>
                    <a:pt x="1173" y="1195"/>
                    <a:pt x="1173" y="1391"/>
                    <a:pt x="1173" y="1587"/>
                  </a:cubicBezTo>
                  <a:cubicBezTo>
                    <a:pt x="1311" y="1587"/>
                    <a:pt x="1448" y="1587"/>
                    <a:pt x="1586" y="1587"/>
                  </a:cubicBezTo>
                  <a:cubicBezTo>
                    <a:pt x="1586" y="1278"/>
                    <a:pt x="1586" y="968"/>
                    <a:pt x="1586" y="659"/>
                  </a:cubicBezTo>
                  <a:cubicBezTo>
                    <a:pt x="1367" y="491"/>
                    <a:pt x="1148" y="324"/>
                    <a:pt x="928" y="157"/>
                  </a:cubicBezTo>
                  <a:lnTo>
                    <a:pt x="928" y="157"/>
                  </a:lnTo>
                  <a:cubicBezTo>
                    <a:pt x="924" y="154"/>
                    <a:pt x="920" y="151"/>
                    <a:pt x="916" y="149"/>
                  </a:cubicBezTo>
                  <a:cubicBezTo>
                    <a:pt x="898" y="138"/>
                    <a:pt x="880" y="133"/>
                    <a:pt x="860" y="133"/>
                  </a:cubicBezTo>
                  <a:cubicBezTo>
                    <a:pt x="839" y="133"/>
                    <a:pt x="821" y="139"/>
                    <a:pt x="803" y="149"/>
                  </a:cubicBezTo>
                  <a:cubicBezTo>
                    <a:pt x="798" y="152"/>
                    <a:pt x="795" y="154"/>
                    <a:pt x="790" y="157"/>
                  </a:cubicBezTo>
                  <a:cubicBezTo>
                    <a:pt x="570" y="324"/>
                    <a:pt x="351" y="491"/>
                    <a:pt x="132" y="659"/>
                  </a:cubicBezTo>
                  <a:cubicBezTo>
                    <a:pt x="132" y="968"/>
                    <a:pt x="132" y="1278"/>
                    <a:pt x="132" y="1587"/>
                  </a:cubicBezTo>
                  <a:cubicBezTo>
                    <a:pt x="286" y="1587"/>
                    <a:pt x="440" y="1587"/>
                    <a:pt x="595" y="1587"/>
                  </a:cubicBezTo>
                  <a:lnTo>
                    <a:pt x="595" y="1587"/>
                  </a:lnTo>
                  <a:cubicBezTo>
                    <a:pt x="610" y="1587"/>
                    <a:pt x="622" y="1590"/>
                    <a:pt x="635" y="1597"/>
                  </a:cubicBezTo>
                  <a:cubicBezTo>
                    <a:pt x="648" y="1604"/>
                    <a:pt x="657" y="1614"/>
                    <a:pt x="664" y="1626"/>
                  </a:cubicBezTo>
                  <a:cubicBezTo>
                    <a:pt x="671" y="1639"/>
                    <a:pt x="675" y="1651"/>
                    <a:pt x="675" y="1666"/>
                  </a:cubicBezTo>
                  <a:lnTo>
                    <a:pt x="675" y="1666"/>
                  </a:lnTo>
                  <a:cubicBezTo>
                    <a:pt x="675" y="1684"/>
                    <a:pt x="675" y="1701"/>
                    <a:pt x="675" y="1719"/>
                  </a:cubicBezTo>
                  <a:cubicBezTo>
                    <a:pt x="488" y="1719"/>
                    <a:pt x="302" y="1719"/>
                    <a:pt x="116" y="1719"/>
                  </a:cubicBezTo>
                  <a:lnTo>
                    <a:pt x="116" y="1719"/>
                  </a:lnTo>
                  <a:cubicBezTo>
                    <a:pt x="115" y="1719"/>
                    <a:pt x="115" y="1719"/>
                    <a:pt x="114" y="1719"/>
                  </a:cubicBezTo>
                  <a:cubicBezTo>
                    <a:pt x="93" y="1719"/>
                    <a:pt x="75" y="1714"/>
                    <a:pt x="57" y="1703"/>
                  </a:cubicBezTo>
                  <a:cubicBezTo>
                    <a:pt x="38" y="1693"/>
                    <a:pt x="26" y="1680"/>
                    <a:pt x="16" y="1662"/>
                  </a:cubicBezTo>
                  <a:cubicBezTo>
                    <a:pt x="5" y="1644"/>
                    <a:pt x="0" y="1626"/>
                    <a:pt x="0" y="1606"/>
                  </a:cubicBezTo>
                  <a:cubicBezTo>
                    <a:pt x="0" y="1287"/>
                    <a:pt x="0" y="968"/>
                    <a:pt x="0" y="649"/>
                  </a:cubicBezTo>
                  <a:lnTo>
                    <a:pt x="0" y="649"/>
                  </a:lnTo>
                  <a:lnTo>
                    <a:pt x="0" y="649"/>
                  </a:lnTo>
                  <a:cubicBezTo>
                    <a:pt x="0" y="628"/>
                    <a:pt x="5" y="610"/>
                    <a:pt x="15" y="593"/>
                  </a:cubicBezTo>
                  <a:cubicBezTo>
                    <a:pt x="23" y="579"/>
                    <a:pt x="32" y="569"/>
                    <a:pt x="45" y="560"/>
                  </a:cubicBezTo>
                  <a:cubicBezTo>
                    <a:pt x="267" y="390"/>
                    <a:pt x="488" y="221"/>
                    <a:pt x="710" y="51"/>
                  </a:cubicBezTo>
                  <a:lnTo>
                    <a:pt x="710" y="51"/>
                  </a:lnTo>
                  <a:cubicBezTo>
                    <a:pt x="719" y="44"/>
                    <a:pt x="726" y="39"/>
                    <a:pt x="737" y="33"/>
                  </a:cubicBezTo>
                  <a:cubicBezTo>
                    <a:pt x="775" y="11"/>
                    <a:pt x="814" y="0"/>
                    <a:pt x="860" y="0"/>
                  </a:cubicBezTo>
                  <a:cubicBezTo>
                    <a:pt x="905" y="0"/>
                    <a:pt x="943" y="10"/>
                    <a:pt x="982" y="33"/>
                  </a:cubicBezTo>
                  <a:cubicBezTo>
                    <a:pt x="992" y="38"/>
                    <a:pt x="999" y="44"/>
                    <a:pt x="1008" y="51"/>
                  </a:cubicBezTo>
                  <a:cubicBezTo>
                    <a:pt x="1230" y="221"/>
                    <a:pt x="1452" y="390"/>
                    <a:pt x="1674" y="560"/>
                  </a:cubicBezTo>
                  <a:lnTo>
                    <a:pt x="1674" y="560"/>
                  </a:lnTo>
                  <a:cubicBezTo>
                    <a:pt x="1687" y="570"/>
                    <a:pt x="1695" y="580"/>
                    <a:pt x="1703" y="593"/>
                  </a:cubicBezTo>
                  <a:cubicBezTo>
                    <a:pt x="1714" y="611"/>
                    <a:pt x="1718" y="628"/>
                    <a:pt x="1718" y="649"/>
                  </a:cubicBezTo>
                  <a:cubicBezTo>
                    <a:pt x="1718" y="968"/>
                    <a:pt x="1718" y="1287"/>
                    <a:pt x="1718" y="1606"/>
                  </a:cubicBezTo>
                  <a:lnTo>
                    <a:pt x="1718" y="1606"/>
                  </a:lnTo>
                  <a:cubicBezTo>
                    <a:pt x="1718" y="1626"/>
                    <a:pt x="1713" y="1644"/>
                    <a:pt x="1703" y="1662"/>
                  </a:cubicBezTo>
                  <a:cubicBezTo>
                    <a:pt x="1692" y="1680"/>
                    <a:pt x="1679" y="1693"/>
                    <a:pt x="1661" y="1703"/>
                  </a:cubicBezTo>
                  <a:cubicBezTo>
                    <a:pt x="1643" y="1714"/>
                    <a:pt x="1625" y="1719"/>
                    <a:pt x="1604" y="1719"/>
                  </a:cubicBezTo>
                  <a:cubicBezTo>
                    <a:pt x="1603" y="1719"/>
                    <a:pt x="1603" y="1719"/>
                    <a:pt x="1602" y="171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33" name="Group 77">
            <a:extLst>
              <a:ext uri="{FF2B5EF4-FFF2-40B4-BE49-F238E27FC236}">
                <a16:creationId xmlns:a16="http://schemas.microsoft.com/office/drawing/2014/main" id="{56294763-34D5-FF4F-96AA-7AA730CCFD52}"/>
              </a:ext>
            </a:extLst>
          </p:cNvPr>
          <p:cNvGrpSpPr>
            <a:grpSpLocks noChangeAspect="1"/>
          </p:cNvGrpSpPr>
          <p:nvPr userDrawn="1"/>
        </p:nvGrpSpPr>
        <p:grpSpPr bwMode="auto">
          <a:xfrm>
            <a:off x="3588984" y="3917172"/>
            <a:ext cx="322191" cy="272496"/>
            <a:chOff x="3916" y="819"/>
            <a:chExt cx="389" cy="329"/>
          </a:xfrm>
          <a:solidFill>
            <a:schemeClr val="bg1"/>
          </a:solidFill>
        </p:grpSpPr>
        <p:sp>
          <p:nvSpPr>
            <p:cNvPr id="34" name="Freeform 78">
              <a:extLst>
                <a:ext uri="{FF2B5EF4-FFF2-40B4-BE49-F238E27FC236}">
                  <a16:creationId xmlns:a16="http://schemas.microsoft.com/office/drawing/2014/main" id="{837B5F69-6E7A-6147-A3BD-1E716B52BF3F}"/>
                </a:ext>
              </a:extLst>
            </p:cNvPr>
            <p:cNvSpPr>
              <a:spLocks noChangeArrowheads="1"/>
            </p:cNvSpPr>
            <p:nvPr/>
          </p:nvSpPr>
          <p:spPr bwMode="auto">
            <a:xfrm>
              <a:off x="3916" y="819"/>
              <a:ext cx="389" cy="329"/>
            </a:xfrm>
            <a:custGeom>
              <a:avLst/>
              <a:gdLst>
                <a:gd name="T0" fmla="*/ 253 w 1718"/>
                <a:gd name="T1" fmla="*/ 1453 h 1454"/>
                <a:gd name="T2" fmla="*/ 127 w 1718"/>
                <a:gd name="T3" fmla="*/ 1419 h 1454"/>
                <a:gd name="T4" fmla="*/ 0 w 1718"/>
                <a:gd name="T5" fmla="*/ 1199 h 1454"/>
                <a:gd name="T6" fmla="*/ 0 w 1718"/>
                <a:gd name="T7" fmla="*/ 255 h 1454"/>
                <a:gd name="T8" fmla="*/ 0 w 1718"/>
                <a:gd name="T9" fmla="*/ 255 h 1454"/>
                <a:gd name="T10" fmla="*/ 127 w 1718"/>
                <a:gd name="T11" fmla="*/ 34 h 1454"/>
                <a:gd name="T12" fmla="*/ 1464 w 1718"/>
                <a:gd name="T13" fmla="*/ 0 h 1454"/>
                <a:gd name="T14" fmla="*/ 1590 w 1718"/>
                <a:gd name="T15" fmla="*/ 34 h 1454"/>
                <a:gd name="T16" fmla="*/ 1717 w 1718"/>
                <a:gd name="T17" fmla="*/ 254 h 1454"/>
                <a:gd name="T18" fmla="*/ 1717 w 1718"/>
                <a:gd name="T19" fmla="*/ 366 h 1454"/>
                <a:gd name="T20" fmla="*/ 1717 w 1718"/>
                <a:gd name="T21" fmla="*/ 366 h 1454"/>
                <a:gd name="T22" fmla="*/ 1684 w 1718"/>
                <a:gd name="T23" fmla="*/ 423 h 1454"/>
                <a:gd name="T24" fmla="*/ 885 w 1718"/>
                <a:gd name="T25" fmla="*/ 779 h 1454"/>
                <a:gd name="T26" fmla="*/ 859 w 1718"/>
                <a:gd name="T27" fmla="*/ 784 h 1454"/>
                <a:gd name="T28" fmla="*/ 251 w 1718"/>
                <a:gd name="T29" fmla="*/ 518 h 1454"/>
                <a:gd name="T30" fmla="*/ 273 w 1718"/>
                <a:gd name="T31" fmla="*/ 470 h 1454"/>
                <a:gd name="T32" fmla="*/ 306 w 1718"/>
                <a:gd name="T33" fmla="*/ 433 h 1454"/>
                <a:gd name="T34" fmla="*/ 379 w 1718"/>
                <a:gd name="T35" fmla="*/ 430 h 1454"/>
                <a:gd name="T36" fmla="*/ 1585 w 1718"/>
                <a:gd name="T37" fmla="*/ 323 h 1454"/>
                <a:gd name="T38" fmla="*/ 1585 w 1718"/>
                <a:gd name="T39" fmla="*/ 256 h 1454"/>
                <a:gd name="T40" fmla="*/ 1569 w 1718"/>
                <a:gd name="T41" fmla="*/ 193 h 1454"/>
                <a:gd name="T42" fmla="*/ 1465 w 1718"/>
                <a:gd name="T43" fmla="*/ 132 h 1454"/>
                <a:gd name="T44" fmla="*/ 253 w 1718"/>
                <a:gd name="T45" fmla="*/ 132 h 1454"/>
                <a:gd name="T46" fmla="*/ 149 w 1718"/>
                <a:gd name="T47" fmla="*/ 193 h 1454"/>
                <a:gd name="T48" fmla="*/ 132 w 1718"/>
                <a:gd name="T49" fmla="*/ 255 h 1454"/>
                <a:gd name="T50" fmla="*/ 132 w 1718"/>
                <a:gd name="T51" fmla="*/ 1198 h 1454"/>
                <a:gd name="T52" fmla="*/ 149 w 1718"/>
                <a:gd name="T53" fmla="*/ 1260 h 1454"/>
                <a:gd name="T54" fmla="*/ 253 w 1718"/>
                <a:gd name="T55" fmla="*/ 1321 h 1454"/>
                <a:gd name="T56" fmla="*/ 1464 w 1718"/>
                <a:gd name="T57" fmla="*/ 1321 h 1454"/>
                <a:gd name="T58" fmla="*/ 1568 w 1718"/>
                <a:gd name="T59" fmla="*/ 1260 h 1454"/>
                <a:gd name="T60" fmla="*/ 1585 w 1718"/>
                <a:gd name="T61" fmla="*/ 1198 h 1454"/>
                <a:gd name="T62" fmla="*/ 1585 w 1718"/>
                <a:gd name="T63" fmla="*/ 803 h 1454"/>
                <a:gd name="T64" fmla="*/ 1624 w 1718"/>
                <a:gd name="T65" fmla="*/ 734 h 1454"/>
                <a:gd name="T66" fmla="*/ 1717 w 1718"/>
                <a:gd name="T67" fmla="*/ 724 h 1454"/>
                <a:gd name="T68" fmla="*/ 1717 w 1718"/>
                <a:gd name="T69" fmla="*/ 1198 h 1454"/>
                <a:gd name="T70" fmla="*/ 1683 w 1718"/>
                <a:gd name="T71" fmla="*/ 1326 h 1454"/>
                <a:gd name="T72" fmla="*/ 1464 w 1718"/>
                <a:gd name="T73" fmla="*/ 1453 h 1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8" h="1454">
                  <a:moveTo>
                    <a:pt x="1464" y="1453"/>
                  </a:moveTo>
                  <a:cubicBezTo>
                    <a:pt x="1060" y="1453"/>
                    <a:pt x="657" y="1453"/>
                    <a:pt x="253" y="1453"/>
                  </a:cubicBezTo>
                  <a:lnTo>
                    <a:pt x="253" y="1453"/>
                  </a:lnTo>
                  <a:cubicBezTo>
                    <a:pt x="207" y="1453"/>
                    <a:pt x="167" y="1442"/>
                    <a:pt x="127" y="1419"/>
                  </a:cubicBezTo>
                  <a:cubicBezTo>
                    <a:pt x="87" y="1396"/>
                    <a:pt x="57" y="1367"/>
                    <a:pt x="34" y="1326"/>
                  </a:cubicBezTo>
                  <a:cubicBezTo>
                    <a:pt x="10" y="1286"/>
                    <a:pt x="0" y="1246"/>
                    <a:pt x="0" y="1199"/>
                  </a:cubicBezTo>
                  <a:cubicBezTo>
                    <a:pt x="0" y="1199"/>
                    <a:pt x="0" y="1199"/>
                    <a:pt x="0" y="1198"/>
                  </a:cubicBezTo>
                  <a:cubicBezTo>
                    <a:pt x="0" y="884"/>
                    <a:pt x="0" y="569"/>
                    <a:pt x="0" y="255"/>
                  </a:cubicBezTo>
                  <a:lnTo>
                    <a:pt x="0" y="255"/>
                  </a:lnTo>
                  <a:lnTo>
                    <a:pt x="0" y="255"/>
                  </a:lnTo>
                  <a:cubicBezTo>
                    <a:pt x="0" y="208"/>
                    <a:pt x="10" y="167"/>
                    <a:pt x="34" y="127"/>
                  </a:cubicBezTo>
                  <a:cubicBezTo>
                    <a:pt x="57" y="86"/>
                    <a:pt x="87" y="58"/>
                    <a:pt x="127" y="34"/>
                  </a:cubicBezTo>
                  <a:cubicBezTo>
                    <a:pt x="167" y="11"/>
                    <a:pt x="207" y="1"/>
                    <a:pt x="253" y="0"/>
                  </a:cubicBezTo>
                  <a:cubicBezTo>
                    <a:pt x="657" y="0"/>
                    <a:pt x="1060" y="0"/>
                    <a:pt x="1464" y="0"/>
                  </a:cubicBezTo>
                  <a:lnTo>
                    <a:pt x="1464" y="0"/>
                  </a:lnTo>
                  <a:cubicBezTo>
                    <a:pt x="1511" y="1"/>
                    <a:pt x="1550" y="11"/>
                    <a:pt x="1590" y="34"/>
                  </a:cubicBezTo>
                  <a:cubicBezTo>
                    <a:pt x="1630" y="58"/>
                    <a:pt x="1660" y="86"/>
                    <a:pt x="1683" y="127"/>
                  </a:cubicBezTo>
                  <a:cubicBezTo>
                    <a:pt x="1707" y="167"/>
                    <a:pt x="1717" y="207"/>
                    <a:pt x="1717" y="254"/>
                  </a:cubicBezTo>
                  <a:cubicBezTo>
                    <a:pt x="1717" y="255"/>
                    <a:pt x="1717" y="255"/>
                    <a:pt x="1717" y="255"/>
                  </a:cubicBezTo>
                  <a:cubicBezTo>
                    <a:pt x="1717" y="292"/>
                    <a:pt x="1717" y="329"/>
                    <a:pt x="1717" y="366"/>
                  </a:cubicBezTo>
                  <a:lnTo>
                    <a:pt x="1717" y="366"/>
                  </a:lnTo>
                  <a:lnTo>
                    <a:pt x="1717" y="366"/>
                  </a:lnTo>
                  <a:cubicBezTo>
                    <a:pt x="1717" y="378"/>
                    <a:pt x="1714" y="388"/>
                    <a:pt x="1708" y="399"/>
                  </a:cubicBezTo>
                  <a:cubicBezTo>
                    <a:pt x="1702" y="409"/>
                    <a:pt x="1694" y="416"/>
                    <a:pt x="1684" y="423"/>
                  </a:cubicBezTo>
                  <a:cubicBezTo>
                    <a:pt x="1682" y="424"/>
                    <a:pt x="1680" y="425"/>
                    <a:pt x="1678" y="426"/>
                  </a:cubicBezTo>
                  <a:cubicBezTo>
                    <a:pt x="1414" y="543"/>
                    <a:pt x="1150" y="661"/>
                    <a:pt x="885" y="779"/>
                  </a:cubicBezTo>
                  <a:lnTo>
                    <a:pt x="885" y="779"/>
                  </a:lnTo>
                  <a:cubicBezTo>
                    <a:pt x="876" y="782"/>
                    <a:pt x="868" y="784"/>
                    <a:pt x="859" y="784"/>
                  </a:cubicBezTo>
                  <a:cubicBezTo>
                    <a:pt x="849" y="784"/>
                    <a:pt x="842" y="782"/>
                    <a:pt x="833" y="779"/>
                  </a:cubicBezTo>
                  <a:cubicBezTo>
                    <a:pt x="639" y="692"/>
                    <a:pt x="445" y="605"/>
                    <a:pt x="251" y="518"/>
                  </a:cubicBezTo>
                  <a:cubicBezTo>
                    <a:pt x="258" y="502"/>
                    <a:pt x="266" y="486"/>
                    <a:pt x="273" y="470"/>
                  </a:cubicBezTo>
                  <a:lnTo>
                    <a:pt x="273" y="470"/>
                  </a:lnTo>
                  <a:cubicBezTo>
                    <a:pt x="274" y="467"/>
                    <a:pt x="275" y="465"/>
                    <a:pt x="277" y="462"/>
                  </a:cubicBezTo>
                  <a:cubicBezTo>
                    <a:pt x="284" y="450"/>
                    <a:pt x="293" y="440"/>
                    <a:pt x="306" y="433"/>
                  </a:cubicBezTo>
                  <a:cubicBezTo>
                    <a:pt x="319" y="426"/>
                    <a:pt x="331" y="423"/>
                    <a:pt x="346" y="423"/>
                  </a:cubicBezTo>
                  <a:cubicBezTo>
                    <a:pt x="358" y="423"/>
                    <a:pt x="368" y="425"/>
                    <a:pt x="379" y="430"/>
                  </a:cubicBezTo>
                  <a:cubicBezTo>
                    <a:pt x="539" y="502"/>
                    <a:pt x="699" y="574"/>
                    <a:pt x="859" y="646"/>
                  </a:cubicBezTo>
                  <a:cubicBezTo>
                    <a:pt x="1101" y="538"/>
                    <a:pt x="1343" y="430"/>
                    <a:pt x="1585" y="323"/>
                  </a:cubicBezTo>
                  <a:cubicBezTo>
                    <a:pt x="1585" y="300"/>
                    <a:pt x="1585" y="278"/>
                    <a:pt x="1585" y="256"/>
                  </a:cubicBezTo>
                  <a:lnTo>
                    <a:pt x="1585" y="256"/>
                  </a:lnTo>
                  <a:cubicBezTo>
                    <a:pt x="1585" y="255"/>
                    <a:pt x="1585" y="255"/>
                    <a:pt x="1585" y="254"/>
                  </a:cubicBezTo>
                  <a:cubicBezTo>
                    <a:pt x="1585" y="232"/>
                    <a:pt x="1580" y="212"/>
                    <a:pt x="1569" y="193"/>
                  </a:cubicBezTo>
                  <a:cubicBezTo>
                    <a:pt x="1558" y="173"/>
                    <a:pt x="1544" y="160"/>
                    <a:pt x="1525" y="149"/>
                  </a:cubicBezTo>
                  <a:cubicBezTo>
                    <a:pt x="1506" y="138"/>
                    <a:pt x="1487" y="133"/>
                    <a:pt x="1465" y="132"/>
                  </a:cubicBezTo>
                  <a:cubicBezTo>
                    <a:pt x="1061" y="132"/>
                    <a:pt x="657" y="132"/>
                    <a:pt x="253" y="132"/>
                  </a:cubicBezTo>
                  <a:lnTo>
                    <a:pt x="253" y="132"/>
                  </a:lnTo>
                  <a:cubicBezTo>
                    <a:pt x="231" y="133"/>
                    <a:pt x="212" y="138"/>
                    <a:pt x="193" y="149"/>
                  </a:cubicBezTo>
                  <a:cubicBezTo>
                    <a:pt x="174" y="160"/>
                    <a:pt x="160" y="173"/>
                    <a:pt x="149" y="193"/>
                  </a:cubicBezTo>
                  <a:cubicBezTo>
                    <a:pt x="137" y="212"/>
                    <a:pt x="132" y="232"/>
                    <a:pt x="132" y="254"/>
                  </a:cubicBezTo>
                  <a:cubicBezTo>
                    <a:pt x="132" y="254"/>
                    <a:pt x="132" y="255"/>
                    <a:pt x="132" y="255"/>
                  </a:cubicBezTo>
                  <a:cubicBezTo>
                    <a:pt x="132" y="569"/>
                    <a:pt x="132" y="884"/>
                    <a:pt x="132" y="1198"/>
                  </a:cubicBezTo>
                  <a:lnTo>
                    <a:pt x="132" y="1198"/>
                  </a:lnTo>
                  <a:cubicBezTo>
                    <a:pt x="132" y="1199"/>
                    <a:pt x="132" y="1199"/>
                    <a:pt x="132" y="1199"/>
                  </a:cubicBezTo>
                  <a:cubicBezTo>
                    <a:pt x="132" y="1222"/>
                    <a:pt x="137" y="1241"/>
                    <a:pt x="149" y="1260"/>
                  </a:cubicBezTo>
                  <a:cubicBezTo>
                    <a:pt x="160" y="1280"/>
                    <a:pt x="174" y="1294"/>
                    <a:pt x="193" y="1305"/>
                  </a:cubicBezTo>
                  <a:cubicBezTo>
                    <a:pt x="212" y="1316"/>
                    <a:pt x="231" y="1321"/>
                    <a:pt x="253" y="1321"/>
                  </a:cubicBezTo>
                  <a:cubicBezTo>
                    <a:pt x="657" y="1321"/>
                    <a:pt x="1060" y="1321"/>
                    <a:pt x="1464" y="1321"/>
                  </a:cubicBezTo>
                  <a:lnTo>
                    <a:pt x="1464" y="1321"/>
                  </a:lnTo>
                  <a:cubicBezTo>
                    <a:pt x="1486" y="1321"/>
                    <a:pt x="1505" y="1316"/>
                    <a:pt x="1524" y="1305"/>
                  </a:cubicBezTo>
                  <a:cubicBezTo>
                    <a:pt x="1543" y="1294"/>
                    <a:pt x="1557" y="1280"/>
                    <a:pt x="1568" y="1260"/>
                  </a:cubicBezTo>
                  <a:cubicBezTo>
                    <a:pt x="1580" y="1241"/>
                    <a:pt x="1585" y="1222"/>
                    <a:pt x="1585" y="1199"/>
                  </a:cubicBezTo>
                  <a:cubicBezTo>
                    <a:pt x="1585" y="1199"/>
                    <a:pt x="1585" y="1199"/>
                    <a:pt x="1585" y="1198"/>
                  </a:cubicBezTo>
                  <a:cubicBezTo>
                    <a:pt x="1585" y="1066"/>
                    <a:pt x="1585" y="934"/>
                    <a:pt x="1585" y="803"/>
                  </a:cubicBezTo>
                  <a:lnTo>
                    <a:pt x="1585" y="803"/>
                  </a:lnTo>
                  <a:cubicBezTo>
                    <a:pt x="1585" y="788"/>
                    <a:pt x="1588" y="775"/>
                    <a:pt x="1595" y="763"/>
                  </a:cubicBezTo>
                  <a:cubicBezTo>
                    <a:pt x="1603" y="750"/>
                    <a:pt x="1612" y="741"/>
                    <a:pt x="1624" y="734"/>
                  </a:cubicBezTo>
                  <a:cubicBezTo>
                    <a:pt x="1637" y="727"/>
                    <a:pt x="1649" y="724"/>
                    <a:pt x="1664" y="724"/>
                  </a:cubicBezTo>
                  <a:cubicBezTo>
                    <a:pt x="1682" y="724"/>
                    <a:pt x="1699" y="724"/>
                    <a:pt x="1717" y="724"/>
                  </a:cubicBezTo>
                  <a:cubicBezTo>
                    <a:pt x="1717" y="882"/>
                    <a:pt x="1717" y="1040"/>
                    <a:pt x="1717" y="1198"/>
                  </a:cubicBezTo>
                  <a:lnTo>
                    <a:pt x="1717" y="1198"/>
                  </a:lnTo>
                  <a:cubicBezTo>
                    <a:pt x="1717" y="1199"/>
                    <a:pt x="1717" y="1199"/>
                    <a:pt x="1717" y="1199"/>
                  </a:cubicBezTo>
                  <a:cubicBezTo>
                    <a:pt x="1717" y="1246"/>
                    <a:pt x="1707" y="1286"/>
                    <a:pt x="1683" y="1326"/>
                  </a:cubicBezTo>
                  <a:cubicBezTo>
                    <a:pt x="1660" y="1367"/>
                    <a:pt x="1630" y="1396"/>
                    <a:pt x="1590" y="1419"/>
                  </a:cubicBezTo>
                  <a:cubicBezTo>
                    <a:pt x="1550" y="1442"/>
                    <a:pt x="1511" y="1453"/>
                    <a:pt x="1464" y="1453"/>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1192110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 ohne Bi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CB27F896-1CB1-ED4B-9A86-FF8E76109C4C}"/>
              </a:ext>
            </a:extLst>
          </p:cNvPr>
          <p:cNvSpPr/>
          <p:nvPr userDrawn="1"/>
        </p:nvSpPr>
        <p:spPr>
          <a:xfrm>
            <a:off x="0" y="0"/>
            <a:ext cx="9144000" cy="5715000"/>
          </a:xfrm>
          <a:prstGeom prst="rect">
            <a:avLst/>
          </a:prstGeom>
          <a:solidFill>
            <a:srgbClr val="6638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le 1">
            <a:extLst>
              <a:ext uri="{FF2B5EF4-FFF2-40B4-BE49-F238E27FC236}">
                <a16:creationId xmlns:a16="http://schemas.microsoft.com/office/drawing/2014/main" id="{7E265C00-AF24-2C44-A3F8-7C1260EBDBAB}"/>
              </a:ext>
            </a:extLst>
          </p:cNvPr>
          <p:cNvSpPr>
            <a:spLocks noGrp="1"/>
          </p:cNvSpPr>
          <p:nvPr>
            <p:ph type="title" hasCustomPrompt="1"/>
          </p:nvPr>
        </p:nvSpPr>
        <p:spPr>
          <a:xfrm>
            <a:off x="540001" y="2218501"/>
            <a:ext cx="5892114" cy="1322220"/>
          </a:xfrm>
        </p:spPr>
        <p:txBody>
          <a:bodyPr>
            <a:noAutofit/>
          </a:bodyPr>
          <a:lstStyle>
            <a:lvl1pPr>
              <a:defRPr sz="3200" cap="all" baseline="0">
                <a:solidFill>
                  <a:schemeClr val="bg1"/>
                </a:solidFill>
              </a:defRPr>
            </a:lvl1pPr>
          </a:lstStyle>
          <a:p>
            <a:r>
              <a:rPr lang="de-DE" dirty="0"/>
              <a:t>MASTERTITELFORMAT BEARBEITEN</a:t>
            </a:r>
            <a:endParaRPr lang="en-US" dirty="0"/>
          </a:p>
        </p:txBody>
      </p:sp>
      <p:grpSp>
        <p:nvGrpSpPr>
          <p:cNvPr id="7" name="Group 1">
            <a:extLst>
              <a:ext uri="{FF2B5EF4-FFF2-40B4-BE49-F238E27FC236}">
                <a16:creationId xmlns:a16="http://schemas.microsoft.com/office/drawing/2014/main" id="{E690F57B-F59A-0E40-8C2B-5F6B2454D7B9}"/>
              </a:ext>
            </a:extLst>
          </p:cNvPr>
          <p:cNvGrpSpPr>
            <a:grpSpLocks/>
          </p:cNvGrpSpPr>
          <p:nvPr userDrawn="1"/>
        </p:nvGrpSpPr>
        <p:grpSpPr bwMode="auto">
          <a:xfrm>
            <a:off x="312988" y="1975253"/>
            <a:ext cx="227013" cy="227012"/>
            <a:chOff x="1228" y="1091"/>
            <a:chExt cx="143" cy="143"/>
          </a:xfrm>
          <a:solidFill>
            <a:schemeClr val="bg1"/>
          </a:solidFill>
        </p:grpSpPr>
        <p:sp>
          <p:nvSpPr>
            <p:cNvPr id="8" name="Freeform 2">
              <a:extLst>
                <a:ext uri="{FF2B5EF4-FFF2-40B4-BE49-F238E27FC236}">
                  <a16:creationId xmlns:a16="http://schemas.microsoft.com/office/drawing/2014/main" id="{E6320723-C19F-BE43-83C2-97BDFBBF78E6}"/>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grpSp>
        <p:nvGrpSpPr>
          <p:cNvPr id="9" name="Group 1">
            <a:extLst>
              <a:ext uri="{FF2B5EF4-FFF2-40B4-BE49-F238E27FC236}">
                <a16:creationId xmlns:a16="http://schemas.microsoft.com/office/drawing/2014/main" id="{62A49474-E1EC-B64F-A37A-2251E34C9D2A}"/>
              </a:ext>
            </a:extLst>
          </p:cNvPr>
          <p:cNvGrpSpPr>
            <a:grpSpLocks/>
          </p:cNvGrpSpPr>
          <p:nvPr userDrawn="1"/>
        </p:nvGrpSpPr>
        <p:grpSpPr bwMode="auto">
          <a:xfrm rot="5400000" flipH="1">
            <a:off x="7064058" y="3636278"/>
            <a:ext cx="1879127" cy="1879119"/>
            <a:chOff x="1228" y="1091"/>
            <a:chExt cx="143" cy="143"/>
          </a:xfrm>
          <a:solidFill>
            <a:schemeClr val="bg1"/>
          </a:solidFill>
        </p:grpSpPr>
        <p:sp>
          <p:nvSpPr>
            <p:cNvPr id="11" name="Freeform 2">
              <a:extLst>
                <a:ext uri="{FF2B5EF4-FFF2-40B4-BE49-F238E27FC236}">
                  <a16:creationId xmlns:a16="http://schemas.microsoft.com/office/drawing/2014/main" id="{AC620214-0A6F-5C41-8201-23F6B881475B}"/>
                </a:ext>
              </a:extLst>
            </p:cNvPr>
            <p:cNvSpPr>
              <a:spLocks noChangeArrowheads="1"/>
            </p:cNvSpPr>
            <p:nvPr/>
          </p:nvSpPr>
          <p:spPr bwMode="auto">
            <a:xfrm>
              <a:off x="1228" y="1091"/>
              <a:ext cx="143" cy="143"/>
            </a:xfrm>
            <a:custGeom>
              <a:avLst/>
              <a:gdLst>
                <a:gd name="T0" fmla="*/ 633 w 634"/>
                <a:gd name="T1" fmla="*/ 79 h 634"/>
                <a:gd name="T2" fmla="*/ 633 w 634"/>
                <a:gd name="T3" fmla="*/ 79 h 634"/>
                <a:gd name="T4" fmla="*/ 633 w 634"/>
                <a:gd name="T5" fmla="*/ 79 h 634"/>
                <a:gd name="T6" fmla="*/ 622 w 634"/>
                <a:gd name="T7" fmla="*/ 40 h 634"/>
                <a:gd name="T8" fmla="*/ 593 w 634"/>
                <a:gd name="T9" fmla="*/ 11 h 634"/>
                <a:gd name="T10" fmla="*/ 554 w 634"/>
                <a:gd name="T11" fmla="*/ 0 h 634"/>
                <a:gd name="T12" fmla="*/ 79 w 634"/>
                <a:gd name="T13" fmla="*/ 0 h 634"/>
                <a:gd name="T14" fmla="*/ 79 w 634"/>
                <a:gd name="T15" fmla="*/ 0 h 634"/>
                <a:gd name="T16" fmla="*/ 40 w 634"/>
                <a:gd name="T17" fmla="*/ 11 h 634"/>
                <a:gd name="T18" fmla="*/ 11 w 634"/>
                <a:gd name="T19" fmla="*/ 40 h 634"/>
                <a:gd name="T20" fmla="*/ 0 w 634"/>
                <a:gd name="T21" fmla="*/ 79 h 634"/>
                <a:gd name="T22" fmla="*/ 0 w 634"/>
                <a:gd name="T23" fmla="*/ 633 h 634"/>
                <a:gd name="T24" fmla="*/ 159 w 634"/>
                <a:gd name="T25" fmla="*/ 633 h 634"/>
                <a:gd name="T26" fmla="*/ 159 w 634"/>
                <a:gd name="T27" fmla="*/ 159 h 634"/>
                <a:gd name="T28" fmla="*/ 633 w 634"/>
                <a:gd name="T29" fmla="*/ 159 h 634"/>
                <a:gd name="T30" fmla="*/ 633 w 634"/>
                <a:gd name="T31" fmla="*/ 7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634">
                  <a:moveTo>
                    <a:pt x="633" y="79"/>
                  </a:moveTo>
                  <a:lnTo>
                    <a:pt x="633" y="79"/>
                  </a:lnTo>
                  <a:lnTo>
                    <a:pt x="633" y="79"/>
                  </a:lnTo>
                  <a:cubicBezTo>
                    <a:pt x="633" y="65"/>
                    <a:pt x="629" y="52"/>
                    <a:pt x="622" y="40"/>
                  </a:cubicBezTo>
                  <a:cubicBezTo>
                    <a:pt x="615" y="27"/>
                    <a:pt x="606" y="18"/>
                    <a:pt x="593" y="11"/>
                  </a:cubicBezTo>
                  <a:cubicBezTo>
                    <a:pt x="581" y="4"/>
                    <a:pt x="568" y="0"/>
                    <a:pt x="554" y="0"/>
                  </a:cubicBezTo>
                  <a:cubicBezTo>
                    <a:pt x="396" y="0"/>
                    <a:pt x="237" y="0"/>
                    <a:pt x="79" y="0"/>
                  </a:cubicBezTo>
                  <a:lnTo>
                    <a:pt x="79" y="0"/>
                  </a:lnTo>
                  <a:cubicBezTo>
                    <a:pt x="65" y="0"/>
                    <a:pt x="52" y="4"/>
                    <a:pt x="40" y="11"/>
                  </a:cubicBezTo>
                  <a:cubicBezTo>
                    <a:pt x="27" y="18"/>
                    <a:pt x="18" y="27"/>
                    <a:pt x="11" y="40"/>
                  </a:cubicBezTo>
                  <a:cubicBezTo>
                    <a:pt x="4" y="52"/>
                    <a:pt x="0" y="65"/>
                    <a:pt x="0" y="79"/>
                  </a:cubicBezTo>
                  <a:cubicBezTo>
                    <a:pt x="0" y="264"/>
                    <a:pt x="0" y="448"/>
                    <a:pt x="0" y="633"/>
                  </a:cubicBezTo>
                  <a:cubicBezTo>
                    <a:pt x="53" y="633"/>
                    <a:pt x="106" y="633"/>
                    <a:pt x="159" y="633"/>
                  </a:cubicBezTo>
                  <a:cubicBezTo>
                    <a:pt x="159" y="475"/>
                    <a:pt x="159" y="317"/>
                    <a:pt x="159" y="159"/>
                  </a:cubicBezTo>
                  <a:cubicBezTo>
                    <a:pt x="317" y="159"/>
                    <a:pt x="475" y="159"/>
                    <a:pt x="633" y="159"/>
                  </a:cubicBezTo>
                  <a:cubicBezTo>
                    <a:pt x="633" y="132"/>
                    <a:pt x="633" y="105"/>
                    <a:pt x="633" y="79"/>
                  </a:cubicBezTo>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2810931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12" name="Textplatzhalter 6">
            <a:extLst>
              <a:ext uri="{FF2B5EF4-FFF2-40B4-BE49-F238E27FC236}">
                <a16:creationId xmlns:a16="http://schemas.microsoft.com/office/drawing/2014/main" id="{D0BDE014-6E56-1448-B554-06EDE06AD041}"/>
              </a:ext>
            </a:extLst>
          </p:cNvPr>
          <p:cNvSpPr>
            <a:spLocks noGrp="1"/>
          </p:cNvSpPr>
          <p:nvPr>
            <p:ph idx="1"/>
          </p:nvPr>
        </p:nvSpPr>
        <p:spPr>
          <a:xfrm>
            <a:off x="628650" y="1520825"/>
            <a:ext cx="7886700" cy="3627438"/>
          </a:xfrm>
          <a:prstGeom prst="rect">
            <a:avLst/>
          </a:prstGeom>
        </p:spPr>
        <p:txBody>
          <a:bodyPr vert="horz" lIns="0" tIns="0" rIns="0" bIns="0" rtlCol="0" anchor="ctr">
            <a:noAutofit/>
          </a:bodyPr>
          <a:lstStyle>
            <a:lvl1pPr marL="0" indent="0" algn="ctr">
              <a:buNone/>
              <a:defRPr sz="2000">
                <a:solidFill>
                  <a:schemeClr val="bg1">
                    <a:lumMod val="75000"/>
                  </a:schemeClr>
                </a:solidFill>
              </a:defRPr>
            </a:lvl1pPr>
          </a:lstStyle>
          <a:p>
            <a:pPr lvl="0"/>
            <a:r>
              <a:rPr lang="de-DE"/>
              <a:t>Mastertextformat bearbeiten</a:t>
            </a:r>
          </a:p>
        </p:txBody>
      </p:sp>
      <p:sp>
        <p:nvSpPr>
          <p:cNvPr id="10" name="Textfeld 9">
            <a:extLst>
              <a:ext uri="{FF2B5EF4-FFF2-40B4-BE49-F238E27FC236}">
                <a16:creationId xmlns:a16="http://schemas.microsoft.com/office/drawing/2014/main" id="{A5AA41FA-C63E-1540-BBFD-13513E590CF3}"/>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C9BFA326-5898-D14C-92A2-8BE0788AAF3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a:t>Mastertitelformat bearbeiten</a:t>
            </a:r>
            <a:endParaRPr lang="en-US" dirty="0"/>
          </a:p>
        </p:txBody>
      </p:sp>
      <p:sp>
        <p:nvSpPr>
          <p:cNvPr id="17" name="Textplatzhalter 3">
            <a:extLst>
              <a:ext uri="{FF2B5EF4-FFF2-40B4-BE49-F238E27FC236}">
                <a16:creationId xmlns:a16="http://schemas.microsoft.com/office/drawing/2014/main" id="{FDE3EE52-FF4A-4140-8EE6-4FF835FA8EBB}"/>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pPr lvl="0"/>
            <a:r>
              <a:rPr lang="de-DE"/>
              <a:t>Mastertextformat bearbeiten</a:t>
            </a:r>
          </a:p>
        </p:txBody>
      </p:sp>
      <p:sp>
        <p:nvSpPr>
          <p:cNvPr id="13" name="Date Placeholder 3">
            <a:extLst>
              <a:ext uri="{FF2B5EF4-FFF2-40B4-BE49-F238E27FC236}">
                <a16:creationId xmlns:a16="http://schemas.microsoft.com/office/drawing/2014/main" id="{BA12863F-5D9B-7D4E-9D7C-DAA849FF9757}"/>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51809D3-2317-564B-A9A4-6B86B4A82F72}" type="datetime1">
              <a:rPr lang="de-DE" noProof="0" smtClean="0"/>
              <a:t>22.01.2022</a:t>
            </a:fld>
            <a:endParaRPr lang="de-DE" noProof="0"/>
          </a:p>
        </p:txBody>
      </p:sp>
      <p:sp>
        <p:nvSpPr>
          <p:cNvPr id="14" name="Footer Placeholder 4">
            <a:extLst>
              <a:ext uri="{FF2B5EF4-FFF2-40B4-BE49-F238E27FC236}">
                <a16:creationId xmlns:a16="http://schemas.microsoft.com/office/drawing/2014/main" id="{8AF262D6-9A64-E34B-A52F-654745E7D2AD}"/>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Titel Vorname Name, Vorlesungsfach, Semester, Thema der Vorlesung</a:t>
            </a:r>
          </a:p>
        </p:txBody>
      </p:sp>
      <p:sp>
        <p:nvSpPr>
          <p:cNvPr id="15" name="Slide Number Placeholder 5">
            <a:extLst>
              <a:ext uri="{FF2B5EF4-FFF2-40B4-BE49-F238E27FC236}">
                <a16:creationId xmlns:a16="http://schemas.microsoft.com/office/drawing/2014/main" id="{B562DAF1-01EA-354A-BEA4-EACA3AC2B998}"/>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29E3FA54-2F93-1D41-85C9-78B771777545}"/>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1263230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A5AA41FA-C63E-1540-BBFD-13513E590CF3}"/>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C9BFA326-5898-D14C-92A2-8BE0788AAF3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a:t>Mastertitelformat bearbeiten</a:t>
            </a:r>
            <a:endParaRPr lang="en-US" dirty="0"/>
          </a:p>
        </p:txBody>
      </p:sp>
      <p:sp>
        <p:nvSpPr>
          <p:cNvPr id="17" name="Textplatzhalter 3">
            <a:extLst>
              <a:ext uri="{FF2B5EF4-FFF2-40B4-BE49-F238E27FC236}">
                <a16:creationId xmlns:a16="http://schemas.microsoft.com/office/drawing/2014/main" id="{FDE3EE52-FF4A-4140-8EE6-4FF835FA8EBB}"/>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pPr lvl="0"/>
            <a:r>
              <a:rPr lang="de-DE"/>
              <a:t>Mastertextformat bearbeiten</a:t>
            </a:r>
          </a:p>
        </p:txBody>
      </p:sp>
      <p:sp>
        <p:nvSpPr>
          <p:cNvPr id="8" name="Textplatzhalter 7">
            <a:extLst>
              <a:ext uri="{FF2B5EF4-FFF2-40B4-BE49-F238E27FC236}">
                <a16:creationId xmlns:a16="http://schemas.microsoft.com/office/drawing/2014/main" id="{9F083BC0-8591-484F-B56B-C827F1CCAF07}"/>
              </a:ext>
            </a:extLst>
          </p:cNvPr>
          <p:cNvSpPr>
            <a:spLocks noGrp="1"/>
          </p:cNvSpPr>
          <p:nvPr>
            <p:ph type="body" sz="quarter" idx="20"/>
          </p:nvPr>
        </p:nvSpPr>
        <p:spPr>
          <a:xfrm>
            <a:off x="628650" y="1520825"/>
            <a:ext cx="5486400" cy="3627438"/>
          </a:xfrm>
        </p:spPr>
        <p:txBody>
          <a:bodyPr/>
          <a:lstStyle>
            <a:lvl1pPr>
              <a:defRPr sz="2400"/>
            </a:lvl1pPr>
            <a:lvl2pPr>
              <a:defRPr sz="2000"/>
            </a:lvl2pPr>
            <a:lvl3pPr>
              <a:defRPr sz="18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Date Placeholder 3">
            <a:extLst>
              <a:ext uri="{FF2B5EF4-FFF2-40B4-BE49-F238E27FC236}">
                <a16:creationId xmlns:a16="http://schemas.microsoft.com/office/drawing/2014/main" id="{92085186-8C11-334D-9338-BBF50C129029}"/>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51809D3-2317-564B-A9A4-6B86B4A82F72}" type="datetime1">
              <a:rPr lang="de-DE" noProof="0" smtClean="0"/>
              <a:t>22.01.2022</a:t>
            </a:fld>
            <a:endParaRPr lang="de-DE" noProof="0"/>
          </a:p>
        </p:txBody>
      </p:sp>
      <p:sp>
        <p:nvSpPr>
          <p:cNvPr id="13" name="Footer Placeholder 4">
            <a:extLst>
              <a:ext uri="{FF2B5EF4-FFF2-40B4-BE49-F238E27FC236}">
                <a16:creationId xmlns:a16="http://schemas.microsoft.com/office/drawing/2014/main" id="{AC17EE5E-7E18-744F-806E-EBCF4A54FB2F}"/>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Titel Vorname Name, Vorlesungsfach, Semester, Thema der Vorlesung</a:t>
            </a:r>
          </a:p>
        </p:txBody>
      </p:sp>
      <p:sp>
        <p:nvSpPr>
          <p:cNvPr id="14" name="Slide Number Placeholder 5">
            <a:extLst>
              <a:ext uri="{FF2B5EF4-FFF2-40B4-BE49-F238E27FC236}">
                <a16:creationId xmlns:a16="http://schemas.microsoft.com/office/drawing/2014/main" id="{91D8BA2C-5E61-9743-9E72-E7B5106FD410}"/>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A258E181-95FB-BE46-B564-2C1485BB67FF}"/>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4146317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A5AA41FA-C63E-1540-BBFD-13513E590CF3}"/>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16" name="Title 1">
            <a:extLst>
              <a:ext uri="{FF2B5EF4-FFF2-40B4-BE49-F238E27FC236}">
                <a16:creationId xmlns:a16="http://schemas.microsoft.com/office/drawing/2014/main" id="{C9BFA326-5898-D14C-92A2-8BE0788AAF3C}"/>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a:t>Mastertitelformat bearbeiten</a:t>
            </a:r>
            <a:endParaRPr lang="en-US" dirty="0"/>
          </a:p>
        </p:txBody>
      </p:sp>
      <p:sp>
        <p:nvSpPr>
          <p:cNvPr id="17" name="Textplatzhalter 3">
            <a:extLst>
              <a:ext uri="{FF2B5EF4-FFF2-40B4-BE49-F238E27FC236}">
                <a16:creationId xmlns:a16="http://schemas.microsoft.com/office/drawing/2014/main" id="{FDE3EE52-FF4A-4140-8EE6-4FF835FA8EBB}"/>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pPr lvl="0"/>
            <a:r>
              <a:rPr lang="de-DE"/>
              <a:t>Mastertextformat bearbeiten</a:t>
            </a:r>
          </a:p>
        </p:txBody>
      </p:sp>
      <p:sp>
        <p:nvSpPr>
          <p:cNvPr id="8" name="Textplatzhalter 7">
            <a:extLst>
              <a:ext uri="{FF2B5EF4-FFF2-40B4-BE49-F238E27FC236}">
                <a16:creationId xmlns:a16="http://schemas.microsoft.com/office/drawing/2014/main" id="{9F083BC0-8591-484F-B56B-C827F1CCAF07}"/>
              </a:ext>
            </a:extLst>
          </p:cNvPr>
          <p:cNvSpPr>
            <a:spLocks noGrp="1"/>
          </p:cNvSpPr>
          <p:nvPr>
            <p:ph type="body" sz="quarter" idx="20" hasCustomPrompt="1"/>
          </p:nvPr>
        </p:nvSpPr>
        <p:spPr>
          <a:xfrm>
            <a:off x="628650" y="1520825"/>
            <a:ext cx="5486400" cy="3627438"/>
          </a:xfrm>
        </p:spPr>
        <p:txBody>
          <a:bodyPr/>
          <a:lstStyle>
            <a:lvl1pPr>
              <a:defRPr sz="2400"/>
            </a:lvl1pPr>
            <a:lvl2pPr>
              <a:defRPr sz="2000"/>
            </a:lvl2pPr>
            <a:lvl3pPr>
              <a:defRPr/>
            </a:lvl3pPr>
            <a:lvl4pPr>
              <a:defRPr/>
            </a:lvl4pPr>
            <a:lvl5pPr>
              <a:defRPr/>
            </a:lvl5pPr>
          </a:lstStyle>
          <a:p>
            <a:pPr marL="180000" indent="-180000">
              <a:lnSpc>
                <a:spcPct val="90000"/>
              </a:lnSpc>
              <a:spcBef>
                <a:spcPts val="300"/>
              </a:spcBef>
              <a:buFont typeface="+mj-lt"/>
              <a:buAutoNum type="arabicPeriod"/>
            </a:pPr>
            <a:r>
              <a:rPr lang="de-DE" dirty="0"/>
              <a:t>Eins</a:t>
            </a:r>
          </a:p>
          <a:p>
            <a:pPr marL="360000" lvl="1" indent="-180000">
              <a:lnSpc>
                <a:spcPct val="90000"/>
              </a:lnSpc>
              <a:spcBef>
                <a:spcPts val="0"/>
              </a:spcBef>
              <a:buFont typeface="+mj-lt"/>
              <a:buAutoNum type="arabicPeriod"/>
            </a:pPr>
            <a:r>
              <a:rPr lang="de-DE" dirty="0"/>
              <a:t>20</a:t>
            </a:r>
          </a:p>
          <a:p>
            <a:pPr marL="360000" lvl="1" indent="-180000">
              <a:lnSpc>
                <a:spcPct val="90000"/>
              </a:lnSpc>
              <a:spcBef>
                <a:spcPts val="0"/>
              </a:spcBef>
              <a:buFont typeface="+mj-lt"/>
              <a:buAutoNum type="arabicPeriod"/>
            </a:pPr>
            <a:r>
              <a:rPr lang="de-DE" dirty="0"/>
              <a:t>Eins zwei</a:t>
            </a:r>
          </a:p>
          <a:p>
            <a:pPr marL="540000" lvl="2" indent="-180000">
              <a:lnSpc>
                <a:spcPct val="90000"/>
              </a:lnSpc>
              <a:spcBef>
                <a:spcPts val="0"/>
              </a:spcBef>
              <a:buFont typeface="+mj-lt"/>
              <a:buAutoNum type="arabicPeriod"/>
            </a:pPr>
            <a:r>
              <a:rPr lang="de-DE" dirty="0"/>
              <a:t>Eins zwei eins</a:t>
            </a:r>
          </a:p>
          <a:p>
            <a:pPr marL="720000" lvl="3" indent="-180000">
              <a:lnSpc>
                <a:spcPct val="90000"/>
              </a:lnSpc>
              <a:spcBef>
                <a:spcPts val="0"/>
              </a:spcBef>
              <a:buFont typeface="+mj-lt"/>
              <a:buAutoNum type="arabicPeriod"/>
            </a:pPr>
            <a:r>
              <a:rPr lang="de-DE" dirty="0"/>
              <a:t>Eins zwei eins eins</a:t>
            </a:r>
          </a:p>
          <a:p>
            <a:pPr marL="180000" indent="-180000">
              <a:lnSpc>
                <a:spcPct val="90000"/>
              </a:lnSpc>
              <a:spcBef>
                <a:spcPts val="300"/>
              </a:spcBef>
              <a:buFont typeface="+mj-lt"/>
              <a:buAutoNum type="arabicPeriod"/>
            </a:pPr>
            <a:r>
              <a:rPr lang="de-DE" dirty="0"/>
              <a:t>Zwei</a:t>
            </a:r>
          </a:p>
          <a:p>
            <a:pPr marL="180000" indent="-180000">
              <a:lnSpc>
                <a:spcPct val="90000"/>
              </a:lnSpc>
              <a:spcBef>
                <a:spcPts val="300"/>
              </a:spcBef>
              <a:buFont typeface="+mj-lt"/>
              <a:buAutoNum type="arabicPeriod"/>
            </a:pPr>
            <a:r>
              <a:rPr lang="de-DE" dirty="0"/>
              <a:t>Drei</a:t>
            </a:r>
          </a:p>
          <a:p>
            <a:pPr marL="324000" lvl="1" indent="-180000">
              <a:lnSpc>
                <a:spcPct val="90000"/>
              </a:lnSpc>
              <a:spcBef>
                <a:spcPts val="0"/>
              </a:spcBef>
              <a:buFont typeface="+mj-lt"/>
              <a:buAutoNum type="arabicPeriod"/>
            </a:pPr>
            <a:r>
              <a:rPr lang="de-DE" dirty="0"/>
              <a:t>Drei Eins</a:t>
            </a:r>
          </a:p>
          <a:p>
            <a:pPr marL="324000" lvl="1" indent="-180000">
              <a:lnSpc>
                <a:spcPct val="90000"/>
              </a:lnSpc>
              <a:spcBef>
                <a:spcPts val="0"/>
              </a:spcBef>
              <a:buFont typeface="+mj-lt"/>
              <a:buAutoNum type="arabicPeriod"/>
            </a:pPr>
            <a:r>
              <a:rPr lang="de-DE" dirty="0"/>
              <a:t>Drei Zwei</a:t>
            </a:r>
          </a:p>
          <a:p>
            <a:pPr marL="342900" indent="-342900">
              <a:buFont typeface="+mj-lt"/>
              <a:buAutoNum type="arabicPeriod"/>
            </a:pPr>
            <a:endParaRPr lang="de-DE" dirty="0"/>
          </a:p>
        </p:txBody>
      </p:sp>
      <p:sp>
        <p:nvSpPr>
          <p:cNvPr id="12" name="Date Placeholder 3">
            <a:extLst>
              <a:ext uri="{FF2B5EF4-FFF2-40B4-BE49-F238E27FC236}">
                <a16:creationId xmlns:a16="http://schemas.microsoft.com/office/drawing/2014/main" id="{60EFA77B-1415-704D-9BE4-D4F924CDB028}"/>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51809D3-2317-564B-A9A4-6B86B4A82F72}" type="datetime1">
              <a:rPr lang="de-DE" noProof="0" smtClean="0"/>
              <a:t>22.01.2022</a:t>
            </a:fld>
            <a:endParaRPr lang="de-DE" noProof="0"/>
          </a:p>
        </p:txBody>
      </p:sp>
      <p:sp>
        <p:nvSpPr>
          <p:cNvPr id="13" name="Footer Placeholder 4">
            <a:extLst>
              <a:ext uri="{FF2B5EF4-FFF2-40B4-BE49-F238E27FC236}">
                <a16:creationId xmlns:a16="http://schemas.microsoft.com/office/drawing/2014/main" id="{2906DE13-5BF4-1140-9211-120DB7B6158C}"/>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Titel Vorname Name, Vorlesungsfach, Semester, Thema der Vorlesung</a:t>
            </a:r>
          </a:p>
        </p:txBody>
      </p:sp>
      <p:sp>
        <p:nvSpPr>
          <p:cNvPr id="14" name="Slide Number Placeholder 5">
            <a:extLst>
              <a:ext uri="{FF2B5EF4-FFF2-40B4-BE49-F238E27FC236}">
                <a16:creationId xmlns:a16="http://schemas.microsoft.com/office/drawing/2014/main" id="{8FEF4AFD-9BE4-374C-895B-D31F868B3F06}"/>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9" name="Grafik 8">
            <a:extLst>
              <a:ext uri="{FF2B5EF4-FFF2-40B4-BE49-F238E27FC236}">
                <a16:creationId xmlns:a16="http://schemas.microsoft.com/office/drawing/2014/main" id="{14266677-DBFA-6549-8929-AE503E5AFFB9}"/>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99218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Spalten Inhalt">
    <p:spTree>
      <p:nvGrpSpPr>
        <p:cNvPr id="1" name=""/>
        <p:cNvGrpSpPr/>
        <p:nvPr/>
      </p:nvGrpSpPr>
      <p:grpSpPr>
        <a:xfrm>
          <a:off x="0" y="0"/>
          <a:ext cx="0" cy="0"/>
          <a:chOff x="0" y="0"/>
          <a:chExt cx="0" cy="0"/>
        </a:xfrm>
      </p:grpSpPr>
      <p:sp>
        <p:nvSpPr>
          <p:cNvPr id="21" name="Textfeld 20">
            <a:extLst>
              <a:ext uri="{FF2B5EF4-FFF2-40B4-BE49-F238E27FC236}">
                <a16:creationId xmlns:a16="http://schemas.microsoft.com/office/drawing/2014/main" id="{B992B146-3ED6-E440-B407-DD4836EE4EFE}"/>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22" name="Title 1">
            <a:extLst>
              <a:ext uri="{FF2B5EF4-FFF2-40B4-BE49-F238E27FC236}">
                <a16:creationId xmlns:a16="http://schemas.microsoft.com/office/drawing/2014/main" id="{F91EB5B0-9B68-6E4F-A861-F773ACAE8825}"/>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a:t>Mastertitelformat bearbeiten</a:t>
            </a:r>
            <a:endParaRPr lang="en-US" dirty="0"/>
          </a:p>
        </p:txBody>
      </p:sp>
      <p:sp>
        <p:nvSpPr>
          <p:cNvPr id="23" name="Textplatzhalter 3">
            <a:extLst>
              <a:ext uri="{FF2B5EF4-FFF2-40B4-BE49-F238E27FC236}">
                <a16:creationId xmlns:a16="http://schemas.microsoft.com/office/drawing/2014/main" id="{AE82EFDD-388B-8243-BF43-95C884D03F99}"/>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pPr lvl="0"/>
            <a:r>
              <a:rPr lang="de-DE"/>
              <a:t>Mastertextformat bearbeiten</a:t>
            </a:r>
          </a:p>
        </p:txBody>
      </p:sp>
      <p:sp>
        <p:nvSpPr>
          <p:cNvPr id="4" name="Inhaltsplatzhalter 3">
            <a:extLst>
              <a:ext uri="{FF2B5EF4-FFF2-40B4-BE49-F238E27FC236}">
                <a16:creationId xmlns:a16="http://schemas.microsoft.com/office/drawing/2014/main" id="{1590A37F-6AD9-A842-876C-4AF61E0F7C53}"/>
              </a:ext>
            </a:extLst>
          </p:cNvPr>
          <p:cNvSpPr>
            <a:spLocks noGrp="1"/>
          </p:cNvSpPr>
          <p:nvPr>
            <p:ph sz="quarter" idx="20"/>
          </p:nvPr>
        </p:nvSpPr>
        <p:spPr>
          <a:xfrm>
            <a:off x="629391" y="1520825"/>
            <a:ext cx="3806825" cy="3627438"/>
          </a:xfrm>
        </p:spPr>
        <p:txBody>
          <a:bodyPr anchor="ctr"/>
          <a:lstStyle>
            <a:lvl1pPr marL="0" indent="0" algn="ctr">
              <a:buNone/>
              <a:defRPr sz="2000">
                <a:solidFill>
                  <a:schemeClr val="bg1">
                    <a:lumMod val="75000"/>
                  </a:schemeClr>
                </a:solidFill>
              </a:defRPr>
            </a:lvl1pPr>
          </a:lstStyle>
          <a:p>
            <a:pPr lvl="0"/>
            <a:r>
              <a:rPr lang="de-DE"/>
              <a:t>Mastertextformat bearbeiten</a:t>
            </a:r>
          </a:p>
        </p:txBody>
      </p:sp>
      <p:sp>
        <p:nvSpPr>
          <p:cNvPr id="15" name="Inhaltsplatzhalter 3">
            <a:extLst>
              <a:ext uri="{FF2B5EF4-FFF2-40B4-BE49-F238E27FC236}">
                <a16:creationId xmlns:a16="http://schemas.microsoft.com/office/drawing/2014/main" id="{CC0F8A30-41F0-9940-8589-887CBA7D3DB0}"/>
              </a:ext>
            </a:extLst>
          </p:cNvPr>
          <p:cNvSpPr>
            <a:spLocks noGrp="1"/>
          </p:cNvSpPr>
          <p:nvPr>
            <p:ph sz="quarter" idx="21"/>
          </p:nvPr>
        </p:nvSpPr>
        <p:spPr>
          <a:xfrm>
            <a:off x="4706613" y="1520825"/>
            <a:ext cx="3806825" cy="3627438"/>
          </a:xfrm>
        </p:spPr>
        <p:txBody>
          <a:bodyPr anchor="ctr"/>
          <a:lstStyle>
            <a:lvl1pPr marL="0" indent="0" algn="ctr">
              <a:buNone/>
              <a:defRPr sz="2000">
                <a:solidFill>
                  <a:schemeClr val="bg1">
                    <a:lumMod val="75000"/>
                  </a:schemeClr>
                </a:solidFill>
              </a:defRPr>
            </a:lvl1pPr>
          </a:lstStyle>
          <a:p>
            <a:pPr lvl="0"/>
            <a:r>
              <a:rPr lang="de-DE"/>
              <a:t>Mastertextformat bearbeiten</a:t>
            </a:r>
          </a:p>
        </p:txBody>
      </p:sp>
      <p:sp>
        <p:nvSpPr>
          <p:cNvPr id="11" name="Date Placeholder 3">
            <a:extLst>
              <a:ext uri="{FF2B5EF4-FFF2-40B4-BE49-F238E27FC236}">
                <a16:creationId xmlns:a16="http://schemas.microsoft.com/office/drawing/2014/main" id="{1EFE6B8D-ADC1-BA45-8AB1-F883F3E8FF6F}"/>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51809D3-2317-564B-A9A4-6B86B4A82F72}" type="datetime1">
              <a:rPr lang="de-DE" noProof="0" smtClean="0"/>
              <a:t>22.01.2022</a:t>
            </a:fld>
            <a:endParaRPr lang="de-DE" noProof="0"/>
          </a:p>
        </p:txBody>
      </p:sp>
      <p:sp>
        <p:nvSpPr>
          <p:cNvPr id="12" name="Footer Placeholder 4">
            <a:extLst>
              <a:ext uri="{FF2B5EF4-FFF2-40B4-BE49-F238E27FC236}">
                <a16:creationId xmlns:a16="http://schemas.microsoft.com/office/drawing/2014/main" id="{0DED0052-8339-7341-8CF8-13638CABAE1A}"/>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Titel Vorname Name, Vorlesungsfach, Semester, Thema der Vorlesung</a:t>
            </a:r>
          </a:p>
        </p:txBody>
      </p:sp>
      <p:sp>
        <p:nvSpPr>
          <p:cNvPr id="13" name="Slide Number Placeholder 5">
            <a:extLst>
              <a:ext uri="{FF2B5EF4-FFF2-40B4-BE49-F238E27FC236}">
                <a16:creationId xmlns:a16="http://schemas.microsoft.com/office/drawing/2014/main" id="{20EC8410-8E5F-1841-A4CF-F5D82E569386}"/>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0" name="Grafik 9">
            <a:extLst>
              <a:ext uri="{FF2B5EF4-FFF2-40B4-BE49-F238E27FC236}">
                <a16:creationId xmlns:a16="http://schemas.microsoft.com/office/drawing/2014/main" id="{42E7BF39-51C8-7B45-9E40-2656C08733F2}"/>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2344435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Spalten Inhalt und Text">
    <p:spTree>
      <p:nvGrpSpPr>
        <p:cNvPr id="1" name=""/>
        <p:cNvGrpSpPr/>
        <p:nvPr/>
      </p:nvGrpSpPr>
      <p:grpSpPr>
        <a:xfrm>
          <a:off x="0" y="0"/>
          <a:ext cx="0" cy="0"/>
          <a:chOff x="0" y="0"/>
          <a:chExt cx="0" cy="0"/>
        </a:xfrm>
      </p:grpSpPr>
      <p:sp>
        <p:nvSpPr>
          <p:cNvPr id="21" name="Textfeld 20">
            <a:extLst>
              <a:ext uri="{FF2B5EF4-FFF2-40B4-BE49-F238E27FC236}">
                <a16:creationId xmlns:a16="http://schemas.microsoft.com/office/drawing/2014/main" id="{B992B146-3ED6-E440-B407-DD4836EE4EFE}"/>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22" name="Title 1">
            <a:extLst>
              <a:ext uri="{FF2B5EF4-FFF2-40B4-BE49-F238E27FC236}">
                <a16:creationId xmlns:a16="http://schemas.microsoft.com/office/drawing/2014/main" id="{F91EB5B0-9B68-6E4F-A861-F773ACAE8825}"/>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a:t>Mastertitelformat bearbeiten</a:t>
            </a:r>
            <a:endParaRPr lang="en-US" dirty="0"/>
          </a:p>
        </p:txBody>
      </p:sp>
      <p:sp>
        <p:nvSpPr>
          <p:cNvPr id="23" name="Textplatzhalter 3">
            <a:extLst>
              <a:ext uri="{FF2B5EF4-FFF2-40B4-BE49-F238E27FC236}">
                <a16:creationId xmlns:a16="http://schemas.microsoft.com/office/drawing/2014/main" id="{AE82EFDD-388B-8243-BF43-95C884D03F99}"/>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pPr lvl="0"/>
            <a:r>
              <a:rPr lang="de-DE"/>
              <a:t>Mastertextformat bearbeiten</a:t>
            </a:r>
          </a:p>
        </p:txBody>
      </p:sp>
      <p:sp>
        <p:nvSpPr>
          <p:cNvPr id="4" name="Inhaltsplatzhalter 3">
            <a:extLst>
              <a:ext uri="{FF2B5EF4-FFF2-40B4-BE49-F238E27FC236}">
                <a16:creationId xmlns:a16="http://schemas.microsoft.com/office/drawing/2014/main" id="{1590A37F-6AD9-A842-876C-4AF61E0F7C53}"/>
              </a:ext>
            </a:extLst>
          </p:cNvPr>
          <p:cNvSpPr>
            <a:spLocks noGrp="1"/>
          </p:cNvSpPr>
          <p:nvPr>
            <p:ph sz="quarter" idx="20"/>
          </p:nvPr>
        </p:nvSpPr>
        <p:spPr>
          <a:xfrm>
            <a:off x="629391" y="1520825"/>
            <a:ext cx="3806825" cy="1774825"/>
          </a:xfrm>
        </p:spPr>
        <p:txBody>
          <a:bodyPr anchor="ctr"/>
          <a:lstStyle>
            <a:lvl1pPr marL="0" indent="0" algn="ctr">
              <a:buNone/>
              <a:defRPr sz="2000">
                <a:solidFill>
                  <a:schemeClr val="bg1">
                    <a:lumMod val="75000"/>
                  </a:schemeClr>
                </a:solidFill>
              </a:defRPr>
            </a:lvl1pPr>
          </a:lstStyle>
          <a:p>
            <a:pPr lvl="0"/>
            <a:r>
              <a:rPr lang="de-DE"/>
              <a:t>Mastertextformat bearbeiten</a:t>
            </a:r>
          </a:p>
        </p:txBody>
      </p:sp>
      <p:sp>
        <p:nvSpPr>
          <p:cNvPr id="15" name="Inhaltsplatzhalter 3">
            <a:extLst>
              <a:ext uri="{FF2B5EF4-FFF2-40B4-BE49-F238E27FC236}">
                <a16:creationId xmlns:a16="http://schemas.microsoft.com/office/drawing/2014/main" id="{CC0F8A30-41F0-9940-8589-887CBA7D3DB0}"/>
              </a:ext>
            </a:extLst>
          </p:cNvPr>
          <p:cNvSpPr>
            <a:spLocks noGrp="1"/>
          </p:cNvSpPr>
          <p:nvPr>
            <p:ph sz="quarter" idx="21"/>
          </p:nvPr>
        </p:nvSpPr>
        <p:spPr>
          <a:xfrm>
            <a:off x="4706613" y="1520825"/>
            <a:ext cx="3806825" cy="1774825"/>
          </a:xfrm>
        </p:spPr>
        <p:txBody>
          <a:bodyPr anchor="ctr"/>
          <a:lstStyle>
            <a:lvl1pPr marL="0" indent="0" algn="ctr">
              <a:buNone/>
              <a:defRPr sz="2000">
                <a:solidFill>
                  <a:schemeClr val="bg1">
                    <a:lumMod val="75000"/>
                  </a:schemeClr>
                </a:solidFill>
              </a:defRPr>
            </a:lvl1pPr>
          </a:lstStyle>
          <a:p>
            <a:pPr lvl="0"/>
            <a:r>
              <a:rPr lang="de-DE"/>
              <a:t>Mastertextformat bearbeiten</a:t>
            </a:r>
          </a:p>
        </p:txBody>
      </p:sp>
      <p:sp>
        <p:nvSpPr>
          <p:cNvPr id="10" name="Textplatzhalter 9">
            <a:extLst>
              <a:ext uri="{FF2B5EF4-FFF2-40B4-BE49-F238E27FC236}">
                <a16:creationId xmlns:a16="http://schemas.microsoft.com/office/drawing/2014/main" id="{59C77018-5DF8-2243-A7B3-0C6C34710DAC}"/>
              </a:ext>
            </a:extLst>
          </p:cNvPr>
          <p:cNvSpPr>
            <a:spLocks noGrp="1"/>
          </p:cNvSpPr>
          <p:nvPr>
            <p:ph type="body" sz="quarter" idx="22"/>
          </p:nvPr>
        </p:nvSpPr>
        <p:spPr>
          <a:xfrm>
            <a:off x="629391" y="3444875"/>
            <a:ext cx="3806825" cy="1703388"/>
          </a:xfrm>
        </p:spPr>
        <p:txBody>
          <a:bodyPr/>
          <a:lstStyle>
            <a:lvl1pPr>
              <a:defRPr sz="2000"/>
            </a:lvl1pPr>
            <a:lvl2pPr>
              <a:defRPr sz="20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8" name="Textplatzhalter 9">
            <a:extLst>
              <a:ext uri="{FF2B5EF4-FFF2-40B4-BE49-F238E27FC236}">
                <a16:creationId xmlns:a16="http://schemas.microsoft.com/office/drawing/2014/main" id="{38650370-D163-3343-B219-BD3F3D86920A}"/>
              </a:ext>
            </a:extLst>
          </p:cNvPr>
          <p:cNvSpPr>
            <a:spLocks noGrp="1"/>
          </p:cNvSpPr>
          <p:nvPr>
            <p:ph type="body" sz="quarter" idx="23"/>
          </p:nvPr>
        </p:nvSpPr>
        <p:spPr>
          <a:xfrm>
            <a:off x="4706613" y="3444875"/>
            <a:ext cx="3806825" cy="1703388"/>
          </a:xfrm>
        </p:spPr>
        <p:txBody>
          <a:bodyPr/>
          <a:lstStyle>
            <a:lvl1pPr>
              <a:defRPr sz="2000"/>
            </a:lvl1pPr>
            <a:lvl2pPr>
              <a:defRPr sz="20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Date Placeholder 3">
            <a:extLst>
              <a:ext uri="{FF2B5EF4-FFF2-40B4-BE49-F238E27FC236}">
                <a16:creationId xmlns:a16="http://schemas.microsoft.com/office/drawing/2014/main" id="{1BB5501A-2B4D-4245-B682-7744106506A7}"/>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51809D3-2317-564B-A9A4-6B86B4A82F72}" type="datetime1">
              <a:rPr lang="de-DE" noProof="0" smtClean="0"/>
              <a:t>22.01.2022</a:t>
            </a:fld>
            <a:endParaRPr lang="de-DE" noProof="0"/>
          </a:p>
        </p:txBody>
      </p:sp>
      <p:sp>
        <p:nvSpPr>
          <p:cNvPr id="14" name="Footer Placeholder 4">
            <a:extLst>
              <a:ext uri="{FF2B5EF4-FFF2-40B4-BE49-F238E27FC236}">
                <a16:creationId xmlns:a16="http://schemas.microsoft.com/office/drawing/2014/main" id="{2E139365-D50E-F243-A527-85AA0797080E}"/>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Titel Vorname Name, Vorlesungsfach, Semester, Thema der Vorlesung</a:t>
            </a:r>
          </a:p>
        </p:txBody>
      </p:sp>
      <p:sp>
        <p:nvSpPr>
          <p:cNvPr id="16" name="Slide Number Placeholder 5">
            <a:extLst>
              <a:ext uri="{FF2B5EF4-FFF2-40B4-BE49-F238E27FC236}">
                <a16:creationId xmlns:a16="http://schemas.microsoft.com/office/drawing/2014/main" id="{B3BB731F-3E2B-354B-A1FA-F5153A90DB7F}"/>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12" name="Grafik 11">
            <a:extLst>
              <a:ext uri="{FF2B5EF4-FFF2-40B4-BE49-F238E27FC236}">
                <a16:creationId xmlns:a16="http://schemas.microsoft.com/office/drawing/2014/main" id="{BE5FA329-3749-C440-99A0-B90157A0694E}"/>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819085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rei Spalten Bild und Tex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BC1B79B8-CADE-5743-A7D2-0E0A09B0C4DD}"/>
              </a:ext>
            </a:extLst>
          </p:cNvPr>
          <p:cNvSpPr>
            <a:spLocks noGrp="1"/>
          </p:cNvSpPr>
          <p:nvPr>
            <p:ph type="pic" sz="quarter" idx="16"/>
          </p:nvPr>
        </p:nvSpPr>
        <p:spPr>
          <a:xfrm>
            <a:off x="628650" y="1521353"/>
            <a:ext cx="2447925" cy="1135419"/>
          </a:xfrm>
        </p:spPr>
        <p:txBody>
          <a:bodyPr anchor="ctr"/>
          <a:lstStyle>
            <a:lvl1pPr marL="0" indent="0" algn="ctr">
              <a:buNone/>
              <a:defRPr>
                <a:solidFill>
                  <a:schemeClr val="bg1">
                    <a:lumMod val="75000"/>
                  </a:schemeClr>
                </a:solidFill>
              </a:defRPr>
            </a:lvl1pPr>
          </a:lstStyle>
          <a:p>
            <a:r>
              <a:rPr lang="de-DE"/>
              <a:t>Bild durch Klicken auf Symbol hinzufügen</a:t>
            </a:r>
            <a:endParaRPr lang="de-DE" dirty="0"/>
          </a:p>
        </p:txBody>
      </p:sp>
      <p:sp>
        <p:nvSpPr>
          <p:cNvPr id="13" name="Bildplatzhalter 2">
            <a:extLst>
              <a:ext uri="{FF2B5EF4-FFF2-40B4-BE49-F238E27FC236}">
                <a16:creationId xmlns:a16="http://schemas.microsoft.com/office/drawing/2014/main" id="{93EEEF19-B958-B447-B3C3-F5D5A30556F1}"/>
              </a:ext>
            </a:extLst>
          </p:cNvPr>
          <p:cNvSpPr>
            <a:spLocks noGrp="1"/>
          </p:cNvSpPr>
          <p:nvPr>
            <p:ph type="pic" sz="quarter" idx="17"/>
          </p:nvPr>
        </p:nvSpPr>
        <p:spPr>
          <a:xfrm>
            <a:off x="3346798" y="1521353"/>
            <a:ext cx="2447925" cy="1135419"/>
          </a:xfrm>
        </p:spPr>
        <p:txBody>
          <a:bodyPr anchor="ctr"/>
          <a:lstStyle>
            <a:lvl1pPr marL="0" indent="0" algn="ctr">
              <a:buNone/>
              <a:defRPr>
                <a:solidFill>
                  <a:schemeClr val="bg1">
                    <a:lumMod val="75000"/>
                  </a:schemeClr>
                </a:solidFill>
              </a:defRPr>
            </a:lvl1pPr>
          </a:lstStyle>
          <a:p>
            <a:r>
              <a:rPr lang="de-DE"/>
              <a:t>Bild durch Klicken auf Symbol hinzufügen</a:t>
            </a:r>
          </a:p>
        </p:txBody>
      </p:sp>
      <p:sp>
        <p:nvSpPr>
          <p:cNvPr id="14" name="Bildplatzhalter 2">
            <a:extLst>
              <a:ext uri="{FF2B5EF4-FFF2-40B4-BE49-F238E27FC236}">
                <a16:creationId xmlns:a16="http://schemas.microsoft.com/office/drawing/2014/main" id="{221A9592-144E-D447-9591-130170064B0C}"/>
              </a:ext>
            </a:extLst>
          </p:cNvPr>
          <p:cNvSpPr>
            <a:spLocks noGrp="1"/>
          </p:cNvSpPr>
          <p:nvPr>
            <p:ph type="pic" sz="quarter" idx="18"/>
          </p:nvPr>
        </p:nvSpPr>
        <p:spPr>
          <a:xfrm>
            <a:off x="6058683" y="1521353"/>
            <a:ext cx="2447925" cy="1135419"/>
          </a:xfrm>
        </p:spPr>
        <p:txBody>
          <a:bodyPr anchor="ctr"/>
          <a:lstStyle>
            <a:lvl1pPr marL="0" indent="0" algn="ctr">
              <a:buNone/>
              <a:defRPr>
                <a:solidFill>
                  <a:schemeClr val="bg1">
                    <a:lumMod val="75000"/>
                  </a:schemeClr>
                </a:solidFill>
              </a:defRPr>
            </a:lvl1pPr>
          </a:lstStyle>
          <a:p>
            <a:r>
              <a:rPr lang="de-DE"/>
              <a:t>Bild durch Klicken auf Symbol hinzufügen</a:t>
            </a:r>
          </a:p>
        </p:txBody>
      </p:sp>
      <p:sp>
        <p:nvSpPr>
          <p:cNvPr id="22" name="Textfeld 21">
            <a:extLst>
              <a:ext uri="{FF2B5EF4-FFF2-40B4-BE49-F238E27FC236}">
                <a16:creationId xmlns:a16="http://schemas.microsoft.com/office/drawing/2014/main" id="{7634165E-708D-D844-9D7D-96AB9E5658E1}"/>
              </a:ext>
            </a:extLst>
          </p:cNvPr>
          <p:cNvSpPr txBox="1"/>
          <p:nvPr userDrawn="1"/>
        </p:nvSpPr>
        <p:spPr>
          <a:xfrm>
            <a:off x="4578875" y="687519"/>
            <a:ext cx="0" cy="0"/>
          </a:xfrm>
          <a:prstGeom prst="rect">
            <a:avLst/>
          </a:prstGeom>
        </p:spPr>
        <p:txBody>
          <a:bodyPr vert="horz" wrap="none" lIns="0" tIns="0" rIns="0" bIns="0" rtlCol="0" anchor="b">
            <a:normAutofit fontScale="25000" lnSpcReduction="20000"/>
          </a:bodyPr>
          <a:lstStyle/>
          <a:p>
            <a:pPr algn="l"/>
            <a:endParaRPr lang="de-DE"/>
          </a:p>
        </p:txBody>
      </p:sp>
      <p:sp>
        <p:nvSpPr>
          <p:cNvPr id="23" name="Title 1">
            <a:extLst>
              <a:ext uri="{FF2B5EF4-FFF2-40B4-BE49-F238E27FC236}">
                <a16:creationId xmlns:a16="http://schemas.microsoft.com/office/drawing/2014/main" id="{90F091AD-7412-6345-8C91-CBA5B72C6599}"/>
              </a:ext>
            </a:extLst>
          </p:cNvPr>
          <p:cNvSpPr>
            <a:spLocks noGrp="1"/>
          </p:cNvSpPr>
          <p:nvPr>
            <p:ph type="title"/>
          </p:nvPr>
        </p:nvSpPr>
        <p:spPr>
          <a:xfrm>
            <a:off x="628650" y="564203"/>
            <a:ext cx="7886700" cy="295197"/>
          </a:xfrm>
        </p:spPr>
        <p:txBody>
          <a:bodyPr>
            <a:noAutofit/>
          </a:bodyPr>
          <a:lstStyle>
            <a:lvl1pPr>
              <a:defRPr sz="2400" b="1" i="0">
                <a:latin typeface="Barlow Semi Condensed" pitchFamily="2" charset="77"/>
                <a:cs typeface="Arial Black" panose="020B0604020202020204" pitchFamily="34" charset="0"/>
              </a:defRPr>
            </a:lvl1pPr>
          </a:lstStyle>
          <a:p>
            <a:r>
              <a:rPr lang="de-DE"/>
              <a:t>Mastertitelformat bearbeiten</a:t>
            </a:r>
            <a:endParaRPr lang="en-US" dirty="0"/>
          </a:p>
        </p:txBody>
      </p:sp>
      <p:sp>
        <p:nvSpPr>
          <p:cNvPr id="24" name="Textplatzhalter 3">
            <a:extLst>
              <a:ext uri="{FF2B5EF4-FFF2-40B4-BE49-F238E27FC236}">
                <a16:creationId xmlns:a16="http://schemas.microsoft.com/office/drawing/2014/main" id="{46015DFC-BBA8-7243-B60E-9D0A9C0907E3}"/>
              </a:ext>
            </a:extLst>
          </p:cNvPr>
          <p:cNvSpPr>
            <a:spLocks noGrp="1"/>
          </p:cNvSpPr>
          <p:nvPr>
            <p:ph type="body" sz="quarter" idx="19"/>
          </p:nvPr>
        </p:nvSpPr>
        <p:spPr>
          <a:xfrm>
            <a:off x="628650" y="859400"/>
            <a:ext cx="7886700" cy="329572"/>
          </a:xfrm>
        </p:spPr>
        <p:txBody>
          <a:bodyPr>
            <a:noAutofit/>
          </a:bodyPr>
          <a:lstStyle>
            <a:lvl1pPr marL="0" indent="0">
              <a:buNone/>
              <a:defRPr sz="2400" cap="none" baseline="0">
                <a:solidFill>
                  <a:srgbClr val="6638B6"/>
                </a:solidFill>
              </a:defRPr>
            </a:lvl1pPr>
          </a:lstStyle>
          <a:p>
            <a:pPr lvl="0"/>
            <a:r>
              <a:rPr lang="de-DE"/>
              <a:t>Mastertextformat bearbeiten</a:t>
            </a:r>
          </a:p>
        </p:txBody>
      </p:sp>
      <p:sp>
        <p:nvSpPr>
          <p:cNvPr id="4" name="Textplatzhalter 3">
            <a:extLst>
              <a:ext uri="{FF2B5EF4-FFF2-40B4-BE49-F238E27FC236}">
                <a16:creationId xmlns:a16="http://schemas.microsoft.com/office/drawing/2014/main" id="{21C21E34-AA23-264B-BA82-5FED8FECB190}"/>
              </a:ext>
            </a:extLst>
          </p:cNvPr>
          <p:cNvSpPr>
            <a:spLocks noGrp="1"/>
          </p:cNvSpPr>
          <p:nvPr>
            <p:ph type="body" sz="quarter" idx="20"/>
          </p:nvPr>
        </p:nvSpPr>
        <p:spPr>
          <a:xfrm>
            <a:off x="628650" y="2806700"/>
            <a:ext cx="2447925" cy="2341563"/>
          </a:xfrm>
        </p:spPr>
        <p:txBody>
          <a:bodyPr/>
          <a:lstStyle>
            <a:lvl1pPr>
              <a:defRPr sz="2000"/>
            </a:lvl1pPr>
            <a:lvl2pPr>
              <a:defRPr sz="20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7" name="Textplatzhalter 3">
            <a:extLst>
              <a:ext uri="{FF2B5EF4-FFF2-40B4-BE49-F238E27FC236}">
                <a16:creationId xmlns:a16="http://schemas.microsoft.com/office/drawing/2014/main" id="{9DB0B6E9-8343-3141-BC32-5ADDDC7EC75B}"/>
              </a:ext>
            </a:extLst>
          </p:cNvPr>
          <p:cNvSpPr>
            <a:spLocks noGrp="1"/>
          </p:cNvSpPr>
          <p:nvPr>
            <p:ph type="body" sz="quarter" idx="21"/>
          </p:nvPr>
        </p:nvSpPr>
        <p:spPr>
          <a:xfrm>
            <a:off x="3346798" y="2806700"/>
            <a:ext cx="2447925" cy="2341563"/>
          </a:xfrm>
        </p:spPr>
        <p:txBody>
          <a:bodyPr/>
          <a:lstStyle>
            <a:lvl1pPr>
              <a:defRPr sz="2000"/>
            </a:lvl1pPr>
            <a:lvl2pPr>
              <a:defRPr sz="20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8" name="Textplatzhalter 3">
            <a:extLst>
              <a:ext uri="{FF2B5EF4-FFF2-40B4-BE49-F238E27FC236}">
                <a16:creationId xmlns:a16="http://schemas.microsoft.com/office/drawing/2014/main" id="{453E4D20-9400-254E-9413-28CEBA6456F9}"/>
              </a:ext>
            </a:extLst>
          </p:cNvPr>
          <p:cNvSpPr>
            <a:spLocks noGrp="1"/>
          </p:cNvSpPr>
          <p:nvPr>
            <p:ph type="body" sz="quarter" idx="22"/>
          </p:nvPr>
        </p:nvSpPr>
        <p:spPr>
          <a:xfrm>
            <a:off x="6058683" y="2806700"/>
            <a:ext cx="2447925" cy="2341563"/>
          </a:xfrm>
        </p:spPr>
        <p:txBody>
          <a:bodyPr/>
          <a:lstStyle>
            <a:lvl1pPr>
              <a:defRPr sz="2000"/>
            </a:lvl1pPr>
            <a:lvl2pPr>
              <a:defRPr sz="2000"/>
            </a:lvl2pPr>
            <a:lvl3pPr>
              <a:defRPr sz="1800"/>
            </a:lvl3pPr>
            <a:lvl4pPr>
              <a:defRPr sz="1800"/>
            </a:lvl4pPr>
            <a:lvl5pPr>
              <a:defRPr sz="18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5" name="Date Placeholder 3">
            <a:extLst>
              <a:ext uri="{FF2B5EF4-FFF2-40B4-BE49-F238E27FC236}">
                <a16:creationId xmlns:a16="http://schemas.microsoft.com/office/drawing/2014/main" id="{BD93E1C1-F59D-3746-9D34-7EFE465D4E66}"/>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51809D3-2317-564B-A9A4-6B86B4A82F72}" type="datetime1">
              <a:rPr lang="de-DE" noProof="0" smtClean="0"/>
              <a:t>22.01.2022</a:t>
            </a:fld>
            <a:endParaRPr lang="de-DE" noProof="0"/>
          </a:p>
        </p:txBody>
      </p:sp>
      <p:sp>
        <p:nvSpPr>
          <p:cNvPr id="16" name="Footer Placeholder 4">
            <a:extLst>
              <a:ext uri="{FF2B5EF4-FFF2-40B4-BE49-F238E27FC236}">
                <a16:creationId xmlns:a16="http://schemas.microsoft.com/office/drawing/2014/main" id="{1B91F497-1D05-EE4C-B228-493D19A66C63}"/>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Titel Vorname Name, Vorlesungsfach, Semester, Thema der Vorlesung</a:t>
            </a:r>
          </a:p>
        </p:txBody>
      </p:sp>
      <p:sp>
        <p:nvSpPr>
          <p:cNvPr id="19" name="Slide Number Placeholder 5">
            <a:extLst>
              <a:ext uri="{FF2B5EF4-FFF2-40B4-BE49-F238E27FC236}">
                <a16:creationId xmlns:a16="http://schemas.microsoft.com/office/drawing/2014/main" id="{427509F3-5245-5E4C-83F7-D056AE337302}"/>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pic>
        <p:nvPicPr>
          <p:cNvPr id="20" name="Grafik 19">
            <a:extLst>
              <a:ext uri="{FF2B5EF4-FFF2-40B4-BE49-F238E27FC236}">
                <a16:creationId xmlns:a16="http://schemas.microsoft.com/office/drawing/2014/main" id="{850EF2AD-360C-0740-A12D-6B7EB8C31D47}"/>
              </a:ext>
            </a:extLst>
          </p:cNvPr>
          <p:cNvPicPr>
            <a:picLocks noChangeAspect="1"/>
          </p:cNvPicPr>
          <p:nvPr userDrawn="1"/>
        </p:nvPicPr>
        <p:blipFill>
          <a:blip r:embed="rId2"/>
          <a:stretch>
            <a:fillRect/>
          </a:stretch>
        </p:blipFill>
        <p:spPr>
          <a:xfrm>
            <a:off x="8582400" y="180000"/>
            <a:ext cx="361005" cy="361005"/>
          </a:xfrm>
          <a:prstGeom prst="rect">
            <a:avLst/>
          </a:prstGeom>
        </p:spPr>
      </p:pic>
    </p:spTree>
    <p:extLst>
      <p:ext uri="{BB962C8B-B14F-4D97-AF65-F5344CB8AC3E}">
        <p14:creationId xmlns:p14="http://schemas.microsoft.com/office/powerpoint/2010/main" val="2903152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64203"/>
            <a:ext cx="7886700" cy="844703"/>
          </a:xfrm>
          <a:prstGeom prst="rect">
            <a:avLst/>
          </a:prstGeom>
        </p:spPr>
        <p:txBody>
          <a:bodyPr vert="horz" lIns="0" tIns="0" rIns="0" bIns="0" rtlCol="0" anchor="t">
            <a:noAutofit/>
          </a:bodyPr>
          <a:lstStyle/>
          <a:p>
            <a:r>
              <a:rPr lang="de-DE" noProof="0" dirty="0"/>
              <a:t>Mastertitelformat bearbeiten</a:t>
            </a:r>
          </a:p>
        </p:txBody>
      </p:sp>
      <p:sp>
        <p:nvSpPr>
          <p:cNvPr id="7" name="Textplatzhalter 6">
            <a:extLst>
              <a:ext uri="{FF2B5EF4-FFF2-40B4-BE49-F238E27FC236}">
                <a16:creationId xmlns:a16="http://schemas.microsoft.com/office/drawing/2014/main" id="{0BC8787D-1CB1-104A-971E-0A096339F324}"/>
              </a:ext>
            </a:extLst>
          </p:cNvPr>
          <p:cNvSpPr>
            <a:spLocks noGrp="1"/>
          </p:cNvSpPr>
          <p:nvPr>
            <p:ph type="body" idx="1"/>
          </p:nvPr>
        </p:nvSpPr>
        <p:spPr>
          <a:xfrm>
            <a:off x="628650" y="1520825"/>
            <a:ext cx="7886700" cy="3627438"/>
          </a:xfrm>
          <a:prstGeom prst="rect">
            <a:avLst/>
          </a:prstGeom>
        </p:spPr>
        <p:txBody>
          <a:bodyPr vert="horz" lIns="0" tIns="0" rIns="0" bIns="0" rtlCol="0">
            <a:noAutofit/>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8" name="Date Placeholder 3">
            <a:extLst>
              <a:ext uri="{FF2B5EF4-FFF2-40B4-BE49-F238E27FC236}">
                <a16:creationId xmlns:a16="http://schemas.microsoft.com/office/drawing/2014/main" id="{7FCDBF93-2A67-FB4C-A9BF-6447C85F3BAA}"/>
              </a:ext>
            </a:extLst>
          </p:cNvPr>
          <p:cNvSpPr>
            <a:spLocks noGrp="1"/>
          </p:cNvSpPr>
          <p:nvPr>
            <p:ph type="dt" sz="half" idx="2"/>
          </p:nvPr>
        </p:nvSpPr>
        <p:spPr>
          <a:xfrm>
            <a:off x="628650" y="5296959"/>
            <a:ext cx="656626"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fld id="{C51809D3-2317-564B-A9A4-6B86B4A82F72}" type="datetime1">
              <a:rPr lang="de-DE" noProof="0" smtClean="0"/>
              <a:t>22.01.2022</a:t>
            </a:fld>
            <a:endParaRPr lang="de-DE" noProof="0"/>
          </a:p>
        </p:txBody>
      </p:sp>
      <p:sp>
        <p:nvSpPr>
          <p:cNvPr id="9" name="Footer Placeholder 4">
            <a:extLst>
              <a:ext uri="{FF2B5EF4-FFF2-40B4-BE49-F238E27FC236}">
                <a16:creationId xmlns:a16="http://schemas.microsoft.com/office/drawing/2014/main" id="{F592B028-6529-8146-970A-2464E76D7A78}"/>
              </a:ext>
            </a:extLst>
          </p:cNvPr>
          <p:cNvSpPr>
            <a:spLocks noGrp="1"/>
          </p:cNvSpPr>
          <p:nvPr>
            <p:ph type="ftr" sz="quarter" idx="3"/>
          </p:nvPr>
        </p:nvSpPr>
        <p:spPr>
          <a:xfrm>
            <a:off x="1528263" y="5296959"/>
            <a:ext cx="6087474" cy="304271"/>
          </a:xfrm>
          <a:prstGeom prst="rect">
            <a:avLst/>
          </a:prstGeom>
        </p:spPr>
        <p:txBody>
          <a:bodyPr vert="horz" lIns="0" tIns="0" rIns="0" bIns="0" rtlCol="0" anchor="ctr"/>
          <a:lstStyle>
            <a:lvl1pPr algn="l">
              <a:defRPr sz="900" b="0" i="0">
                <a:solidFill>
                  <a:schemeClr val="tx1">
                    <a:tint val="75000"/>
                  </a:schemeClr>
                </a:solidFill>
                <a:latin typeface="Barlow Semi Condensed" pitchFamily="2" charset="77"/>
              </a:defRPr>
            </a:lvl1pPr>
          </a:lstStyle>
          <a:p>
            <a:r>
              <a:rPr lang="de-DE" dirty="0"/>
              <a:t>Titel Vorname Name, Vorlesungsfach, Semester, Thema der Vorlesung</a:t>
            </a:r>
          </a:p>
        </p:txBody>
      </p:sp>
      <p:sp>
        <p:nvSpPr>
          <p:cNvPr id="10" name="Slide Number Placeholder 5">
            <a:extLst>
              <a:ext uri="{FF2B5EF4-FFF2-40B4-BE49-F238E27FC236}">
                <a16:creationId xmlns:a16="http://schemas.microsoft.com/office/drawing/2014/main" id="{EB62E9BA-1C05-0843-B803-F332C78F2306}"/>
              </a:ext>
            </a:extLst>
          </p:cNvPr>
          <p:cNvSpPr>
            <a:spLocks noGrp="1"/>
          </p:cNvSpPr>
          <p:nvPr>
            <p:ph type="sldNum" sz="quarter" idx="4"/>
          </p:nvPr>
        </p:nvSpPr>
        <p:spPr>
          <a:xfrm>
            <a:off x="7858724" y="5296959"/>
            <a:ext cx="656626" cy="304271"/>
          </a:xfrm>
          <a:prstGeom prst="rect">
            <a:avLst/>
          </a:prstGeom>
        </p:spPr>
        <p:txBody>
          <a:bodyPr vert="horz" lIns="0" tIns="0" rIns="0" bIns="0" rtlCol="0" anchor="ctr"/>
          <a:lstStyle>
            <a:lvl1pPr algn="r">
              <a:defRPr sz="900" b="0" i="0">
                <a:solidFill>
                  <a:schemeClr val="tx1">
                    <a:tint val="75000"/>
                  </a:schemeClr>
                </a:solidFill>
                <a:latin typeface="Barlow Semi Condensed" pitchFamily="2" charset="77"/>
              </a:defRPr>
            </a:lvl1pPr>
          </a:lstStyle>
          <a:p>
            <a:fld id="{40FBDD77-1809-6B4A-B67E-246783C079C6}" type="slidenum">
              <a:rPr lang="de-DE" noProof="0" smtClean="0"/>
              <a:pPr/>
              <a:t>‹Nr.›</a:t>
            </a:fld>
            <a:endParaRPr lang="de-DE" noProof="0"/>
          </a:p>
        </p:txBody>
      </p:sp>
    </p:spTree>
    <p:extLst>
      <p:ext uri="{BB962C8B-B14F-4D97-AF65-F5344CB8AC3E}">
        <p14:creationId xmlns:p14="http://schemas.microsoft.com/office/powerpoint/2010/main" val="1682055890"/>
      </p:ext>
    </p:extLst>
  </p:cSld>
  <p:clrMap bg1="lt1" tx1="dk1" bg2="lt2" tx2="dk2" accent1="accent1" accent2="accent2" accent3="accent3" accent4="accent4" accent5="accent5" accent6="accent6" hlink="hlink" folHlink="folHlink"/>
  <p:sldLayoutIdLst>
    <p:sldLayoutId id="2147483688" r:id="rId1"/>
    <p:sldLayoutId id="2147483685" r:id="rId2"/>
    <p:sldLayoutId id="2147483695" r:id="rId3"/>
    <p:sldLayoutId id="2147483694" r:id="rId4"/>
    <p:sldLayoutId id="2147483662" r:id="rId5"/>
    <p:sldLayoutId id="2147483705" r:id="rId6"/>
    <p:sldLayoutId id="2147483696" r:id="rId7"/>
    <p:sldLayoutId id="2147483676" r:id="rId8"/>
    <p:sldLayoutId id="2147483675" r:id="rId9"/>
    <p:sldLayoutId id="2147483665" r:id="rId10"/>
    <p:sldLayoutId id="2147483669" r:id="rId11"/>
    <p:sldLayoutId id="2147483697" r:id="rId12"/>
    <p:sldLayoutId id="2147483691" r:id="rId13"/>
    <p:sldLayoutId id="2147483698" r:id="rId14"/>
    <p:sldLayoutId id="2147483679" r:id="rId15"/>
    <p:sldLayoutId id="2147483699" r:id="rId16"/>
    <p:sldLayoutId id="2147483692" r:id="rId17"/>
    <p:sldLayoutId id="2147483693" r:id="rId18"/>
    <p:sldLayoutId id="2147483706" r:id="rId19"/>
    <p:sldLayoutId id="2147483703" r:id="rId20"/>
    <p:sldLayoutId id="2147483661" r:id="rId21"/>
  </p:sldLayoutIdLst>
  <p:hf hdr="0"/>
  <p:txStyles>
    <p:titleStyle>
      <a:lvl1pPr algn="l" defTabSz="685800" rtl="0" eaLnBrk="1" latinLnBrk="0" hangingPunct="1">
        <a:lnSpc>
          <a:spcPct val="90000"/>
        </a:lnSpc>
        <a:spcBef>
          <a:spcPct val="0"/>
        </a:spcBef>
        <a:buNone/>
        <a:defRPr sz="2400" b="1" i="0" kern="1200" cap="none" baseline="0">
          <a:solidFill>
            <a:srgbClr val="6638B6"/>
          </a:solidFill>
          <a:latin typeface="Barlow Semi Condensed" pitchFamily="2" charset="77"/>
          <a:ea typeface="+mj-ea"/>
          <a:cs typeface="Arial Black" panose="020B0604020202020204" pitchFamily="34" charset="0"/>
        </a:defRPr>
      </a:lvl1pPr>
    </p:titleStyle>
    <p:bodyStyle>
      <a:lvl1pPr marL="144000" indent="-144000" algn="l" defTabSz="685800" rtl="0" eaLnBrk="1" latinLnBrk="0" hangingPunct="1">
        <a:lnSpc>
          <a:spcPct val="110000"/>
        </a:lnSpc>
        <a:spcBef>
          <a:spcPts val="750"/>
        </a:spcBef>
        <a:buFont typeface="Arial" panose="020B0604020202020204" pitchFamily="34" charset="0"/>
        <a:buChar char="•"/>
        <a:defRPr sz="2000" b="0" i="0" kern="1200" spc="10" baseline="0">
          <a:solidFill>
            <a:schemeClr val="tx1"/>
          </a:solidFill>
          <a:latin typeface="Barlow Semi Condensed" pitchFamily="2" charset="77"/>
          <a:ea typeface="+mn-ea"/>
          <a:cs typeface="Arial" panose="020B0604020202020204" pitchFamily="34" charset="0"/>
        </a:defRPr>
      </a:lvl1pPr>
      <a:lvl2pPr marL="288000" indent="-144000" algn="l" defTabSz="685800" rtl="0" eaLnBrk="1" latinLnBrk="0" hangingPunct="1">
        <a:lnSpc>
          <a:spcPct val="110000"/>
        </a:lnSpc>
        <a:spcBef>
          <a:spcPts val="375"/>
        </a:spcBef>
        <a:buFont typeface="Arial" panose="020B0604020202020204" pitchFamily="34" charset="0"/>
        <a:buChar char="•"/>
        <a:defRPr sz="2000" b="0" i="0" kern="1200" spc="10" baseline="0">
          <a:solidFill>
            <a:schemeClr val="tx1"/>
          </a:solidFill>
          <a:latin typeface="Barlow Semi Condensed" pitchFamily="2" charset="77"/>
          <a:ea typeface="+mn-ea"/>
          <a:cs typeface="Arial" panose="020B0604020202020204" pitchFamily="34" charset="0"/>
        </a:defRPr>
      </a:lvl2pPr>
      <a:lvl3pPr marL="432000" indent="-144000" algn="l" defTabSz="685800" rtl="0" eaLnBrk="1" latinLnBrk="0" hangingPunct="1">
        <a:lnSpc>
          <a:spcPct val="110000"/>
        </a:lnSpc>
        <a:spcBef>
          <a:spcPts val="375"/>
        </a:spcBef>
        <a:buFont typeface="Arial" panose="020B0604020202020204" pitchFamily="34" charset="0"/>
        <a:buChar char="•"/>
        <a:defRPr sz="1800" b="0" i="0" kern="1200" spc="10" baseline="0">
          <a:solidFill>
            <a:schemeClr val="tx1"/>
          </a:solidFill>
          <a:latin typeface="Barlow Semi Condensed" pitchFamily="2" charset="77"/>
          <a:ea typeface="+mn-ea"/>
          <a:cs typeface="Arial" panose="020B0604020202020204" pitchFamily="34" charset="0"/>
        </a:defRPr>
      </a:lvl3pPr>
      <a:lvl4pPr marL="576000" indent="-144000" algn="l" defTabSz="685800" rtl="0" eaLnBrk="1" latinLnBrk="0" hangingPunct="1">
        <a:lnSpc>
          <a:spcPct val="110000"/>
        </a:lnSpc>
        <a:spcBef>
          <a:spcPts val="375"/>
        </a:spcBef>
        <a:buFont typeface="Arial" panose="020B0604020202020204" pitchFamily="34" charset="0"/>
        <a:buChar char="•"/>
        <a:defRPr sz="1800" b="0" i="0" kern="1200" spc="10" baseline="0">
          <a:solidFill>
            <a:schemeClr val="tx1"/>
          </a:solidFill>
          <a:latin typeface="Barlow Semi Condensed" pitchFamily="2" charset="77"/>
          <a:ea typeface="+mn-ea"/>
          <a:cs typeface="Arial" panose="020B0604020202020204" pitchFamily="34" charset="0"/>
        </a:defRPr>
      </a:lvl4pPr>
      <a:lvl5pPr marL="720000" indent="-144000" algn="l" defTabSz="685800" rtl="0" eaLnBrk="1" latinLnBrk="0" hangingPunct="1">
        <a:lnSpc>
          <a:spcPct val="110000"/>
        </a:lnSpc>
        <a:spcBef>
          <a:spcPts val="375"/>
        </a:spcBef>
        <a:buFont typeface="Arial" panose="020B0604020202020204" pitchFamily="34" charset="0"/>
        <a:buChar char="•"/>
        <a:defRPr sz="1800" b="0" i="0" kern="1200" spc="10" baseline="0">
          <a:solidFill>
            <a:schemeClr val="tx1"/>
          </a:solidFill>
          <a:latin typeface="Barlow Semi Condensed" pitchFamily="2"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s://unsplash.com/@onefabian?utm_source=unsplash&amp;utm_medium=referral&amp;utm_content=creditCopyText"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s://unsplash.com/s/photos/road?utm_source=unsplash&amp;utm_medium=referral&amp;utm_content=creditCopyTex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hyperlink" Target="https://unsplash.com/@sortino?utm_source=unsplash&amp;utm_medium=referral&amp;utm_content=creditCopyText" TargetMode="External"/><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hyperlink" Target="https://unsplash.com/s/photos/road?utm_source=unsplash&amp;utm_medium=referral&amp;utm_content=creditCopyText" TargetMode="External"/></Relationships>
</file>

<file path=ppt/slides/_rels/slide51.xml.rels><?xml version="1.0" encoding="UTF-8" standalone="yes"?>
<Relationships xmlns="http://schemas.openxmlformats.org/package/2006/relationships"><Relationship Id="rId2" Type="http://schemas.openxmlformats.org/officeDocument/2006/relationships/hyperlink" Target="https://elearning.rwu.de/mod/board/view.php?id=141449"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unsplash.com/@nasa?utm_source=unsplash&amp;utm_medium=referral&amp;utm_content=creditCopyText" TargetMode="External"/><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hyperlink" Target="https://unsplash.com/s/photos/world?utm_source=unsplash&amp;utm_medium=referral&amp;utm_content=creditCopyText"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unsplash.com/@asthetik?utm_source=unsplash&amp;utm_medium=referral&amp;utm_content=creditCopyText" TargetMode="External"/><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hyperlink" Target="https://unsplash.com/s/photos/cup-of-coffee?utm_source=unsplash&amp;utm_medium=referral&amp;utm_content=creditCopyText"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unsplash.com/@alexjones?utm_source=unsplash&amp;utm_medium=referral&amp;utm_content=creditCopyText" TargetMode="External"/><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hyperlink" Target="https://unsplash.com/s/photos/dirty-work?utm_source=unsplash&amp;utm_medium=referral&amp;utm_content=creditCopyTex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ocs.google.com/presentation/d/15RVD2pdJW83JpRLZcWyaZ51Af71ERufsAv10zbLKx50/edit?usp=sharing"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https://unsplash.com/@asthetik?utm_source=unsplash&amp;utm_medium=referral&amp;utm_content=creditCopyText" TargetMode="External"/><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hyperlink" Target="https://unsplash.com/s/photos/cup-of-coffee?utm_source=unsplash&amp;utm_medium=referral&amp;utm_content=creditCopyText"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unsplash.com/@t_galler?utm_source=unsplash&amp;utm_medium=referral&amp;utm_content=creditCopyText" TargetMode="External"/><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hyperlink" Target="https://unsplash.com/s/photos/milestone?utm_source=unsplash&amp;utm_medium=referral&amp;utm_content=creditCopyText"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png"/><Relationship Id="rId1" Type="http://schemas.openxmlformats.org/officeDocument/2006/relationships/slideLayout" Target="../slideLayouts/slideLayout19.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50.png"/></Relationships>
</file>

<file path=ppt/slides/_rels/slide7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E46AA6-F49E-F841-8139-06CACE379E1D}"/>
              </a:ext>
            </a:extLst>
          </p:cNvPr>
          <p:cNvSpPr>
            <a:spLocks noGrp="1"/>
          </p:cNvSpPr>
          <p:nvPr>
            <p:ph type="ctrTitle"/>
          </p:nvPr>
        </p:nvSpPr>
        <p:spPr/>
        <p:txBody>
          <a:bodyPr/>
          <a:lstStyle/>
          <a:p>
            <a:r>
              <a:rPr lang="de-DE" dirty="0"/>
              <a:t>Studium Digitale und SPEND </a:t>
            </a:r>
          </a:p>
        </p:txBody>
      </p:sp>
      <p:sp>
        <p:nvSpPr>
          <p:cNvPr id="3" name="Untertitel 2">
            <a:extLst>
              <a:ext uri="{FF2B5EF4-FFF2-40B4-BE49-F238E27FC236}">
                <a16:creationId xmlns:a16="http://schemas.microsoft.com/office/drawing/2014/main" id="{18A40A30-223A-494E-825F-C0964173B61A}"/>
              </a:ext>
            </a:extLst>
          </p:cNvPr>
          <p:cNvSpPr>
            <a:spLocks noGrp="1"/>
          </p:cNvSpPr>
          <p:nvPr>
            <p:ph type="subTitle" idx="1"/>
          </p:nvPr>
        </p:nvSpPr>
        <p:spPr/>
        <p:txBody>
          <a:bodyPr/>
          <a:lstStyle/>
          <a:p>
            <a:r>
              <a:rPr lang="de-DE" dirty="0" err="1">
                <a:latin typeface="Barlow Semi Condensed Medium" pitchFamily="2" charset="77"/>
              </a:rPr>
              <a:t>www.rwu.de</a:t>
            </a:r>
            <a:br>
              <a:rPr lang="de-DE">
                <a:latin typeface="Barlow Semi Condensed Medium" pitchFamily="2" charset="77"/>
              </a:rPr>
            </a:br>
            <a:r>
              <a:rPr lang="de-DE" err="1">
                <a:latin typeface="Barlow Semi Condensed Medium" pitchFamily="2" charset="77"/>
              </a:rPr>
              <a:t>info@rwu.de</a:t>
            </a:r>
            <a:endParaRPr lang="de-DE">
              <a:latin typeface="Barlow Semi Condensed Medium" pitchFamily="2" charset="77"/>
            </a:endParaRPr>
          </a:p>
        </p:txBody>
      </p:sp>
      <p:sp>
        <p:nvSpPr>
          <p:cNvPr id="4" name="Textplatzhalter 3">
            <a:extLst>
              <a:ext uri="{FF2B5EF4-FFF2-40B4-BE49-F238E27FC236}">
                <a16:creationId xmlns:a16="http://schemas.microsoft.com/office/drawing/2014/main" id="{34F559A8-9DF6-B84A-AAE4-62AA799A08EF}"/>
              </a:ext>
            </a:extLst>
          </p:cNvPr>
          <p:cNvSpPr>
            <a:spLocks noGrp="1"/>
          </p:cNvSpPr>
          <p:nvPr>
            <p:ph type="body" sz="quarter" idx="10"/>
          </p:nvPr>
        </p:nvSpPr>
        <p:spPr/>
        <p:txBody>
          <a:bodyPr/>
          <a:lstStyle/>
          <a:p>
            <a:r>
              <a:rPr lang="de-DE" dirty="0"/>
              <a:t>Interner Kick-Off</a:t>
            </a:r>
          </a:p>
        </p:txBody>
      </p:sp>
    </p:spTree>
    <p:extLst>
      <p:ext uri="{BB962C8B-B14F-4D97-AF65-F5344CB8AC3E}">
        <p14:creationId xmlns:p14="http://schemas.microsoft.com/office/powerpoint/2010/main" val="953621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888E08F-A589-4067-B200-5EF6BD4D5AC7}"/>
              </a:ext>
            </a:extLst>
          </p:cNvPr>
          <p:cNvSpPr>
            <a:spLocks noGrp="1"/>
          </p:cNvSpPr>
          <p:nvPr>
            <p:ph type="sldNum" sz="quarter" idx="4"/>
          </p:nvPr>
        </p:nvSpPr>
        <p:spPr/>
        <p:txBody>
          <a:bodyPr/>
          <a:lstStyle/>
          <a:p>
            <a:fld id="{40FBDD77-1809-6B4A-B67E-246783C079C6}" type="slidenum">
              <a:rPr lang="de-DE" noProof="0" smtClean="0"/>
              <a:pPr/>
              <a:t>10</a:t>
            </a:fld>
            <a:endParaRPr lang="de-DE" noProof="0"/>
          </a:p>
        </p:txBody>
      </p:sp>
      <p:sp>
        <p:nvSpPr>
          <p:cNvPr id="28" name="Textfeld 27">
            <a:extLst>
              <a:ext uri="{FF2B5EF4-FFF2-40B4-BE49-F238E27FC236}">
                <a16:creationId xmlns:a16="http://schemas.microsoft.com/office/drawing/2014/main" id="{84334904-EDBA-4D2F-931D-3CDD5797B8AD}"/>
              </a:ext>
            </a:extLst>
          </p:cNvPr>
          <p:cNvSpPr txBox="1"/>
          <p:nvPr/>
        </p:nvSpPr>
        <p:spPr>
          <a:xfrm>
            <a:off x="334010" y="2139075"/>
            <a:ext cx="6454140" cy="1512784"/>
          </a:xfrm>
          <a:prstGeom prst="rect">
            <a:avLst/>
          </a:prstGeom>
        </p:spPr>
        <p:txBody>
          <a:bodyPr wrap="square" lIns="0" tIns="0" rIns="0" bIns="0" rtlCol="0">
            <a:noAutofit/>
          </a:bodyPr>
          <a:lstStyle/>
          <a:p>
            <a:pPr algn="l">
              <a:lnSpc>
                <a:spcPct val="110000"/>
              </a:lnSpc>
            </a:pPr>
            <a:r>
              <a:rPr lang="de-DE" sz="7800" b="1" dirty="0">
                <a:solidFill>
                  <a:schemeClr val="bg1"/>
                </a:solidFill>
              </a:rPr>
              <a:t>Micro   Degrees</a:t>
            </a:r>
          </a:p>
        </p:txBody>
      </p:sp>
      <p:pic>
        <p:nvPicPr>
          <p:cNvPr id="30" name="!!Lion1">
            <a:extLst>
              <a:ext uri="{FF2B5EF4-FFF2-40B4-BE49-F238E27FC236}">
                <a16:creationId xmlns:a16="http://schemas.microsoft.com/office/drawing/2014/main" id="{6A5D1F32-33A5-42BD-B8B3-1FB643A928B7}"/>
              </a:ext>
            </a:extLst>
          </p:cNvPr>
          <p:cNvPicPr>
            <a:picLocks noChangeAspect="1"/>
          </p:cNvPicPr>
          <p:nvPr/>
        </p:nvPicPr>
        <p:blipFill>
          <a:blip r:embed="rId2"/>
          <a:stretch>
            <a:fillRect/>
          </a:stretch>
        </p:blipFill>
        <p:spPr>
          <a:xfrm>
            <a:off x="2464532" y="2419998"/>
            <a:ext cx="670553" cy="713273"/>
          </a:xfrm>
          <a:prstGeom prst="rect">
            <a:avLst/>
          </a:prstGeom>
        </p:spPr>
      </p:pic>
    </p:spTree>
    <p:extLst>
      <p:ext uri="{BB962C8B-B14F-4D97-AF65-F5344CB8AC3E}">
        <p14:creationId xmlns:p14="http://schemas.microsoft.com/office/powerpoint/2010/main" val="27264741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85B17806-3482-471F-A0D5-C74C656F34FF}"/>
              </a:ext>
            </a:extLst>
          </p:cNvPr>
          <p:cNvSpPr>
            <a:spLocks noGrp="1"/>
          </p:cNvSpPr>
          <p:nvPr>
            <p:ph type="sldNum" sz="quarter" idx="4"/>
          </p:nvPr>
        </p:nvSpPr>
        <p:spPr/>
        <p:txBody>
          <a:bodyPr/>
          <a:lstStyle/>
          <a:p>
            <a:fld id="{40FBDD77-1809-6B4A-B67E-246783C079C6}" type="slidenum">
              <a:rPr lang="de-DE" noProof="0" smtClean="0"/>
              <a:pPr/>
              <a:t>11</a:t>
            </a:fld>
            <a:endParaRPr lang="de-DE" noProof="0"/>
          </a:p>
        </p:txBody>
      </p:sp>
      <p:sp>
        <p:nvSpPr>
          <p:cNvPr id="5" name="Textfeld 4">
            <a:extLst>
              <a:ext uri="{FF2B5EF4-FFF2-40B4-BE49-F238E27FC236}">
                <a16:creationId xmlns:a16="http://schemas.microsoft.com/office/drawing/2014/main" id="{EA6665BB-D92F-4426-847C-7C28FF31CE3B}"/>
              </a:ext>
            </a:extLst>
          </p:cNvPr>
          <p:cNvSpPr txBox="1"/>
          <p:nvPr/>
        </p:nvSpPr>
        <p:spPr>
          <a:xfrm>
            <a:off x="1817075" y="1676400"/>
            <a:ext cx="5838094" cy="2790092"/>
          </a:xfrm>
          <a:prstGeom prst="rect">
            <a:avLst/>
          </a:prstGeom>
        </p:spPr>
        <p:txBody>
          <a:bodyPr wrap="square" lIns="0" tIns="0" rIns="0" bIns="0" rtlCol="0">
            <a:noAutofit/>
          </a:bodyPr>
          <a:lstStyle/>
          <a:p>
            <a:pPr>
              <a:lnSpc>
                <a:spcPct val="110000"/>
              </a:lnSpc>
            </a:pPr>
            <a:r>
              <a:rPr lang="de-DE" sz="3600" i="1" dirty="0">
                <a:solidFill>
                  <a:schemeClr val="bg1"/>
                </a:solidFill>
              </a:rPr>
              <a:t>MicroDegrees sind kleinste Lehr-Lern-Einheiten, die einzelne Kompetenzfacetten fokussieren. </a:t>
            </a:r>
          </a:p>
        </p:txBody>
      </p:sp>
    </p:spTree>
    <p:extLst>
      <p:ext uri="{BB962C8B-B14F-4D97-AF65-F5344CB8AC3E}">
        <p14:creationId xmlns:p14="http://schemas.microsoft.com/office/powerpoint/2010/main" val="2416624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50BA8F9-89E6-46A6-9704-3A8E0192C9A5}"/>
              </a:ext>
            </a:extLst>
          </p:cNvPr>
          <p:cNvSpPr>
            <a:spLocks noGrp="1"/>
          </p:cNvSpPr>
          <p:nvPr>
            <p:ph type="sldNum" sz="quarter" idx="4"/>
          </p:nvPr>
        </p:nvSpPr>
        <p:spPr/>
        <p:txBody>
          <a:bodyPr/>
          <a:lstStyle/>
          <a:p>
            <a:fld id="{40FBDD77-1809-6B4A-B67E-246783C079C6}" type="slidenum">
              <a:rPr lang="de-DE" smtClean="0"/>
              <a:pPr/>
              <a:t>12</a:t>
            </a:fld>
            <a:endParaRPr lang="de-DE"/>
          </a:p>
        </p:txBody>
      </p:sp>
      <p:sp>
        <p:nvSpPr>
          <p:cNvPr id="3" name="Textfeld 2">
            <a:extLst>
              <a:ext uri="{FF2B5EF4-FFF2-40B4-BE49-F238E27FC236}">
                <a16:creationId xmlns:a16="http://schemas.microsoft.com/office/drawing/2014/main" id="{0A879BB6-9E06-4183-A0CA-2A598B08998D}"/>
              </a:ext>
            </a:extLst>
          </p:cNvPr>
          <p:cNvSpPr txBox="1"/>
          <p:nvPr/>
        </p:nvSpPr>
        <p:spPr>
          <a:xfrm>
            <a:off x="769257" y="508000"/>
            <a:ext cx="5486400" cy="957943"/>
          </a:xfrm>
          <a:prstGeom prst="rect">
            <a:avLst/>
          </a:prstGeom>
        </p:spPr>
        <p:txBody>
          <a:bodyPr wrap="square" lIns="0" tIns="0" rIns="0" bIns="0" rtlCol="0">
            <a:noAutofit/>
          </a:bodyPr>
          <a:lstStyle/>
          <a:p>
            <a:pPr algn="l">
              <a:lnSpc>
                <a:spcPct val="110000"/>
              </a:lnSpc>
            </a:pPr>
            <a:r>
              <a:rPr lang="de-DE" sz="3600" b="1" dirty="0">
                <a:solidFill>
                  <a:schemeClr val="bg1"/>
                </a:solidFill>
              </a:rPr>
              <a:t>4 Stufen der </a:t>
            </a:r>
            <a:r>
              <a:rPr lang="de-DE" sz="4000" b="1" dirty="0">
                <a:solidFill>
                  <a:schemeClr val="bg1"/>
                </a:solidFill>
              </a:rPr>
              <a:t>MicroDegrees im Antrag</a:t>
            </a:r>
            <a:endParaRPr lang="de-DE" sz="2000" b="1" dirty="0">
              <a:solidFill>
                <a:schemeClr val="bg1"/>
              </a:solidFill>
            </a:endParaRPr>
          </a:p>
        </p:txBody>
      </p:sp>
      <p:sp>
        <p:nvSpPr>
          <p:cNvPr id="4" name="!!Stufe1">
            <a:extLst>
              <a:ext uri="{FF2B5EF4-FFF2-40B4-BE49-F238E27FC236}">
                <a16:creationId xmlns:a16="http://schemas.microsoft.com/office/drawing/2014/main" id="{3AEDC0AC-EAFA-48D2-B4B7-71413A1E5746}"/>
              </a:ext>
            </a:extLst>
          </p:cNvPr>
          <p:cNvSpPr/>
          <p:nvPr/>
        </p:nvSpPr>
        <p:spPr>
          <a:xfrm>
            <a:off x="1625600" y="4557486"/>
            <a:ext cx="7184571" cy="104374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3200" b="1" dirty="0"/>
              <a:t>StudiumDigitale: Experimentierfeld </a:t>
            </a:r>
          </a:p>
        </p:txBody>
      </p:sp>
      <p:sp>
        <p:nvSpPr>
          <p:cNvPr id="5" name="!!Stufe 2">
            <a:extLst>
              <a:ext uri="{FF2B5EF4-FFF2-40B4-BE49-F238E27FC236}">
                <a16:creationId xmlns:a16="http://schemas.microsoft.com/office/drawing/2014/main" id="{73CF8450-917E-41F0-836C-822DFEB271D8}"/>
              </a:ext>
            </a:extLst>
          </p:cNvPr>
          <p:cNvSpPr/>
          <p:nvPr/>
        </p:nvSpPr>
        <p:spPr>
          <a:xfrm>
            <a:off x="2344058" y="3513742"/>
            <a:ext cx="6466114" cy="104374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3200" b="1" dirty="0"/>
              <a:t>Regellehre</a:t>
            </a:r>
          </a:p>
        </p:txBody>
      </p:sp>
      <p:sp>
        <p:nvSpPr>
          <p:cNvPr id="6" name="!!Stufe 3">
            <a:extLst>
              <a:ext uri="{FF2B5EF4-FFF2-40B4-BE49-F238E27FC236}">
                <a16:creationId xmlns:a16="http://schemas.microsoft.com/office/drawing/2014/main" id="{2262662B-DA19-4646-BCD7-DE3DD53C6BEE}"/>
              </a:ext>
            </a:extLst>
          </p:cNvPr>
          <p:cNvSpPr/>
          <p:nvPr/>
        </p:nvSpPr>
        <p:spPr>
          <a:xfrm>
            <a:off x="3062516" y="2469998"/>
            <a:ext cx="5747656" cy="1043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3200" b="1" dirty="0"/>
              <a:t>Design Pattern</a:t>
            </a:r>
          </a:p>
        </p:txBody>
      </p:sp>
      <p:sp>
        <p:nvSpPr>
          <p:cNvPr id="7" name="!!Stufe 4">
            <a:extLst>
              <a:ext uri="{FF2B5EF4-FFF2-40B4-BE49-F238E27FC236}">
                <a16:creationId xmlns:a16="http://schemas.microsoft.com/office/drawing/2014/main" id="{7F500C3B-C7D6-4BED-9241-D0BE8D191316}"/>
              </a:ext>
            </a:extLst>
          </p:cNvPr>
          <p:cNvSpPr/>
          <p:nvPr/>
        </p:nvSpPr>
        <p:spPr>
          <a:xfrm>
            <a:off x="3780974" y="1426254"/>
            <a:ext cx="5029198" cy="104374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3200" b="1" dirty="0"/>
              <a:t>Für Externe</a:t>
            </a:r>
          </a:p>
        </p:txBody>
      </p:sp>
      <p:sp>
        <p:nvSpPr>
          <p:cNvPr id="8" name="Textfeld 7">
            <a:extLst>
              <a:ext uri="{FF2B5EF4-FFF2-40B4-BE49-F238E27FC236}">
                <a16:creationId xmlns:a16="http://schemas.microsoft.com/office/drawing/2014/main" id="{FDD2FDB6-3C80-4AB5-AE85-2AAB0501F273}"/>
              </a:ext>
            </a:extLst>
          </p:cNvPr>
          <p:cNvSpPr txBox="1"/>
          <p:nvPr/>
        </p:nvSpPr>
        <p:spPr>
          <a:xfrm>
            <a:off x="551543" y="4673600"/>
            <a:ext cx="885371" cy="927630"/>
          </a:xfrm>
          <a:prstGeom prst="rect">
            <a:avLst/>
          </a:prstGeom>
        </p:spPr>
        <p:txBody>
          <a:bodyPr wrap="square" lIns="0" tIns="0" rIns="0" bIns="0" rtlCol="0">
            <a:noAutofit/>
          </a:bodyPr>
          <a:lstStyle/>
          <a:p>
            <a:pPr algn="r">
              <a:lnSpc>
                <a:spcPct val="110000"/>
              </a:lnSpc>
            </a:pPr>
            <a:r>
              <a:rPr lang="de-DE" sz="5400" b="1" dirty="0">
                <a:solidFill>
                  <a:schemeClr val="bg1"/>
                </a:solidFill>
              </a:rPr>
              <a:t>1</a:t>
            </a:r>
            <a:endParaRPr lang="de-DE" sz="2000" b="1" dirty="0">
              <a:solidFill>
                <a:schemeClr val="bg1"/>
              </a:solidFill>
            </a:endParaRPr>
          </a:p>
        </p:txBody>
      </p:sp>
      <p:sp>
        <p:nvSpPr>
          <p:cNvPr id="9" name="Textfeld 8">
            <a:extLst>
              <a:ext uri="{FF2B5EF4-FFF2-40B4-BE49-F238E27FC236}">
                <a16:creationId xmlns:a16="http://schemas.microsoft.com/office/drawing/2014/main" id="{154B18B2-589A-4967-9FBA-B8FFCAB86083}"/>
              </a:ext>
            </a:extLst>
          </p:cNvPr>
          <p:cNvSpPr txBox="1"/>
          <p:nvPr/>
        </p:nvSpPr>
        <p:spPr>
          <a:xfrm>
            <a:off x="1364344" y="3666142"/>
            <a:ext cx="885371" cy="927630"/>
          </a:xfrm>
          <a:prstGeom prst="rect">
            <a:avLst/>
          </a:prstGeom>
        </p:spPr>
        <p:txBody>
          <a:bodyPr wrap="square" lIns="0" tIns="0" rIns="0" bIns="0" rtlCol="0">
            <a:noAutofit/>
          </a:bodyPr>
          <a:lstStyle/>
          <a:p>
            <a:pPr algn="r">
              <a:lnSpc>
                <a:spcPct val="110000"/>
              </a:lnSpc>
            </a:pPr>
            <a:r>
              <a:rPr lang="de-DE" sz="5400" b="1" dirty="0">
                <a:solidFill>
                  <a:schemeClr val="bg1"/>
                </a:solidFill>
              </a:rPr>
              <a:t>2</a:t>
            </a:r>
            <a:endParaRPr lang="de-DE" sz="2000" b="1" dirty="0">
              <a:solidFill>
                <a:schemeClr val="bg1"/>
              </a:solidFill>
            </a:endParaRPr>
          </a:p>
        </p:txBody>
      </p:sp>
      <p:sp>
        <p:nvSpPr>
          <p:cNvPr id="10" name="Textfeld 9">
            <a:extLst>
              <a:ext uri="{FF2B5EF4-FFF2-40B4-BE49-F238E27FC236}">
                <a16:creationId xmlns:a16="http://schemas.microsoft.com/office/drawing/2014/main" id="{F2A43935-03B4-4689-8056-7F41B3B9E75E}"/>
              </a:ext>
            </a:extLst>
          </p:cNvPr>
          <p:cNvSpPr txBox="1"/>
          <p:nvPr/>
        </p:nvSpPr>
        <p:spPr>
          <a:xfrm>
            <a:off x="2129973" y="2644169"/>
            <a:ext cx="885371" cy="927630"/>
          </a:xfrm>
          <a:prstGeom prst="rect">
            <a:avLst/>
          </a:prstGeom>
        </p:spPr>
        <p:txBody>
          <a:bodyPr wrap="square" lIns="0" tIns="0" rIns="0" bIns="0" rtlCol="0">
            <a:noAutofit/>
          </a:bodyPr>
          <a:lstStyle/>
          <a:p>
            <a:pPr algn="r">
              <a:lnSpc>
                <a:spcPct val="110000"/>
              </a:lnSpc>
            </a:pPr>
            <a:r>
              <a:rPr lang="de-DE" sz="5400" b="1" dirty="0">
                <a:solidFill>
                  <a:schemeClr val="bg1"/>
                </a:solidFill>
              </a:rPr>
              <a:t>3</a:t>
            </a:r>
            <a:endParaRPr lang="de-DE" sz="2000" b="1" dirty="0">
              <a:solidFill>
                <a:schemeClr val="bg1"/>
              </a:solidFill>
            </a:endParaRPr>
          </a:p>
        </p:txBody>
      </p:sp>
      <p:sp>
        <p:nvSpPr>
          <p:cNvPr id="11" name="Textfeld 10">
            <a:extLst>
              <a:ext uri="{FF2B5EF4-FFF2-40B4-BE49-F238E27FC236}">
                <a16:creationId xmlns:a16="http://schemas.microsoft.com/office/drawing/2014/main" id="{F243ABD0-7608-47E6-AD21-2736C3D1D8C7}"/>
              </a:ext>
            </a:extLst>
          </p:cNvPr>
          <p:cNvSpPr txBox="1"/>
          <p:nvPr/>
        </p:nvSpPr>
        <p:spPr>
          <a:xfrm>
            <a:off x="2895603" y="1549096"/>
            <a:ext cx="885371" cy="927630"/>
          </a:xfrm>
          <a:prstGeom prst="rect">
            <a:avLst/>
          </a:prstGeom>
        </p:spPr>
        <p:txBody>
          <a:bodyPr wrap="square" lIns="0" tIns="0" rIns="0" bIns="0" rtlCol="0">
            <a:noAutofit/>
          </a:bodyPr>
          <a:lstStyle/>
          <a:p>
            <a:pPr algn="r">
              <a:lnSpc>
                <a:spcPct val="110000"/>
              </a:lnSpc>
            </a:pPr>
            <a:r>
              <a:rPr lang="de-DE" sz="5400" b="1" dirty="0">
                <a:solidFill>
                  <a:schemeClr val="bg1"/>
                </a:solidFill>
              </a:rPr>
              <a:t>4</a:t>
            </a:r>
            <a:endParaRPr lang="de-DE" sz="2000" b="1" dirty="0">
              <a:solidFill>
                <a:schemeClr val="bg1"/>
              </a:solidFill>
            </a:endParaRPr>
          </a:p>
        </p:txBody>
      </p:sp>
    </p:spTree>
    <p:extLst>
      <p:ext uri="{BB962C8B-B14F-4D97-AF65-F5344CB8AC3E}">
        <p14:creationId xmlns:p14="http://schemas.microsoft.com/office/powerpoint/2010/main" val="12481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50BA8F9-89E6-46A6-9704-3A8E0192C9A5}"/>
              </a:ext>
            </a:extLst>
          </p:cNvPr>
          <p:cNvSpPr>
            <a:spLocks noGrp="1"/>
          </p:cNvSpPr>
          <p:nvPr>
            <p:ph type="sldNum" sz="quarter" idx="4"/>
          </p:nvPr>
        </p:nvSpPr>
        <p:spPr/>
        <p:txBody>
          <a:bodyPr/>
          <a:lstStyle/>
          <a:p>
            <a:fld id="{40FBDD77-1809-6B4A-B67E-246783C079C6}" type="slidenum">
              <a:rPr lang="de-DE" smtClean="0"/>
              <a:pPr/>
              <a:t>13</a:t>
            </a:fld>
            <a:endParaRPr lang="de-DE"/>
          </a:p>
        </p:txBody>
      </p:sp>
      <p:sp>
        <p:nvSpPr>
          <p:cNvPr id="3" name="Textfeld 2">
            <a:extLst>
              <a:ext uri="{FF2B5EF4-FFF2-40B4-BE49-F238E27FC236}">
                <a16:creationId xmlns:a16="http://schemas.microsoft.com/office/drawing/2014/main" id="{0A879BB6-9E06-4183-A0CA-2A598B08998D}"/>
              </a:ext>
            </a:extLst>
          </p:cNvPr>
          <p:cNvSpPr txBox="1"/>
          <p:nvPr/>
        </p:nvSpPr>
        <p:spPr>
          <a:xfrm>
            <a:off x="769257" y="508000"/>
            <a:ext cx="5486400" cy="957943"/>
          </a:xfrm>
          <a:prstGeom prst="rect">
            <a:avLst/>
          </a:prstGeom>
        </p:spPr>
        <p:txBody>
          <a:bodyPr wrap="square" lIns="0" tIns="0" rIns="0" bIns="0" rtlCol="0">
            <a:noAutofit/>
          </a:bodyPr>
          <a:lstStyle/>
          <a:p>
            <a:pPr algn="l">
              <a:lnSpc>
                <a:spcPct val="110000"/>
              </a:lnSpc>
            </a:pPr>
            <a:r>
              <a:rPr lang="de-DE" sz="3600" b="1" dirty="0">
                <a:solidFill>
                  <a:schemeClr val="bg1"/>
                </a:solidFill>
              </a:rPr>
              <a:t>Gestalten des Studiums Digitale</a:t>
            </a:r>
            <a:endParaRPr lang="de-DE" sz="2000" b="1" dirty="0">
              <a:solidFill>
                <a:schemeClr val="bg1"/>
              </a:solidFill>
            </a:endParaRPr>
          </a:p>
        </p:txBody>
      </p:sp>
      <p:sp>
        <p:nvSpPr>
          <p:cNvPr id="4" name="!!Stufe1">
            <a:extLst>
              <a:ext uri="{FF2B5EF4-FFF2-40B4-BE49-F238E27FC236}">
                <a16:creationId xmlns:a16="http://schemas.microsoft.com/office/drawing/2014/main" id="{3AEDC0AC-EAFA-48D2-B4B7-71413A1E5746}"/>
              </a:ext>
            </a:extLst>
          </p:cNvPr>
          <p:cNvSpPr/>
          <p:nvPr/>
        </p:nvSpPr>
        <p:spPr>
          <a:xfrm>
            <a:off x="3054319" y="5149596"/>
            <a:ext cx="3355134" cy="47703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t>Experimentierfeld </a:t>
            </a:r>
          </a:p>
        </p:txBody>
      </p:sp>
      <p:sp>
        <p:nvSpPr>
          <p:cNvPr id="5" name="!!Stufe 2">
            <a:extLst>
              <a:ext uri="{FF2B5EF4-FFF2-40B4-BE49-F238E27FC236}">
                <a16:creationId xmlns:a16="http://schemas.microsoft.com/office/drawing/2014/main" id="{73CF8450-917E-41F0-836C-822DFEB271D8}"/>
              </a:ext>
            </a:extLst>
          </p:cNvPr>
          <p:cNvSpPr/>
          <p:nvPr/>
        </p:nvSpPr>
        <p:spPr>
          <a:xfrm>
            <a:off x="1995447" y="4045419"/>
            <a:ext cx="5679620" cy="110417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t>Regellehre</a:t>
            </a:r>
          </a:p>
        </p:txBody>
      </p:sp>
      <p:sp>
        <p:nvSpPr>
          <p:cNvPr id="6" name="!!Stufe 3">
            <a:extLst>
              <a:ext uri="{FF2B5EF4-FFF2-40B4-BE49-F238E27FC236}">
                <a16:creationId xmlns:a16="http://schemas.microsoft.com/office/drawing/2014/main" id="{2262662B-DA19-4646-BCD7-DE3DD53C6BEE}"/>
              </a:ext>
            </a:extLst>
          </p:cNvPr>
          <p:cNvSpPr/>
          <p:nvPr/>
        </p:nvSpPr>
        <p:spPr>
          <a:xfrm>
            <a:off x="5228114" y="2755354"/>
            <a:ext cx="2958923" cy="1290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t>Design Pattern</a:t>
            </a:r>
          </a:p>
        </p:txBody>
      </p:sp>
      <p:sp>
        <p:nvSpPr>
          <p:cNvPr id="7" name="!!Stufe 4">
            <a:extLst>
              <a:ext uri="{FF2B5EF4-FFF2-40B4-BE49-F238E27FC236}">
                <a16:creationId xmlns:a16="http://schemas.microsoft.com/office/drawing/2014/main" id="{7F500C3B-C7D6-4BED-9241-D0BE8D191316}"/>
              </a:ext>
            </a:extLst>
          </p:cNvPr>
          <p:cNvSpPr/>
          <p:nvPr/>
        </p:nvSpPr>
        <p:spPr>
          <a:xfrm>
            <a:off x="1279331" y="2770625"/>
            <a:ext cx="3198575" cy="127479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t>Für Externe</a:t>
            </a:r>
          </a:p>
        </p:txBody>
      </p:sp>
      <p:sp>
        <p:nvSpPr>
          <p:cNvPr id="12" name="Textfeld 11">
            <a:extLst>
              <a:ext uri="{FF2B5EF4-FFF2-40B4-BE49-F238E27FC236}">
                <a16:creationId xmlns:a16="http://schemas.microsoft.com/office/drawing/2014/main" id="{5AA288A8-1EBE-4C7E-8215-07256516E08E}"/>
              </a:ext>
            </a:extLst>
          </p:cNvPr>
          <p:cNvSpPr txBox="1"/>
          <p:nvPr/>
        </p:nvSpPr>
        <p:spPr>
          <a:xfrm>
            <a:off x="1860799" y="1666448"/>
            <a:ext cx="6734629" cy="834450"/>
          </a:xfrm>
          <a:prstGeom prst="rect">
            <a:avLst/>
          </a:prstGeom>
        </p:spPr>
        <p:txBody>
          <a:bodyPr wrap="square" lIns="0" tIns="0" rIns="0" bIns="0" rtlCol="0">
            <a:noAutofit/>
          </a:bodyPr>
          <a:lstStyle/>
          <a:p>
            <a:pPr algn="l">
              <a:lnSpc>
                <a:spcPct val="110000"/>
              </a:lnSpc>
            </a:pPr>
            <a:r>
              <a:rPr lang="de-DE" sz="6600" b="1" dirty="0">
                <a:solidFill>
                  <a:schemeClr val="bg1"/>
                </a:solidFill>
              </a:rPr>
              <a:t>Studium   Digitale</a:t>
            </a:r>
          </a:p>
        </p:txBody>
      </p:sp>
      <p:pic>
        <p:nvPicPr>
          <p:cNvPr id="13" name="!!Lion1">
            <a:extLst>
              <a:ext uri="{FF2B5EF4-FFF2-40B4-BE49-F238E27FC236}">
                <a16:creationId xmlns:a16="http://schemas.microsoft.com/office/drawing/2014/main" id="{EC705067-7D1D-4F15-A46D-66BD5B059C45}"/>
              </a:ext>
            </a:extLst>
          </p:cNvPr>
          <p:cNvPicPr>
            <a:picLocks noChangeAspect="1"/>
          </p:cNvPicPr>
          <p:nvPr/>
        </p:nvPicPr>
        <p:blipFill>
          <a:blip r:embed="rId2"/>
          <a:stretch>
            <a:fillRect/>
          </a:stretch>
        </p:blipFill>
        <p:spPr>
          <a:xfrm>
            <a:off x="4572000" y="1887217"/>
            <a:ext cx="598533" cy="636665"/>
          </a:xfrm>
          <a:prstGeom prst="rect">
            <a:avLst/>
          </a:prstGeom>
        </p:spPr>
      </p:pic>
    </p:spTree>
    <p:extLst>
      <p:ext uri="{BB962C8B-B14F-4D97-AF65-F5344CB8AC3E}">
        <p14:creationId xmlns:p14="http://schemas.microsoft.com/office/powerpoint/2010/main" val="1056773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F4237C8-F30C-4703-95D9-3365FA6D9A9F}"/>
              </a:ext>
            </a:extLst>
          </p:cNvPr>
          <p:cNvSpPr>
            <a:spLocks noGrp="1"/>
          </p:cNvSpPr>
          <p:nvPr>
            <p:ph type="sldNum" sz="quarter" idx="4"/>
          </p:nvPr>
        </p:nvSpPr>
        <p:spPr/>
        <p:txBody>
          <a:bodyPr/>
          <a:lstStyle/>
          <a:p>
            <a:fld id="{40FBDD77-1809-6B4A-B67E-246783C079C6}" type="slidenum">
              <a:rPr lang="de-DE" smtClean="0"/>
              <a:pPr/>
              <a:t>14</a:t>
            </a:fld>
            <a:endParaRPr lang="de-DE"/>
          </a:p>
        </p:txBody>
      </p:sp>
      <p:sp>
        <p:nvSpPr>
          <p:cNvPr id="4" name="Textfeld 3">
            <a:extLst>
              <a:ext uri="{FF2B5EF4-FFF2-40B4-BE49-F238E27FC236}">
                <a16:creationId xmlns:a16="http://schemas.microsoft.com/office/drawing/2014/main" id="{29FCE893-FA88-49C2-925E-1AB773175293}"/>
              </a:ext>
            </a:extLst>
          </p:cNvPr>
          <p:cNvSpPr txBox="1"/>
          <p:nvPr/>
        </p:nvSpPr>
        <p:spPr>
          <a:xfrm>
            <a:off x="451241" y="234208"/>
            <a:ext cx="5804414" cy="1235007"/>
          </a:xfrm>
          <a:prstGeom prst="rect">
            <a:avLst/>
          </a:prstGeom>
        </p:spPr>
        <p:txBody>
          <a:bodyPr wrap="square" lIns="0" tIns="0" rIns="0" bIns="0" rtlCol="0">
            <a:noAutofit/>
          </a:bodyPr>
          <a:lstStyle/>
          <a:p>
            <a:pPr algn="l">
              <a:lnSpc>
                <a:spcPct val="110000"/>
              </a:lnSpc>
            </a:pPr>
            <a:r>
              <a:rPr lang="de-DE" sz="7800" b="1" dirty="0">
                <a:solidFill>
                  <a:schemeClr val="bg1"/>
                </a:solidFill>
              </a:rPr>
              <a:t>Micro   Degree</a:t>
            </a:r>
          </a:p>
        </p:txBody>
      </p:sp>
      <p:pic>
        <p:nvPicPr>
          <p:cNvPr id="5" name="!!Lion1">
            <a:extLst>
              <a:ext uri="{FF2B5EF4-FFF2-40B4-BE49-F238E27FC236}">
                <a16:creationId xmlns:a16="http://schemas.microsoft.com/office/drawing/2014/main" id="{F61FCD56-2193-4B25-B075-295C481240EE}"/>
              </a:ext>
            </a:extLst>
          </p:cNvPr>
          <p:cNvPicPr>
            <a:picLocks noChangeAspect="1"/>
          </p:cNvPicPr>
          <p:nvPr/>
        </p:nvPicPr>
        <p:blipFill>
          <a:blip r:embed="rId2"/>
          <a:stretch>
            <a:fillRect/>
          </a:stretch>
        </p:blipFill>
        <p:spPr>
          <a:xfrm>
            <a:off x="2581763" y="515131"/>
            <a:ext cx="670553" cy="713273"/>
          </a:xfrm>
          <a:prstGeom prst="rect">
            <a:avLst/>
          </a:prstGeom>
        </p:spPr>
      </p:pic>
      <p:sp>
        <p:nvSpPr>
          <p:cNvPr id="10" name="!!blau">
            <a:extLst>
              <a:ext uri="{FF2B5EF4-FFF2-40B4-BE49-F238E27FC236}">
                <a16:creationId xmlns:a16="http://schemas.microsoft.com/office/drawing/2014/main" id="{C53AACBE-71A7-4ABA-A184-C4D2992F9E1D}"/>
              </a:ext>
            </a:extLst>
          </p:cNvPr>
          <p:cNvSpPr/>
          <p:nvPr/>
        </p:nvSpPr>
        <p:spPr>
          <a:xfrm>
            <a:off x="943883" y="1512709"/>
            <a:ext cx="6095546" cy="889423"/>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1F888020-3746-4DE6-9D19-22205C79033F}"/>
              </a:ext>
            </a:extLst>
          </p:cNvPr>
          <p:cNvSpPr/>
          <p:nvPr/>
        </p:nvSpPr>
        <p:spPr>
          <a:xfrm>
            <a:off x="838376" y="1579667"/>
            <a:ext cx="6175227" cy="782353"/>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6" name="Ellipse 5">
            <a:extLst>
              <a:ext uri="{FF2B5EF4-FFF2-40B4-BE49-F238E27FC236}">
                <a16:creationId xmlns:a16="http://schemas.microsoft.com/office/drawing/2014/main" id="{9D08BDC6-8D52-40A8-B5BF-1CCB705DBDCA}"/>
              </a:ext>
            </a:extLst>
          </p:cNvPr>
          <p:cNvSpPr/>
          <p:nvPr/>
        </p:nvSpPr>
        <p:spPr>
          <a:xfrm>
            <a:off x="369453" y="1509327"/>
            <a:ext cx="969344" cy="8961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D3463623-FB30-46CD-A5CF-C9CAEA2FC74B}"/>
              </a:ext>
            </a:extLst>
          </p:cNvPr>
          <p:cNvSpPr/>
          <p:nvPr/>
        </p:nvSpPr>
        <p:spPr>
          <a:xfrm>
            <a:off x="381176" y="1509327"/>
            <a:ext cx="852693" cy="852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extLst>
              <a:ext uri="{FF2B5EF4-FFF2-40B4-BE49-F238E27FC236}">
                <a16:creationId xmlns:a16="http://schemas.microsoft.com/office/drawing/2014/main" id="{553B5139-C573-4DFC-B8C2-97EEE39ECBFF}"/>
              </a:ext>
            </a:extLst>
          </p:cNvPr>
          <p:cNvSpPr txBox="1"/>
          <p:nvPr/>
        </p:nvSpPr>
        <p:spPr>
          <a:xfrm>
            <a:off x="1334679" y="1552716"/>
            <a:ext cx="1778976" cy="829585"/>
          </a:xfrm>
          <a:prstGeom prst="rect">
            <a:avLst/>
          </a:prstGeom>
        </p:spPr>
        <p:txBody>
          <a:bodyPr wrap="square" lIns="0" tIns="0" rIns="0" bIns="0" rtlCol="0" anchor="ctr">
            <a:noAutofit/>
          </a:bodyPr>
          <a:lstStyle/>
          <a:p>
            <a:pPr algn="ctr">
              <a:lnSpc>
                <a:spcPct val="110000"/>
              </a:lnSpc>
            </a:pPr>
            <a:r>
              <a:rPr lang="de-DE" sz="1800" b="1" dirty="0"/>
              <a:t>Drei Bestandteile</a:t>
            </a:r>
          </a:p>
        </p:txBody>
      </p:sp>
      <p:grpSp>
        <p:nvGrpSpPr>
          <p:cNvPr id="31" name="Group 45">
            <a:extLst>
              <a:ext uri="{FF2B5EF4-FFF2-40B4-BE49-F238E27FC236}">
                <a16:creationId xmlns:a16="http://schemas.microsoft.com/office/drawing/2014/main" id="{6ED513F4-7173-40F4-9F74-B87D425350A6}"/>
              </a:ext>
            </a:extLst>
          </p:cNvPr>
          <p:cNvGrpSpPr>
            <a:grpSpLocks/>
          </p:cNvGrpSpPr>
          <p:nvPr/>
        </p:nvGrpSpPr>
        <p:grpSpPr bwMode="auto">
          <a:xfrm>
            <a:off x="550872" y="1735473"/>
            <a:ext cx="434880" cy="434880"/>
            <a:chOff x="3745" y="796"/>
            <a:chExt cx="302" cy="302"/>
          </a:xfrm>
          <a:solidFill>
            <a:schemeClr val="accent1"/>
          </a:solidFill>
        </p:grpSpPr>
        <p:sp>
          <p:nvSpPr>
            <p:cNvPr id="32" name="Freeform 46">
              <a:extLst>
                <a:ext uri="{FF2B5EF4-FFF2-40B4-BE49-F238E27FC236}">
                  <a16:creationId xmlns:a16="http://schemas.microsoft.com/office/drawing/2014/main" id="{FB104CB6-3B3A-4BD2-889E-00487F281F6C}"/>
                </a:ext>
              </a:extLst>
            </p:cNvPr>
            <p:cNvSpPr>
              <a:spLocks noChangeArrowheads="1"/>
            </p:cNvSpPr>
            <p:nvPr/>
          </p:nvSpPr>
          <p:spPr bwMode="auto">
            <a:xfrm>
              <a:off x="3745" y="796"/>
              <a:ext cx="302" cy="302"/>
            </a:xfrm>
            <a:custGeom>
              <a:avLst/>
              <a:gdLst>
                <a:gd name="T0" fmla="*/ 55 w 1338"/>
                <a:gd name="T1" fmla="*/ 1337 h 1338"/>
                <a:gd name="T2" fmla="*/ 27 w 1338"/>
                <a:gd name="T3" fmla="*/ 1330 h 1338"/>
                <a:gd name="T4" fmla="*/ 0 w 1338"/>
                <a:gd name="T5" fmla="*/ 1282 h 1338"/>
                <a:gd name="T6" fmla="*/ 0 w 1338"/>
                <a:gd name="T7" fmla="*/ 800 h 1338"/>
                <a:gd name="T8" fmla="*/ 27 w 1338"/>
                <a:gd name="T9" fmla="*/ 752 h 1338"/>
                <a:gd name="T10" fmla="*/ 537 w 1338"/>
                <a:gd name="T11" fmla="*/ 745 h 1338"/>
                <a:gd name="T12" fmla="*/ 565 w 1338"/>
                <a:gd name="T13" fmla="*/ 752 h 1338"/>
                <a:gd name="T14" fmla="*/ 592 w 1338"/>
                <a:gd name="T15" fmla="*/ 800 h 1338"/>
                <a:gd name="T16" fmla="*/ 592 w 1338"/>
                <a:gd name="T17" fmla="*/ 1282 h 1338"/>
                <a:gd name="T18" fmla="*/ 585 w 1338"/>
                <a:gd name="T19" fmla="*/ 1310 h 1338"/>
                <a:gd name="T20" fmla="*/ 537 w 1338"/>
                <a:gd name="T21" fmla="*/ 1337 h 1338"/>
                <a:gd name="T22" fmla="*/ 483 w 1338"/>
                <a:gd name="T23" fmla="*/ 1227 h 1338"/>
                <a:gd name="T24" fmla="*/ 110 w 1338"/>
                <a:gd name="T25" fmla="*/ 854 h 1338"/>
                <a:gd name="T26" fmla="*/ 1216 w 1338"/>
                <a:gd name="T27" fmla="*/ 1337 h 1338"/>
                <a:gd name="T28" fmla="*/ 734 w 1338"/>
                <a:gd name="T29" fmla="*/ 1337 h 1338"/>
                <a:gd name="T30" fmla="*/ 686 w 1338"/>
                <a:gd name="T31" fmla="*/ 1310 h 1338"/>
                <a:gd name="T32" fmla="*/ 679 w 1338"/>
                <a:gd name="T33" fmla="*/ 800 h 1338"/>
                <a:gd name="T34" fmla="*/ 686 w 1338"/>
                <a:gd name="T35" fmla="*/ 772 h 1338"/>
                <a:gd name="T36" fmla="*/ 734 w 1338"/>
                <a:gd name="T37" fmla="*/ 745 h 1338"/>
                <a:gd name="T38" fmla="*/ 1216 w 1338"/>
                <a:gd name="T39" fmla="*/ 745 h 1338"/>
                <a:gd name="T40" fmla="*/ 1264 w 1338"/>
                <a:gd name="T41" fmla="*/ 772 h 1338"/>
                <a:gd name="T42" fmla="*/ 1271 w 1338"/>
                <a:gd name="T43" fmla="*/ 800 h 1338"/>
                <a:gd name="T44" fmla="*/ 1271 w 1338"/>
                <a:gd name="T45" fmla="*/ 1282 h 1338"/>
                <a:gd name="T46" fmla="*/ 1244 w 1338"/>
                <a:gd name="T47" fmla="*/ 1330 h 1338"/>
                <a:gd name="T48" fmla="*/ 789 w 1338"/>
                <a:gd name="T49" fmla="*/ 1227 h 1338"/>
                <a:gd name="T50" fmla="*/ 1162 w 1338"/>
                <a:gd name="T51" fmla="*/ 854 h 1338"/>
                <a:gd name="T52" fmla="*/ 789 w 1338"/>
                <a:gd name="T53" fmla="*/ 1227 h 1338"/>
                <a:gd name="T54" fmla="*/ 55 w 1338"/>
                <a:gd name="T55" fmla="*/ 658 h 1338"/>
                <a:gd name="T56" fmla="*/ 27 w 1338"/>
                <a:gd name="T57" fmla="*/ 651 h 1338"/>
                <a:gd name="T58" fmla="*/ 0 w 1338"/>
                <a:gd name="T59" fmla="*/ 603 h 1338"/>
                <a:gd name="T60" fmla="*/ 0 w 1338"/>
                <a:gd name="T61" fmla="*/ 121 h 1338"/>
                <a:gd name="T62" fmla="*/ 27 w 1338"/>
                <a:gd name="T63" fmla="*/ 73 h 1338"/>
                <a:gd name="T64" fmla="*/ 537 w 1338"/>
                <a:gd name="T65" fmla="*/ 66 h 1338"/>
                <a:gd name="T66" fmla="*/ 565 w 1338"/>
                <a:gd name="T67" fmla="*/ 73 h 1338"/>
                <a:gd name="T68" fmla="*/ 592 w 1338"/>
                <a:gd name="T69" fmla="*/ 121 h 1338"/>
                <a:gd name="T70" fmla="*/ 592 w 1338"/>
                <a:gd name="T71" fmla="*/ 603 h 1338"/>
                <a:gd name="T72" fmla="*/ 585 w 1338"/>
                <a:gd name="T73" fmla="*/ 631 h 1338"/>
                <a:gd name="T74" fmla="*/ 537 w 1338"/>
                <a:gd name="T75" fmla="*/ 658 h 1338"/>
                <a:gd name="T76" fmla="*/ 483 w 1338"/>
                <a:gd name="T77" fmla="*/ 548 h 1338"/>
                <a:gd name="T78" fmla="*/ 110 w 1338"/>
                <a:gd name="T79" fmla="*/ 175 h 1338"/>
                <a:gd name="T80" fmla="*/ 1282 w 1338"/>
                <a:gd name="T81" fmla="*/ 0 h 1338"/>
                <a:gd name="T82" fmla="*/ 800 w 1338"/>
                <a:gd name="T83" fmla="*/ 0 h 1338"/>
                <a:gd name="T84" fmla="*/ 752 w 1338"/>
                <a:gd name="T85" fmla="*/ 27 h 1338"/>
                <a:gd name="T86" fmla="*/ 745 w 1338"/>
                <a:gd name="T87" fmla="*/ 537 h 1338"/>
                <a:gd name="T88" fmla="*/ 752 w 1338"/>
                <a:gd name="T89" fmla="*/ 565 h 1338"/>
                <a:gd name="T90" fmla="*/ 800 w 1338"/>
                <a:gd name="T91" fmla="*/ 592 h 1338"/>
                <a:gd name="T92" fmla="*/ 854 w 1338"/>
                <a:gd name="T93" fmla="*/ 110 h 1338"/>
                <a:gd name="T94" fmla="*/ 1227 w 1338"/>
                <a:gd name="T95" fmla="*/ 483 h 1338"/>
                <a:gd name="T96" fmla="*/ 1118 w 1338"/>
                <a:gd name="T97" fmla="*/ 483 h 1338"/>
                <a:gd name="T98" fmla="*/ 1061 w 1338"/>
                <a:gd name="T99" fmla="*/ 515 h 1338"/>
                <a:gd name="T100" fmla="*/ 1052 w 1338"/>
                <a:gd name="T101" fmla="*/ 592 h 1338"/>
                <a:gd name="T102" fmla="*/ 1282 w 1338"/>
                <a:gd name="T103" fmla="*/ 592 h 1338"/>
                <a:gd name="T104" fmla="*/ 1330 w 1338"/>
                <a:gd name="T105" fmla="*/ 565 h 1338"/>
                <a:gd name="T106" fmla="*/ 1337 w 1338"/>
                <a:gd name="T107" fmla="*/ 55 h 1338"/>
                <a:gd name="T108" fmla="*/ 1337 w 1338"/>
                <a:gd name="T109" fmla="*/ 55 h 1338"/>
                <a:gd name="T110" fmla="*/ 1310 w 1338"/>
                <a:gd name="T111" fmla="*/ 7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8" h="1338">
                  <a:moveTo>
                    <a:pt x="537" y="1337"/>
                  </a:moveTo>
                  <a:cubicBezTo>
                    <a:pt x="376" y="1337"/>
                    <a:pt x="216" y="1337"/>
                    <a:pt x="55" y="1337"/>
                  </a:cubicBezTo>
                  <a:lnTo>
                    <a:pt x="55" y="1337"/>
                  </a:lnTo>
                  <a:cubicBezTo>
                    <a:pt x="45" y="1337"/>
                    <a:pt x="35" y="1335"/>
                    <a:pt x="27" y="1330"/>
                  </a:cubicBezTo>
                  <a:cubicBezTo>
                    <a:pt x="18" y="1325"/>
                    <a:pt x="12" y="1319"/>
                    <a:pt x="7" y="1310"/>
                  </a:cubicBezTo>
                  <a:cubicBezTo>
                    <a:pt x="2" y="1302"/>
                    <a:pt x="0" y="1292"/>
                    <a:pt x="0" y="1282"/>
                  </a:cubicBezTo>
                  <a:cubicBezTo>
                    <a:pt x="0" y="1122"/>
                    <a:pt x="0" y="961"/>
                    <a:pt x="0" y="800"/>
                  </a:cubicBezTo>
                  <a:lnTo>
                    <a:pt x="0" y="800"/>
                  </a:lnTo>
                  <a:cubicBezTo>
                    <a:pt x="0" y="790"/>
                    <a:pt x="2" y="781"/>
                    <a:pt x="7" y="772"/>
                  </a:cubicBezTo>
                  <a:cubicBezTo>
                    <a:pt x="12" y="763"/>
                    <a:pt x="18" y="757"/>
                    <a:pt x="27" y="752"/>
                  </a:cubicBezTo>
                  <a:cubicBezTo>
                    <a:pt x="35" y="747"/>
                    <a:pt x="45" y="745"/>
                    <a:pt x="55" y="745"/>
                  </a:cubicBezTo>
                  <a:cubicBezTo>
                    <a:pt x="216" y="745"/>
                    <a:pt x="376" y="745"/>
                    <a:pt x="537" y="745"/>
                  </a:cubicBezTo>
                  <a:lnTo>
                    <a:pt x="537" y="745"/>
                  </a:lnTo>
                  <a:cubicBezTo>
                    <a:pt x="547" y="745"/>
                    <a:pt x="556" y="747"/>
                    <a:pt x="565" y="752"/>
                  </a:cubicBezTo>
                  <a:cubicBezTo>
                    <a:pt x="574" y="757"/>
                    <a:pt x="580" y="763"/>
                    <a:pt x="585" y="772"/>
                  </a:cubicBezTo>
                  <a:cubicBezTo>
                    <a:pt x="590" y="781"/>
                    <a:pt x="592" y="790"/>
                    <a:pt x="592" y="800"/>
                  </a:cubicBezTo>
                  <a:lnTo>
                    <a:pt x="592" y="800"/>
                  </a:lnTo>
                  <a:cubicBezTo>
                    <a:pt x="592" y="961"/>
                    <a:pt x="592" y="1122"/>
                    <a:pt x="592" y="1282"/>
                  </a:cubicBezTo>
                  <a:lnTo>
                    <a:pt x="592" y="1282"/>
                  </a:lnTo>
                  <a:cubicBezTo>
                    <a:pt x="592" y="1292"/>
                    <a:pt x="590" y="1302"/>
                    <a:pt x="585" y="1310"/>
                  </a:cubicBezTo>
                  <a:cubicBezTo>
                    <a:pt x="580" y="1319"/>
                    <a:pt x="574" y="1325"/>
                    <a:pt x="565" y="1330"/>
                  </a:cubicBezTo>
                  <a:cubicBezTo>
                    <a:pt x="556" y="1335"/>
                    <a:pt x="547" y="1337"/>
                    <a:pt x="537" y="1337"/>
                  </a:cubicBezTo>
                  <a:close/>
                  <a:moveTo>
                    <a:pt x="110" y="1227"/>
                  </a:moveTo>
                  <a:cubicBezTo>
                    <a:pt x="234" y="1227"/>
                    <a:pt x="358" y="1227"/>
                    <a:pt x="483" y="1227"/>
                  </a:cubicBezTo>
                  <a:cubicBezTo>
                    <a:pt x="483" y="1103"/>
                    <a:pt x="483" y="979"/>
                    <a:pt x="483" y="854"/>
                  </a:cubicBezTo>
                  <a:cubicBezTo>
                    <a:pt x="358" y="854"/>
                    <a:pt x="234" y="854"/>
                    <a:pt x="110" y="854"/>
                  </a:cubicBezTo>
                  <a:cubicBezTo>
                    <a:pt x="110" y="979"/>
                    <a:pt x="110" y="1103"/>
                    <a:pt x="110" y="1227"/>
                  </a:cubicBezTo>
                  <a:close/>
                  <a:moveTo>
                    <a:pt x="1216" y="1337"/>
                  </a:moveTo>
                  <a:cubicBezTo>
                    <a:pt x="1056" y="1337"/>
                    <a:pt x="895" y="1337"/>
                    <a:pt x="734" y="1337"/>
                  </a:cubicBezTo>
                  <a:lnTo>
                    <a:pt x="734" y="1337"/>
                  </a:lnTo>
                  <a:cubicBezTo>
                    <a:pt x="724" y="1337"/>
                    <a:pt x="715" y="1335"/>
                    <a:pt x="706" y="1330"/>
                  </a:cubicBezTo>
                  <a:cubicBezTo>
                    <a:pt x="698" y="1325"/>
                    <a:pt x="691" y="1319"/>
                    <a:pt x="686" y="1310"/>
                  </a:cubicBezTo>
                  <a:cubicBezTo>
                    <a:pt x="681" y="1302"/>
                    <a:pt x="679" y="1292"/>
                    <a:pt x="679" y="1282"/>
                  </a:cubicBezTo>
                  <a:cubicBezTo>
                    <a:pt x="679" y="1122"/>
                    <a:pt x="679" y="961"/>
                    <a:pt x="679" y="800"/>
                  </a:cubicBezTo>
                  <a:lnTo>
                    <a:pt x="679" y="800"/>
                  </a:lnTo>
                  <a:cubicBezTo>
                    <a:pt x="679" y="790"/>
                    <a:pt x="681" y="781"/>
                    <a:pt x="686" y="772"/>
                  </a:cubicBezTo>
                  <a:cubicBezTo>
                    <a:pt x="691" y="763"/>
                    <a:pt x="698" y="757"/>
                    <a:pt x="706" y="752"/>
                  </a:cubicBezTo>
                  <a:cubicBezTo>
                    <a:pt x="715" y="747"/>
                    <a:pt x="724" y="745"/>
                    <a:pt x="734" y="745"/>
                  </a:cubicBezTo>
                  <a:cubicBezTo>
                    <a:pt x="895" y="745"/>
                    <a:pt x="1056" y="745"/>
                    <a:pt x="1216" y="745"/>
                  </a:cubicBezTo>
                  <a:lnTo>
                    <a:pt x="1216" y="745"/>
                  </a:lnTo>
                  <a:cubicBezTo>
                    <a:pt x="1226" y="745"/>
                    <a:pt x="1235" y="747"/>
                    <a:pt x="1244" y="752"/>
                  </a:cubicBezTo>
                  <a:cubicBezTo>
                    <a:pt x="1253" y="757"/>
                    <a:pt x="1259" y="763"/>
                    <a:pt x="1264" y="772"/>
                  </a:cubicBezTo>
                  <a:cubicBezTo>
                    <a:pt x="1269" y="781"/>
                    <a:pt x="1271" y="790"/>
                    <a:pt x="1271" y="800"/>
                  </a:cubicBezTo>
                  <a:lnTo>
                    <a:pt x="1271" y="800"/>
                  </a:lnTo>
                  <a:cubicBezTo>
                    <a:pt x="1271" y="961"/>
                    <a:pt x="1271" y="1122"/>
                    <a:pt x="1271" y="1282"/>
                  </a:cubicBezTo>
                  <a:lnTo>
                    <a:pt x="1271" y="1282"/>
                  </a:lnTo>
                  <a:cubicBezTo>
                    <a:pt x="1271" y="1292"/>
                    <a:pt x="1269" y="1302"/>
                    <a:pt x="1264" y="1310"/>
                  </a:cubicBezTo>
                  <a:cubicBezTo>
                    <a:pt x="1259" y="1319"/>
                    <a:pt x="1253" y="1325"/>
                    <a:pt x="1244" y="1330"/>
                  </a:cubicBezTo>
                  <a:cubicBezTo>
                    <a:pt x="1235" y="1335"/>
                    <a:pt x="1226" y="1337"/>
                    <a:pt x="1216" y="1337"/>
                  </a:cubicBezTo>
                  <a:close/>
                  <a:moveTo>
                    <a:pt x="789" y="1227"/>
                  </a:moveTo>
                  <a:cubicBezTo>
                    <a:pt x="914" y="1227"/>
                    <a:pt x="1038" y="1227"/>
                    <a:pt x="1162" y="1227"/>
                  </a:cubicBezTo>
                  <a:cubicBezTo>
                    <a:pt x="1162" y="1103"/>
                    <a:pt x="1162" y="979"/>
                    <a:pt x="1162" y="854"/>
                  </a:cubicBezTo>
                  <a:cubicBezTo>
                    <a:pt x="1038" y="854"/>
                    <a:pt x="914" y="854"/>
                    <a:pt x="789" y="854"/>
                  </a:cubicBezTo>
                  <a:cubicBezTo>
                    <a:pt x="789" y="979"/>
                    <a:pt x="789" y="1103"/>
                    <a:pt x="789" y="1227"/>
                  </a:cubicBezTo>
                  <a:close/>
                  <a:moveTo>
                    <a:pt x="537" y="658"/>
                  </a:moveTo>
                  <a:cubicBezTo>
                    <a:pt x="376" y="658"/>
                    <a:pt x="216" y="658"/>
                    <a:pt x="55" y="658"/>
                  </a:cubicBezTo>
                  <a:lnTo>
                    <a:pt x="55" y="658"/>
                  </a:lnTo>
                  <a:cubicBezTo>
                    <a:pt x="45" y="658"/>
                    <a:pt x="35" y="656"/>
                    <a:pt x="27" y="651"/>
                  </a:cubicBezTo>
                  <a:cubicBezTo>
                    <a:pt x="18" y="646"/>
                    <a:pt x="12" y="639"/>
                    <a:pt x="7" y="631"/>
                  </a:cubicBezTo>
                  <a:cubicBezTo>
                    <a:pt x="2" y="622"/>
                    <a:pt x="0" y="613"/>
                    <a:pt x="0" y="603"/>
                  </a:cubicBezTo>
                  <a:cubicBezTo>
                    <a:pt x="0" y="442"/>
                    <a:pt x="0" y="281"/>
                    <a:pt x="0" y="121"/>
                  </a:cubicBezTo>
                  <a:lnTo>
                    <a:pt x="0" y="121"/>
                  </a:lnTo>
                  <a:cubicBezTo>
                    <a:pt x="0" y="111"/>
                    <a:pt x="2" y="102"/>
                    <a:pt x="7" y="93"/>
                  </a:cubicBezTo>
                  <a:cubicBezTo>
                    <a:pt x="12" y="84"/>
                    <a:pt x="18" y="78"/>
                    <a:pt x="27" y="73"/>
                  </a:cubicBezTo>
                  <a:cubicBezTo>
                    <a:pt x="35" y="68"/>
                    <a:pt x="45" y="66"/>
                    <a:pt x="55" y="66"/>
                  </a:cubicBezTo>
                  <a:cubicBezTo>
                    <a:pt x="216" y="66"/>
                    <a:pt x="376" y="66"/>
                    <a:pt x="537" y="66"/>
                  </a:cubicBezTo>
                  <a:lnTo>
                    <a:pt x="537" y="66"/>
                  </a:lnTo>
                  <a:cubicBezTo>
                    <a:pt x="547" y="66"/>
                    <a:pt x="556" y="68"/>
                    <a:pt x="565" y="73"/>
                  </a:cubicBezTo>
                  <a:cubicBezTo>
                    <a:pt x="574" y="78"/>
                    <a:pt x="580" y="84"/>
                    <a:pt x="585" y="93"/>
                  </a:cubicBezTo>
                  <a:cubicBezTo>
                    <a:pt x="590" y="102"/>
                    <a:pt x="592" y="111"/>
                    <a:pt x="592" y="121"/>
                  </a:cubicBezTo>
                  <a:lnTo>
                    <a:pt x="592" y="121"/>
                  </a:lnTo>
                  <a:cubicBezTo>
                    <a:pt x="592" y="281"/>
                    <a:pt x="592" y="442"/>
                    <a:pt x="592" y="603"/>
                  </a:cubicBezTo>
                  <a:lnTo>
                    <a:pt x="592" y="603"/>
                  </a:lnTo>
                  <a:cubicBezTo>
                    <a:pt x="592" y="613"/>
                    <a:pt x="590" y="622"/>
                    <a:pt x="585" y="631"/>
                  </a:cubicBezTo>
                  <a:cubicBezTo>
                    <a:pt x="580" y="639"/>
                    <a:pt x="574" y="646"/>
                    <a:pt x="565" y="651"/>
                  </a:cubicBezTo>
                  <a:cubicBezTo>
                    <a:pt x="556" y="656"/>
                    <a:pt x="547" y="658"/>
                    <a:pt x="537" y="658"/>
                  </a:cubicBezTo>
                  <a:close/>
                  <a:moveTo>
                    <a:pt x="110" y="548"/>
                  </a:moveTo>
                  <a:cubicBezTo>
                    <a:pt x="234" y="548"/>
                    <a:pt x="358" y="548"/>
                    <a:pt x="483" y="548"/>
                  </a:cubicBezTo>
                  <a:cubicBezTo>
                    <a:pt x="483" y="423"/>
                    <a:pt x="483" y="299"/>
                    <a:pt x="483" y="175"/>
                  </a:cubicBezTo>
                  <a:cubicBezTo>
                    <a:pt x="358" y="175"/>
                    <a:pt x="234" y="175"/>
                    <a:pt x="110" y="175"/>
                  </a:cubicBezTo>
                  <a:cubicBezTo>
                    <a:pt x="110" y="299"/>
                    <a:pt x="110" y="423"/>
                    <a:pt x="110" y="548"/>
                  </a:cubicBezTo>
                  <a:close/>
                  <a:moveTo>
                    <a:pt x="1282" y="0"/>
                  </a:moveTo>
                  <a:cubicBezTo>
                    <a:pt x="1122" y="0"/>
                    <a:pt x="961" y="0"/>
                    <a:pt x="800" y="0"/>
                  </a:cubicBezTo>
                  <a:lnTo>
                    <a:pt x="800" y="0"/>
                  </a:lnTo>
                  <a:cubicBezTo>
                    <a:pt x="790" y="0"/>
                    <a:pt x="781" y="2"/>
                    <a:pt x="772" y="7"/>
                  </a:cubicBezTo>
                  <a:cubicBezTo>
                    <a:pt x="763" y="12"/>
                    <a:pt x="757" y="18"/>
                    <a:pt x="752" y="27"/>
                  </a:cubicBezTo>
                  <a:cubicBezTo>
                    <a:pt x="747" y="35"/>
                    <a:pt x="745" y="45"/>
                    <a:pt x="745" y="55"/>
                  </a:cubicBezTo>
                  <a:cubicBezTo>
                    <a:pt x="745" y="216"/>
                    <a:pt x="745" y="376"/>
                    <a:pt x="745" y="537"/>
                  </a:cubicBezTo>
                  <a:lnTo>
                    <a:pt x="745" y="537"/>
                  </a:lnTo>
                  <a:cubicBezTo>
                    <a:pt x="745" y="547"/>
                    <a:pt x="747" y="556"/>
                    <a:pt x="752" y="565"/>
                  </a:cubicBezTo>
                  <a:cubicBezTo>
                    <a:pt x="757" y="574"/>
                    <a:pt x="763" y="580"/>
                    <a:pt x="772" y="585"/>
                  </a:cubicBezTo>
                  <a:cubicBezTo>
                    <a:pt x="781" y="590"/>
                    <a:pt x="790" y="592"/>
                    <a:pt x="800" y="592"/>
                  </a:cubicBezTo>
                  <a:cubicBezTo>
                    <a:pt x="818" y="592"/>
                    <a:pt x="836" y="592"/>
                    <a:pt x="854" y="592"/>
                  </a:cubicBezTo>
                  <a:cubicBezTo>
                    <a:pt x="854" y="431"/>
                    <a:pt x="854" y="270"/>
                    <a:pt x="854" y="110"/>
                  </a:cubicBezTo>
                  <a:cubicBezTo>
                    <a:pt x="979" y="110"/>
                    <a:pt x="1103" y="110"/>
                    <a:pt x="1227" y="110"/>
                  </a:cubicBezTo>
                  <a:cubicBezTo>
                    <a:pt x="1227" y="234"/>
                    <a:pt x="1227" y="358"/>
                    <a:pt x="1227" y="483"/>
                  </a:cubicBezTo>
                  <a:cubicBezTo>
                    <a:pt x="1191" y="483"/>
                    <a:pt x="1154" y="483"/>
                    <a:pt x="1118" y="483"/>
                  </a:cubicBezTo>
                  <a:lnTo>
                    <a:pt x="1118" y="483"/>
                  </a:lnTo>
                  <a:cubicBezTo>
                    <a:pt x="1106" y="483"/>
                    <a:pt x="1096" y="485"/>
                    <a:pt x="1085" y="491"/>
                  </a:cubicBezTo>
                  <a:cubicBezTo>
                    <a:pt x="1075" y="497"/>
                    <a:pt x="1067" y="504"/>
                    <a:pt x="1061" y="515"/>
                  </a:cubicBezTo>
                  <a:cubicBezTo>
                    <a:pt x="1055" y="525"/>
                    <a:pt x="1052" y="536"/>
                    <a:pt x="1052" y="548"/>
                  </a:cubicBezTo>
                  <a:cubicBezTo>
                    <a:pt x="1052" y="562"/>
                    <a:pt x="1052" y="577"/>
                    <a:pt x="1052" y="592"/>
                  </a:cubicBezTo>
                  <a:cubicBezTo>
                    <a:pt x="1129" y="592"/>
                    <a:pt x="1205" y="592"/>
                    <a:pt x="1282" y="592"/>
                  </a:cubicBezTo>
                  <a:lnTo>
                    <a:pt x="1282" y="592"/>
                  </a:lnTo>
                  <a:cubicBezTo>
                    <a:pt x="1292" y="592"/>
                    <a:pt x="1302" y="590"/>
                    <a:pt x="1310" y="585"/>
                  </a:cubicBezTo>
                  <a:cubicBezTo>
                    <a:pt x="1319" y="580"/>
                    <a:pt x="1325" y="574"/>
                    <a:pt x="1330" y="565"/>
                  </a:cubicBezTo>
                  <a:cubicBezTo>
                    <a:pt x="1335" y="556"/>
                    <a:pt x="1337" y="547"/>
                    <a:pt x="1337" y="537"/>
                  </a:cubicBezTo>
                  <a:cubicBezTo>
                    <a:pt x="1337" y="376"/>
                    <a:pt x="1337" y="216"/>
                    <a:pt x="1337" y="55"/>
                  </a:cubicBezTo>
                  <a:lnTo>
                    <a:pt x="1337" y="55"/>
                  </a:lnTo>
                  <a:lnTo>
                    <a:pt x="1337" y="55"/>
                  </a:lnTo>
                  <a:cubicBezTo>
                    <a:pt x="1337" y="45"/>
                    <a:pt x="1335" y="35"/>
                    <a:pt x="1330" y="27"/>
                  </a:cubicBezTo>
                  <a:cubicBezTo>
                    <a:pt x="1325" y="18"/>
                    <a:pt x="1319" y="12"/>
                    <a:pt x="1310" y="7"/>
                  </a:cubicBezTo>
                  <a:cubicBezTo>
                    <a:pt x="1302" y="2"/>
                    <a:pt x="1292" y="0"/>
                    <a:pt x="1282" y="0"/>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sp>
        <p:nvSpPr>
          <p:cNvPr id="14" name="Rechteck: abgerundete Ecken 13">
            <a:extLst>
              <a:ext uri="{FF2B5EF4-FFF2-40B4-BE49-F238E27FC236}">
                <a16:creationId xmlns:a16="http://schemas.microsoft.com/office/drawing/2014/main" id="{BCEFA2DF-FF31-4CB0-A1C7-57E07F2B54B8}"/>
              </a:ext>
            </a:extLst>
          </p:cNvPr>
          <p:cNvSpPr/>
          <p:nvPr/>
        </p:nvSpPr>
        <p:spPr>
          <a:xfrm>
            <a:off x="950309" y="2510843"/>
            <a:ext cx="6093062" cy="889423"/>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abgerundete Ecken 14">
            <a:extLst>
              <a:ext uri="{FF2B5EF4-FFF2-40B4-BE49-F238E27FC236}">
                <a16:creationId xmlns:a16="http://schemas.microsoft.com/office/drawing/2014/main" id="{60CE57C4-BAD1-4956-A8D6-BD75446771C8}"/>
              </a:ext>
            </a:extLst>
          </p:cNvPr>
          <p:cNvSpPr/>
          <p:nvPr/>
        </p:nvSpPr>
        <p:spPr>
          <a:xfrm>
            <a:off x="844802" y="2577801"/>
            <a:ext cx="6093062" cy="782353"/>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6" name="Ellipse 15">
            <a:extLst>
              <a:ext uri="{FF2B5EF4-FFF2-40B4-BE49-F238E27FC236}">
                <a16:creationId xmlns:a16="http://schemas.microsoft.com/office/drawing/2014/main" id="{52E9A37E-72CD-42B3-A7E9-A27DB105AD7B}"/>
              </a:ext>
            </a:extLst>
          </p:cNvPr>
          <p:cNvSpPr/>
          <p:nvPr/>
        </p:nvSpPr>
        <p:spPr>
          <a:xfrm>
            <a:off x="375878" y="2507461"/>
            <a:ext cx="969344" cy="8961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89B28344-FA23-4864-B253-D2D40A32482F}"/>
              </a:ext>
            </a:extLst>
          </p:cNvPr>
          <p:cNvSpPr/>
          <p:nvPr/>
        </p:nvSpPr>
        <p:spPr>
          <a:xfrm>
            <a:off x="387601" y="2507461"/>
            <a:ext cx="852693" cy="852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a:extLst>
              <a:ext uri="{FF2B5EF4-FFF2-40B4-BE49-F238E27FC236}">
                <a16:creationId xmlns:a16="http://schemas.microsoft.com/office/drawing/2014/main" id="{D73589C7-2056-4926-9A9D-A2ACD5CDADFF}"/>
              </a:ext>
            </a:extLst>
          </p:cNvPr>
          <p:cNvSpPr txBox="1"/>
          <p:nvPr/>
        </p:nvSpPr>
        <p:spPr>
          <a:xfrm>
            <a:off x="1450729" y="2480309"/>
            <a:ext cx="1778976" cy="829585"/>
          </a:xfrm>
          <a:prstGeom prst="rect">
            <a:avLst/>
          </a:prstGeom>
        </p:spPr>
        <p:txBody>
          <a:bodyPr wrap="square" lIns="0" tIns="0" rIns="0" bIns="0" rtlCol="0" anchor="ctr">
            <a:noAutofit/>
          </a:bodyPr>
          <a:lstStyle/>
          <a:p>
            <a:r>
              <a:rPr lang="de-DE" sz="1800" b="1" dirty="0">
                <a:effectLst/>
              </a:rPr>
              <a:t>1/3 bis 1 ECTS</a:t>
            </a:r>
            <a:endParaRPr lang="de-DE" sz="2400" dirty="0">
              <a:effectLst/>
            </a:endParaRPr>
          </a:p>
        </p:txBody>
      </p:sp>
      <p:grpSp>
        <p:nvGrpSpPr>
          <p:cNvPr id="33" name="Group 77">
            <a:extLst>
              <a:ext uri="{FF2B5EF4-FFF2-40B4-BE49-F238E27FC236}">
                <a16:creationId xmlns:a16="http://schemas.microsoft.com/office/drawing/2014/main" id="{6925C0EC-8264-436E-BE82-6E29F5520CF6}"/>
              </a:ext>
            </a:extLst>
          </p:cNvPr>
          <p:cNvGrpSpPr>
            <a:grpSpLocks/>
          </p:cNvGrpSpPr>
          <p:nvPr/>
        </p:nvGrpSpPr>
        <p:grpSpPr bwMode="auto">
          <a:xfrm>
            <a:off x="578663" y="2719207"/>
            <a:ext cx="460800" cy="463680"/>
            <a:chOff x="1681" y="786"/>
            <a:chExt cx="320" cy="322"/>
          </a:xfrm>
          <a:solidFill>
            <a:schemeClr val="accent2"/>
          </a:solidFill>
        </p:grpSpPr>
        <p:sp>
          <p:nvSpPr>
            <p:cNvPr id="34" name="Freeform 78">
              <a:extLst>
                <a:ext uri="{FF2B5EF4-FFF2-40B4-BE49-F238E27FC236}">
                  <a16:creationId xmlns:a16="http://schemas.microsoft.com/office/drawing/2014/main" id="{173FFBC7-0C5D-4BA0-8366-1D0924BDFE8F}"/>
                </a:ext>
              </a:extLst>
            </p:cNvPr>
            <p:cNvSpPr>
              <a:spLocks noChangeArrowheads="1"/>
            </p:cNvSpPr>
            <p:nvPr/>
          </p:nvSpPr>
          <p:spPr bwMode="auto">
            <a:xfrm>
              <a:off x="1679" y="781"/>
              <a:ext cx="329" cy="328"/>
            </a:xfrm>
            <a:custGeom>
              <a:avLst/>
              <a:gdLst>
                <a:gd name="T0" fmla="*/ 998 w 1454"/>
                <a:gd name="T1" fmla="*/ 63 h 1449"/>
                <a:gd name="T2" fmla="*/ 534 w 1454"/>
                <a:gd name="T3" fmla="*/ 510 h 1449"/>
                <a:gd name="T4" fmla="*/ 198 w 1454"/>
                <a:gd name="T5" fmla="*/ 832 h 1449"/>
                <a:gd name="T6" fmla="*/ 181 w 1454"/>
                <a:gd name="T7" fmla="*/ 871 h 1449"/>
                <a:gd name="T8" fmla="*/ 183 w 1454"/>
                <a:gd name="T9" fmla="*/ 883 h 1449"/>
                <a:gd name="T10" fmla="*/ 209 w 1454"/>
                <a:gd name="T11" fmla="*/ 919 h 1449"/>
                <a:gd name="T12" fmla="*/ 500 w 1454"/>
                <a:gd name="T13" fmla="*/ 1191 h 1449"/>
                <a:gd name="T14" fmla="*/ 172 w 1454"/>
                <a:gd name="T15" fmla="*/ 1254 h 1449"/>
                <a:gd name="T16" fmla="*/ 116 w 1454"/>
                <a:gd name="T17" fmla="*/ 1137 h 1449"/>
                <a:gd name="T18" fmla="*/ 150 w 1454"/>
                <a:gd name="T19" fmla="*/ 1065 h 1449"/>
                <a:gd name="T20" fmla="*/ 157 w 1454"/>
                <a:gd name="T21" fmla="*/ 1055 h 1449"/>
                <a:gd name="T22" fmla="*/ 157 w 1454"/>
                <a:gd name="T23" fmla="*/ 989 h 1449"/>
                <a:gd name="T24" fmla="*/ 125 w 1454"/>
                <a:gd name="T25" fmla="*/ 942 h 1449"/>
                <a:gd name="T26" fmla="*/ 95 w 1454"/>
                <a:gd name="T27" fmla="*/ 1333 h 1449"/>
                <a:gd name="T28" fmla="*/ 323 w 1454"/>
                <a:gd name="T29" fmla="*/ 1448 h 1449"/>
                <a:gd name="T30" fmla="*/ 426 w 1454"/>
                <a:gd name="T31" fmla="*/ 1421 h 1449"/>
                <a:gd name="T32" fmla="*/ 600 w 1454"/>
                <a:gd name="T33" fmla="*/ 1244 h 1449"/>
                <a:gd name="T34" fmla="*/ 908 w 1454"/>
                <a:gd name="T35" fmla="*/ 1145 h 1449"/>
                <a:gd name="T36" fmla="*/ 960 w 1454"/>
                <a:gd name="T37" fmla="*/ 1195 h 1449"/>
                <a:gd name="T38" fmla="*/ 1037 w 1454"/>
                <a:gd name="T39" fmla="*/ 1215 h 1449"/>
                <a:gd name="T40" fmla="*/ 1038 w 1454"/>
                <a:gd name="T41" fmla="*/ 1215 h 1449"/>
                <a:gd name="T42" fmla="*/ 1116 w 1454"/>
                <a:gd name="T43" fmla="*/ 1193 h 1449"/>
                <a:gd name="T44" fmla="*/ 1165 w 1454"/>
                <a:gd name="T45" fmla="*/ 1142 h 1449"/>
                <a:gd name="T46" fmla="*/ 1182 w 1454"/>
                <a:gd name="T47" fmla="*/ 1100 h 1449"/>
                <a:gd name="T48" fmla="*/ 1185 w 1454"/>
                <a:gd name="T49" fmla="*/ 1052 h 1449"/>
                <a:gd name="T50" fmla="*/ 1220 w 1454"/>
                <a:gd name="T51" fmla="*/ 1037 h 1449"/>
                <a:gd name="T52" fmla="*/ 1291 w 1454"/>
                <a:gd name="T53" fmla="*/ 942 h 1449"/>
                <a:gd name="T54" fmla="*/ 1295 w 1454"/>
                <a:gd name="T55" fmla="*/ 908 h 1449"/>
                <a:gd name="T56" fmla="*/ 1272 w 1454"/>
                <a:gd name="T57" fmla="*/ 830 h 1449"/>
                <a:gd name="T58" fmla="*/ 1221 w 1454"/>
                <a:gd name="T59" fmla="*/ 781 h 1449"/>
                <a:gd name="T60" fmla="*/ 1176 w 1454"/>
                <a:gd name="T61" fmla="*/ 764 h 1449"/>
                <a:gd name="T62" fmla="*/ 1057 w 1454"/>
                <a:gd name="T63" fmla="*/ 770 h 1449"/>
                <a:gd name="T64" fmla="*/ 1319 w 1454"/>
                <a:gd name="T65" fmla="*/ 131 h 1449"/>
                <a:gd name="T66" fmla="*/ 599 w 1454"/>
                <a:gd name="T67" fmla="*/ 598 h 1449"/>
                <a:gd name="T68" fmla="*/ 850 w 1454"/>
                <a:gd name="T69" fmla="*/ 824 h 1449"/>
                <a:gd name="T70" fmla="*/ 332 w 1454"/>
                <a:gd name="T71" fmla="*/ 855 h 1449"/>
                <a:gd name="T72" fmla="*/ 1076 w 1454"/>
                <a:gd name="T73" fmla="*/ 1075 h 1449"/>
                <a:gd name="T74" fmla="*/ 1059 w 1454"/>
                <a:gd name="T75" fmla="*/ 1098 h 1449"/>
                <a:gd name="T76" fmla="*/ 1058 w 1454"/>
                <a:gd name="T77" fmla="*/ 1099 h 1449"/>
                <a:gd name="T78" fmla="*/ 1014 w 1454"/>
                <a:gd name="T79" fmla="*/ 1099 h 1449"/>
                <a:gd name="T80" fmla="*/ 1000 w 1454"/>
                <a:gd name="T81" fmla="*/ 1085 h 1449"/>
                <a:gd name="T82" fmla="*/ 973 w 1454"/>
                <a:gd name="T83" fmla="*/ 978 h 1449"/>
                <a:gd name="T84" fmla="*/ 1059 w 1454"/>
                <a:gd name="T85" fmla="*/ 1032 h 1449"/>
                <a:gd name="T86" fmla="*/ 1069 w 1454"/>
                <a:gd name="T87" fmla="*/ 1043 h 1449"/>
                <a:gd name="T88" fmla="*/ 1070 w 1454"/>
                <a:gd name="T89" fmla="*/ 1045 h 1449"/>
                <a:gd name="T90" fmla="*/ 1075 w 1454"/>
                <a:gd name="T91" fmla="*/ 1075 h 1449"/>
                <a:gd name="T92" fmla="*/ 1154 w 1454"/>
                <a:gd name="T93" fmla="*/ 867 h 1449"/>
                <a:gd name="T94" fmla="*/ 1166 w 1454"/>
                <a:gd name="T95" fmla="*/ 872 h 1449"/>
                <a:gd name="T96" fmla="*/ 1181 w 1454"/>
                <a:gd name="T97" fmla="*/ 886 h 1449"/>
                <a:gd name="T98" fmla="*/ 1187 w 1454"/>
                <a:gd name="T99" fmla="*/ 906 h 1449"/>
                <a:gd name="T100" fmla="*/ 1185 w 1454"/>
                <a:gd name="T101" fmla="*/ 915 h 1449"/>
                <a:gd name="T102" fmla="*/ 1165 w 1454"/>
                <a:gd name="T103" fmla="*/ 941 h 1449"/>
                <a:gd name="T104" fmla="*/ 1134 w 1454"/>
                <a:gd name="T105" fmla="*/ 946 h 1449"/>
                <a:gd name="T106" fmla="*/ 1122 w 1454"/>
                <a:gd name="T107" fmla="*/ 941 h 1449"/>
                <a:gd name="T108" fmla="*/ 1042 w 1454"/>
                <a:gd name="T109" fmla="*/ 880 h 1449"/>
                <a:gd name="T110" fmla="*/ 1153 w 1454"/>
                <a:gd name="T111" fmla="*/ 868 h 1449"/>
                <a:gd name="T112" fmla="*/ 1309 w 1454"/>
                <a:gd name="T113" fmla="*/ 347 h 1449"/>
                <a:gd name="T114" fmla="*/ 946 w 1454"/>
                <a:gd name="T115" fmla="*/ 725 h 1449"/>
                <a:gd name="T116" fmla="*/ 852 w 1454"/>
                <a:gd name="T117" fmla="*/ 579 h 1449"/>
                <a:gd name="T118" fmla="*/ 783 w 1454"/>
                <a:gd name="T119" fmla="*/ 526 h 1449"/>
                <a:gd name="T120" fmla="*/ 1073 w 1454"/>
                <a:gd name="T121" fmla="*/ 144 h 1449"/>
                <a:gd name="T122" fmla="*/ 1309 w 1454"/>
                <a:gd name="T123" fmla="*/ 347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54" h="1449">
                  <a:moveTo>
                    <a:pt x="1319" y="131"/>
                  </a:moveTo>
                  <a:cubicBezTo>
                    <a:pt x="1188" y="0"/>
                    <a:pt x="1063" y="2"/>
                    <a:pt x="998" y="63"/>
                  </a:cubicBezTo>
                  <a:cubicBezTo>
                    <a:pt x="843" y="212"/>
                    <a:pt x="689" y="361"/>
                    <a:pt x="534" y="510"/>
                  </a:cubicBezTo>
                  <a:lnTo>
                    <a:pt x="534" y="510"/>
                  </a:lnTo>
                  <a:cubicBezTo>
                    <a:pt x="422" y="617"/>
                    <a:pt x="310" y="725"/>
                    <a:pt x="198" y="832"/>
                  </a:cubicBezTo>
                  <a:lnTo>
                    <a:pt x="198" y="832"/>
                  </a:lnTo>
                  <a:cubicBezTo>
                    <a:pt x="194" y="836"/>
                    <a:pt x="191" y="840"/>
                    <a:pt x="189" y="844"/>
                  </a:cubicBezTo>
                  <a:cubicBezTo>
                    <a:pt x="184" y="853"/>
                    <a:pt x="181" y="862"/>
                    <a:pt x="181" y="871"/>
                  </a:cubicBezTo>
                  <a:cubicBezTo>
                    <a:pt x="181" y="876"/>
                    <a:pt x="182" y="879"/>
                    <a:pt x="183" y="883"/>
                  </a:cubicBezTo>
                  <a:lnTo>
                    <a:pt x="183" y="883"/>
                  </a:lnTo>
                  <a:cubicBezTo>
                    <a:pt x="184" y="889"/>
                    <a:pt x="186" y="894"/>
                    <a:pt x="189" y="899"/>
                  </a:cubicBezTo>
                  <a:cubicBezTo>
                    <a:pt x="194" y="908"/>
                    <a:pt x="200" y="914"/>
                    <a:pt x="209" y="919"/>
                  </a:cubicBezTo>
                  <a:cubicBezTo>
                    <a:pt x="212" y="921"/>
                    <a:pt x="215" y="922"/>
                    <a:pt x="218" y="923"/>
                  </a:cubicBezTo>
                  <a:cubicBezTo>
                    <a:pt x="220" y="923"/>
                    <a:pt x="437" y="1002"/>
                    <a:pt x="500" y="1191"/>
                  </a:cubicBezTo>
                  <a:cubicBezTo>
                    <a:pt x="460" y="1234"/>
                    <a:pt x="420" y="1277"/>
                    <a:pt x="380" y="1320"/>
                  </a:cubicBezTo>
                  <a:cubicBezTo>
                    <a:pt x="310" y="1298"/>
                    <a:pt x="307" y="1389"/>
                    <a:pt x="172" y="1254"/>
                  </a:cubicBezTo>
                  <a:cubicBezTo>
                    <a:pt x="131" y="1214"/>
                    <a:pt x="113" y="1174"/>
                    <a:pt x="116" y="1137"/>
                  </a:cubicBezTo>
                  <a:lnTo>
                    <a:pt x="116" y="1137"/>
                  </a:lnTo>
                  <a:cubicBezTo>
                    <a:pt x="119" y="1119"/>
                    <a:pt x="124" y="1104"/>
                    <a:pt x="133" y="1088"/>
                  </a:cubicBezTo>
                  <a:cubicBezTo>
                    <a:pt x="138" y="1079"/>
                    <a:pt x="143" y="1072"/>
                    <a:pt x="150" y="1065"/>
                  </a:cubicBezTo>
                  <a:lnTo>
                    <a:pt x="150" y="1065"/>
                  </a:lnTo>
                  <a:cubicBezTo>
                    <a:pt x="153" y="1062"/>
                    <a:pt x="155" y="1059"/>
                    <a:pt x="157" y="1055"/>
                  </a:cubicBezTo>
                  <a:cubicBezTo>
                    <a:pt x="163" y="1045"/>
                    <a:pt x="166" y="1034"/>
                    <a:pt x="166" y="1022"/>
                  </a:cubicBezTo>
                  <a:cubicBezTo>
                    <a:pt x="166" y="1010"/>
                    <a:pt x="163" y="1000"/>
                    <a:pt x="157" y="989"/>
                  </a:cubicBezTo>
                  <a:cubicBezTo>
                    <a:pt x="156" y="988"/>
                    <a:pt x="156" y="987"/>
                    <a:pt x="155" y="986"/>
                  </a:cubicBezTo>
                  <a:cubicBezTo>
                    <a:pt x="145" y="972"/>
                    <a:pt x="135" y="957"/>
                    <a:pt x="125" y="942"/>
                  </a:cubicBezTo>
                  <a:cubicBezTo>
                    <a:pt x="121" y="945"/>
                    <a:pt x="18" y="1014"/>
                    <a:pt x="7" y="1127"/>
                  </a:cubicBezTo>
                  <a:cubicBezTo>
                    <a:pt x="0" y="1198"/>
                    <a:pt x="29" y="1268"/>
                    <a:pt x="95" y="1333"/>
                  </a:cubicBezTo>
                  <a:cubicBezTo>
                    <a:pt x="184" y="1422"/>
                    <a:pt x="262" y="1448"/>
                    <a:pt x="323" y="1448"/>
                  </a:cubicBezTo>
                  <a:lnTo>
                    <a:pt x="323" y="1448"/>
                  </a:lnTo>
                  <a:cubicBezTo>
                    <a:pt x="323" y="1448"/>
                    <a:pt x="323" y="1448"/>
                    <a:pt x="324" y="1448"/>
                  </a:cubicBezTo>
                  <a:cubicBezTo>
                    <a:pt x="361" y="1448"/>
                    <a:pt x="393" y="1440"/>
                    <a:pt x="426" y="1421"/>
                  </a:cubicBezTo>
                  <a:cubicBezTo>
                    <a:pt x="438" y="1414"/>
                    <a:pt x="448" y="1407"/>
                    <a:pt x="458" y="1397"/>
                  </a:cubicBezTo>
                  <a:cubicBezTo>
                    <a:pt x="505" y="1346"/>
                    <a:pt x="552" y="1295"/>
                    <a:pt x="600" y="1244"/>
                  </a:cubicBezTo>
                  <a:cubicBezTo>
                    <a:pt x="687" y="1154"/>
                    <a:pt x="773" y="1063"/>
                    <a:pt x="860" y="972"/>
                  </a:cubicBezTo>
                  <a:cubicBezTo>
                    <a:pt x="872" y="1040"/>
                    <a:pt x="888" y="1114"/>
                    <a:pt x="908" y="1145"/>
                  </a:cubicBezTo>
                  <a:lnTo>
                    <a:pt x="908" y="1145"/>
                  </a:lnTo>
                  <a:cubicBezTo>
                    <a:pt x="921" y="1166"/>
                    <a:pt x="938" y="1182"/>
                    <a:pt x="960" y="1195"/>
                  </a:cubicBezTo>
                  <a:cubicBezTo>
                    <a:pt x="984" y="1209"/>
                    <a:pt x="1008" y="1215"/>
                    <a:pt x="1037" y="1215"/>
                  </a:cubicBezTo>
                  <a:lnTo>
                    <a:pt x="1037" y="1215"/>
                  </a:lnTo>
                  <a:lnTo>
                    <a:pt x="1037" y="1215"/>
                  </a:lnTo>
                  <a:cubicBezTo>
                    <a:pt x="1038" y="1215"/>
                    <a:pt x="1038" y="1215"/>
                    <a:pt x="1038" y="1215"/>
                  </a:cubicBezTo>
                  <a:cubicBezTo>
                    <a:pt x="1066" y="1215"/>
                    <a:pt x="1089" y="1209"/>
                    <a:pt x="1113" y="1195"/>
                  </a:cubicBezTo>
                  <a:cubicBezTo>
                    <a:pt x="1114" y="1195"/>
                    <a:pt x="1115" y="1194"/>
                    <a:pt x="1116" y="1193"/>
                  </a:cubicBezTo>
                  <a:lnTo>
                    <a:pt x="1116" y="1193"/>
                  </a:lnTo>
                  <a:cubicBezTo>
                    <a:pt x="1137" y="1180"/>
                    <a:pt x="1153" y="1164"/>
                    <a:pt x="1165" y="1142"/>
                  </a:cubicBezTo>
                  <a:cubicBezTo>
                    <a:pt x="1173" y="1128"/>
                    <a:pt x="1178" y="1116"/>
                    <a:pt x="1182" y="1100"/>
                  </a:cubicBezTo>
                  <a:lnTo>
                    <a:pt x="1182" y="1100"/>
                  </a:lnTo>
                  <a:cubicBezTo>
                    <a:pt x="1184" y="1089"/>
                    <a:pt x="1185" y="1079"/>
                    <a:pt x="1185" y="1067"/>
                  </a:cubicBezTo>
                  <a:cubicBezTo>
                    <a:pt x="1185" y="1062"/>
                    <a:pt x="1185" y="1057"/>
                    <a:pt x="1185" y="1052"/>
                  </a:cubicBezTo>
                  <a:lnTo>
                    <a:pt x="1185" y="1052"/>
                  </a:lnTo>
                  <a:cubicBezTo>
                    <a:pt x="1197" y="1048"/>
                    <a:pt x="1208" y="1044"/>
                    <a:pt x="1220" y="1037"/>
                  </a:cubicBezTo>
                  <a:cubicBezTo>
                    <a:pt x="1244" y="1023"/>
                    <a:pt x="1261" y="1006"/>
                    <a:pt x="1275" y="982"/>
                  </a:cubicBezTo>
                  <a:cubicBezTo>
                    <a:pt x="1283" y="969"/>
                    <a:pt x="1287" y="957"/>
                    <a:pt x="1291" y="942"/>
                  </a:cubicBezTo>
                  <a:lnTo>
                    <a:pt x="1291" y="942"/>
                  </a:lnTo>
                  <a:cubicBezTo>
                    <a:pt x="1294" y="931"/>
                    <a:pt x="1295" y="920"/>
                    <a:pt x="1295" y="908"/>
                  </a:cubicBezTo>
                  <a:cubicBezTo>
                    <a:pt x="1295" y="882"/>
                    <a:pt x="1289" y="859"/>
                    <a:pt x="1275" y="835"/>
                  </a:cubicBezTo>
                  <a:cubicBezTo>
                    <a:pt x="1274" y="833"/>
                    <a:pt x="1273" y="832"/>
                    <a:pt x="1272" y="830"/>
                  </a:cubicBezTo>
                  <a:lnTo>
                    <a:pt x="1272" y="830"/>
                  </a:lnTo>
                  <a:cubicBezTo>
                    <a:pt x="1258" y="809"/>
                    <a:pt x="1242" y="794"/>
                    <a:pt x="1221" y="781"/>
                  </a:cubicBezTo>
                  <a:cubicBezTo>
                    <a:pt x="1206" y="773"/>
                    <a:pt x="1192" y="767"/>
                    <a:pt x="1176" y="764"/>
                  </a:cubicBezTo>
                  <a:lnTo>
                    <a:pt x="1176" y="764"/>
                  </a:lnTo>
                  <a:cubicBezTo>
                    <a:pt x="1162" y="763"/>
                    <a:pt x="1150" y="762"/>
                    <a:pt x="1136" y="762"/>
                  </a:cubicBezTo>
                  <a:cubicBezTo>
                    <a:pt x="1108" y="762"/>
                    <a:pt x="1084" y="764"/>
                    <a:pt x="1057" y="770"/>
                  </a:cubicBezTo>
                  <a:cubicBezTo>
                    <a:pt x="1168" y="655"/>
                    <a:pt x="1278" y="540"/>
                    <a:pt x="1389" y="425"/>
                  </a:cubicBezTo>
                  <a:cubicBezTo>
                    <a:pt x="1453" y="353"/>
                    <a:pt x="1425" y="236"/>
                    <a:pt x="1319" y="131"/>
                  </a:cubicBezTo>
                  <a:close/>
                  <a:moveTo>
                    <a:pt x="332" y="855"/>
                  </a:moveTo>
                  <a:cubicBezTo>
                    <a:pt x="421" y="769"/>
                    <a:pt x="510" y="684"/>
                    <a:pt x="599" y="598"/>
                  </a:cubicBezTo>
                  <a:cubicBezTo>
                    <a:pt x="657" y="584"/>
                    <a:pt x="721" y="605"/>
                    <a:pt x="776" y="658"/>
                  </a:cubicBezTo>
                  <a:cubicBezTo>
                    <a:pt x="831" y="710"/>
                    <a:pt x="857" y="772"/>
                    <a:pt x="850" y="824"/>
                  </a:cubicBezTo>
                  <a:cubicBezTo>
                    <a:pt x="761" y="918"/>
                    <a:pt x="672" y="1011"/>
                    <a:pt x="583" y="1104"/>
                  </a:cubicBezTo>
                  <a:cubicBezTo>
                    <a:pt x="521" y="975"/>
                    <a:pt x="407" y="897"/>
                    <a:pt x="332" y="855"/>
                  </a:cubicBezTo>
                  <a:close/>
                  <a:moveTo>
                    <a:pt x="1076" y="1075"/>
                  </a:moveTo>
                  <a:lnTo>
                    <a:pt x="1076" y="1075"/>
                  </a:lnTo>
                  <a:cubicBezTo>
                    <a:pt x="1075" y="1079"/>
                    <a:pt x="1074" y="1082"/>
                    <a:pt x="1072" y="1085"/>
                  </a:cubicBezTo>
                  <a:cubicBezTo>
                    <a:pt x="1069" y="1091"/>
                    <a:pt x="1065" y="1095"/>
                    <a:pt x="1059" y="1098"/>
                  </a:cubicBezTo>
                  <a:lnTo>
                    <a:pt x="1059" y="1098"/>
                  </a:lnTo>
                  <a:cubicBezTo>
                    <a:pt x="1059" y="1099"/>
                    <a:pt x="1059" y="1099"/>
                    <a:pt x="1058" y="1099"/>
                  </a:cubicBezTo>
                  <a:cubicBezTo>
                    <a:pt x="1051" y="1103"/>
                    <a:pt x="1044" y="1105"/>
                    <a:pt x="1036" y="1105"/>
                  </a:cubicBezTo>
                  <a:cubicBezTo>
                    <a:pt x="1028" y="1105"/>
                    <a:pt x="1021" y="1103"/>
                    <a:pt x="1014" y="1099"/>
                  </a:cubicBezTo>
                  <a:cubicBezTo>
                    <a:pt x="1008" y="1095"/>
                    <a:pt x="1004" y="1091"/>
                    <a:pt x="1000" y="1085"/>
                  </a:cubicBezTo>
                  <a:lnTo>
                    <a:pt x="1000" y="1085"/>
                  </a:lnTo>
                  <a:cubicBezTo>
                    <a:pt x="986" y="1048"/>
                    <a:pt x="978" y="1016"/>
                    <a:pt x="973" y="978"/>
                  </a:cubicBezTo>
                  <a:lnTo>
                    <a:pt x="973" y="978"/>
                  </a:lnTo>
                  <a:cubicBezTo>
                    <a:pt x="998" y="996"/>
                    <a:pt x="1020" y="1010"/>
                    <a:pt x="1047" y="1025"/>
                  </a:cubicBezTo>
                  <a:cubicBezTo>
                    <a:pt x="1051" y="1028"/>
                    <a:pt x="1054" y="1030"/>
                    <a:pt x="1059" y="1032"/>
                  </a:cubicBezTo>
                  <a:lnTo>
                    <a:pt x="1059" y="1032"/>
                  </a:lnTo>
                  <a:cubicBezTo>
                    <a:pt x="1063" y="1036"/>
                    <a:pt x="1066" y="1039"/>
                    <a:pt x="1069" y="1043"/>
                  </a:cubicBezTo>
                  <a:lnTo>
                    <a:pt x="1069" y="1043"/>
                  </a:lnTo>
                  <a:cubicBezTo>
                    <a:pt x="1070" y="1044"/>
                    <a:pt x="1070" y="1045"/>
                    <a:pt x="1070" y="1045"/>
                  </a:cubicBezTo>
                  <a:cubicBezTo>
                    <a:pt x="1074" y="1052"/>
                    <a:pt x="1076" y="1059"/>
                    <a:pt x="1076" y="1066"/>
                  </a:cubicBezTo>
                  <a:cubicBezTo>
                    <a:pt x="1076" y="1069"/>
                    <a:pt x="1076" y="1072"/>
                    <a:pt x="1075" y="1075"/>
                  </a:cubicBezTo>
                  <a:cubicBezTo>
                    <a:pt x="1076" y="1075"/>
                    <a:pt x="1076" y="1075"/>
                    <a:pt x="1076" y="1075"/>
                  </a:cubicBezTo>
                  <a:close/>
                  <a:moveTo>
                    <a:pt x="1154" y="867"/>
                  </a:moveTo>
                  <a:lnTo>
                    <a:pt x="1154" y="867"/>
                  </a:lnTo>
                  <a:cubicBezTo>
                    <a:pt x="1158" y="869"/>
                    <a:pt x="1162" y="870"/>
                    <a:pt x="1166" y="872"/>
                  </a:cubicBezTo>
                  <a:cubicBezTo>
                    <a:pt x="1172" y="876"/>
                    <a:pt x="1177" y="880"/>
                    <a:pt x="1181" y="886"/>
                  </a:cubicBezTo>
                  <a:lnTo>
                    <a:pt x="1181" y="886"/>
                  </a:lnTo>
                  <a:cubicBezTo>
                    <a:pt x="1181" y="887"/>
                    <a:pt x="1181" y="887"/>
                    <a:pt x="1181" y="887"/>
                  </a:cubicBezTo>
                  <a:cubicBezTo>
                    <a:pt x="1185" y="893"/>
                    <a:pt x="1187" y="899"/>
                    <a:pt x="1187" y="906"/>
                  </a:cubicBezTo>
                  <a:cubicBezTo>
                    <a:pt x="1187" y="909"/>
                    <a:pt x="1186" y="912"/>
                    <a:pt x="1185" y="915"/>
                  </a:cubicBezTo>
                  <a:lnTo>
                    <a:pt x="1185" y="915"/>
                  </a:lnTo>
                  <a:cubicBezTo>
                    <a:pt x="1184" y="919"/>
                    <a:pt x="1183" y="922"/>
                    <a:pt x="1181" y="925"/>
                  </a:cubicBezTo>
                  <a:cubicBezTo>
                    <a:pt x="1177" y="932"/>
                    <a:pt x="1172" y="937"/>
                    <a:pt x="1165" y="941"/>
                  </a:cubicBezTo>
                  <a:cubicBezTo>
                    <a:pt x="1158" y="945"/>
                    <a:pt x="1151" y="947"/>
                    <a:pt x="1143" y="947"/>
                  </a:cubicBezTo>
                  <a:cubicBezTo>
                    <a:pt x="1140" y="947"/>
                    <a:pt x="1137" y="947"/>
                    <a:pt x="1134" y="946"/>
                  </a:cubicBezTo>
                  <a:lnTo>
                    <a:pt x="1134" y="946"/>
                  </a:lnTo>
                  <a:cubicBezTo>
                    <a:pt x="1130" y="945"/>
                    <a:pt x="1126" y="943"/>
                    <a:pt x="1122" y="941"/>
                  </a:cubicBezTo>
                  <a:cubicBezTo>
                    <a:pt x="1100" y="921"/>
                    <a:pt x="1071" y="900"/>
                    <a:pt x="1042" y="880"/>
                  </a:cubicBezTo>
                  <a:lnTo>
                    <a:pt x="1042" y="880"/>
                  </a:lnTo>
                  <a:cubicBezTo>
                    <a:pt x="1080" y="872"/>
                    <a:pt x="1112" y="868"/>
                    <a:pt x="1151" y="868"/>
                  </a:cubicBezTo>
                  <a:cubicBezTo>
                    <a:pt x="1152" y="868"/>
                    <a:pt x="1152" y="868"/>
                    <a:pt x="1153" y="868"/>
                  </a:cubicBezTo>
                  <a:cubicBezTo>
                    <a:pt x="1154" y="868"/>
                    <a:pt x="1154" y="868"/>
                    <a:pt x="1154" y="867"/>
                  </a:cubicBezTo>
                  <a:close/>
                  <a:moveTo>
                    <a:pt x="1309" y="347"/>
                  </a:moveTo>
                  <a:cubicBezTo>
                    <a:pt x="1188" y="473"/>
                    <a:pt x="1067" y="599"/>
                    <a:pt x="946" y="725"/>
                  </a:cubicBezTo>
                  <a:lnTo>
                    <a:pt x="946" y="725"/>
                  </a:lnTo>
                  <a:cubicBezTo>
                    <a:pt x="938" y="702"/>
                    <a:pt x="930" y="683"/>
                    <a:pt x="917" y="661"/>
                  </a:cubicBezTo>
                  <a:cubicBezTo>
                    <a:pt x="899" y="629"/>
                    <a:pt x="879" y="604"/>
                    <a:pt x="852" y="579"/>
                  </a:cubicBezTo>
                  <a:lnTo>
                    <a:pt x="852" y="579"/>
                  </a:lnTo>
                  <a:cubicBezTo>
                    <a:pt x="830" y="558"/>
                    <a:pt x="810" y="541"/>
                    <a:pt x="783" y="526"/>
                  </a:cubicBezTo>
                  <a:cubicBezTo>
                    <a:pt x="759" y="511"/>
                    <a:pt x="735" y="502"/>
                    <a:pt x="708" y="494"/>
                  </a:cubicBezTo>
                  <a:cubicBezTo>
                    <a:pt x="829" y="377"/>
                    <a:pt x="951" y="260"/>
                    <a:pt x="1073" y="144"/>
                  </a:cubicBezTo>
                  <a:cubicBezTo>
                    <a:pt x="1102" y="117"/>
                    <a:pt x="1178" y="146"/>
                    <a:pt x="1242" y="209"/>
                  </a:cubicBezTo>
                  <a:cubicBezTo>
                    <a:pt x="1306" y="272"/>
                    <a:pt x="1323" y="332"/>
                    <a:pt x="1309" y="347"/>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sp>
        <p:nvSpPr>
          <p:cNvPr id="20" name="Rechteck: abgerundete Ecken 19">
            <a:extLst>
              <a:ext uri="{FF2B5EF4-FFF2-40B4-BE49-F238E27FC236}">
                <a16:creationId xmlns:a16="http://schemas.microsoft.com/office/drawing/2014/main" id="{ACA9B3DD-154D-4C33-8C30-04279297D160}"/>
              </a:ext>
            </a:extLst>
          </p:cNvPr>
          <p:cNvSpPr/>
          <p:nvPr/>
        </p:nvSpPr>
        <p:spPr>
          <a:xfrm>
            <a:off x="937558" y="3554090"/>
            <a:ext cx="6160782" cy="889423"/>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abgerundete Ecken 20">
            <a:extLst>
              <a:ext uri="{FF2B5EF4-FFF2-40B4-BE49-F238E27FC236}">
                <a16:creationId xmlns:a16="http://schemas.microsoft.com/office/drawing/2014/main" id="{BE27A935-3EA6-42FF-AABB-689D126869CA}"/>
              </a:ext>
            </a:extLst>
          </p:cNvPr>
          <p:cNvSpPr/>
          <p:nvPr/>
        </p:nvSpPr>
        <p:spPr>
          <a:xfrm>
            <a:off x="832052" y="3621048"/>
            <a:ext cx="6160784" cy="782353"/>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u="sng" dirty="0">
              <a:solidFill>
                <a:schemeClr val="tx1"/>
              </a:solidFill>
            </a:endParaRPr>
          </a:p>
        </p:txBody>
      </p:sp>
      <p:sp>
        <p:nvSpPr>
          <p:cNvPr id="22" name="Ellipse 21">
            <a:extLst>
              <a:ext uri="{FF2B5EF4-FFF2-40B4-BE49-F238E27FC236}">
                <a16:creationId xmlns:a16="http://schemas.microsoft.com/office/drawing/2014/main" id="{33412551-FBD0-458C-AC3F-5E73AED60667}"/>
              </a:ext>
            </a:extLst>
          </p:cNvPr>
          <p:cNvSpPr/>
          <p:nvPr/>
        </p:nvSpPr>
        <p:spPr>
          <a:xfrm>
            <a:off x="363128" y="3550708"/>
            <a:ext cx="969344" cy="8961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2141FCDD-2735-4F25-80B9-EC1913850821}"/>
              </a:ext>
            </a:extLst>
          </p:cNvPr>
          <p:cNvSpPr/>
          <p:nvPr/>
        </p:nvSpPr>
        <p:spPr>
          <a:xfrm>
            <a:off x="374851" y="3550708"/>
            <a:ext cx="852693" cy="852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feld 24">
            <a:extLst>
              <a:ext uri="{FF2B5EF4-FFF2-40B4-BE49-F238E27FC236}">
                <a16:creationId xmlns:a16="http://schemas.microsoft.com/office/drawing/2014/main" id="{DC25270A-D734-4710-9DCA-30074BCF48B3}"/>
              </a:ext>
            </a:extLst>
          </p:cNvPr>
          <p:cNvSpPr txBox="1"/>
          <p:nvPr/>
        </p:nvSpPr>
        <p:spPr>
          <a:xfrm>
            <a:off x="1430885" y="3568613"/>
            <a:ext cx="1778976" cy="829585"/>
          </a:xfrm>
          <a:prstGeom prst="rect">
            <a:avLst/>
          </a:prstGeom>
        </p:spPr>
        <p:txBody>
          <a:bodyPr wrap="square" lIns="0" tIns="0" rIns="0" bIns="0" rtlCol="0" anchor="ctr">
            <a:noAutofit/>
          </a:bodyPr>
          <a:lstStyle/>
          <a:p>
            <a:pPr>
              <a:lnSpc>
                <a:spcPct val="110000"/>
              </a:lnSpc>
            </a:pPr>
            <a:r>
              <a:rPr lang="de-DE" sz="1800" b="1" dirty="0">
                <a:solidFill>
                  <a:schemeClr val="tx1"/>
                </a:solidFill>
              </a:rPr>
              <a:t>integrativ, additiv, solitär</a:t>
            </a:r>
          </a:p>
        </p:txBody>
      </p:sp>
      <p:grpSp>
        <p:nvGrpSpPr>
          <p:cNvPr id="35" name="Group 81">
            <a:extLst>
              <a:ext uri="{FF2B5EF4-FFF2-40B4-BE49-F238E27FC236}">
                <a16:creationId xmlns:a16="http://schemas.microsoft.com/office/drawing/2014/main" id="{BE584354-CDC9-435B-BC76-A13D1FB2A2ED}"/>
              </a:ext>
            </a:extLst>
          </p:cNvPr>
          <p:cNvGrpSpPr>
            <a:grpSpLocks/>
          </p:cNvGrpSpPr>
          <p:nvPr/>
        </p:nvGrpSpPr>
        <p:grpSpPr bwMode="auto">
          <a:xfrm>
            <a:off x="560772" y="3778484"/>
            <a:ext cx="463680" cy="463680"/>
            <a:chOff x="1216" y="786"/>
            <a:chExt cx="322" cy="322"/>
          </a:xfrm>
          <a:solidFill>
            <a:schemeClr val="accent6"/>
          </a:solidFill>
        </p:grpSpPr>
        <p:sp>
          <p:nvSpPr>
            <p:cNvPr id="36" name="Freeform 82">
              <a:extLst>
                <a:ext uri="{FF2B5EF4-FFF2-40B4-BE49-F238E27FC236}">
                  <a16:creationId xmlns:a16="http://schemas.microsoft.com/office/drawing/2014/main" id="{525682F2-CDBD-48DB-82AF-4876DB34D675}"/>
                </a:ext>
              </a:extLst>
            </p:cNvPr>
            <p:cNvSpPr>
              <a:spLocks noChangeArrowheads="1"/>
            </p:cNvSpPr>
            <p:nvPr/>
          </p:nvSpPr>
          <p:spPr bwMode="auto">
            <a:xfrm>
              <a:off x="1216" y="786"/>
              <a:ext cx="322" cy="322"/>
            </a:xfrm>
            <a:custGeom>
              <a:avLst/>
              <a:gdLst>
                <a:gd name="T0" fmla="*/ 274 w 1426"/>
                <a:gd name="T1" fmla="*/ 1425 h 1426"/>
                <a:gd name="T2" fmla="*/ 247 w 1426"/>
                <a:gd name="T3" fmla="*/ 1418 h 1426"/>
                <a:gd name="T4" fmla="*/ 219 w 1426"/>
                <a:gd name="T5" fmla="*/ 1370 h 1426"/>
                <a:gd name="T6" fmla="*/ 694 w 1426"/>
                <a:gd name="T7" fmla="*/ 746 h 1426"/>
                <a:gd name="T8" fmla="*/ 713 w 1426"/>
                <a:gd name="T9" fmla="*/ 746 h 1426"/>
                <a:gd name="T10" fmla="*/ 1139 w 1426"/>
                <a:gd name="T11" fmla="*/ 993 h 1426"/>
                <a:gd name="T12" fmla="*/ 1206 w 1426"/>
                <a:gd name="T13" fmla="*/ 1370 h 1426"/>
                <a:gd name="T14" fmla="*/ 1162 w 1426"/>
                <a:gd name="T15" fmla="*/ 1370 h 1426"/>
                <a:gd name="T16" fmla="*/ 1105 w 1426"/>
                <a:gd name="T17" fmla="*/ 1337 h 1426"/>
                <a:gd name="T18" fmla="*/ 1096 w 1426"/>
                <a:gd name="T19" fmla="*/ 1249 h 1426"/>
                <a:gd name="T20" fmla="*/ 706 w 1426"/>
                <a:gd name="T21" fmla="*/ 854 h 1426"/>
                <a:gd name="T22" fmla="*/ 381 w 1426"/>
                <a:gd name="T23" fmla="*/ 1046 h 1426"/>
                <a:gd name="T24" fmla="*/ 329 w 1426"/>
                <a:gd name="T25" fmla="*/ 1239 h 1426"/>
                <a:gd name="T26" fmla="*/ 719 w 1426"/>
                <a:gd name="T27" fmla="*/ 1315 h 1426"/>
                <a:gd name="T28" fmla="*/ 752 w 1426"/>
                <a:gd name="T29" fmla="*/ 1324 h 1426"/>
                <a:gd name="T30" fmla="*/ 785 w 1426"/>
                <a:gd name="T31" fmla="*/ 1381 h 1426"/>
                <a:gd name="T32" fmla="*/ 785 w 1426"/>
                <a:gd name="T33" fmla="*/ 1425 h 1426"/>
                <a:gd name="T34" fmla="*/ 1030 w 1426"/>
                <a:gd name="T35" fmla="*/ 318 h 1426"/>
                <a:gd name="T36" fmla="*/ 988 w 1426"/>
                <a:gd name="T37" fmla="*/ 159 h 1426"/>
                <a:gd name="T38" fmla="*/ 713 w 1426"/>
                <a:gd name="T39" fmla="*/ 0 h 1426"/>
                <a:gd name="T40" fmla="*/ 437 w 1426"/>
                <a:gd name="T41" fmla="*/ 159 h 1426"/>
                <a:gd name="T42" fmla="*/ 437 w 1426"/>
                <a:gd name="T43" fmla="*/ 477 h 1426"/>
                <a:gd name="T44" fmla="*/ 713 w 1426"/>
                <a:gd name="T45" fmla="*/ 636 h 1426"/>
                <a:gd name="T46" fmla="*/ 871 w 1426"/>
                <a:gd name="T47" fmla="*/ 594 h 1426"/>
                <a:gd name="T48" fmla="*/ 1030 w 1426"/>
                <a:gd name="T49" fmla="*/ 318 h 1426"/>
                <a:gd name="T50" fmla="*/ 920 w 1426"/>
                <a:gd name="T51" fmla="*/ 318 h 1426"/>
                <a:gd name="T52" fmla="*/ 816 w 1426"/>
                <a:gd name="T53" fmla="*/ 499 h 1426"/>
                <a:gd name="T54" fmla="*/ 609 w 1426"/>
                <a:gd name="T55" fmla="*/ 499 h 1426"/>
                <a:gd name="T56" fmla="*/ 505 w 1426"/>
                <a:gd name="T57" fmla="*/ 318 h 1426"/>
                <a:gd name="T58" fmla="*/ 609 w 1426"/>
                <a:gd name="T59" fmla="*/ 138 h 1426"/>
                <a:gd name="T60" fmla="*/ 713 w 1426"/>
                <a:gd name="T61" fmla="*/ 110 h 1426"/>
                <a:gd name="T62" fmla="*/ 892 w 1426"/>
                <a:gd name="T63" fmla="*/ 214 h 1426"/>
                <a:gd name="T64" fmla="*/ 1425 w 1426"/>
                <a:gd name="T65" fmla="*/ 669 h 1426"/>
                <a:gd name="T66" fmla="*/ 1425 w 1426"/>
                <a:gd name="T67" fmla="*/ 669 h 1426"/>
                <a:gd name="T68" fmla="*/ 1310 w 1426"/>
                <a:gd name="T69" fmla="*/ 470 h 1426"/>
                <a:gd name="T70" fmla="*/ 1079 w 1426"/>
                <a:gd name="T71" fmla="*/ 470 h 1426"/>
                <a:gd name="T72" fmla="*/ 964 w 1426"/>
                <a:gd name="T73" fmla="*/ 669 h 1426"/>
                <a:gd name="T74" fmla="*/ 1079 w 1426"/>
                <a:gd name="T75" fmla="*/ 868 h 1426"/>
                <a:gd name="T76" fmla="*/ 1195 w 1426"/>
                <a:gd name="T77" fmla="*/ 898 h 1426"/>
                <a:gd name="T78" fmla="*/ 1394 w 1426"/>
                <a:gd name="T79" fmla="*/ 783 h 1426"/>
                <a:gd name="T80" fmla="*/ 1315 w 1426"/>
                <a:gd name="T81" fmla="*/ 669 h 1426"/>
                <a:gd name="T82" fmla="*/ 1299 w 1426"/>
                <a:gd name="T83" fmla="*/ 728 h 1426"/>
                <a:gd name="T84" fmla="*/ 1195 w 1426"/>
                <a:gd name="T85" fmla="*/ 789 h 1426"/>
                <a:gd name="T86" fmla="*/ 1090 w 1426"/>
                <a:gd name="T87" fmla="*/ 728 h 1426"/>
                <a:gd name="T88" fmla="*/ 1090 w 1426"/>
                <a:gd name="T89" fmla="*/ 609 h 1426"/>
                <a:gd name="T90" fmla="*/ 1195 w 1426"/>
                <a:gd name="T91" fmla="*/ 548 h 1426"/>
                <a:gd name="T92" fmla="*/ 1255 w 1426"/>
                <a:gd name="T93" fmla="*/ 565 h 1426"/>
                <a:gd name="T94" fmla="*/ 1315 w 1426"/>
                <a:gd name="T95" fmla="*/ 669 h 1426"/>
                <a:gd name="T96" fmla="*/ 461 w 1426"/>
                <a:gd name="T97" fmla="*/ 669 h 1426"/>
                <a:gd name="T98" fmla="*/ 430 w 1426"/>
                <a:gd name="T99" fmla="*/ 554 h 1426"/>
                <a:gd name="T100" fmla="*/ 230 w 1426"/>
                <a:gd name="T101" fmla="*/ 439 h 1426"/>
                <a:gd name="T102" fmla="*/ 31 w 1426"/>
                <a:gd name="T103" fmla="*/ 554 h 1426"/>
                <a:gd name="T104" fmla="*/ 31 w 1426"/>
                <a:gd name="T105" fmla="*/ 783 h 1426"/>
                <a:gd name="T106" fmla="*/ 230 w 1426"/>
                <a:gd name="T107" fmla="*/ 898 h 1426"/>
                <a:gd name="T108" fmla="*/ 345 w 1426"/>
                <a:gd name="T109" fmla="*/ 868 h 1426"/>
                <a:gd name="T110" fmla="*/ 461 w 1426"/>
                <a:gd name="T111" fmla="*/ 669 h 1426"/>
                <a:gd name="T112" fmla="*/ 351 w 1426"/>
                <a:gd name="T113" fmla="*/ 669 h 1426"/>
                <a:gd name="T114" fmla="*/ 291 w 1426"/>
                <a:gd name="T115" fmla="*/ 773 h 1426"/>
                <a:gd name="T116" fmla="*/ 170 w 1426"/>
                <a:gd name="T117" fmla="*/ 773 h 1426"/>
                <a:gd name="T118" fmla="*/ 110 w 1426"/>
                <a:gd name="T119" fmla="*/ 669 h 1426"/>
                <a:gd name="T120" fmla="*/ 170 w 1426"/>
                <a:gd name="T121" fmla="*/ 565 h 1426"/>
                <a:gd name="T122" fmla="*/ 230 w 1426"/>
                <a:gd name="T123" fmla="*/ 548 h 1426"/>
                <a:gd name="T124" fmla="*/ 335 w 1426"/>
                <a:gd name="T125" fmla="*/ 609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6" h="1426">
                  <a:moveTo>
                    <a:pt x="785" y="1425"/>
                  </a:moveTo>
                  <a:cubicBezTo>
                    <a:pt x="615" y="1425"/>
                    <a:pt x="444" y="1425"/>
                    <a:pt x="274" y="1425"/>
                  </a:cubicBezTo>
                  <a:lnTo>
                    <a:pt x="274" y="1425"/>
                  </a:lnTo>
                  <a:cubicBezTo>
                    <a:pt x="264" y="1425"/>
                    <a:pt x="256" y="1423"/>
                    <a:pt x="247" y="1418"/>
                  </a:cubicBezTo>
                  <a:cubicBezTo>
                    <a:pt x="238" y="1413"/>
                    <a:pt x="232" y="1407"/>
                    <a:pt x="227" y="1398"/>
                  </a:cubicBezTo>
                  <a:cubicBezTo>
                    <a:pt x="222" y="1390"/>
                    <a:pt x="219" y="1380"/>
                    <a:pt x="219" y="1370"/>
                  </a:cubicBezTo>
                  <a:cubicBezTo>
                    <a:pt x="219" y="1330"/>
                    <a:pt x="219" y="1291"/>
                    <a:pt x="219" y="1251"/>
                  </a:cubicBezTo>
                  <a:cubicBezTo>
                    <a:pt x="219" y="983"/>
                    <a:pt x="427" y="755"/>
                    <a:pt x="694" y="746"/>
                  </a:cubicBezTo>
                  <a:lnTo>
                    <a:pt x="694" y="746"/>
                  </a:lnTo>
                  <a:cubicBezTo>
                    <a:pt x="700" y="746"/>
                    <a:pt x="706" y="746"/>
                    <a:pt x="713" y="746"/>
                  </a:cubicBezTo>
                  <a:cubicBezTo>
                    <a:pt x="803" y="746"/>
                    <a:pt x="881" y="767"/>
                    <a:pt x="959" y="812"/>
                  </a:cubicBezTo>
                  <a:cubicBezTo>
                    <a:pt x="1038" y="858"/>
                    <a:pt x="1094" y="915"/>
                    <a:pt x="1139" y="993"/>
                  </a:cubicBezTo>
                  <a:cubicBezTo>
                    <a:pt x="1185" y="1072"/>
                    <a:pt x="1205" y="1148"/>
                    <a:pt x="1206" y="1239"/>
                  </a:cubicBezTo>
                  <a:cubicBezTo>
                    <a:pt x="1206" y="1283"/>
                    <a:pt x="1206" y="1326"/>
                    <a:pt x="1206" y="1370"/>
                  </a:cubicBezTo>
                  <a:cubicBezTo>
                    <a:pt x="1192" y="1370"/>
                    <a:pt x="1177" y="1370"/>
                    <a:pt x="1162" y="1370"/>
                  </a:cubicBezTo>
                  <a:lnTo>
                    <a:pt x="1162" y="1370"/>
                  </a:lnTo>
                  <a:cubicBezTo>
                    <a:pt x="1150" y="1370"/>
                    <a:pt x="1140" y="1367"/>
                    <a:pt x="1129" y="1361"/>
                  </a:cubicBezTo>
                  <a:cubicBezTo>
                    <a:pt x="1119" y="1355"/>
                    <a:pt x="1111" y="1348"/>
                    <a:pt x="1105" y="1337"/>
                  </a:cubicBezTo>
                  <a:cubicBezTo>
                    <a:pt x="1099" y="1327"/>
                    <a:pt x="1096" y="1316"/>
                    <a:pt x="1096" y="1304"/>
                  </a:cubicBezTo>
                  <a:cubicBezTo>
                    <a:pt x="1096" y="1286"/>
                    <a:pt x="1096" y="1267"/>
                    <a:pt x="1096" y="1249"/>
                  </a:cubicBezTo>
                  <a:cubicBezTo>
                    <a:pt x="1096" y="1034"/>
                    <a:pt x="920" y="851"/>
                    <a:pt x="706" y="854"/>
                  </a:cubicBezTo>
                  <a:lnTo>
                    <a:pt x="706" y="854"/>
                  </a:lnTo>
                  <a:cubicBezTo>
                    <a:pt x="638" y="855"/>
                    <a:pt x="579" y="871"/>
                    <a:pt x="521" y="905"/>
                  </a:cubicBezTo>
                  <a:cubicBezTo>
                    <a:pt x="459" y="941"/>
                    <a:pt x="416" y="985"/>
                    <a:pt x="381" y="1046"/>
                  </a:cubicBezTo>
                  <a:cubicBezTo>
                    <a:pt x="345" y="1107"/>
                    <a:pt x="329" y="1167"/>
                    <a:pt x="329" y="1238"/>
                  </a:cubicBezTo>
                  <a:cubicBezTo>
                    <a:pt x="329" y="1238"/>
                    <a:pt x="329" y="1238"/>
                    <a:pt x="329" y="1239"/>
                  </a:cubicBezTo>
                  <a:cubicBezTo>
                    <a:pt x="329" y="1264"/>
                    <a:pt x="329" y="1290"/>
                    <a:pt x="329" y="1315"/>
                  </a:cubicBezTo>
                  <a:cubicBezTo>
                    <a:pt x="459" y="1315"/>
                    <a:pt x="589" y="1315"/>
                    <a:pt x="719" y="1315"/>
                  </a:cubicBezTo>
                  <a:lnTo>
                    <a:pt x="719" y="1315"/>
                  </a:lnTo>
                  <a:cubicBezTo>
                    <a:pt x="731" y="1315"/>
                    <a:pt x="742" y="1318"/>
                    <a:pt x="752" y="1324"/>
                  </a:cubicBezTo>
                  <a:cubicBezTo>
                    <a:pt x="763" y="1330"/>
                    <a:pt x="770" y="1338"/>
                    <a:pt x="776" y="1348"/>
                  </a:cubicBezTo>
                  <a:cubicBezTo>
                    <a:pt x="782" y="1359"/>
                    <a:pt x="785" y="1369"/>
                    <a:pt x="785" y="1381"/>
                  </a:cubicBezTo>
                  <a:lnTo>
                    <a:pt x="785" y="1381"/>
                  </a:lnTo>
                  <a:cubicBezTo>
                    <a:pt x="785" y="1396"/>
                    <a:pt x="785" y="1410"/>
                    <a:pt x="785" y="1425"/>
                  </a:cubicBezTo>
                  <a:close/>
                  <a:moveTo>
                    <a:pt x="1030" y="318"/>
                  </a:moveTo>
                  <a:lnTo>
                    <a:pt x="1030" y="318"/>
                  </a:lnTo>
                  <a:lnTo>
                    <a:pt x="1030" y="318"/>
                  </a:lnTo>
                  <a:cubicBezTo>
                    <a:pt x="1030" y="260"/>
                    <a:pt x="1018" y="210"/>
                    <a:pt x="988" y="159"/>
                  </a:cubicBezTo>
                  <a:cubicBezTo>
                    <a:pt x="959" y="108"/>
                    <a:pt x="922" y="72"/>
                    <a:pt x="871" y="43"/>
                  </a:cubicBezTo>
                  <a:cubicBezTo>
                    <a:pt x="820" y="13"/>
                    <a:pt x="771" y="0"/>
                    <a:pt x="713" y="0"/>
                  </a:cubicBezTo>
                  <a:cubicBezTo>
                    <a:pt x="654" y="0"/>
                    <a:pt x="605" y="13"/>
                    <a:pt x="554" y="43"/>
                  </a:cubicBezTo>
                  <a:cubicBezTo>
                    <a:pt x="503" y="72"/>
                    <a:pt x="466" y="108"/>
                    <a:pt x="437" y="159"/>
                  </a:cubicBezTo>
                  <a:cubicBezTo>
                    <a:pt x="407" y="210"/>
                    <a:pt x="395" y="259"/>
                    <a:pt x="395" y="318"/>
                  </a:cubicBezTo>
                  <a:cubicBezTo>
                    <a:pt x="395" y="376"/>
                    <a:pt x="407" y="426"/>
                    <a:pt x="437" y="477"/>
                  </a:cubicBezTo>
                  <a:cubicBezTo>
                    <a:pt x="466" y="528"/>
                    <a:pt x="503" y="564"/>
                    <a:pt x="554" y="594"/>
                  </a:cubicBezTo>
                  <a:cubicBezTo>
                    <a:pt x="605" y="623"/>
                    <a:pt x="654" y="636"/>
                    <a:pt x="713" y="636"/>
                  </a:cubicBezTo>
                  <a:lnTo>
                    <a:pt x="713" y="636"/>
                  </a:lnTo>
                  <a:cubicBezTo>
                    <a:pt x="771" y="636"/>
                    <a:pt x="821" y="623"/>
                    <a:pt x="871" y="594"/>
                  </a:cubicBezTo>
                  <a:cubicBezTo>
                    <a:pt x="923" y="564"/>
                    <a:pt x="958" y="527"/>
                    <a:pt x="987" y="477"/>
                  </a:cubicBezTo>
                  <a:cubicBezTo>
                    <a:pt x="1017" y="425"/>
                    <a:pt x="1030" y="377"/>
                    <a:pt x="1030" y="318"/>
                  </a:cubicBezTo>
                  <a:close/>
                  <a:moveTo>
                    <a:pt x="920" y="318"/>
                  </a:moveTo>
                  <a:lnTo>
                    <a:pt x="920" y="318"/>
                  </a:lnTo>
                  <a:cubicBezTo>
                    <a:pt x="920" y="356"/>
                    <a:pt x="913" y="388"/>
                    <a:pt x="893" y="422"/>
                  </a:cubicBezTo>
                  <a:cubicBezTo>
                    <a:pt x="874" y="455"/>
                    <a:pt x="849" y="479"/>
                    <a:pt x="816" y="499"/>
                  </a:cubicBezTo>
                  <a:cubicBezTo>
                    <a:pt x="783" y="518"/>
                    <a:pt x="750" y="527"/>
                    <a:pt x="713" y="527"/>
                  </a:cubicBezTo>
                  <a:cubicBezTo>
                    <a:pt x="675" y="527"/>
                    <a:pt x="642" y="518"/>
                    <a:pt x="609" y="499"/>
                  </a:cubicBezTo>
                  <a:cubicBezTo>
                    <a:pt x="576" y="479"/>
                    <a:pt x="551" y="455"/>
                    <a:pt x="532" y="422"/>
                  </a:cubicBezTo>
                  <a:cubicBezTo>
                    <a:pt x="512" y="388"/>
                    <a:pt x="505" y="356"/>
                    <a:pt x="505" y="318"/>
                  </a:cubicBezTo>
                  <a:cubicBezTo>
                    <a:pt x="505" y="280"/>
                    <a:pt x="512" y="247"/>
                    <a:pt x="532" y="214"/>
                  </a:cubicBezTo>
                  <a:cubicBezTo>
                    <a:pt x="551" y="181"/>
                    <a:pt x="576" y="157"/>
                    <a:pt x="609" y="138"/>
                  </a:cubicBezTo>
                  <a:cubicBezTo>
                    <a:pt x="642" y="118"/>
                    <a:pt x="675" y="110"/>
                    <a:pt x="713" y="110"/>
                  </a:cubicBezTo>
                  <a:lnTo>
                    <a:pt x="713" y="110"/>
                  </a:lnTo>
                  <a:cubicBezTo>
                    <a:pt x="750" y="110"/>
                    <a:pt x="783" y="118"/>
                    <a:pt x="816" y="138"/>
                  </a:cubicBezTo>
                  <a:cubicBezTo>
                    <a:pt x="849" y="157"/>
                    <a:pt x="873" y="181"/>
                    <a:pt x="892" y="214"/>
                  </a:cubicBezTo>
                  <a:cubicBezTo>
                    <a:pt x="912" y="247"/>
                    <a:pt x="920" y="280"/>
                    <a:pt x="920" y="318"/>
                  </a:cubicBezTo>
                  <a:close/>
                  <a:moveTo>
                    <a:pt x="1425" y="669"/>
                  </a:moveTo>
                  <a:lnTo>
                    <a:pt x="1425" y="669"/>
                  </a:lnTo>
                  <a:lnTo>
                    <a:pt x="1425" y="669"/>
                  </a:lnTo>
                  <a:cubicBezTo>
                    <a:pt x="1425" y="627"/>
                    <a:pt x="1415" y="591"/>
                    <a:pt x="1394" y="554"/>
                  </a:cubicBezTo>
                  <a:cubicBezTo>
                    <a:pt x="1373" y="517"/>
                    <a:pt x="1347" y="491"/>
                    <a:pt x="1310" y="470"/>
                  </a:cubicBezTo>
                  <a:cubicBezTo>
                    <a:pt x="1273" y="448"/>
                    <a:pt x="1238" y="439"/>
                    <a:pt x="1195" y="439"/>
                  </a:cubicBezTo>
                  <a:cubicBezTo>
                    <a:pt x="1153" y="439"/>
                    <a:pt x="1116" y="448"/>
                    <a:pt x="1079" y="470"/>
                  </a:cubicBezTo>
                  <a:cubicBezTo>
                    <a:pt x="1043" y="491"/>
                    <a:pt x="1016" y="517"/>
                    <a:pt x="995" y="554"/>
                  </a:cubicBezTo>
                  <a:cubicBezTo>
                    <a:pt x="974" y="591"/>
                    <a:pt x="964" y="626"/>
                    <a:pt x="964" y="669"/>
                  </a:cubicBezTo>
                  <a:cubicBezTo>
                    <a:pt x="964" y="711"/>
                    <a:pt x="974" y="747"/>
                    <a:pt x="995" y="783"/>
                  </a:cubicBezTo>
                  <a:cubicBezTo>
                    <a:pt x="1016" y="820"/>
                    <a:pt x="1043" y="847"/>
                    <a:pt x="1079" y="868"/>
                  </a:cubicBezTo>
                  <a:cubicBezTo>
                    <a:pt x="1116" y="890"/>
                    <a:pt x="1152" y="898"/>
                    <a:pt x="1195" y="898"/>
                  </a:cubicBezTo>
                  <a:lnTo>
                    <a:pt x="1195" y="898"/>
                  </a:lnTo>
                  <a:cubicBezTo>
                    <a:pt x="1237" y="898"/>
                    <a:pt x="1273" y="890"/>
                    <a:pt x="1310" y="868"/>
                  </a:cubicBezTo>
                  <a:cubicBezTo>
                    <a:pt x="1347" y="847"/>
                    <a:pt x="1373" y="820"/>
                    <a:pt x="1394" y="783"/>
                  </a:cubicBezTo>
                  <a:cubicBezTo>
                    <a:pt x="1415" y="746"/>
                    <a:pt x="1425" y="711"/>
                    <a:pt x="1425" y="669"/>
                  </a:cubicBezTo>
                  <a:close/>
                  <a:moveTo>
                    <a:pt x="1315" y="669"/>
                  </a:moveTo>
                  <a:lnTo>
                    <a:pt x="1315" y="669"/>
                  </a:lnTo>
                  <a:cubicBezTo>
                    <a:pt x="1315" y="691"/>
                    <a:pt x="1310" y="709"/>
                    <a:pt x="1299" y="728"/>
                  </a:cubicBezTo>
                  <a:cubicBezTo>
                    <a:pt x="1288" y="748"/>
                    <a:pt x="1274" y="762"/>
                    <a:pt x="1255" y="773"/>
                  </a:cubicBezTo>
                  <a:cubicBezTo>
                    <a:pt x="1236" y="784"/>
                    <a:pt x="1218" y="789"/>
                    <a:pt x="1195" y="789"/>
                  </a:cubicBezTo>
                  <a:cubicBezTo>
                    <a:pt x="1173" y="789"/>
                    <a:pt x="1154" y="784"/>
                    <a:pt x="1134" y="773"/>
                  </a:cubicBezTo>
                  <a:cubicBezTo>
                    <a:pt x="1115" y="762"/>
                    <a:pt x="1101" y="748"/>
                    <a:pt x="1090" y="728"/>
                  </a:cubicBezTo>
                  <a:cubicBezTo>
                    <a:pt x="1079" y="709"/>
                    <a:pt x="1074" y="691"/>
                    <a:pt x="1074" y="669"/>
                  </a:cubicBezTo>
                  <a:cubicBezTo>
                    <a:pt x="1074" y="647"/>
                    <a:pt x="1079" y="628"/>
                    <a:pt x="1090" y="609"/>
                  </a:cubicBezTo>
                  <a:cubicBezTo>
                    <a:pt x="1101" y="590"/>
                    <a:pt x="1115" y="576"/>
                    <a:pt x="1134" y="565"/>
                  </a:cubicBezTo>
                  <a:cubicBezTo>
                    <a:pt x="1154" y="554"/>
                    <a:pt x="1172" y="548"/>
                    <a:pt x="1195" y="548"/>
                  </a:cubicBezTo>
                  <a:lnTo>
                    <a:pt x="1195" y="548"/>
                  </a:lnTo>
                  <a:cubicBezTo>
                    <a:pt x="1217" y="548"/>
                    <a:pt x="1236" y="554"/>
                    <a:pt x="1255" y="565"/>
                  </a:cubicBezTo>
                  <a:cubicBezTo>
                    <a:pt x="1274" y="576"/>
                    <a:pt x="1288" y="590"/>
                    <a:pt x="1299" y="609"/>
                  </a:cubicBezTo>
                  <a:cubicBezTo>
                    <a:pt x="1310" y="628"/>
                    <a:pt x="1315" y="647"/>
                    <a:pt x="1315" y="669"/>
                  </a:cubicBezTo>
                  <a:close/>
                  <a:moveTo>
                    <a:pt x="461" y="669"/>
                  </a:moveTo>
                  <a:lnTo>
                    <a:pt x="461" y="669"/>
                  </a:lnTo>
                  <a:lnTo>
                    <a:pt x="461" y="669"/>
                  </a:lnTo>
                  <a:cubicBezTo>
                    <a:pt x="461" y="627"/>
                    <a:pt x="451" y="591"/>
                    <a:pt x="430" y="554"/>
                  </a:cubicBezTo>
                  <a:cubicBezTo>
                    <a:pt x="409" y="517"/>
                    <a:pt x="382" y="491"/>
                    <a:pt x="346" y="470"/>
                  </a:cubicBezTo>
                  <a:cubicBezTo>
                    <a:pt x="309" y="448"/>
                    <a:pt x="272" y="439"/>
                    <a:pt x="230" y="439"/>
                  </a:cubicBezTo>
                  <a:cubicBezTo>
                    <a:pt x="187" y="439"/>
                    <a:pt x="152" y="448"/>
                    <a:pt x="115" y="470"/>
                  </a:cubicBezTo>
                  <a:cubicBezTo>
                    <a:pt x="78" y="491"/>
                    <a:pt x="52" y="517"/>
                    <a:pt x="31" y="554"/>
                  </a:cubicBezTo>
                  <a:cubicBezTo>
                    <a:pt x="10" y="591"/>
                    <a:pt x="0" y="626"/>
                    <a:pt x="0" y="669"/>
                  </a:cubicBezTo>
                  <a:cubicBezTo>
                    <a:pt x="0" y="711"/>
                    <a:pt x="10" y="747"/>
                    <a:pt x="31" y="783"/>
                  </a:cubicBezTo>
                  <a:cubicBezTo>
                    <a:pt x="52" y="820"/>
                    <a:pt x="78" y="847"/>
                    <a:pt x="115" y="868"/>
                  </a:cubicBezTo>
                  <a:cubicBezTo>
                    <a:pt x="152" y="890"/>
                    <a:pt x="188" y="898"/>
                    <a:pt x="230" y="898"/>
                  </a:cubicBezTo>
                  <a:lnTo>
                    <a:pt x="230" y="898"/>
                  </a:lnTo>
                  <a:cubicBezTo>
                    <a:pt x="273" y="898"/>
                    <a:pt x="309" y="890"/>
                    <a:pt x="345" y="868"/>
                  </a:cubicBezTo>
                  <a:cubicBezTo>
                    <a:pt x="382" y="847"/>
                    <a:pt x="409" y="820"/>
                    <a:pt x="430" y="783"/>
                  </a:cubicBezTo>
                  <a:cubicBezTo>
                    <a:pt x="451" y="746"/>
                    <a:pt x="461" y="711"/>
                    <a:pt x="461" y="669"/>
                  </a:cubicBezTo>
                  <a:close/>
                  <a:moveTo>
                    <a:pt x="351" y="669"/>
                  </a:moveTo>
                  <a:lnTo>
                    <a:pt x="351" y="669"/>
                  </a:lnTo>
                  <a:cubicBezTo>
                    <a:pt x="351" y="691"/>
                    <a:pt x="346" y="709"/>
                    <a:pt x="335" y="728"/>
                  </a:cubicBezTo>
                  <a:cubicBezTo>
                    <a:pt x="324" y="748"/>
                    <a:pt x="310" y="762"/>
                    <a:pt x="291" y="773"/>
                  </a:cubicBezTo>
                  <a:cubicBezTo>
                    <a:pt x="271" y="784"/>
                    <a:pt x="252" y="789"/>
                    <a:pt x="230" y="789"/>
                  </a:cubicBezTo>
                  <a:cubicBezTo>
                    <a:pt x="207" y="789"/>
                    <a:pt x="189" y="784"/>
                    <a:pt x="170" y="773"/>
                  </a:cubicBezTo>
                  <a:cubicBezTo>
                    <a:pt x="151" y="762"/>
                    <a:pt x="137" y="748"/>
                    <a:pt x="126" y="728"/>
                  </a:cubicBezTo>
                  <a:cubicBezTo>
                    <a:pt x="115" y="709"/>
                    <a:pt x="110" y="691"/>
                    <a:pt x="110" y="669"/>
                  </a:cubicBezTo>
                  <a:cubicBezTo>
                    <a:pt x="110" y="647"/>
                    <a:pt x="115" y="628"/>
                    <a:pt x="126" y="609"/>
                  </a:cubicBezTo>
                  <a:cubicBezTo>
                    <a:pt x="137" y="590"/>
                    <a:pt x="151" y="576"/>
                    <a:pt x="170" y="565"/>
                  </a:cubicBezTo>
                  <a:cubicBezTo>
                    <a:pt x="189" y="554"/>
                    <a:pt x="208" y="548"/>
                    <a:pt x="230" y="548"/>
                  </a:cubicBezTo>
                  <a:lnTo>
                    <a:pt x="230" y="548"/>
                  </a:lnTo>
                  <a:cubicBezTo>
                    <a:pt x="253" y="548"/>
                    <a:pt x="271" y="553"/>
                    <a:pt x="291" y="565"/>
                  </a:cubicBezTo>
                  <a:cubicBezTo>
                    <a:pt x="310" y="575"/>
                    <a:pt x="324" y="590"/>
                    <a:pt x="335" y="609"/>
                  </a:cubicBezTo>
                  <a:cubicBezTo>
                    <a:pt x="346" y="628"/>
                    <a:pt x="351" y="647"/>
                    <a:pt x="351" y="669"/>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sp>
        <p:nvSpPr>
          <p:cNvPr id="38" name="Rechteck: abgerundete Ecken 37">
            <a:extLst>
              <a:ext uri="{FF2B5EF4-FFF2-40B4-BE49-F238E27FC236}">
                <a16:creationId xmlns:a16="http://schemas.microsoft.com/office/drawing/2014/main" id="{618A4A1C-A314-4F7C-A475-16B3099F6B20}"/>
              </a:ext>
            </a:extLst>
          </p:cNvPr>
          <p:cNvSpPr/>
          <p:nvPr/>
        </p:nvSpPr>
        <p:spPr>
          <a:xfrm>
            <a:off x="959735" y="4634559"/>
            <a:ext cx="6160782" cy="889423"/>
          </a:xfrm>
          <a:prstGeom prst="round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abgerundete Ecken 38">
            <a:extLst>
              <a:ext uri="{FF2B5EF4-FFF2-40B4-BE49-F238E27FC236}">
                <a16:creationId xmlns:a16="http://schemas.microsoft.com/office/drawing/2014/main" id="{695D4AFD-C6ED-4C4A-8241-05FFDB073206}"/>
              </a:ext>
            </a:extLst>
          </p:cNvPr>
          <p:cNvSpPr/>
          <p:nvPr/>
        </p:nvSpPr>
        <p:spPr>
          <a:xfrm>
            <a:off x="854229" y="4701517"/>
            <a:ext cx="6160784" cy="782353"/>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40" name="Ellipse 39">
            <a:extLst>
              <a:ext uri="{FF2B5EF4-FFF2-40B4-BE49-F238E27FC236}">
                <a16:creationId xmlns:a16="http://schemas.microsoft.com/office/drawing/2014/main" id="{632E5D6A-9BCF-45A7-B986-481ECAA58267}"/>
              </a:ext>
            </a:extLst>
          </p:cNvPr>
          <p:cNvSpPr/>
          <p:nvPr/>
        </p:nvSpPr>
        <p:spPr>
          <a:xfrm>
            <a:off x="385305" y="4631177"/>
            <a:ext cx="969344" cy="8961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a:extLst>
              <a:ext uri="{FF2B5EF4-FFF2-40B4-BE49-F238E27FC236}">
                <a16:creationId xmlns:a16="http://schemas.microsoft.com/office/drawing/2014/main" id="{CBCD5133-464A-49F9-9805-6E47BEC8B400}"/>
              </a:ext>
            </a:extLst>
          </p:cNvPr>
          <p:cNvSpPr/>
          <p:nvPr/>
        </p:nvSpPr>
        <p:spPr>
          <a:xfrm>
            <a:off x="397028" y="4631177"/>
            <a:ext cx="852693" cy="852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41">
            <a:extLst>
              <a:ext uri="{FF2B5EF4-FFF2-40B4-BE49-F238E27FC236}">
                <a16:creationId xmlns:a16="http://schemas.microsoft.com/office/drawing/2014/main" id="{CF5CEB98-EFCA-43C5-A814-BD8D3DE0E586}"/>
              </a:ext>
            </a:extLst>
          </p:cNvPr>
          <p:cNvSpPr txBox="1"/>
          <p:nvPr/>
        </p:nvSpPr>
        <p:spPr>
          <a:xfrm>
            <a:off x="1418184" y="4677900"/>
            <a:ext cx="1834132" cy="829585"/>
          </a:xfrm>
          <a:prstGeom prst="rect">
            <a:avLst/>
          </a:prstGeom>
        </p:spPr>
        <p:txBody>
          <a:bodyPr wrap="square" lIns="0" tIns="0" rIns="0" bIns="0" rtlCol="0" anchor="ctr">
            <a:noAutofit/>
          </a:bodyPr>
          <a:lstStyle/>
          <a:p>
            <a:pPr>
              <a:lnSpc>
                <a:spcPct val="110000"/>
              </a:lnSpc>
            </a:pPr>
            <a:r>
              <a:rPr lang="de-DE" sz="1800" b="1" dirty="0">
                <a:solidFill>
                  <a:schemeClr val="tx1"/>
                </a:solidFill>
              </a:rPr>
              <a:t>Nachfragegeneriert</a:t>
            </a:r>
          </a:p>
        </p:txBody>
      </p:sp>
      <p:pic>
        <p:nvPicPr>
          <p:cNvPr id="26" name="Grafik 25" descr="Einkaufswagen">
            <a:extLst>
              <a:ext uri="{FF2B5EF4-FFF2-40B4-BE49-F238E27FC236}">
                <a16:creationId xmlns:a16="http://schemas.microsoft.com/office/drawing/2014/main" id="{3F528073-F1AF-419F-AD7F-B0B3CB5D56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148" y="4753754"/>
            <a:ext cx="581944" cy="581944"/>
          </a:xfrm>
          <a:prstGeom prst="rect">
            <a:avLst/>
          </a:prstGeom>
        </p:spPr>
      </p:pic>
      <p:sp>
        <p:nvSpPr>
          <p:cNvPr id="45" name="Textfeld 44">
            <a:extLst>
              <a:ext uri="{FF2B5EF4-FFF2-40B4-BE49-F238E27FC236}">
                <a16:creationId xmlns:a16="http://schemas.microsoft.com/office/drawing/2014/main" id="{19251782-32EC-4E04-B579-2006C854D633}"/>
              </a:ext>
            </a:extLst>
          </p:cNvPr>
          <p:cNvSpPr txBox="1"/>
          <p:nvPr/>
        </p:nvSpPr>
        <p:spPr>
          <a:xfrm>
            <a:off x="3888220" y="1579667"/>
            <a:ext cx="3293847" cy="934915"/>
          </a:xfrm>
          <a:prstGeom prst="rect">
            <a:avLst/>
          </a:prstGeom>
        </p:spPr>
        <p:txBody>
          <a:bodyPr wrap="square" lIns="0" tIns="0" rIns="0" bIns="0" rtlCol="0">
            <a:noAutofit/>
          </a:bodyPr>
          <a:lstStyle/>
          <a:p>
            <a:pPr marL="0" lvl="1">
              <a:lnSpc>
                <a:spcPct val="110000"/>
              </a:lnSpc>
            </a:pPr>
            <a:r>
              <a:rPr lang="de-DE" sz="1600" dirty="0"/>
              <a:t>Selbstlerneinheit</a:t>
            </a:r>
          </a:p>
          <a:p>
            <a:pPr marL="0" lvl="1">
              <a:lnSpc>
                <a:spcPct val="110000"/>
              </a:lnSpc>
            </a:pPr>
            <a:r>
              <a:rPr lang="de-DE" sz="1600" dirty="0"/>
              <a:t>Handlungsorientierte Vertiefung</a:t>
            </a:r>
          </a:p>
          <a:p>
            <a:pPr marL="0" lvl="1">
              <a:lnSpc>
                <a:spcPct val="110000"/>
              </a:lnSpc>
            </a:pPr>
            <a:r>
              <a:rPr lang="de-DE" sz="1600" dirty="0"/>
              <a:t>Assessment</a:t>
            </a:r>
          </a:p>
        </p:txBody>
      </p:sp>
      <p:sp>
        <p:nvSpPr>
          <p:cNvPr id="46" name="Textfeld 45">
            <a:extLst>
              <a:ext uri="{FF2B5EF4-FFF2-40B4-BE49-F238E27FC236}">
                <a16:creationId xmlns:a16="http://schemas.microsoft.com/office/drawing/2014/main" id="{C66A9F23-A740-477B-9DBE-1588EC14B17D}"/>
              </a:ext>
            </a:extLst>
          </p:cNvPr>
          <p:cNvSpPr txBox="1"/>
          <p:nvPr/>
        </p:nvSpPr>
        <p:spPr>
          <a:xfrm>
            <a:off x="3877584" y="2542263"/>
            <a:ext cx="3220756" cy="934915"/>
          </a:xfrm>
          <a:prstGeom prst="rect">
            <a:avLst/>
          </a:prstGeom>
        </p:spPr>
        <p:txBody>
          <a:bodyPr wrap="square" lIns="0" tIns="0" rIns="0" bIns="0" rtlCol="0">
            <a:noAutofit/>
          </a:bodyPr>
          <a:lstStyle/>
          <a:p>
            <a:pPr marL="0" lvl="1">
              <a:lnSpc>
                <a:spcPct val="110000"/>
              </a:lnSpc>
            </a:pPr>
            <a:r>
              <a:rPr lang="de-DE" sz="1600" dirty="0"/>
              <a:t>8 Stunden (1/3 ECTS)</a:t>
            </a:r>
          </a:p>
          <a:p>
            <a:pPr marL="0" lvl="1">
              <a:lnSpc>
                <a:spcPct val="110000"/>
              </a:lnSpc>
            </a:pPr>
            <a:r>
              <a:rPr lang="de-DE" sz="1600" dirty="0"/>
              <a:t>16 Stunden</a:t>
            </a:r>
          </a:p>
          <a:p>
            <a:pPr marL="0" lvl="1">
              <a:lnSpc>
                <a:spcPct val="110000"/>
              </a:lnSpc>
            </a:pPr>
            <a:r>
              <a:rPr lang="de-DE" sz="1600" dirty="0"/>
              <a:t>25-30 Stunden</a:t>
            </a:r>
          </a:p>
        </p:txBody>
      </p:sp>
      <p:sp>
        <p:nvSpPr>
          <p:cNvPr id="47" name="Textfeld 46">
            <a:extLst>
              <a:ext uri="{FF2B5EF4-FFF2-40B4-BE49-F238E27FC236}">
                <a16:creationId xmlns:a16="http://schemas.microsoft.com/office/drawing/2014/main" id="{AA63F1CC-ADD0-4033-880D-87466D9A5D95}"/>
              </a:ext>
            </a:extLst>
          </p:cNvPr>
          <p:cNvSpPr txBox="1"/>
          <p:nvPr/>
        </p:nvSpPr>
        <p:spPr>
          <a:xfrm>
            <a:off x="3888220" y="3554090"/>
            <a:ext cx="2896834" cy="934915"/>
          </a:xfrm>
          <a:prstGeom prst="rect">
            <a:avLst/>
          </a:prstGeom>
        </p:spPr>
        <p:txBody>
          <a:bodyPr wrap="square" lIns="0" tIns="0" rIns="0" bIns="0" rtlCol="0">
            <a:noAutofit/>
          </a:bodyPr>
          <a:lstStyle/>
          <a:p>
            <a:pPr marL="0" lvl="1">
              <a:lnSpc>
                <a:spcPct val="110000"/>
              </a:lnSpc>
            </a:pPr>
            <a:r>
              <a:rPr lang="de-DE" sz="1600" dirty="0"/>
              <a:t>Ist Teil einer Veranstaltung</a:t>
            </a:r>
          </a:p>
          <a:p>
            <a:pPr marL="0" lvl="1">
              <a:lnSpc>
                <a:spcPct val="110000"/>
              </a:lnSpc>
            </a:pPr>
            <a:r>
              <a:rPr lang="de-DE" sz="1600" dirty="0"/>
              <a:t>Fungiert als Ergänzung</a:t>
            </a:r>
          </a:p>
          <a:p>
            <a:pPr marL="0" lvl="1">
              <a:lnSpc>
                <a:spcPct val="110000"/>
              </a:lnSpc>
            </a:pPr>
            <a:r>
              <a:rPr lang="de-DE" sz="1600" dirty="0"/>
              <a:t>Steht eigenständig da</a:t>
            </a:r>
          </a:p>
        </p:txBody>
      </p:sp>
      <p:sp>
        <p:nvSpPr>
          <p:cNvPr id="48" name="Textfeld 47">
            <a:extLst>
              <a:ext uri="{FF2B5EF4-FFF2-40B4-BE49-F238E27FC236}">
                <a16:creationId xmlns:a16="http://schemas.microsoft.com/office/drawing/2014/main" id="{3A187343-2E73-4E15-BB64-D680E7E3CA58}"/>
              </a:ext>
            </a:extLst>
          </p:cNvPr>
          <p:cNvSpPr txBox="1"/>
          <p:nvPr/>
        </p:nvSpPr>
        <p:spPr>
          <a:xfrm>
            <a:off x="3909936" y="4711632"/>
            <a:ext cx="2896834" cy="934915"/>
          </a:xfrm>
          <a:prstGeom prst="rect">
            <a:avLst/>
          </a:prstGeom>
        </p:spPr>
        <p:txBody>
          <a:bodyPr wrap="square" lIns="0" tIns="0" rIns="0" bIns="0" rtlCol="0">
            <a:noAutofit/>
          </a:bodyPr>
          <a:lstStyle/>
          <a:p>
            <a:pPr marL="0" lvl="1">
              <a:lnSpc>
                <a:spcPct val="110000"/>
              </a:lnSpc>
            </a:pPr>
            <a:r>
              <a:rPr lang="de-DE" sz="1600" dirty="0"/>
              <a:t>Grundsatz: Wir entwickeln einen MicroDegree ausschließlich, wenn wir bereits </a:t>
            </a:r>
            <a:r>
              <a:rPr lang="de-DE" sz="1600" dirty="0" err="1"/>
              <a:t>eine:n</a:t>
            </a:r>
            <a:r>
              <a:rPr lang="de-DE" sz="1600" dirty="0"/>
              <a:t> Abnehmer haben! </a:t>
            </a:r>
          </a:p>
        </p:txBody>
      </p:sp>
    </p:spTree>
    <p:extLst>
      <p:ext uri="{BB962C8B-B14F-4D97-AF65-F5344CB8AC3E}">
        <p14:creationId xmlns:p14="http://schemas.microsoft.com/office/powerpoint/2010/main" val="2884534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F4237C8-F30C-4703-95D9-3365FA6D9A9F}"/>
              </a:ext>
            </a:extLst>
          </p:cNvPr>
          <p:cNvSpPr>
            <a:spLocks noGrp="1"/>
          </p:cNvSpPr>
          <p:nvPr>
            <p:ph type="sldNum" sz="quarter" idx="4"/>
          </p:nvPr>
        </p:nvSpPr>
        <p:spPr/>
        <p:txBody>
          <a:bodyPr/>
          <a:lstStyle/>
          <a:p>
            <a:fld id="{40FBDD77-1809-6B4A-B67E-246783C079C6}" type="slidenum">
              <a:rPr lang="de-DE" smtClean="0"/>
              <a:pPr/>
              <a:t>15</a:t>
            </a:fld>
            <a:endParaRPr lang="de-DE"/>
          </a:p>
        </p:txBody>
      </p:sp>
      <p:sp>
        <p:nvSpPr>
          <p:cNvPr id="4" name="Textfeld 3">
            <a:extLst>
              <a:ext uri="{FF2B5EF4-FFF2-40B4-BE49-F238E27FC236}">
                <a16:creationId xmlns:a16="http://schemas.microsoft.com/office/drawing/2014/main" id="{29FCE893-FA88-49C2-925E-1AB773175293}"/>
              </a:ext>
            </a:extLst>
          </p:cNvPr>
          <p:cNvSpPr txBox="1"/>
          <p:nvPr/>
        </p:nvSpPr>
        <p:spPr>
          <a:xfrm>
            <a:off x="451241" y="234208"/>
            <a:ext cx="5804414" cy="1235007"/>
          </a:xfrm>
          <a:prstGeom prst="rect">
            <a:avLst/>
          </a:prstGeom>
        </p:spPr>
        <p:txBody>
          <a:bodyPr wrap="square" lIns="0" tIns="0" rIns="0" bIns="0" rtlCol="0">
            <a:noAutofit/>
          </a:bodyPr>
          <a:lstStyle/>
          <a:p>
            <a:pPr algn="l">
              <a:lnSpc>
                <a:spcPct val="110000"/>
              </a:lnSpc>
            </a:pPr>
            <a:r>
              <a:rPr lang="de-DE" sz="7800" b="1" dirty="0">
                <a:solidFill>
                  <a:schemeClr val="bg1"/>
                </a:solidFill>
              </a:rPr>
              <a:t>Micro   Degree</a:t>
            </a:r>
          </a:p>
        </p:txBody>
      </p:sp>
      <p:pic>
        <p:nvPicPr>
          <p:cNvPr id="5" name="!!Lion1">
            <a:extLst>
              <a:ext uri="{FF2B5EF4-FFF2-40B4-BE49-F238E27FC236}">
                <a16:creationId xmlns:a16="http://schemas.microsoft.com/office/drawing/2014/main" id="{F61FCD56-2193-4B25-B075-295C481240EE}"/>
              </a:ext>
            </a:extLst>
          </p:cNvPr>
          <p:cNvPicPr>
            <a:picLocks noChangeAspect="1"/>
          </p:cNvPicPr>
          <p:nvPr/>
        </p:nvPicPr>
        <p:blipFill>
          <a:blip r:embed="rId2"/>
          <a:stretch>
            <a:fillRect/>
          </a:stretch>
        </p:blipFill>
        <p:spPr>
          <a:xfrm>
            <a:off x="2581763" y="515131"/>
            <a:ext cx="670553" cy="713273"/>
          </a:xfrm>
          <a:prstGeom prst="rect">
            <a:avLst/>
          </a:prstGeom>
        </p:spPr>
      </p:pic>
      <p:sp>
        <p:nvSpPr>
          <p:cNvPr id="10" name="!!blau">
            <a:extLst>
              <a:ext uri="{FF2B5EF4-FFF2-40B4-BE49-F238E27FC236}">
                <a16:creationId xmlns:a16="http://schemas.microsoft.com/office/drawing/2014/main" id="{C53AACBE-71A7-4ABA-A184-C4D2992F9E1D}"/>
              </a:ext>
            </a:extLst>
          </p:cNvPr>
          <p:cNvSpPr/>
          <p:nvPr/>
        </p:nvSpPr>
        <p:spPr>
          <a:xfrm>
            <a:off x="943883" y="1512709"/>
            <a:ext cx="2711213" cy="889423"/>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1F888020-3746-4DE6-9D19-22205C79033F}"/>
              </a:ext>
            </a:extLst>
          </p:cNvPr>
          <p:cNvSpPr/>
          <p:nvPr/>
        </p:nvSpPr>
        <p:spPr>
          <a:xfrm>
            <a:off x="838377" y="1579667"/>
            <a:ext cx="2746654" cy="782353"/>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6" name="Ellipse 5">
            <a:extLst>
              <a:ext uri="{FF2B5EF4-FFF2-40B4-BE49-F238E27FC236}">
                <a16:creationId xmlns:a16="http://schemas.microsoft.com/office/drawing/2014/main" id="{9D08BDC6-8D52-40A8-B5BF-1CCB705DBDCA}"/>
              </a:ext>
            </a:extLst>
          </p:cNvPr>
          <p:cNvSpPr/>
          <p:nvPr/>
        </p:nvSpPr>
        <p:spPr>
          <a:xfrm>
            <a:off x="369453" y="1509327"/>
            <a:ext cx="969344" cy="8961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D3463623-FB30-46CD-A5CF-C9CAEA2FC74B}"/>
              </a:ext>
            </a:extLst>
          </p:cNvPr>
          <p:cNvSpPr/>
          <p:nvPr/>
        </p:nvSpPr>
        <p:spPr>
          <a:xfrm>
            <a:off x="381176" y="1509327"/>
            <a:ext cx="852693" cy="852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extLst>
              <a:ext uri="{FF2B5EF4-FFF2-40B4-BE49-F238E27FC236}">
                <a16:creationId xmlns:a16="http://schemas.microsoft.com/office/drawing/2014/main" id="{553B5139-C573-4DFC-B8C2-97EEE39ECBFF}"/>
              </a:ext>
            </a:extLst>
          </p:cNvPr>
          <p:cNvSpPr txBox="1"/>
          <p:nvPr/>
        </p:nvSpPr>
        <p:spPr>
          <a:xfrm>
            <a:off x="1334679" y="1552716"/>
            <a:ext cx="1778976" cy="829585"/>
          </a:xfrm>
          <a:prstGeom prst="rect">
            <a:avLst/>
          </a:prstGeom>
        </p:spPr>
        <p:txBody>
          <a:bodyPr wrap="square" lIns="0" tIns="0" rIns="0" bIns="0" rtlCol="0" anchor="ctr">
            <a:noAutofit/>
          </a:bodyPr>
          <a:lstStyle/>
          <a:p>
            <a:pPr algn="ctr">
              <a:lnSpc>
                <a:spcPct val="110000"/>
              </a:lnSpc>
            </a:pPr>
            <a:r>
              <a:rPr lang="de-DE" sz="1800" b="1" dirty="0"/>
              <a:t>Drei Bestandteile</a:t>
            </a:r>
          </a:p>
        </p:txBody>
      </p:sp>
      <p:grpSp>
        <p:nvGrpSpPr>
          <p:cNvPr id="31" name="Group 45">
            <a:extLst>
              <a:ext uri="{FF2B5EF4-FFF2-40B4-BE49-F238E27FC236}">
                <a16:creationId xmlns:a16="http://schemas.microsoft.com/office/drawing/2014/main" id="{6ED513F4-7173-40F4-9F74-B87D425350A6}"/>
              </a:ext>
            </a:extLst>
          </p:cNvPr>
          <p:cNvGrpSpPr>
            <a:grpSpLocks/>
          </p:cNvGrpSpPr>
          <p:nvPr/>
        </p:nvGrpSpPr>
        <p:grpSpPr bwMode="auto">
          <a:xfrm>
            <a:off x="550872" y="1735473"/>
            <a:ext cx="434880" cy="434880"/>
            <a:chOff x="3745" y="796"/>
            <a:chExt cx="302" cy="302"/>
          </a:xfrm>
          <a:solidFill>
            <a:schemeClr val="accent1"/>
          </a:solidFill>
        </p:grpSpPr>
        <p:sp>
          <p:nvSpPr>
            <p:cNvPr id="32" name="Freeform 46">
              <a:extLst>
                <a:ext uri="{FF2B5EF4-FFF2-40B4-BE49-F238E27FC236}">
                  <a16:creationId xmlns:a16="http://schemas.microsoft.com/office/drawing/2014/main" id="{FB104CB6-3B3A-4BD2-889E-00487F281F6C}"/>
                </a:ext>
              </a:extLst>
            </p:cNvPr>
            <p:cNvSpPr>
              <a:spLocks noChangeArrowheads="1"/>
            </p:cNvSpPr>
            <p:nvPr/>
          </p:nvSpPr>
          <p:spPr bwMode="auto">
            <a:xfrm>
              <a:off x="3745" y="796"/>
              <a:ext cx="302" cy="302"/>
            </a:xfrm>
            <a:custGeom>
              <a:avLst/>
              <a:gdLst>
                <a:gd name="T0" fmla="*/ 55 w 1338"/>
                <a:gd name="T1" fmla="*/ 1337 h 1338"/>
                <a:gd name="T2" fmla="*/ 27 w 1338"/>
                <a:gd name="T3" fmla="*/ 1330 h 1338"/>
                <a:gd name="T4" fmla="*/ 0 w 1338"/>
                <a:gd name="T5" fmla="*/ 1282 h 1338"/>
                <a:gd name="T6" fmla="*/ 0 w 1338"/>
                <a:gd name="T7" fmla="*/ 800 h 1338"/>
                <a:gd name="T8" fmla="*/ 27 w 1338"/>
                <a:gd name="T9" fmla="*/ 752 h 1338"/>
                <a:gd name="T10" fmla="*/ 537 w 1338"/>
                <a:gd name="T11" fmla="*/ 745 h 1338"/>
                <a:gd name="T12" fmla="*/ 565 w 1338"/>
                <a:gd name="T13" fmla="*/ 752 h 1338"/>
                <a:gd name="T14" fmla="*/ 592 w 1338"/>
                <a:gd name="T15" fmla="*/ 800 h 1338"/>
                <a:gd name="T16" fmla="*/ 592 w 1338"/>
                <a:gd name="T17" fmla="*/ 1282 h 1338"/>
                <a:gd name="T18" fmla="*/ 585 w 1338"/>
                <a:gd name="T19" fmla="*/ 1310 h 1338"/>
                <a:gd name="T20" fmla="*/ 537 w 1338"/>
                <a:gd name="T21" fmla="*/ 1337 h 1338"/>
                <a:gd name="T22" fmla="*/ 483 w 1338"/>
                <a:gd name="T23" fmla="*/ 1227 h 1338"/>
                <a:gd name="T24" fmla="*/ 110 w 1338"/>
                <a:gd name="T25" fmla="*/ 854 h 1338"/>
                <a:gd name="T26" fmla="*/ 1216 w 1338"/>
                <a:gd name="T27" fmla="*/ 1337 h 1338"/>
                <a:gd name="T28" fmla="*/ 734 w 1338"/>
                <a:gd name="T29" fmla="*/ 1337 h 1338"/>
                <a:gd name="T30" fmla="*/ 686 w 1338"/>
                <a:gd name="T31" fmla="*/ 1310 h 1338"/>
                <a:gd name="T32" fmla="*/ 679 w 1338"/>
                <a:gd name="T33" fmla="*/ 800 h 1338"/>
                <a:gd name="T34" fmla="*/ 686 w 1338"/>
                <a:gd name="T35" fmla="*/ 772 h 1338"/>
                <a:gd name="T36" fmla="*/ 734 w 1338"/>
                <a:gd name="T37" fmla="*/ 745 h 1338"/>
                <a:gd name="T38" fmla="*/ 1216 w 1338"/>
                <a:gd name="T39" fmla="*/ 745 h 1338"/>
                <a:gd name="T40" fmla="*/ 1264 w 1338"/>
                <a:gd name="T41" fmla="*/ 772 h 1338"/>
                <a:gd name="T42" fmla="*/ 1271 w 1338"/>
                <a:gd name="T43" fmla="*/ 800 h 1338"/>
                <a:gd name="T44" fmla="*/ 1271 w 1338"/>
                <a:gd name="T45" fmla="*/ 1282 h 1338"/>
                <a:gd name="T46" fmla="*/ 1244 w 1338"/>
                <a:gd name="T47" fmla="*/ 1330 h 1338"/>
                <a:gd name="T48" fmla="*/ 789 w 1338"/>
                <a:gd name="T49" fmla="*/ 1227 h 1338"/>
                <a:gd name="T50" fmla="*/ 1162 w 1338"/>
                <a:gd name="T51" fmla="*/ 854 h 1338"/>
                <a:gd name="T52" fmla="*/ 789 w 1338"/>
                <a:gd name="T53" fmla="*/ 1227 h 1338"/>
                <a:gd name="T54" fmla="*/ 55 w 1338"/>
                <a:gd name="T55" fmla="*/ 658 h 1338"/>
                <a:gd name="T56" fmla="*/ 27 w 1338"/>
                <a:gd name="T57" fmla="*/ 651 h 1338"/>
                <a:gd name="T58" fmla="*/ 0 w 1338"/>
                <a:gd name="T59" fmla="*/ 603 h 1338"/>
                <a:gd name="T60" fmla="*/ 0 w 1338"/>
                <a:gd name="T61" fmla="*/ 121 h 1338"/>
                <a:gd name="T62" fmla="*/ 27 w 1338"/>
                <a:gd name="T63" fmla="*/ 73 h 1338"/>
                <a:gd name="T64" fmla="*/ 537 w 1338"/>
                <a:gd name="T65" fmla="*/ 66 h 1338"/>
                <a:gd name="T66" fmla="*/ 565 w 1338"/>
                <a:gd name="T67" fmla="*/ 73 h 1338"/>
                <a:gd name="T68" fmla="*/ 592 w 1338"/>
                <a:gd name="T69" fmla="*/ 121 h 1338"/>
                <a:gd name="T70" fmla="*/ 592 w 1338"/>
                <a:gd name="T71" fmla="*/ 603 h 1338"/>
                <a:gd name="T72" fmla="*/ 585 w 1338"/>
                <a:gd name="T73" fmla="*/ 631 h 1338"/>
                <a:gd name="T74" fmla="*/ 537 w 1338"/>
                <a:gd name="T75" fmla="*/ 658 h 1338"/>
                <a:gd name="T76" fmla="*/ 483 w 1338"/>
                <a:gd name="T77" fmla="*/ 548 h 1338"/>
                <a:gd name="T78" fmla="*/ 110 w 1338"/>
                <a:gd name="T79" fmla="*/ 175 h 1338"/>
                <a:gd name="T80" fmla="*/ 1282 w 1338"/>
                <a:gd name="T81" fmla="*/ 0 h 1338"/>
                <a:gd name="T82" fmla="*/ 800 w 1338"/>
                <a:gd name="T83" fmla="*/ 0 h 1338"/>
                <a:gd name="T84" fmla="*/ 752 w 1338"/>
                <a:gd name="T85" fmla="*/ 27 h 1338"/>
                <a:gd name="T86" fmla="*/ 745 w 1338"/>
                <a:gd name="T87" fmla="*/ 537 h 1338"/>
                <a:gd name="T88" fmla="*/ 752 w 1338"/>
                <a:gd name="T89" fmla="*/ 565 h 1338"/>
                <a:gd name="T90" fmla="*/ 800 w 1338"/>
                <a:gd name="T91" fmla="*/ 592 h 1338"/>
                <a:gd name="T92" fmla="*/ 854 w 1338"/>
                <a:gd name="T93" fmla="*/ 110 h 1338"/>
                <a:gd name="T94" fmla="*/ 1227 w 1338"/>
                <a:gd name="T95" fmla="*/ 483 h 1338"/>
                <a:gd name="T96" fmla="*/ 1118 w 1338"/>
                <a:gd name="T97" fmla="*/ 483 h 1338"/>
                <a:gd name="T98" fmla="*/ 1061 w 1338"/>
                <a:gd name="T99" fmla="*/ 515 h 1338"/>
                <a:gd name="T100" fmla="*/ 1052 w 1338"/>
                <a:gd name="T101" fmla="*/ 592 h 1338"/>
                <a:gd name="T102" fmla="*/ 1282 w 1338"/>
                <a:gd name="T103" fmla="*/ 592 h 1338"/>
                <a:gd name="T104" fmla="*/ 1330 w 1338"/>
                <a:gd name="T105" fmla="*/ 565 h 1338"/>
                <a:gd name="T106" fmla="*/ 1337 w 1338"/>
                <a:gd name="T107" fmla="*/ 55 h 1338"/>
                <a:gd name="T108" fmla="*/ 1337 w 1338"/>
                <a:gd name="T109" fmla="*/ 55 h 1338"/>
                <a:gd name="T110" fmla="*/ 1310 w 1338"/>
                <a:gd name="T111" fmla="*/ 7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8" h="1338">
                  <a:moveTo>
                    <a:pt x="537" y="1337"/>
                  </a:moveTo>
                  <a:cubicBezTo>
                    <a:pt x="376" y="1337"/>
                    <a:pt x="216" y="1337"/>
                    <a:pt x="55" y="1337"/>
                  </a:cubicBezTo>
                  <a:lnTo>
                    <a:pt x="55" y="1337"/>
                  </a:lnTo>
                  <a:cubicBezTo>
                    <a:pt x="45" y="1337"/>
                    <a:pt x="35" y="1335"/>
                    <a:pt x="27" y="1330"/>
                  </a:cubicBezTo>
                  <a:cubicBezTo>
                    <a:pt x="18" y="1325"/>
                    <a:pt x="12" y="1319"/>
                    <a:pt x="7" y="1310"/>
                  </a:cubicBezTo>
                  <a:cubicBezTo>
                    <a:pt x="2" y="1302"/>
                    <a:pt x="0" y="1292"/>
                    <a:pt x="0" y="1282"/>
                  </a:cubicBezTo>
                  <a:cubicBezTo>
                    <a:pt x="0" y="1122"/>
                    <a:pt x="0" y="961"/>
                    <a:pt x="0" y="800"/>
                  </a:cubicBezTo>
                  <a:lnTo>
                    <a:pt x="0" y="800"/>
                  </a:lnTo>
                  <a:cubicBezTo>
                    <a:pt x="0" y="790"/>
                    <a:pt x="2" y="781"/>
                    <a:pt x="7" y="772"/>
                  </a:cubicBezTo>
                  <a:cubicBezTo>
                    <a:pt x="12" y="763"/>
                    <a:pt x="18" y="757"/>
                    <a:pt x="27" y="752"/>
                  </a:cubicBezTo>
                  <a:cubicBezTo>
                    <a:pt x="35" y="747"/>
                    <a:pt x="45" y="745"/>
                    <a:pt x="55" y="745"/>
                  </a:cubicBezTo>
                  <a:cubicBezTo>
                    <a:pt x="216" y="745"/>
                    <a:pt x="376" y="745"/>
                    <a:pt x="537" y="745"/>
                  </a:cubicBezTo>
                  <a:lnTo>
                    <a:pt x="537" y="745"/>
                  </a:lnTo>
                  <a:cubicBezTo>
                    <a:pt x="547" y="745"/>
                    <a:pt x="556" y="747"/>
                    <a:pt x="565" y="752"/>
                  </a:cubicBezTo>
                  <a:cubicBezTo>
                    <a:pt x="574" y="757"/>
                    <a:pt x="580" y="763"/>
                    <a:pt x="585" y="772"/>
                  </a:cubicBezTo>
                  <a:cubicBezTo>
                    <a:pt x="590" y="781"/>
                    <a:pt x="592" y="790"/>
                    <a:pt x="592" y="800"/>
                  </a:cubicBezTo>
                  <a:lnTo>
                    <a:pt x="592" y="800"/>
                  </a:lnTo>
                  <a:cubicBezTo>
                    <a:pt x="592" y="961"/>
                    <a:pt x="592" y="1122"/>
                    <a:pt x="592" y="1282"/>
                  </a:cubicBezTo>
                  <a:lnTo>
                    <a:pt x="592" y="1282"/>
                  </a:lnTo>
                  <a:cubicBezTo>
                    <a:pt x="592" y="1292"/>
                    <a:pt x="590" y="1302"/>
                    <a:pt x="585" y="1310"/>
                  </a:cubicBezTo>
                  <a:cubicBezTo>
                    <a:pt x="580" y="1319"/>
                    <a:pt x="574" y="1325"/>
                    <a:pt x="565" y="1330"/>
                  </a:cubicBezTo>
                  <a:cubicBezTo>
                    <a:pt x="556" y="1335"/>
                    <a:pt x="547" y="1337"/>
                    <a:pt x="537" y="1337"/>
                  </a:cubicBezTo>
                  <a:close/>
                  <a:moveTo>
                    <a:pt x="110" y="1227"/>
                  </a:moveTo>
                  <a:cubicBezTo>
                    <a:pt x="234" y="1227"/>
                    <a:pt x="358" y="1227"/>
                    <a:pt x="483" y="1227"/>
                  </a:cubicBezTo>
                  <a:cubicBezTo>
                    <a:pt x="483" y="1103"/>
                    <a:pt x="483" y="979"/>
                    <a:pt x="483" y="854"/>
                  </a:cubicBezTo>
                  <a:cubicBezTo>
                    <a:pt x="358" y="854"/>
                    <a:pt x="234" y="854"/>
                    <a:pt x="110" y="854"/>
                  </a:cubicBezTo>
                  <a:cubicBezTo>
                    <a:pt x="110" y="979"/>
                    <a:pt x="110" y="1103"/>
                    <a:pt x="110" y="1227"/>
                  </a:cubicBezTo>
                  <a:close/>
                  <a:moveTo>
                    <a:pt x="1216" y="1337"/>
                  </a:moveTo>
                  <a:cubicBezTo>
                    <a:pt x="1056" y="1337"/>
                    <a:pt x="895" y="1337"/>
                    <a:pt x="734" y="1337"/>
                  </a:cubicBezTo>
                  <a:lnTo>
                    <a:pt x="734" y="1337"/>
                  </a:lnTo>
                  <a:cubicBezTo>
                    <a:pt x="724" y="1337"/>
                    <a:pt x="715" y="1335"/>
                    <a:pt x="706" y="1330"/>
                  </a:cubicBezTo>
                  <a:cubicBezTo>
                    <a:pt x="698" y="1325"/>
                    <a:pt x="691" y="1319"/>
                    <a:pt x="686" y="1310"/>
                  </a:cubicBezTo>
                  <a:cubicBezTo>
                    <a:pt x="681" y="1302"/>
                    <a:pt x="679" y="1292"/>
                    <a:pt x="679" y="1282"/>
                  </a:cubicBezTo>
                  <a:cubicBezTo>
                    <a:pt x="679" y="1122"/>
                    <a:pt x="679" y="961"/>
                    <a:pt x="679" y="800"/>
                  </a:cubicBezTo>
                  <a:lnTo>
                    <a:pt x="679" y="800"/>
                  </a:lnTo>
                  <a:cubicBezTo>
                    <a:pt x="679" y="790"/>
                    <a:pt x="681" y="781"/>
                    <a:pt x="686" y="772"/>
                  </a:cubicBezTo>
                  <a:cubicBezTo>
                    <a:pt x="691" y="763"/>
                    <a:pt x="698" y="757"/>
                    <a:pt x="706" y="752"/>
                  </a:cubicBezTo>
                  <a:cubicBezTo>
                    <a:pt x="715" y="747"/>
                    <a:pt x="724" y="745"/>
                    <a:pt x="734" y="745"/>
                  </a:cubicBezTo>
                  <a:cubicBezTo>
                    <a:pt x="895" y="745"/>
                    <a:pt x="1056" y="745"/>
                    <a:pt x="1216" y="745"/>
                  </a:cubicBezTo>
                  <a:lnTo>
                    <a:pt x="1216" y="745"/>
                  </a:lnTo>
                  <a:cubicBezTo>
                    <a:pt x="1226" y="745"/>
                    <a:pt x="1235" y="747"/>
                    <a:pt x="1244" y="752"/>
                  </a:cubicBezTo>
                  <a:cubicBezTo>
                    <a:pt x="1253" y="757"/>
                    <a:pt x="1259" y="763"/>
                    <a:pt x="1264" y="772"/>
                  </a:cubicBezTo>
                  <a:cubicBezTo>
                    <a:pt x="1269" y="781"/>
                    <a:pt x="1271" y="790"/>
                    <a:pt x="1271" y="800"/>
                  </a:cubicBezTo>
                  <a:lnTo>
                    <a:pt x="1271" y="800"/>
                  </a:lnTo>
                  <a:cubicBezTo>
                    <a:pt x="1271" y="961"/>
                    <a:pt x="1271" y="1122"/>
                    <a:pt x="1271" y="1282"/>
                  </a:cubicBezTo>
                  <a:lnTo>
                    <a:pt x="1271" y="1282"/>
                  </a:lnTo>
                  <a:cubicBezTo>
                    <a:pt x="1271" y="1292"/>
                    <a:pt x="1269" y="1302"/>
                    <a:pt x="1264" y="1310"/>
                  </a:cubicBezTo>
                  <a:cubicBezTo>
                    <a:pt x="1259" y="1319"/>
                    <a:pt x="1253" y="1325"/>
                    <a:pt x="1244" y="1330"/>
                  </a:cubicBezTo>
                  <a:cubicBezTo>
                    <a:pt x="1235" y="1335"/>
                    <a:pt x="1226" y="1337"/>
                    <a:pt x="1216" y="1337"/>
                  </a:cubicBezTo>
                  <a:close/>
                  <a:moveTo>
                    <a:pt x="789" y="1227"/>
                  </a:moveTo>
                  <a:cubicBezTo>
                    <a:pt x="914" y="1227"/>
                    <a:pt x="1038" y="1227"/>
                    <a:pt x="1162" y="1227"/>
                  </a:cubicBezTo>
                  <a:cubicBezTo>
                    <a:pt x="1162" y="1103"/>
                    <a:pt x="1162" y="979"/>
                    <a:pt x="1162" y="854"/>
                  </a:cubicBezTo>
                  <a:cubicBezTo>
                    <a:pt x="1038" y="854"/>
                    <a:pt x="914" y="854"/>
                    <a:pt x="789" y="854"/>
                  </a:cubicBezTo>
                  <a:cubicBezTo>
                    <a:pt x="789" y="979"/>
                    <a:pt x="789" y="1103"/>
                    <a:pt x="789" y="1227"/>
                  </a:cubicBezTo>
                  <a:close/>
                  <a:moveTo>
                    <a:pt x="537" y="658"/>
                  </a:moveTo>
                  <a:cubicBezTo>
                    <a:pt x="376" y="658"/>
                    <a:pt x="216" y="658"/>
                    <a:pt x="55" y="658"/>
                  </a:cubicBezTo>
                  <a:lnTo>
                    <a:pt x="55" y="658"/>
                  </a:lnTo>
                  <a:cubicBezTo>
                    <a:pt x="45" y="658"/>
                    <a:pt x="35" y="656"/>
                    <a:pt x="27" y="651"/>
                  </a:cubicBezTo>
                  <a:cubicBezTo>
                    <a:pt x="18" y="646"/>
                    <a:pt x="12" y="639"/>
                    <a:pt x="7" y="631"/>
                  </a:cubicBezTo>
                  <a:cubicBezTo>
                    <a:pt x="2" y="622"/>
                    <a:pt x="0" y="613"/>
                    <a:pt x="0" y="603"/>
                  </a:cubicBezTo>
                  <a:cubicBezTo>
                    <a:pt x="0" y="442"/>
                    <a:pt x="0" y="281"/>
                    <a:pt x="0" y="121"/>
                  </a:cubicBezTo>
                  <a:lnTo>
                    <a:pt x="0" y="121"/>
                  </a:lnTo>
                  <a:cubicBezTo>
                    <a:pt x="0" y="111"/>
                    <a:pt x="2" y="102"/>
                    <a:pt x="7" y="93"/>
                  </a:cubicBezTo>
                  <a:cubicBezTo>
                    <a:pt x="12" y="84"/>
                    <a:pt x="18" y="78"/>
                    <a:pt x="27" y="73"/>
                  </a:cubicBezTo>
                  <a:cubicBezTo>
                    <a:pt x="35" y="68"/>
                    <a:pt x="45" y="66"/>
                    <a:pt x="55" y="66"/>
                  </a:cubicBezTo>
                  <a:cubicBezTo>
                    <a:pt x="216" y="66"/>
                    <a:pt x="376" y="66"/>
                    <a:pt x="537" y="66"/>
                  </a:cubicBezTo>
                  <a:lnTo>
                    <a:pt x="537" y="66"/>
                  </a:lnTo>
                  <a:cubicBezTo>
                    <a:pt x="547" y="66"/>
                    <a:pt x="556" y="68"/>
                    <a:pt x="565" y="73"/>
                  </a:cubicBezTo>
                  <a:cubicBezTo>
                    <a:pt x="574" y="78"/>
                    <a:pt x="580" y="84"/>
                    <a:pt x="585" y="93"/>
                  </a:cubicBezTo>
                  <a:cubicBezTo>
                    <a:pt x="590" y="102"/>
                    <a:pt x="592" y="111"/>
                    <a:pt x="592" y="121"/>
                  </a:cubicBezTo>
                  <a:lnTo>
                    <a:pt x="592" y="121"/>
                  </a:lnTo>
                  <a:cubicBezTo>
                    <a:pt x="592" y="281"/>
                    <a:pt x="592" y="442"/>
                    <a:pt x="592" y="603"/>
                  </a:cubicBezTo>
                  <a:lnTo>
                    <a:pt x="592" y="603"/>
                  </a:lnTo>
                  <a:cubicBezTo>
                    <a:pt x="592" y="613"/>
                    <a:pt x="590" y="622"/>
                    <a:pt x="585" y="631"/>
                  </a:cubicBezTo>
                  <a:cubicBezTo>
                    <a:pt x="580" y="639"/>
                    <a:pt x="574" y="646"/>
                    <a:pt x="565" y="651"/>
                  </a:cubicBezTo>
                  <a:cubicBezTo>
                    <a:pt x="556" y="656"/>
                    <a:pt x="547" y="658"/>
                    <a:pt x="537" y="658"/>
                  </a:cubicBezTo>
                  <a:close/>
                  <a:moveTo>
                    <a:pt x="110" y="548"/>
                  </a:moveTo>
                  <a:cubicBezTo>
                    <a:pt x="234" y="548"/>
                    <a:pt x="358" y="548"/>
                    <a:pt x="483" y="548"/>
                  </a:cubicBezTo>
                  <a:cubicBezTo>
                    <a:pt x="483" y="423"/>
                    <a:pt x="483" y="299"/>
                    <a:pt x="483" y="175"/>
                  </a:cubicBezTo>
                  <a:cubicBezTo>
                    <a:pt x="358" y="175"/>
                    <a:pt x="234" y="175"/>
                    <a:pt x="110" y="175"/>
                  </a:cubicBezTo>
                  <a:cubicBezTo>
                    <a:pt x="110" y="299"/>
                    <a:pt x="110" y="423"/>
                    <a:pt x="110" y="548"/>
                  </a:cubicBezTo>
                  <a:close/>
                  <a:moveTo>
                    <a:pt x="1282" y="0"/>
                  </a:moveTo>
                  <a:cubicBezTo>
                    <a:pt x="1122" y="0"/>
                    <a:pt x="961" y="0"/>
                    <a:pt x="800" y="0"/>
                  </a:cubicBezTo>
                  <a:lnTo>
                    <a:pt x="800" y="0"/>
                  </a:lnTo>
                  <a:cubicBezTo>
                    <a:pt x="790" y="0"/>
                    <a:pt x="781" y="2"/>
                    <a:pt x="772" y="7"/>
                  </a:cubicBezTo>
                  <a:cubicBezTo>
                    <a:pt x="763" y="12"/>
                    <a:pt x="757" y="18"/>
                    <a:pt x="752" y="27"/>
                  </a:cubicBezTo>
                  <a:cubicBezTo>
                    <a:pt x="747" y="35"/>
                    <a:pt x="745" y="45"/>
                    <a:pt x="745" y="55"/>
                  </a:cubicBezTo>
                  <a:cubicBezTo>
                    <a:pt x="745" y="216"/>
                    <a:pt x="745" y="376"/>
                    <a:pt x="745" y="537"/>
                  </a:cubicBezTo>
                  <a:lnTo>
                    <a:pt x="745" y="537"/>
                  </a:lnTo>
                  <a:cubicBezTo>
                    <a:pt x="745" y="547"/>
                    <a:pt x="747" y="556"/>
                    <a:pt x="752" y="565"/>
                  </a:cubicBezTo>
                  <a:cubicBezTo>
                    <a:pt x="757" y="574"/>
                    <a:pt x="763" y="580"/>
                    <a:pt x="772" y="585"/>
                  </a:cubicBezTo>
                  <a:cubicBezTo>
                    <a:pt x="781" y="590"/>
                    <a:pt x="790" y="592"/>
                    <a:pt x="800" y="592"/>
                  </a:cubicBezTo>
                  <a:cubicBezTo>
                    <a:pt x="818" y="592"/>
                    <a:pt x="836" y="592"/>
                    <a:pt x="854" y="592"/>
                  </a:cubicBezTo>
                  <a:cubicBezTo>
                    <a:pt x="854" y="431"/>
                    <a:pt x="854" y="270"/>
                    <a:pt x="854" y="110"/>
                  </a:cubicBezTo>
                  <a:cubicBezTo>
                    <a:pt x="979" y="110"/>
                    <a:pt x="1103" y="110"/>
                    <a:pt x="1227" y="110"/>
                  </a:cubicBezTo>
                  <a:cubicBezTo>
                    <a:pt x="1227" y="234"/>
                    <a:pt x="1227" y="358"/>
                    <a:pt x="1227" y="483"/>
                  </a:cubicBezTo>
                  <a:cubicBezTo>
                    <a:pt x="1191" y="483"/>
                    <a:pt x="1154" y="483"/>
                    <a:pt x="1118" y="483"/>
                  </a:cubicBezTo>
                  <a:lnTo>
                    <a:pt x="1118" y="483"/>
                  </a:lnTo>
                  <a:cubicBezTo>
                    <a:pt x="1106" y="483"/>
                    <a:pt x="1096" y="485"/>
                    <a:pt x="1085" y="491"/>
                  </a:cubicBezTo>
                  <a:cubicBezTo>
                    <a:pt x="1075" y="497"/>
                    <a:pt x="1067" y="504"/>
                    <a:pt x="1061" y="515"/>
                  </a:cubicBezTo>
                  <a:cubicBezTo>
                    <a:pt x="1055" y="525"/>
                    <a:pt x="1052" y="536"/>
                    <a:pt x="1052" y="548"/>
                  </a:cubicBezTo>
                  <a:cubicBezTo>
                    <a:pt x="1052" y="562"/>
                    <a:pt x="1052" y="577"/>
                    <a:pt x="1052" y="592"/>
                  </a:cubicBezTo>
                  <a:cubicBezTo>
                    <a:pt x="1129" y="592"/>
                    <a:pt x="1205" y="592"/>
                    <a:pt x="1282" y="592"/>
                  </a:cubicBezTo>
                  <a:lnTo>
                    <a:pt x="1282" y="592"/>
                  </a:lnTo>
                  <a:cubicBezTo>
                    <a:pt x="1292" y="592"/>
                    <a:pt x="1302" y="590"/>
                    <a:pt x="1310" y="585"/>
                  </a:cubicBezTo>
                  <a:cubicBezTo>
                    <a:pt x="1319" y="580"/>
                    <a:pt x="1325" y="574"/>
                    <a:pt x="1330" y="565"/>
                  </a:cubicBezTo>
                  <a:cubicBezTo>
                    <a:pt x="1335" y="556"/>
                    <a:pt x="1337" y="547"/>
                    <a:pt x="1337" y="537"/>
                  </a:cubicBezTo>
                  <a:cubicBezTo>
                    <a:pt x="1337" y="376"/>
                    <a:pt x="1337" y="216"/>
                    <a:pt x="1337" y="55"/>
                  </a:cubicBezTo>
                  <a:lnTo>
                    <a:pt x="1337" y="55"/>
                  </a:lnTo>
                  <a:lnTo>
                    <a:pt x="1337" y="55"/>
                  </a:lnTo>
                  <a:cubicBezTo>
                    <a:pt x="1337" y="45"/>
                    <a:pt x="1335" y="35"/>
                    <a:pt x="1330" y="27"/>
                  </a:cubicBezTo>
                  <a:cubicBezTo>
                    <a:pt x="1325" y="18"/>
                    <a:pt x="1319" y="12"/>
                    <a:pt x="1310" y="7"/>
                  </a:cubicBezTo>
                  <a:cubicBezTo>
                    <a:pt x="1302" y="2"/>
                    <a:pt x="1292" y="0"/>
                    <a:pt x="1282" y="0"/>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11" name="Gruppieren 10">
            <a:extLst>
              <a:ext uri="{FF2B5EF4-FFF2-40B4-BE49-F238E27FC236}">
                <a16:creationId xmlns:a16="http://schemas.microsoft.com/office/drawing/2014/main" id="{F8A8ECCF-9ECF-4C22-8ADF-BFED76DF56B4}"/>
              </a:ext>
            </a:extLst>
          </p:cNvPr>
          <p:cNvGrpSpPr/>
          <p:nvPr/>
        </p:nvGrpSpPr>
        <p:grpSpPr>
          <a:xfrm>
            <a:off x="375878" y="2480309"/>
            <a:ext cx="3284539" cy="923338"/>
            <a:chOff x="405998" y="2860354"/>
            <a:chExt cx="3284539" cy="923338"/>
          </a:xfrm>
        </p:grpSpPr>
        <p:sp>
          <p:nvSpPr>
            <p:cNvPr id="14" name="Rechteck: abgerundete Ecken 13">
              <a:extLst>
                <a:ext uri="{FF2B5EF4-FFF2-40B4-BE49-F238E27FC236}">
                  <a16:creationId xmlns:a16="http://schemas.microsoft.com/office/drawing/2014/main" id="{BCEFA2DF-FF31-4CB0-A1C7-57E07F2B54B8}"/>
                </a:ext>
              </a:extLst>
            </p:cNvPr>
            <p:cNvSpPr/>
            <p:nvPr/>
          </p:nvSpPr>
          <p:spPr>
            <a:xfrm>
              <a:off x="980429" y="2890888"/>
              <a:ext cx="2710108" cy="889423"/>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abgerundete Ecken 14">
              <a:extLst>
                <a:ext uri="{FF2B5EF4-FFF2-40B4-BE49-F238E27FC236}">
                  <a16:creationId xmlns:a16="http://schemas.microsoft.com/office/drawing/2014/main" id="{60CE57C4-BAD1-4956-A8D6-BD75446771C8}"/>
                </a:ext>
              </a:extLst>
            </p:cNvPr>
            <p:cNvSpPr/>
            <p:nvPr/>
          </p:nvSpPr>
          <p:spPr>
            <a:xfrm>
              <a:off x="874922" y="2957846"/>
              <a:ext cx="2710108" cy="782353"/>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6" name="Ellipse 15">
              <a:extLst>
                <a:ext uri="{FF2B5EF4-FFF2-40B4-BE49-F238E27FC236}">
                  <a16:creationId xmlns:a16="http://schemas.microsoft.com/office/drawing/2014/main" id="{52E9A37E-72CD-42B3-A7E9-A27DB105AD7B}"/>
                </a:ext>
              </a:extLst>
            </p:cNvPr>
            <p:cNvSpPr/>
            <p:nvPr/>
          </p:nvSpPr>
          <p:spPr>
            <a:xfrm>
              <a:off x="405998" y="2887506"/>
              <a:ext cx="969344" cy="8961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89B28344-FA23-4864-B253-D2D40A32482F}"/>
                </a:ext>
              </a:extLst>
            </p:cNvPr>
            <p:cNvSpPr/>
            <p:nvPr/>
          </p:nvSpPr>
          <p:spPr>
            <a:xfrm>
              <a:off x="417721" y="2887506"/>
              <a:ext cx="852693" cy="852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a:extLst>
                <a:ext uri="{FF2B5EF4-FFF2-40B4-BE49-F238E27FC236}">
                  <a16:creationId xmlns:a16="http://schemas.microsoft.com/office/drawing/2014/main" id="{D73589C7-2056-4926-9A9D-A2ACD5CDADFF}"/>
                </a:ext>
              </a:extLst>
            </p:cNvPr>
            <p:cNvSpPr txBox="1"/>
            <p:nvPr/>
          </p:nvSpPr>
          <p:spPr>
            <a:xfrm>
              <a:off x="1480849" y="2860354"/>
              <a:ext cx="1778976" cy="829585"/>
            </a:xfrm>
            <a:prstGeom prst="rect">
              <a:avLst/>
            </a:prstGeom>
          </p:spPr>
          <p:txBody>
            <a:bodyPr wrap="square" lIns="0" tIns="0" rIns="0" bIns="0" rtlCol="0" anchor="ctr">
              <a:noAutofit/>
            </a:bodyPr>
            <a:lstStyle/>
            <a:p>
              <a:r>
                <a:rPr lang="de-DE" sz="1800" b="1" dirty="0"/>
                <a:t>1/3 – 1 ECTS </a:t>
              </a:r>
              <a:endParaRPr lang="de-DE" sz="2400" dirty="0">
                <a:effectLst/>
              </a:endParaRPr>
            </a:p>
          </p:txBody>
        </p:sp>
        <p:grpSp>
          <p:nvGrpSpPr>
            <p:cNvPr id="33" name="Group 77">
              <a:extLst>
                <a:ext uri="{FF2B5EF4-FFF2-40B4-BE49-F238E27FC236}">
                  <a16:creationId xmlns:a16="http://schemas.microsoft.com/office/drawing/2014/main" id="{6925C0EC-8264-436E-BE82-6E29F5520CF6}"/>
                </a:ext>
              </a:extLst>
            </p:cNvPr>
            <p:cNvGrpSpPr>
              <a:grpSpLocks/>
            </p:cNvGrpSpPr>
            <p:nvPr/>
          </p:nvGrpSpPr>
          <p:grpSpPr bwMode="auto">
            <a:xfrm>
              <a:off x="608783" y="3099252"/>
              <a:ext cx="460800" cy="463680"/>
              <a:chOff x="1681" y="786"/>
              <a:chExt cx="320" cy="322"/>
            </a:xfrm>
            <a:solidFill>
              <a:schemeClr val="accent2"/>
            </a:solidFill>
          </p:grpSpPr>
          <p:sp>
            <p:nvSpPr>
              <p:cNvPr id="34" name="Freeform 78">
                <a:extLst>
                  <a:ext uri="{FF2B5EF4-FFF2-40B4-BE49-F238E27FC236}">
                    <a16:creationId xmlns:a16="http://schemas.microsoft.com/office/drawing/2014/main" id="{173FFBC7-0C5D-4BA0-8366-1D0924BDFE8F}"/>
                  </a:ext>
                </a:extLst>
              </p:cNvPr>
              <p:cNvSpPr>
                <a:spLocks noChangeArrowheads="1"/>
              </p:cNvSpPr>
              <p:nvPr/>
            </p:nvSpPr>
            <p:spPr bwMode="auto">
              <a:xfrm>
                <a:off x="1679" y="781"/>
                <a:ext cx="329" cy="328"/>
              </a:xfrm>
              <a:custGeom>
                <a:avLst/>
                <a:gdLst>
                  <a:gd name="T0" fmla="*/ 998 w 1454"/>
                  <a:gd name="T1" fmla="*/ 63 h 1449"/>
                  <a:gd name="T2" fmla="*/ 534 w 1454"/>
                  <a:gd name="T3" fmla="*/ 510 h 1449"/>
                  <a:gd name="T4" fmla="*/ 198 w 1454"/>
                  <a:gd name="T5" fmla="*/ 832 h 1449"/>
                  <a:gd name="T6" fmla="*/ 181 w 1454"/>
                  <a:gd name="T7" fmla="*/ 871 h 1449"/>
                  <a:gd name="T8" fmla="*/ 183 w 1454"/>
                  <a:gd name="T9" fmla="*/ 883 h 1449"/>
                  <a:gd name="T10" fmla="*/ 209 w 1454"/>
                  <a:gd name="T11" fmla="*/ 919 h 1449"/>
                  <a:gd name="T12" fmla="*/ 500 w 1454"/>
                  <a:gd name="T13" fmla="*/ 1191 h 1449"/>
                  <a:gd name="T14" fmla="*/ 172 w 1454"/>
                  <a:gd name="T15" fmla="*/ 1254 h 1449"/>
                  <a:gd name="T16" fmla="*/ 116 w 1454"/>
                  <a:gd name="T17" fmla="*/ 1137 h 1449"/>
                  <a:gd name="T18" fmla="*/ 150 w 1454"/>
                  <a:gd name="T19" fmla="*/ 1065 h 1449"/>
                  <a:gd name="T20" fmla="*/ 157 w 1454"/>
                  <a:gd name="T21" fmla="*/ 1055 h 1449"/>
                  <a:gd name="T22" fmla="*/ 157 w 1454"/>
                  <a:gd name="T23" fmla="*/ 989 h 1449"/>
                  <a:gd name="T24" fmla="*/ 125 w 1454"/>
                  <a:gd name="T25" fmla="*/ 942 h 1449"/>
                  <a:gd name="T26" fmla="*/ 95 w 1454"/>
                  <a:gd name="T27" fmla="*/ 1333 h 1449"/>
                  <a:gd name="T28" fmla="*/ 323 w 1454"/>
                  <a:gd name="T29" fmla="*/ 1448 h 1449"/>
                  <a:gd name="T30" fmla="*/ 426 w 1454"/>
                  <a:gd name="T31" fmla="*/ 1421 h 1449"/>
                  <a:gd name="T32" fmla="*/ 600 w 1454"/>
                  <a:gd name="T33" fmla="*/ 1244 h 1449"/>
                  <a:gd name="T34" fmla="*/ 908 w 1454"/>
                  <a:gd name="T35" fmla="*/ 1145 h 1449"/>
                  <a:gd name="T36" fmla="*/ 960 w 1454"/>
                  <a:gd name="T37" fmla="*/ 1195 h 1449"/>
                  <a:gd name="T38" fmla="*/ 1037 w 1454"/>
                  <a:gd name="T39" fmla="*/ 1215 h 1449"/>
                  <a:gd name="T40" fmla="*/ 1038 w 1454"/>
                  <a:gd name="T41" fmla="*/ 1215 h 1449"/>
                  <a:gd name="T42" fmla="*/ 1116 w 1454"/>
                  <a:gd name="T43" fmla="*/ 1193 h 1449"/>
                  <a:gd name="T44" fmla="*/ 1165 w 1454"/>
                  <a:gd name="T45" fmla="*/ 1142 h 1449"/>
                  <a:gd name="T46" fmla="*/ 1182 w 1454"/>
                  <a:gd name="T47" fmla="*/ 1100 h 1449"/>
                  <a:gd name="T48" fmla="*/ 1185 w 1454"/>
                  <a:gd name="T49" fmla="*/ 1052 h 1449"/>
                  <a:gd name="T50" fmla="*/ 1220 w 1454"/>
                  <a:gd name="T51" fmla="*/ 1037 h 1449"/>
                  <a:gd name="T52" fmla="*/ 1291 w 1454"/>
                  <a:gd name="T53" fmla="*/ 942 h 1449"/>
                  <a:gd name="T54" fmla="*/ 1295 w 1454"/>
                  <a:gd name="T55" fmla="*/ 908 h 1449"/>
                  <a:gd name="T56" fmla="*/ 1272 w 1454"/>
                  <a:gd name="T57" fmla="*/ 830 h 1449"/>
                  <a:gd name="T58" fmla="*/ 1221 w 1454"/>
                  <a:gd name="T59" fmla="*/ 781 h 1449"/>
                  <a:gd name="T60" fmla="*/ 1176 w 1454"/>
                  <a:gd name="T61" fmla="*/ 764 h 1449"/>
                  <a:gd name="T62" fmla="*/ 1057 w 1454"/>
                  <a:gd name="T63" fmla="*/ 770 h 1449"/>
                  <a:gd name="T64" fmla="*/ 1319 w 1454"/>
                  <a:gd name="T65" fmla="*/ 131 h 1449"/>
                  <a:gd name="T66" fmla="*/ 599 w 1454"/>
                  <a:gd name="T67" fmla="*/ 598 h 1449"/>
                  <a:gd name="T68" fmla="*/ 850 w 1454"/>
                  <a:gd name="T69" fmla="*/ 824 h 1449"/>
                  <a:gd name="T70" fmla="*/ 332 w 1454"/>
                  <a:gd name="T71" fmla="*/ 855 h 1449"/>
                  <a:gd name="T72" fmla="*/ 1076 w 1454"/>
                  <a:gd name="T73" fmla="*/ 1075 h 1449"/>
                  <a:gd name="T74" fmla="*/ 1059 w 1454"/>
                  <a:gd name="T75" fmla="*/ 1098 h 1449"/>
                  <a:gd name="T76" fmla="*/ 1058 w 1454"/>
                  <a:gd name="T77" fmla="*/ 1099 h 1449"/>
                  <a:gd name="T78" fmla="*/ 1014 w 1454"/>
                  <a:gd name="T79" fmla="*/ 1099 h 1449"/>
                  <a:gd name="T80" fmla="*/ 1000 w 1454"/>
                  <a:gd name="T81" fmla="*/ 1085 h 1449"/>
                  <a:gd name="T82" fmla="*/ 973 w 1454"/>
                  <a:gd name="T83" fmla="*/ 978 h 1449"/>
                  <a:gd name="T84" fmla="*/ 1059 w 1454"/>
                  <a:gd name="T85" fmla="*/ 1032 h 1449"/>
                  <a:gd name="T86" fmla="*/ 1069 w 1454"/>
                  <a:gd name="T87" fmla="*/ 1043 h 1449"/>
                  <a:gd name="T88" fmla="*/ 1070 w 1454"/>
                  <a:gd name="T89" fmla="*/ 1045 h 1449"/>
                  <a:gd name="T90" fmla="*/ 1075 w 1454"/>
                  <a:gd name="T91" fmla="*/ 1075 h 1449"/>
                  <a:gd name="T92" fmla="*/ 1154 w 1454"/>
                  <a:gd name="T93" fmla="*/ 867 h 1449"/>
                  <a:gd name="T94" fmla="*/ 1166 w 1454"/>
                  <a:gd name="T95" fmla="*/ 872 h 1449"/>
                  <a:gd name="T96" fmla="*/ 1181 w 1454"/>
                  <a:gd name="T97" fmla="*/ 886 h 1449"/>
                  <a:gd name="T98" fmla="*/ 1187 w 1454"/>
                  <a:gd name="T99" fmla="*/ 906 h 1449"/>
                  <a:gd name="T100" fmla="*/ 1185 w 1454"/>
                  <a:gd name="T101" fmla="*/ 915 h 1449"/>
                  <a:gd name="T102" fmla="*/ 1165 w 1454"/>
                  <a:gd name="T103" fmla="*/ 941 h 1449"/>
                  <a:gd name="T104" fmla="*/ 1134 w 1454"/>
                  <a:gd name="T105" fmla="*/ 946 h 1449"/>
                  <a:gd name="T106" fmla="*/ 1122 w 1454"/>
                  <a:gd name="T107" fmla="*/ 941 h 1449"/>
                  <a:gd name="T108" fmla="*/ 1042 w 1454"/>
                  <a:gd name="T109" fmla="*/ 880 h 1449"/>
                  <a:gd name="T110" fmla="*/ 1153 w 1454"/>
                  <a:gd name="T111" fmla="*/ 868 h 1449"/>
                  <a:gd name="T112" fmla="*/ 1309 w 1454"/>
                  <a:gd name="T113" fmla="*/ 347 h 1449"/>
                  <a:gd name="T114" fmla="*/ 946 w 1454"/>
                  <a:gd name="T115" fmla="*/ 725 h 1449"/>
                  <a:gd name="T116" fmla="*/ 852 w 1454"/>
                  <a:gd name="T117" fmla="*/ 579 h 1449"/>
                  <a:gd name="T118" fmla="*/ 783 w 1454"/>
                  <a:gd name="T119" fmla="*/ 526 h 1449"/>
                  <a:gd name="T120" fmla="*/ 1073 w 1454"/>
                  <a:gd name="T121" fmla="*/ 144 h 1449"/>
                  <a:gd name="T122" fmla="*/ 1309 w 1454"/>
                  <a:gd name="T123" fmla="*/ 347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54" h="1449">
                    <a:moveTo>
                      <a:pt x="1319" y="131"/>
                    </a:moveTo>
                    <a:cubicBezTo>
                      <a:pt x="1188" y="0"/>
                      <a:pt x="1063" y="2"/>
                      <a:pt x="998" y="63"/>
                    </a:cubicBezTo>
                    <a:cubicBezTo>
                      <a:pt x="843" y="212"/>
                      <a:pt x="689" y="361"/>
                      <a:pt x="534" y="510"/>
                    </a:cubicBezTo>
                    <a:lnTo>
                      <a:pt x="534" y="510"/>
                    </a:lnTo>
                    <a:cubicBezTo>
                      <a:pt x="422" y="617"/>
                      <a:pt x="310" y="725"/>
                      <a:pt x="198" y="832"/>
                    </a:cubicBezTo>
                    <a:lnTo>
                      <a:pt x="198" y="832"/>
                    </a:lnTo>
                    <a:cubicBezTo>
                      <a:pt x="194" y="836"/>
                      <a:pt x="191" y="840"/>
                      <a:pt x="189" y="844"/>
                    </a:cubicBezTo>
                    <a:cubicBezTo>
                      <a:pt x="184" y="853"/>
                      <a:pt x="181" y="862"/>
                      <a:pt x="181" y="871"/>
                    </a:cubicBezTo>
                    <a:cubicBezTo>
                      <a:pt x="181" y="876"/>
                      <a:pt x="182" y="879"/>
                      <a:pt x="183" y="883"/>
                    </a:cubicBezTo>
                    <a:lnTo>
                      <a:pt x="183" y="883"/>
                    </a:lnTo>
                    <a:cubicBezTo>
                      <a:pt x="184" y="889"/>
                      <a:pt x="186" y="894"/>
                      <a:pt x="189" y="899"/>
                    </a:cubicBezTo>
                    <a:cubicBezTo>
                      <a:pt x="194" y="908"/>
                      <a:pt x="200" y="914"/>
                      <a:pt x="209" y="919"/>
                    </a:cubicBezTo>
                    <a:cubicBezTo>
                      <a:pt x="212" y="921"/>
                      <a:pt x="215" y="922"/>
                      <a:pt x="218" y="923"/>
                    </a:cubicBezTo>
                    <a:cubicBezTo>
                      <a:pt x="220" y="923"/>
                      <a:pt x="437" y="1002"/>
                      <a:pt x="500" y="1191"/>
                    </a:cubicBezTo>
                    <a:cubicBezTo>
                      <a:pt x="460" y="1234"/>
                      <a:pt x="420" y="1277"/>
                      <a:pt x="380" y="1320"/>
                    </a:cubicBezTo>
                    <a:cubicBezTo>
                      <a:pt x="310" y="1298"/>
                      <a:pt x="307" y="1389"/>
                      <a:pt x="172" y="1254"/>
                    </a:cubicBezTo>
                    <a:cubicBezTo>
                      <a:pt x="131" y="1214"/>
                      <a:pt x="113" y="1174"/>
                      <a:pt x="116" y="1137"/>
                    </a:cubicBezTo>
                    <a:lnTo>
                      <a:pt x="116" y="1137"/>
                    </a:lnTo>
                    <a:cubicBezTo>
                      <a:pt x="119" y="1119"/>
                      <a:pt x="124" y="1104"/>
                      <a:pt x="133" y="1088"/>
                    </a:cubicBezTo>
                    <a:cubicBezTo>
                      <a:pt x="138" y="1079"/>
                      <a:pt x="143" y="1072"/>
                      <a:pt x="150" y="1065"/>
                    </a:cubicBezTo>
                    <a:lnTo>
                      <a:pt x="150" y="1065"/>
                    </a:lnTo>
                    <a:cubicBezTo>
                      <a:pt x="153" y="1062"/>
                      <a:pt x="155" y="1059"/>
                      <a:pt x="157" y="1055"/>
                    </a:cubicBezTo>
                    <a:cubicBezTo>
                      <a:pt x="163" y="1045"/>
                      <a:pt x="166" y="1034"/>
                      <a:pt x="166" y="1022"/>
                    </a:cubicBezTo>
                    <a:cubicBezTo>
                      <a:pt x="166" y="1010"/>
                      <a:pt x="163" y="1000"/>
                      <a:pt x="157" y="989"/>
                    </a:cubicBezTo>
                    <a:cubicBezTo>
                      <a:pt x="156" y="988"/>
                      <a:pt x="156" y="987"/>
                      <a:pt x="155" y="986"/>
                    </a:cubicBezTo>
                    <a:cubicBezTo>
                      <a:pt x="145" y="972"/>
                      <a:pt x="135" y="957"/>
                      <a:pt x="125" y="942"/>
                    </a:cubicBezTo>
                    <a:cubicBezTo>
                      <a:pt x="121" y="945"/>
                      <a:pt x="18" y="1014"/>
                      <a:pt x="7" y="1127"/>
                    </a:cubicBezTo>
                    <a:cubicBezTo>
                      <a:pt x="0" y="1198"/>
                      <a:pt x="29" y="1268"/>
                      <a:pt x="95" y="1333"/>
                    </a:cubicBezTo>
                    <a:cubicBezTo>
                      <a:pt x="184" y="1422"/>
                      <a:pt x="262" y="1448"/>
                      <a:pt x="323" y="1448"/>
                    </a:cubicBezTo>
                    <a:lnTo>
                      <a:pt x="323" y="1448"/>
                    </a:lnTo>
                    <a:cubicBezTo>
                      <a:pt x="323" y="1448"/>
                      <a:pt x="323" y="1448"/>
                      <a:pt x="324" y="1448"/>
                    </a:cubicBezTo>
                    <a:cubicBezTo>
                      <a:pt x="361" y="1448"/>
                      <a:pt x="393" y="1440"/>
                      <a:pt x="426" y="1421"/>
                    </a:cubicBezTo>
                    <a:cubicBezTo>
                      <a:pt x="438" y="1414"/>
                      <a:pt x="448" y="1407"/>
                      <a:pt x="458" y="1397"/>
                    </a:cubicBezTo>
                    <a:cubicBezTo>
                      <a:pt x="505" y="1346"/>
                      <a:pt x="552" y="1295"/>
                      <a:pt x="600" y="1244"/>
                    </a:cubicBezTo>
                    <a:cubicBezTo>
                      <a:pt x="687" y="1154"/>
                      <a:pt x="773" y="1063"/>
                      <a:pt x="860" y="972"/>
                    </a:cubicBezTo>
                    <a:cubicBezTo>
                      <a:pt x="872" y="1040"/>
                      <a:pt x="888" y="1114"/>
                      <a:pt x="908" y="1145"/>
                    </a:cubicBezTo>
                    <a:lnTo>
                      <a:pt x="908" y="1145"/>
                    </a:lnTo>
                    <a:cubicBezTo>
                      <a:pt x="921" y="1166"/>
                      <a:pt x="938" y="1182"/>
                      <a:pt x="960" y="1195"/>
                    </a:cubicBezTo>
                    <a:cubicBezTo>
                      <a:pt x="984" y="1209"/>
                      <a:pt x="1008" y="1215"/>
                      <a:pt x="1037" y="1215"/>
                    </a:cubicBezTo>
                    <a:lnTo>
                      <a:pt x="1037" y="1215"/>
                    </a:lnTo>
                    <a:lnTo>
                      <a:pt x="1037" y="1215"/>
                    </a:lnTo>
                    <a:cubicBezTo>
                      <a:pt x="1038" y="1215"/>
                      <a:pt x="1038" y="1215"/>
                      <a:pt x="1038" y="1215"/>
                    </a:cubicBezTo>
                    <a:cubicBezTo>
                      <a:pt x="1066" y="1215"/>
                      <a:pt x="1089" y="1209"/>
                      <a:pt x="1113" y="1195"/>
                    </a:cubicBezTo>
                    <a:cubicBezTo>
                      <a:pt x="1114" y="1195"/>
                      <a:pt x="1115" y="1194"/>
                      <a:pt x="1116" y="1193"/>
                    </a:cubicBezTo>
                    <a:lnTo>
                      <a:pt x="1116" y="1193"/>
                    </a:lnTo>
                    <a:cubicBezTo>
                      <a:pt x="1137" y="1180"/>
                      <a:pt x="1153" y="1164"/>
                      <a:pt x="1165" y="1142"/>
                    </a:cubicBezTo>
                    <a:cubicBezTo>
                      <a:pt x="1173" y="1128"/>
                      <a:pt x="1178" y="1116"/>
                      <a:pt x="1182" y="1100"/>
                    </a:cubicBezTo>
                    <a:lnTo>
                      <a:pt x="1182" y="1100"/>
                    </a:lnTo>
                    <a:cubicBezTo>
                      <a:pt x="1184" y="1089"/>
                      <a:pt x="1185" y="1079"/>
                      <a:pt x="1185" y="1067"/>
                    </a:cubicBezTo>
                    <a:cubicBezTo>
                      <a:pt x="1185" y="1062"/>
                      <a:pt x="1185" y="1057"/>
                      <a:pt x="1185" y="1052"/>
                    </a:cubicBezTo>
                    <a:lnTo>
                      <a:pt x="1185" y="1052"/>
                    </a:lnTo>
                    <a:cubicBezTo>
                      <a:pt x="1197" y="1048"/>
                      <a:pt x="1208" y="1044"/>
                      <a:pt x="1220" y="1037"/>
                    </a:cubicBezTo>
                    <a:cubicBezTo>
                      <a:pt x="1244" y="1023"/>
                      <a:pt x="1261" y="1006"/>
                      <a:pt x="1275" y="982"/>
                    </a:cubicBezTo>
                    <a:cubicBezTo>
                      <a:pt x="1283" y="969"/>
                      <a:pt x="1287" y="957"/>
                      <a:pt x="1291" y="942"/>
                    </a:cubicBezTo>
                    <a:lnTo>
                      <a:pt x="1291" y="942"/>
                    </a:lnTo>
                    <a:cubicBezTo>
                      <a:pt x="1294" y="931"/>
                      <a:pt x="1295" y="920"/>
                      <a:pt x="1295" y="908"/>
                    </a:cubicBezTo>
                    <a:cubicBezTo>
                      <a:pt x="1295" y="882"/>
                      <a:pt x="1289" y="859"/>
                      <a:pt x="1275" y="835"/>
                    </a:cubicBezTo>
                    <a:cubicBezTo>
                      <a:pt x="1274" y="833"/>
                      <a:pt x="1273" y="832"/>
                      <a:pt x="1272" y="830"/>
                    </a:cubicBezTo>
                    <a:lnTo>
                      <a:pt x="1272" y="830"/>
                    </a:lnTo>
                    <a:cubicBezTo>
                      <a:pt x="1258" y="809"/>
                      <a:pt x="1242" y="794"/>
                      <a:pt x="1221" y="781"/>
                    </a:cubicBezTo>
                    <a:cubicBezTo>
                      <a:pt x="1206" y="773"/>
                      <a:pt x="1192" y="767"/>
                      <a:pt x="1176" y="764"/>
                    </a:cubicBezTo>
                    <a:lnTo>
                      <a:pt x="1176" y="764"/>
                    </a:lnTo>
                    <a:cubicBezTo>
                      <a:pt x="1162" y="763"/>
                      <a:pt x="1150" y="762"/>
                      <a:pt x="1136" y="762"/>
                    </a:cubicBezTo>
                    <a:cubicBezTo>
                      <a:pt x="1108" y="762"/>
                      <a:pt x="1084" y="764"/>
                      <a:pt x="1057" y="770"/>
                    </a:cubicBezTo>
                    <a:cubicBezTo>
                      <a:pt x="1168" y="655"/>
                      <a:pt x="1278" y="540"/>
                      <a:pt x="1389" y="425"/>
                    </a:cubicBezTo>
                    <a:cubicBezTo>
                      <a:pt x="1453" y="353"/>
                      <a:pt x="1425" y="236"/>
                      <a:pt x="1319" y="131"/>
                    </a:cubicBezTo>
                    <a:close/>
                    <a:moveTo>
                      <a:pt x="332" y="855"/>
                    </a:moveTo>
                    <a:cubicBezTo>
                      <a:pt x="421" y="769"/>
                      <a:pt x="510" y="684"/>
                      <a:pt x="599" y="598"/>
                    </a:cubicBezTo>
                    <a:cubicBezTo>
                      <a:pt x="657" y="584"/>
                      <a:pt x="721" y="605"/>
                      <a:pt x="776" y="658"/>
                    </a:cubicBezTo>
                    <a:cubicBezTo>
                      <a:pt x="831" y="710"/>
                      <a:pt x="857" y="772"/>
                      <a:pt x="850" y="824"/>
                    </a:cubicBezTo>
                    <a:cubicBezTo>
                      <a:pt x="761" y="918"/>
                      <a:pt x="672" y="1011"/>
                      <a:pt x="583" y="1104"/>
                    </a:cubicBezTo>
                    <a:cubicBezTo>
                      <a:pt x="521" y="975"/>
                      <a:pt x="407" y="897"/>
                      <a:pt x="332" y="855"/>
                    </a:cubicBezTo>
                    <a:close/>
                    <a:moveTo>
                      <a:pt x="1076" y="1075"/>
                    </a:moveTo>
                    <a:lnTo>
                      <a:pt x="1076" y="1075"/>
                    </a:lnTo>
                    <a:cubicBezTo>
                      <a:pt x="1075" y="1079"/>
                      <a:pt x="1074" y="1082"/>
                      <a:pt x="1072" y="1085"/>
                    </a:cubicBezTo>
                    <a:cubicBezTo>
                      <a:pt x="1069" y="1091"/>
                      <a:pt x="1065" y="1095"/>
                      <a:pt x="1059" y="1098"/>
                    </a:cubicBezTo>
                    <a:lnTo>
                      <a:pt x="1059" y="1098"/>
                    </a:lnTo>
                    <a:cubicBezTo>
                      <a:pt x="1059" y="1099"/>
                      <a:pt x="1059" y="1099"/>
                      <a:pt x="1058" y="1099"/>
                    </a:cubicBezTo>
                    <a:cubicBezTo>
                      <a:pt x="1051" y="1103"/>
                      <a:pt x="1044" y="1105"/>
                      <a:pt x="1036" y="1105"/>
                    </a:cubicBezTo>
                    <a:cubicBezTo>
                      <a:pt x="1028" y="1105"/>
                      <a:pt x="1021" y="1103"/>
                      <a:pt x="1014" y="1099"/>
                    </a:cubicBezTo>
                    <a:cubicBezTo>
                      <a:pt x="1008" y="1095"/>
                      <a:pt x="1004" y="1091"/>
                      <a:pt x="1000" y="1085"/>
                    </a:cubicBezTo>
                    <a:lnTo>
                      <a:pt x="1000" y="1085"/>
                    </a:lnTo>
                    <a:cubicBezTo>
                      <a:pt x="986" y="1048"/>
                      <a:pt x="978" y="1016"/>
                      <a:pt x="973" y="978"/>
                    </a:cubicBezTo>
                    <a:lnTo>
                      <a:pt x="973" y="978"/>
                    </a:lnTo>
                    <a:cubicBezTo>
                      <a:pt x="998" y="996"/>
                      <a:pt x="1020" y="1010"/>
                      <a:pt x="1047" y="1025"/>
                    </a:cubicBezTo>
                    <a:cubicBezTo>
                      <a:pt x="1051" y="1028"/>
                      <a:pt x="1054" y="1030"/>
                      <a:pt x="1059" y="1032"/>
                    </a:cubicBezTo>
                    <a:lnTo>
                      <a:pt x="1059" y="1032"/>
                    </a:lnTo>
                    <a:cubicBezTo>
                      <a:pt x="1063" y="1036"/>
                      <a:pt x="1066" y="1039"/>
                      <a:pt x="1069" y="1043"/>
                    </a:cubicBezTo>
                    <a:lnTo>
                      <a:pt x="1069" y="1043"/>
                    </a:lnTo>
                    <a:cubicBezTo>
                      <a:pt x="1070" y="1044"/>
                      <a:pt x="1070" y="1045"/>
                      <a:pt x="1070" y="1045"/>
                    </a:cubicBezTo>
                    <a:cubicBezTo>
                      <a:pt x="1074" y="1052"/>
                      <a:pt x="1076" y="1059"/>
                      <a:pt x="1076" y="1066"/>
                    </a:cubicBezTo>
                    <a:cubicBezTo>
                      <a:pt x="1076" y="1069"/>
                      <a:pt x="1076" y="1072"/>
                      <a:pt x="1075" y="1075"/>
                    </a:cubicBezTo>
                    <a:cubicBezTo>
                      <a:pt x="1076" y="1075"/>
                      <a:pt x="1076" y="1075"/>
                      <a:pt x="1076" y="1075"/>
                    </a:cubicBezTo>
                    <a:close/>
                    <a:moveTo>
                      <a:pt x="1154" y="867"/>
                    </a:moveTo>
                    <a:lnTo>
                      <a:pt x="1154" y="867"/>
                    </a:lnTo>
                    <a:cubicBezTo>
                      <a:pt x="1158" y="869"/>
                      <a:pt x="1162" y="870"/>
                      <a:pt x="1166" y="872"/>
                    </a:cubicBezTo>
                    <a:cubicBezTo>
                      <a:pt x="1172" y="876"/>
                      <a:pt x="1177" y="880"/>
                      <a:pt x="1181" y="886"/>
                    </a:cubicBezTo>
                    <a:lnTo>
                      <a:pt x="1181" y="886"/>
                    </a:lnTo>
                    <a:cubicBezTo>
                      <a:pt x="1181" y="887"/>
                      <a:pt x="1181" y="887"/>
                      <a:pt x="1181" y="887"/>
                    </a:cubicBezTo>
                    <a:cubicBezTo>
                      <a:pt x="1185" y="893"/>
                      <a:pt x="1187" y="899"/>
                      <a:pt x="1187" y="906"/>
                    </a:cubicBezTo>
                    <a:cubicBezTo>
                      <a:pt x="1187" y="909"/>
                      <a:pt x="1186" y="912"/>
                      <a:pt x="1185" y="915"/>
                    </a:cubicBezTo>
                    <a:lnTo>
                      <a:pt x="1185" y="915"/>
                    </a:lnTo>
                    <a:cubicBezTo>
                      <a:pt x="1184" y="919"/>
                      <a:pt x="1183" y="922"/>
                      <a:pt x="1181" y="925"/>
                    </a:cubicBezTo>
                    <a:cubicBezTo>
                      <a:pt x="1177" y="932"/>
                      <a:pt x="1172" y="937"/>
                      <a:pt x="1165" y="941"/>
                    </a:cubicBezTo>
                    <a:cubicBezTo>
                      <a:pt x="1158" y="945"/>
                      <a:pt x="1151" y="947"/>
                      <a:pt x="1143" y="947"/>
                    </a:cubicBezTo>
                    <a:cubicBezTo>
                      <a:pt x="1140" y="947"/>
                      <a:pt x="1137" y="947"/>
                      <a:pt x="1134" y="946"/>
                    </a:cubicBezTo>
                    <a:lnTo>
                      <a:pt x="1134" y="946"/>
                    </a:lnTo>
                    <a:cubicBezTo>
                      <a:pt x="1130" y="945"/>
                      <a:pt x="1126" y="943"/>
                      <a:pt x="1122" y="941"/>
                    </a:cubicBezTo>
                    <a:cubicBezTo>
                      <a:pt x="1100" y="921"/>
                      <a:pt x="1071" y="900"/>
                      <a:pt x="1042" y="880"/>
                    </a:cubicBezTo>
                    <a:lnTo>
                      <a:pt x="1042" y="880"/>
                    </a:lnTo>
                    <a:cubicBezTo>
                      <a:pt x="1080" y="872"/>
                      <a:pt x="1112" y="868"/>
                      <a:pt x="1151" y="868"/>
                    </a:cubicBezTo>
                    <a:cubicBezTo>
                      <a:pt x="1152" y="868"/>
                      <a:pt x="1152" y="868"/>
                      <a:pt x="1153" y="868"/>
                    </a:cubicBezTo>
                    <a:cubicBezTo>
                      <a:pt x="1154" y="868"/>
                      <a:pt x="1154" y="868"/>
                      <a:pt x="1154" y="867"/>
                    </a:cubicBezTo>
                    <a:close/>
                    <a:moveTo>
                      <a:pt x="1309" y="347"/>
                    </a:moveTo>
                    <a:cubicBezTo>
                      <a:pt x="1188" y="473"/>
                      <a:pt x="1067" y="599"/>
                      <a:pt x="946" y="725"/>
                    </a:cubicBezTo>
                    <a:lnTo>
                      <a:pt x="946" y="725"/>
                    </a:lnTo>
                    <a:cubicBezTo>
                      <a:pt x="938" y="702"/>
                      <a:pt x="930" y="683"/>
                      <a:pt x="917" y="661"/>
                    </a:cubicBezTo>
                    <a:cubicBezTo>
                      <a:pt x="899" y="629"/>
                      <a:pt x="879" y="604"/>
                      <a:pt x="852" y="579"/>
                    </a:cubicBezTo>
                    <a:lnTo>
                      <a:pt x="852" y="579"/>
                    </a:lnTo>
                    <a:cubicBezTo>
                      <a:pt x="830" y="558"/>
                      <a:pt x="810" y="541"/>
                      <a:pt x="783" y="526"/>
                    </a:cubicBezTo>
                    <a:cubicBezTo>
                      <a:pt x="759" y="511"/>
                      <a:pt x="735" y="502"/>
                      <a:pt x="708" y="494"/>
                    </a:cubicBezTo>
                    <a:cubicBezTo>
                      <a:pt x="829" y="377"/>
                      <a:pt x="951" y="260"/>
                      <a:pt x="1073" y="144"/>
                    </a:cubicBezTo>
                    <a:cubicBezTo>
                      <a:pt x="1102" y="117"/>
                      <a:pt x="1178" y="146"/>
                      <a:pt x="1242" y="209"/>
                    </a:cubicBezTo>
                    <a:cubicBezTo>
                      <a:pt x="1306" y="272"/>
                      <a:pt x="1323" y="332"/>
                      <a:pt x="1309" y="347"/>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grpSp>
        <p:nvGrpSpPr>
          <p:cNvPr id="18" name="Gruppieren 17">
            <a:extLst>
              <a:ext uri="{FF2B5EF4-FFF2-40B4-BE49-F238E27FC236}">
                <a16:creationId xmlns:a16="http://schemas.microsoft.com/office/drawing/2014/main" id="{0E4F36AE-368F-4126-B584-1D0298D3B9BC}"/>
              </a:ext>
            </a:extLst>
          </p:cNvPr>
          <p:cNvGrpSpPr/>
          <p:nvPr/>
        </p:nvGrpSpPr>
        <p:grpSpPr>
          <a:xfrm>
            <a:off x="363128" y="3550708"/>
            <a:ext cx="3314659" cy="896186"/>
            <a:chOff x="375878" y="4265686"/>
            <a:chExt cx="3314659" cy="896186"/>
          </a:xfrm>
        </p:grpSpPr>
        <p:sp>
          <p:nvSpPr>
            <p:cNvPr id="20" name="Rechteck: abgerundete Ecken 19">
              <a:extLst>
                <a:ext uri="{FF2B5EF4-FFF2-40B4-BE49-F238E27FC236}">
                  <a16:creationId xmlns:a16="http://schemas.microsoft.com/office/drawing/2014/main" id="{ACA9B3DD-154D-4C33-8C30-04279297D160}"/>
                </a:ext>
              </a:extLst>
            </p:cNvPr>
            <p:cNvSpPr/>
            <p:nvPr/>
          </p:nvSpPr>
          <p:spPr>
            <a:xfrm>
              <a:off x="950308" y="4269068"/>
              <a:ext cx="2740229" cy="889423"/>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abgerundete Ecken 20">
              <a:extLst>
                <a:ext uri="{FF2B5EF4-FFF2-40B4-BE49-F238E27FC236}">
                  <a16:creationId xmlns:a16="http://schemas.microsoft.com/office/drawing/2014/main" id="{BE27A935-3EA6-42FF-AABB-689D126869CA}"/>
                </a:ext>
              </a:extLst>
            </p:cNvPr>
            <p:cNvSpPr/>
            <p:nvPr/>
          </p:nvSpPr>
          <p:spPr>
            <a:xfrm>
              <a:off x="844802" y="4336026"/>
              <a:ext cx="2740230" cy="782353"/>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u="sng" dirty="0">
                <a:solidFill>
                  <a:schemeClr val="tx1"/>
                </a:solidFill>
              </a:endParaRPr>
            </a:p>
          </p:txBody>
        </p:sp>
        <p:sp>
          <p:nvSpPr>
            <p:cNvPr id="22" name="Ellipse 21">
              <a:extLst>
                <a:ext uri="{FF2B5EF4-FFF2-40B4-BE49-F238E27FC236}">
                  <a16:creationId xmlns:a16="http://schemas.microsoft.com/office/drawing/2014/main" id="{33412551-FBD0-458C-AC3F-5E73AED60667}"/>
                </a:ext>
              </a:extLst>
            </p:cNvPr>
            <p:cNvSpPr/>
            <p:nvPr/>
          </p:nvSpPr>
          <p:spPr>
            <a:xfrm>
              <a:off x="375878" y="4265686"/>
              <a:ext cx="969344" cy="8961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2141FCDD-2735-4F25-80B9-EC1913850821}"/>
                </a:ext>
              </a:extLst>
            </p:cNvPr>
            <p:cNvSpPr/>
            <p:nvPr/>
          </p:nvSpPr>
          <p:spPr>
            <a:xfrm>
              <a:off x="387601" y="4265686"/>
              <a:ext cx="852693" cy="852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feld 24">
              <a:extLst>
                <a:ext uri="{FF2B5EF4-FFF2-40B4-BE49-F238E27FC236}">
                  <a16:creationId xmlns:a16="http://schemas.microsoft.com/office/drawing/2014/main" id="{DC25270A-D734-4710-9DCA-30074BCF48B3}"/>
                </a:ext>
              </a:extLst>
            </p:cNvPr>
            <p:cNvSpPr txBox="1"/>
            <p:nvPr/>
          </p:nvSpPr>
          <p:spPr>
            <a:xfrm>
              <a:off x="1443635" y="4283591"/>
              <a:ext cx="1778976" cy="829585"/>
            </a:xfrm>
            <a:prstGeom prst="rect">
              <a:avLst/>
            </a:prstGeom>
          </p:spPr>
          <p:txBody>
            <a:bodyPr wrap="square" lIns="0" tIns="0" rIns="0" bIns="0" rtlCol="0" anchor="ctr">
              <a:noAutofit/>
            </a:bodyPr>
            <a:lstStyle/>
            <a:p>
              <a:pPr>
                <a:lnSpc>
                  <a:spcPct val="110000"/>
                </a:lnSpc>
              </a:pPr>
              <a:r>
                <a:rPr lang="de-DE" sz="1800" b="1" dirty="0">
                  <a:solidFill>
                    <a:schemeClr val="tx1"/>
                  </a:solidFill>
                </a:rPr>
                <a:t>integrativ, additiv, solitär</a:t>
              </a:r>
            </a:p>
          </p:txBody>
        </p:sp>
        <p:grpSp>
          <p:nvGrpSpPr>
            <p:cNvPr id="35" name="Group 81">
              <a:extLst>
                <a:ext uri="{FF2B5EF4-FFF2-40B4-BE49-F238E27FC236}">
                  <a16:creationId xmlns:a16="http://schemas.microsoft.com/office/drawing/2014/main" id="{BE584354-CDC9-435B-BC76-A13D1FB2A2ED}"/>
                </a:ext>
              </a:extLst>
            </p:cNvPr>
            <p:cNvGrpSpPr>
              <a:grpSpLocks/>
            </p:cNvGrpSpPr>
            <p:nvPr/>
          </p:nvGrpSpPr>
          <p:grpSpPr bwMode="auto">
            <a:xfrm>
              <a:off x="573522" y="4493462"/>
              <a:ext cx="463680" cy="463680"/>
              <a:chOff x="1216" y="786"/>
              <a:chExt cx="322" cy="322"/>
            </a:xfrm>
            <a:solidFill>
              <a:schemeClr val="accent6"/>
            </a:solidFill>
          </p:grpSpPr>
          <p:sp>
            <p:nvSpPr>
              <p:cNvPr id="36" name="Freeform 82">
                <a:extLst>
                  <a:ext uri="{FF2B5EF4-FFF2-40B4-BE49-F238E27FC236}">
                    <a16:creationId xmlns:a16="http://schemas.microsoft.com/office/drawing/2014/main" id="{525682F2-CDBD-48DB-82AF-4876DB34D675}"/>
                  </a:ext>
                </a:extLst>
              </p:cNvPr>
              <p:cNvSpPr>
                <a:spLocks noChangeArrowheads="1"/>
              </p:cNvSpPr>
              <p:nvPr/>
            </p:nvSpPr>
            <p:spPr bwMode="auto">
              <a:xfrm>
                <a:off x="1216" y="786"/>
                <a:ext cx="322" cy="322"/>
              </a:xfrm>
              <a:custGeom>
                <a:avLst/>
                <a:gdLst>
                  <a:gd name="T0" fmla="*/ 274 w 1426"/>
                  <a:gd name="T1" fmla="*/ 1425 h 1426"/>
                  <a:gd name="T2" fmla="*/ 247 w 1426"/>
                  <a:gd name="T3" fmla="*/ 1418 h 1426"/>
                  <a:gd name="T4" fmla="*/ 219 w 1426"/>
                  <a:gd name="T5" fmla="*/ 1370 h 1426"/>
                  <a:gd name="T6" fmla="*/ 694 w 1426"/>
                  <a:gd name="T7" fmla="*/ 746 h 1426"/>
                  <a:gd name="T8" fmla="*/ 713 w 1426"/>
                  <a:gd name="T9" fmla="*/ 746 h 1426"/>
                  <a:gd name="T10" fmla="*/ 1139 w 1426"/>
                  <a:gd name="T11" fmla="*/ 993 h 1426"/>
                  <a:gd name="T12" fmla="*/ 1206 w 1426"/>
                  <a:gd name="T13" fmla="*/ 1370 h 1426"/>
                  <a:gd name="T14" fmla="*/ 1162 w 1426"/>
                  <a:gd name="T15" fmla="*/ 1370 h 1426"/>
                  <a:gd name="T16" fmla="*/ 1105 w 1426"/>
                  <a:gd name="T17" fmla="*/ 1337 h 1426"/>
                  <a:gd name="T18" fmla="*/ 1096 w 1426"/>
                  <a:gd name="T19" fmla="*/ 1249 h 1426"/>
                  <a:gd name="T20" fmla="*/ 706 w 1426"/>
                  <a:gd name="T21" fmla="*/ 854 h 1426"/>
                  <a:gd name="T22" fmla="*/ 381 w 1426"/>
                  <a:gd name="T23" fmla="*/ 1046 h 1426"/>
                  <a:gd name="T24" fmla="*/ 329 w 1426"/>
                  <a:gd name="T25" fmla="*/ 1239 h 1426"/>
                  <a:gd name="T26" fmla="*/ 719 w 1426"/>
                  <a:gd name="T27" fmla="*/ 1315 h 1426"/>
                  <a:gd name="T28" fmla="*/ 752 w 1426"/>
                  <a:gd name="T29" fmla="*/ 1324 h 1426"/>
                  <a:gd name="T30" fmla="*/ 785 w 1426"/>
                  <a:gd name="T31" fmla="*/ 1381 h 1426"/>
                  <a:gd name="T32" fmla="*/ 785 w 1426"/>
                  <a:gd name="T33" fmla="*/ 1425 h 1426"/>
                  <a:gd name="T34" fmla="*/ 1030 w 1426"/>
                  <a:gd name="T35" fmla="*/ 318 h 1426"/>
                  <a:gd name="T36" fmla="*/ 988 w 1426"/>
                  <a:gd name="T37" fmla="*/ 159 h 1426"/>
                  <a:gd name="T38" fmla="*/ 713 w 1426"/>
                  <a:gd name="T39" fmla="*/ 0 h 1426"/>
                  <a:gd name="T40" fmla="*/ 437 w 1426"/>
                  <a:gd name="T41" fmla="*/ 159 h 1426"/>
                  <a:gd name="T42" fmla="*/ 437 w 1426"/>
                  <a:gd name="T43" fmla="*/ 477 h 1426"/>
                  <a:gd name="T44" fmla="*/ 713 w 1426"/>
                  <a:gd name="T45" fmla="*/ 636 h 1426"/>
                  <a:gd name="T46" fmla="*/ 871 w 1426"/>
                  <a:gd name="T47" fmla="*/ 594 h 1426"/>
                  <a:gd name="T48" fmla="*/ 1030 w 1426"/>
                  <a:gd name="T49" fmla="*/ 318 h 1426"/>
                  <a:gd name="T50" fmla="*/ 920 w 1426"/>
                  <a:gd name="T51" fmla="*/ 318 h 1426"/>
                  <a:gd name="T52" fmla="*/ 816 w 1426"/>
                  <a:gd name="T53" fmla="*/ 499 h 1426"/>
                  <a:gd name="T54" fmla="*/ 609 w 1426"/>
                  <a:gd name="T55" fmla="*/ 499 h 1426"/>
                  <a:gd name="T56" fmla="*/ 505 w 1426"/>
                  <a:gd name="T57" fmla="*/ 318 h 1426"/>
                  <a:gd name="T58" fmla="*/ 609 w 1426"/>
                  <a:gd name="T59" fmla="*/ 138 h 1426"/>
                  <a:gd name="T60" fmla="*/ 713 w 1426"/>
                  <a:gd name="T61" fmla="*/ 110 h 1426"/>
                  <a:gd name="T62" fmla="*/ 892 w 1426"/>
                  <a:gd name="T63" fmla="*/ 214 h 1426"/>
                  <a:gd name="T64" fmla="*/ 1425 w 1426"/>
                  <a:gd name="T65" fmla="*/ 669 h 1426"/>
                  <a:gd name="T66" fmla="*/ 1425 w 1426"/>
                  <a:gd name="T67" fmla="*/ 669 h 1426"/>
                  <a:gd name="T68" fmla="*/ 1310 w 1426"/>
                  <a:gd name="T69" fmla="*/ 470 h 1426"/>
                  <a:gd name="T70" fmla="*/ 1079 w 1426"/>
                  <a:gd name="T71" fmla="*/ 470 h 1426"/>
                  <a:gd name="T72" fmla="*/ 964 w 1426"/>
                  <a:gd name="T73" fmla="*/ 669 h 1426"/>
                  <a:gd name="T74" fmla="*/ 1079 w 1426"/>
                  <a:gd name="T75" fmla="*/ 868 h 1426"/>
                  <a:gd name="T76" fmla="*/ 1195 w 1426"/>
                  <a:gd name="T77" fmla="*/ 898 h 1426"/>
                  <a:gd name="T78" fmla="*/ 1394 w 1426"/>
                  <a:gd name="T79" fmla="*/ 783 h 1426"/>
                  <a:gd name="T80" fmla="*/ 1315 w 1426"/>
                  <a:gd name="T81" fmla="*/ 669 h 1426"/>
                  <a:gd name="T82" fmla="*/ 1299 w 1426"/>
                  <a:gd name="T83" fmla="*/ 728 h 1426"/>
                  <a:gd name="T84" fmla="*/ 1195 w 1426"/>
                  <a:gd name="T85" fmla="*/ 789 h 1426"/>
                  <a:gd name="T86" fmla="*/ 1090 w 1426"/>
                  <a:gd name="T87" fmla="*/ 728 h 1426"/>
                  <a:gd name="T88" fmla="*/ 1090 w 1426"/>
                  <a:gd name="T89" fmla="*/ 609 h 1426"/>
                  <a:gd name="T90" fmla="*/ 1195 w 1426"/>
                  <a:gd name="T91" fmla="*/ 548 h 1426"/>
                  <a:gd name="T92" fmla="*/ 1255 w 1426"/>
                  <a:gd name="T93" fmla="*/ 565 h 1426"/>
                  <a:gd name="T94" fmla="*/ 1315 w 1426"/>
                  <a:gd name="T95" fmla="*/ 669 h 1426"/>
                  <a:gd name="T96" fmla="*/ 461 w 1426"/>
                  <a:gd name="T97" fmla="*/ 669 h 1426"/>
                  <a:gd name="T98" fmla="*/ 430 w 1426"/>
                  <a:gd name="T99" fmla="*/ 554 h 1426"/>
                  <a:gd name="T100" fmla="*/ 230 w 1426"/>
                  <a:gd name="T101" fmla="*/ 439 h 1426"/>
                  <a:gd name="T102" fmla="*/ 31 w 1426"/>
                  <a:gd name="T103" fmla="*/ 554 h 1426"/>
                  <a:gd name="T104" fmla="*/ 31 w 1426"/>
                  <a:gd name="T105" fmla="*/ 783 h 1426"/>
                  <a:gd name="T106" fmla="*/ 230 w 1426"/>
                  <a:gd name="T107" fmla="*/ 898 h 1426"/>
                  <a:gd name="T108" fmla="*/ 345 w 1426"/>
                  <a:gd name="T109" fmla="*/ 868 h 1426"/>
                  <a:gd name="T110" fmla="*/ 461 w 1426"/>
                  <a:gd name="T111" fmla="*/ 669 h 1426"/>
                  <a:gd name="T112" fmla="*/ 351 w 1426"/>
                  <a:gd name="T113" fmla="*/ 669 h 1426"/>
                  <a:gd name="T114" fmla="*/ 291 w 1426"/>
                  <a:gd name="T115" fmla="*/ 773 h 1426"/>
                  <a:gd name="T116" fmla="*/ 170 w 1426"/>
                  <a:gd name="T117" fmla="*/ 773 h 1426"/>
                  <a:gd name="T118" fmla="*/ 110 w 1426"/>
                  <a:gd name="T119" fmla="*/ 669 h 1426"/>
                  <a:gd name="T120" fmla="*/ 170 w 1426"/>
                  <a:gd name="T121" fmla="*/ 565 h 1426"/>
                  <a:gd name="T122" fmla="*/ 230 w 1426"/>
                  <a:gd name="T123" fmla="*/ 548 h 1426"/>
                  <a:gd name="T124" fmla="*/ 335 w 1426"/>
                  <a:gd name="T125" fmla="*/ 609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6" h="1426">
                    <a:moveTo>
                      <a:pt x="785" y="1425"/>
                    </a:moveTo>
                    <a:cubicBezTo>
                      <a:pt x="615" y="1425"/>
                      <a:pt x="444" y="1425"/>
                      <a:pt x="274" y="1425"/>
                    </a:cubicBezTo>
                    <a:lnTo>
                      <a:pt x="274" y="1425"/>
                    </a:lnTo>
                    <a:cubicBezTo>
                      <a:pt x="264" y="1425"/>
                      <a:pt x="256" y="1423"/>
                      <a:pt x="247" y="1418"/>
                    </a:cubicBezTo>
                    <a:cubicBezTo>
                      <a:pt x="238" y="1413"/>
                      <a:pt x="232" y="1407"/>
                      <a:pt x="227" y="1398"/>
                    </a:cubicBezTo>
                    <a:cubicBezTo>
                      <a:pt x="222" y="1390"/>
                      <a:pt x="219" y="1380"/>
                      <a:pt x="219" y="1370"/>
                    </a:cubicBezTo>
                    <a:cubicBezTo>
                      <a:pt x="219" y="1330"/>
                      <a:pt x="219" y="1291"/>
                      <a:pt x="219" y="1251"/>
                    </a:cubicBezTo>
                    <a:cubicBezTo>
                      <a:pt x="219" y="983"/>
                      <a:pt x="427" y="755"/>
                      <a:pt x="694" y="746"/>
                    </a:cubicBezTo>
                    <a:lnTo>
                      <a:pt x="694" y="746"/>
                    </a:lnTo>
                    <a:cubicBezTo>
                      <a:pt x="700" y="746"/>
                      <a:pt x="706" y="746"/>
                      <a:pt x="713" y="746"/>
                    </a:cubicBezTo>
                    <a:cubicBezTo>
                      <a:pt x="803" y="746"/>
                      <a:pt x="881" y="767"/>
                      <a:pt x="959" y="812"/>
                    </a:cubicBezTo>
                    <a:cubicBezTo>
                      <a:pt x="1038" y="858"/>
                      <a:pt x="1094" y="915"/>
                      <a:pt x="1139" y="993"/>
                    </a:cubicBezTo>
                    <a:cubicBezTo>
                      <a:pt x="1185" y="1072"/>
                      <a:pt x="1205" y="1148"/>
                      <a:pt x="1206" y="1239"/>
                    </a:cubicBezTo>
                    <a:cubicBezTo>
                      <a:pt x="1206" y="1283"/>
                      <a:pt x="1206" y="1326"/>
                      <a:pt x="1206" y="1370"/>
                    </a:cubicBezTo>
                    <a:cubicBezTo>
                      <a:pt x="1192" y="1370"/>
                      <a:pt x="1177" y="1370"/>
                      <a:pt x="1162" y="1370"/>
                    </a:cubicBezTo>
                    <a:lnTo>
                      <a:pt x="1162" y="1370"/>
                    </a:lnTo>
                    <a:cubicBezTo>
                      <a:pt x="1150" y="1370"/>
                      <a:pt x="1140" y="1367"/>
                      <a:pt x="1129" y="1361"/>
                    </a:cubicBezTo>
                    <a:cubicBezTo>
                      <a:pt x="1119" y="1355"/>
                      <a:pt x="1111" y="1348"/>
                      <a:pt x="1105" y="1337"/>
                    </a:cubicBezTo>
                    <a:cubicBezTo>
                      <a:pt x="1099" y="1327"/>
                      <a:pt x="1096" y="1316"/>
                      <a:pt x="1096" y="1304"/>
                    </a:cubicBezTo>
                    <a:cubicBezTo>
                      <a:pt x="1096" y="1286"/>
                      <a:pt x="1096" y="1267"/>
                      <a:pt x="1096" y="1249"/>
                    </a:cubicBezTo>
                    <a:cubicBezTo>
                      <a:pt x="1096" y="1034"/>
                      <a:pt x="920" y="851"/>
                      <a:pt x="706" y="854"/>
                    </a:cubicBezTo>
                    <a:lnTo>
                      <a:pt x="706" y="854"/>
                    </a:lnTo>
                    <a:cubicBezTo>
                      <a:pt x="638" y="855"/>
                      <a:pt x="579" y="871"/>
                      <a:pt x="521" y="905"/>
                    </a:cubicBezTo>
                    <a:cubicBezTo>
                      <a:pt x="459" y="941"/>
                      <a:pt x="416" y="985"/>
                      <a:pt x="381" y="1046"/>
                    </a:cubicBezTo>
                    <a:cubicBezTo>
                      <a:pt x="345" y="1107"/>
                      <a:pt x="329" y="1167"/>
                      <a:pt x="329" y="1238"/>
                    </a:cubicBezTo>
                    <a:cubicBezTo>
                      <a:pt x="329" y="1238"/>
                      <a:pt x="329" y="1238"/>
                      <a:pt x="329" y="1239"/>
                    </a:cubicBezTo>
                    <a:cubicBezTo>
                      <a:pt x="329" y="1264"/>
                      <a:pt x="329" y="1290"/>
                      <a:pt x="329" y="1315"/>
                    </a:cubicBezTo>
                    <a:cubicBezTo>
                      <a:pt x="459" y="1315"/>
                      <a:pt x="589" y="1315"/>
                      <a:pt x="719" y="1315"/>
                    </a:cubicBezTo>
                    <a:lnTo>
                      <a:pt x="719" y="1315"/>
                    </a:lnTo>
                    <a:cubicBezTo>
                      <a:pt x="731" y="1315"/>
                      <a:pt x="742" y="1318"/>
                      <a:pt x="752" y="1324"/>
                    </a:cubicBezTo>
                    <a:cubicBezTo>
                      <a:pt x="763" y="1330"/>
                      <a:pt x="770" y="1338"/>
                      <a:pt x="776" y="1348"/>
                    </a:cubicBezTo>
                    <a:cubicBezTo>
                      <a:pt x="782" y="1359"/>
                      <a:pt x="785" y="1369"/>
                      <a:pt x="785" y="1381"/>
                    </a:cubicBezTo>
                    <a:lnTo>
                      <a:pt x="785" y="1381"/>
                    </a:lnTo>
                    <a:cubicBezTo>
                      <a:pt x="785" y="1396"/>
                      <a:pt x="785" y="1410"/>
                      <a:pt x="785" y="1425"/>
                    </a:cubicBezTo>
                    <a:close/>
                    <a:moveTo>
                      <a:pt x="1030" y="318"/>
                    </a:moveTo>
                    <a:lnTo>
                      <a:pt x="1030" y="318"/>
                    </a:lnTo>
                    <a:lnTo>
                      <a:pt x="1030" y="318"/>
                    </a:lnTo>
                    <a:cubicBezTo>
                      <a:pt x="1030" y="260"/>
                      <a:pt x="1018" y="210"/>
                      <a:pt x="988" y="159"/>
                    </a:cubicBezTo>
                    <a:cubicBezTo>
                      <a:pt x="959" y="108"/>
                      <a:pt x="922" y="72"/>
                      <a:pt x="871" y="43"/>
                    </a:cubicBezTo>
                    <a:cubicBezTo>
                      <a:pt x="820" y="13"/>
                      <a:pt x="771" y="0"/>
                      <a:pt x="713" y="0"/>
                    </a:cubicBezTo>
                    <a:cubicBezTo>
                      <a:pt x="654" y="0"/>
                      <a:pt x="605" y="13"/>
                      <a:pt x="554" y="43"/>
                    </a:cubicBezTo>
                    <a:cubicBezTo>
                      <a:pt x="503" y="72"/>
                      <a:pt x="466" y="108"/>
                      <a:pt x="437" y="159"/>
                    </a:cubicBezTo>
                    <a:cubicBezTo>
                      <a:pt x="407" y="210"/>
                      <a:pt x="395" y="259"/>
                      <a:pt x="395" y="318"/>
                    </a:cubicBezTo>
                    <a:cubicBezTo>
                      <a:pt x="395" y="376"/>
                      <a:pt x="407" y="426"/>
                      <a:pt x="437" y="477"/>
                    </a:cubicBezTo>
                    <a:cubicBezTo>
                      <a:pt x="466" y="528"/>
                      <a:pt x="503" y="564"/>
                      <a:pt x="554" y="594"/>
                    </a:cubicBezTo>
                    <a:cubicBezTo>
                      <a:pt x="605" y="623"/>
                      <a:pt x="654" y="636"/>
                      <a:pt x="713" y="636"/>
                    </a:cubicBezTo>
                    <a:lnTo>
                      <a:pt x="713" y="636"/>
                    </a:lnTo>
                    <a:cubicBezTo>
                      <a:pt x="771" y="636"/>
                      <a:pt x="821" y="623"/>
                      <a:pt x="871" y="594"/>
                    </a:cubicBezTo>
                    <a:cubicBezTo>
                      <a:pt x="923" y="564"/>
                      <a:pt x="958" y="527"/>
                      <a:pt x="987" y="477"/>
                    </a:cubicBezTo>
                    <a:cubicBezTo>
                      <a:pt x="1017" y="425"/>
                      <a:pt x="1030" y="377"/>
                      <a:pt x="1030" y="318"/>
                    </a:cubicBezTo>
                    <a:close/>
                    <a:moveTo>
                      <a:pt x="920" y="318"/>
                    </a:moveTo>
                    <a:lnTo>
                      <a:pt x="920" y="318"/>
                    </a:lnTo>
                    <a:cubicBezTo>
                      <a:pt x="920" y="356"/>
                      <a:pt x="913" y="388"/>
                      <a:pt x="893" y="422"/>
                    </a:cubicBezTo>
                    <a:cubicBezTo>
                      <a:pt x="874" y="455"/>
                      <a:pt x="849" y="479"/>
                      <a:pt x="816" y="499"/>
                    </a:cubicBezTo>
                    <a:cubicBezTo>
                      <a:pt x="783" y="518"/>
                      <a:pt x="750" y="527"/>
                      <a:pt x="713" y="527"/>
                    </a:cubicBezTo>
                    <a:cubicBezTo>
                      <a:pt x="675" y="527"/>
                      <a:pt x="642" y="518"/>
                      <a:pt x="609" y="499"/>
                    </a:cubicBezTo>
                    <a:cubicBezTo>
                      <a:pt x="576" y="479"/>
                      <a:pt x="551" y="455"/>
                      <a:pt x="532" y="422"/>
                    </a:cubicBezTo>
                    <a:cubicBezTo>
                      <a:pt x="512" y="388"/>
                      <a:pt x="505" y="356"/>
                      <a:pt x="505" y="318"/>
                    </a:cubicBezTo>
                    <a:cubicBezTo>
                      <a:pt x="505" y="280"/>
                      <a:pt x="512" y="247"/>
                      <a:pt x="532" y="214"/>
                    </a:cubicBezTo>
                    <a:cubicBezTo>
                      <a:pt x="551" y="181"/>
                      <a:pt x="576" y="157"/>
                      <a:pt x="609" y="138"/>
                    </a:cubicBezTo>
                    <a:cubicBezTo>
                      <a:pt x="642" y="118"/>
                      <a:pt x="675" y="110"/>
                      <a:pt x="713" y="110"/>
                    </a:cubicBezTo>
                    <a:lnTo>
                      <a:pt x="713" y="110"/>
                    </a:lnTo>
                    <a:cubicBezTo>
                      <a:pt x="750" y="110"/>
                      <a:pt x="783" y="118"/>
                      <a:pt x="816" y="138"/>
                    </a:cubicBezTo>
                    <a:cubicBezTo>
                      <a:pt x="849" y="157"/>
                      <a:pt x="873" y="181"/>
                      <a:pt x="892" y="214"/>
                    </a:cubicBezTo>
                    <a:cubicBezTo>
                      <a:pt x="912" y="247"/>
                      <a:pt x="920" y="280"/>
                      <a:pt x="920" y="318"/>
                    </a:cubicBezTo>
                    <a:close/>
                    <a:moveTo>
                      <a:pt x="1425" y="669"/>
                    </a:moveTo>
                    <a:lnTo>
                      <a:pt x="1425" y="669"/>
                    </a:lnTo>
                    <a:lnTo>
                      <a:pt x="1425" y="669"/>
                    </a:lnTo>
                    <a:cubicBezTo>
                      <a:pt x="1425" y="627"/>
                      <a:pt x="1415" y="591"/>
                      <a:pt x="1394" y="554"/>
                    </a:cubicBezTo>
                    <a:cubicBezTo>
                      <a:pt x="1373" y="517"/>
                      <a:pt x="1347" y="491"/>
                      <a:pt x="1310" y="470"/>
                    </a:cubicBezTo>
                    <a:cubicBezTo>
                      <a:pt x="1273" y="448"/>
                      <a:pt x="1238" y="439"/>
                      <a:pt x="1195" y="439"/>
                    </a:cubicBezTo>
                    <a:cubicBezTo>
                      <a:pt x="1153" y="439"/>
                      <a:pt x="1116" y="448"/>
                      <a:pt x="1079" y="470"/>
                    </a:cubicBezTo>
                    <a:cubicBezTo>
                      <a:pt x="1043" y="491"/>
                      <a:pt x="1016" y="517"/>
                      <a:pt x="995" y="554"/>
                    </a:cubicBezTo>
                    <a:cubicBezTo>
                      <a:pt x="974" y="591"/>
                      <a:pt x="964" y="626"/>
                      <a:pt x="964" y="669"/>
                    </a:cubicBezTo>
                    <a:cubicBezTo>
                      <a:pt x="964" y="711"/>
                      <a:pt x="974" y="747"/>
                      <a:pt x="995" y="783"/>
                    </a:cubicBezTo>
                    <a:cubicBezTo>
                      <a:pt x="1016" y="820"/>
                      <a:pt x="1043" y="847"/>
                      <a:pt x="1079" y="868"/>
                    </a:cubicBezTo>
                    <a:cubicBezTo>
                      <a:pt x="1116" y="890"/>
                      <a:pt x="1152" y="898"/>
                      <a:pt x="1195" y="898"/>
                    </a:cubicBezTo>
                    <a:lnTo>
                      <a:pt x="1195" y="898"/>
                    </a:lnTo>
                    <a:cubicBezTo>
                      <a:pt x="1237" y="898"/>
                      <a:pt x="1273" y="890"/>
                      <a:pt x="1310" y="868"/>
                    </a:cubicBezTo>
                    <a:cubicBezTo>
                      <a:pt x="1347" y="847"/>
                      <a:pt x="1373" y="820"/>
                      <a:pt x="1394" y="783"/>
                    </a:cubicBezTo>
                    <a:cubicBezTo>
                      <a:pt x="1415" y="746"/>
                      <a:pt x="1425" y="711"/>
                      <a:pt x="1425" y="669"/>
                    </a:cubicBezTo>
                    <a:close/>
                    <a:moveTo>
                      <a:pt x="1315" y="669"/>
                    </a:moveTo>
                    <a:lnTo>
                      <a:pt x="1315" y="669"/>
                    </a:lnTo>
                    <a:cubicBezTo>
                      <a:pt x="1315" y="691"/>
                      <a:pt x="1310" y="709"/>
                      <a:pt x="1299" y="728"/>
                    </a:cubicBezTo>
                    <a:cubicBezTo>
                      <a:pt x="1288" y="748"/>
                      <a:pt x="1274" y="762"/>
                      <a:pt x="1255" y="773"/>
                    </a:cubicBezTo>
                    <a:cubicBezTo>
                      <a:pt x="1236" y="784"/>
                      <a:pt x="1218" y="789"/>
                      <a:pt x="1195" y="789"/>
                    </a:cubicBezTo>
                    <a:cubicBezTo>
                      <a:pt x="1173" y="789"/>
                      <a:pt x="1154" y="784"/>
                      <a:pt x="1134" y="773"/>
                    </a:cubicBezTo>
                    <a:cubicBezTo>
                      <a:pt x="1115" y="762"/>
                      <a:pt x="1101" y="748"/>
                      <a:pt x="1090" y="728"/>
                    </a:cubicBezTo>
                    <a:cubicBezTo>
                      <a:pt x="1079" y="709"/>
                      <a:pt x="1074" y="691"/>
                      <a:pt x="1074" y="669"/>
                    </a:cubicBezTo>
                    <a:cubicBezTo>
                      <a:pt x="1074" y="647"/>
                      <a:pt x="1079" y="628"/>
                      <a:pt x="1090" y="609"/>
                    </a:cubicBezTo>
                    <a:cubicBezTo>
                      <a:pt x="1101" y="590"/>
                      <a:pt x="1115" y="576"/>
                      <a:pt x="1134" y="565"/>
                    </a:cubicBezTo>
                    <a:cubicBezTo>
                      <a:pt x="1154" y="554"/>
                      <a:pt x="1172" y="548"/>
                      <a:pt x="1195" y="548"/>
                    </a:cubicBezTo>
                    <a:lnTo>
                      <a:pt x="1195" y="548"/>
                    </a:lnTo>
                    <a:cubicBezTo>
                      <a:pt x="1217" y="548"/>
                      <a:pt x="1236" y="554"/>
                      <a:pt x="1255" y="565"/>
                    </a:cubicBezTo>
                    <a:cubicBezTo>
                      <a:pt x="1274" y="576"/>
                      <a:pt x="1288" y="590"/>
                      <a:pt x="1299" y="609"/>
                    </a:cubicBezTo>
                    <a:cubicBezTo>
                      <a:pt x="1310" y="628"/>
                      <a:pt x="1315" y="647"/>
                      <a:pt x="1315" y="669"/>
                    </a:cubicBezTo>
                    <a:close/>
                    <a:moveTo>
                      <a:pt x="461" y="669"/>
                    </a:moveTo>
                    <a:lnTo>
                      <a:pt x="461" y="669"/>
                    </a:lnTo>
                    <a:lnTo>
                      <a:pt x="461" y="669"/>
                    </a:lnTo>
                    <a:cubicBezTo>
                      <a:pt x="461" y="627"/>
                      <a:pt x="451" y="591"/>
                      <a:pt x="430" y="554"/>
                    </a:cubicBezTo>
                    <a:cubicBezTo>
                      <a:pt x="409" y="517"/>
                      <a:pt x="382" y="491"/>
                      <a:pt x="346" y="470"/>
                    </a:cubicBezTo>
                    <a:cubicBezTo>
                      <a:pt x="309" y="448"/>
                      <a:pt x="272" y="439"/>
                      <a:pt x="230" y="439"/>
                    </a:cubicBezTo>
                    <a:cubicBezTo>
                      <a:pt x="187" y="439"/>
                      <a:pt x="152" y="448"/>
                      <a:pt x="115" y="470"/>
                    </a:cubicBezTo>
                    <a:cubicBezTo>
                      <a:pt x="78" y="491"/>
                      <a:pt x="52" y="517"/>
                      <a:pt x="31" y="554"/>
                    </a:cubicBezTo>
                    <a:cubicBezTo>
                      <a:pt x="10" y="591"/>
                      <a:pt x="0" y="626"/>
                      <a:pt x="0" y="669"/>
                    </a:cubicBezTo>
                    <a:cubicBezTo>
                      <a:pt x="0" y="711"/>
                      <a:pt x="10" y="747"/>
                      <a:pt x="31" y="783"/>
                    </a:cubicBezTo>
                    <a:cubicBezTo>
                      <a:pt x="52" y="820"/>
                      <a:pt x="78" y="847"/>
                      <a:pt x="115" y="868"/>
                    </a:cubicBezTo>
                    <a:cubicBezTo>
                      <a:pt x="152" y="890"/>
                      <a:pt x="188" y="898"/>
                      <a:pt x="230" y="898"/>
                    </a:cubicBezTo>
                    <a:lnTo>
                      <a:pt x="230" y="898"/>
                    </a:lnTo>
                    <a:cubicBezTo>
                      <a:pt x="273" y="898"/>
                      <a:pt x="309" y="890"/>
                      <a:pt x="345" y="868"/>
                    </a:cubicBezTo>
                    <a:cubicBezTo>
                      <a:pt x="382" y="847"/>
                      <a:pt x="409" y="820"/>
                      <a:pt x="430" y="783"/>
                    </a:cubicBezTo>
                    <a:cubicBezTo>
                      <a:pt x="451" y="746"/>
                      <a:pt x="461" y="711"/>
                      <a:pt x="461" y="669"/>
                    </a:cubicBezTo>
                    <a:close/>
                    <a:moveTo>
                      <a:pt x="351" y="669"/>
                    </a:moveTo>
                    <a:lnTo>
                      <a:pt x="351" y="669"/>
                    </a:lnTo>
                    <a:cubicBezTo>
                      <a:pt x="351" y="691"/>
                      <a:pt x="346" y="709"/>
                      <a:pt x="335" y="728"/>
                    </a:cubicBezTo>
                    <a:cubicBezTo>
                      <a:pt x="324" y="748"/>
                      <a:pt x="310" y="762"/>
                      <a:pt x="291" y="773"/>
                    </a:cubicBezTo>
                    <a:cubicBezTo>
                      <a:pt x="271" y="784"/>
                      <a:pt x="252" y="789"/>
                      <a:pt x="230" y="789"/>
                    </a:cubicBezTo>
                    <a:cubicBezTo>
                      <a:pt x="207" y="789"/>
                      <a:pt x="189" y="784"/>
                      <a:pt x="170" y="773"/>
                    </a:cubicBezTo>
                    <a:cubicBezTo>
                      <a:pt x="151" y="762"/>
                      <a:pt x="137" y="748"/>
                      <a:pt x="126" y="728"/>
                    </a:cubicBezTo>
                    <a:cubicBezTo>
                      <a:pt x="115" y="709"/>
                      <a:pt x="110" y="691"/>
                      <a:pt x="110" y="669"/>
                    </a:cubicBezTo>
                    <a:cubicBezTo>
                      <a:pt x="110" y="647"/>
                      <a:pt x="115" y="628"/>
                      <a:pt x="126" y="609"/>
                    </a:cubicBezTo>
                    <a:cubicBezTo>
                      <a:pt x="137" y="590"/>
                      <a:pt x="151" y="576"/>
                      <a:pt x="170" y="565"/>
                    </a:cubicBezTo>
                    <a:cubicBezTo>
                      <a:pt x="189" y="554"/>
                      <a:pt x="208" y="548"/>
                      <a:pt x="230" y="548"/>
                    </a:cubicBezTo>
                    <a:lnTo>
                      <a:pt x="230" y="548"/>
                    </a:lnTo>
                    <a:cubicBezTo>
                      <a:pt x="253" y="548"/>
                      <a:pt x="271" y="553"/>
                      <a:pt x="291" y="565"/>
                    </a:cubicBezTo>
                    <a:cubicBezTo>
                      <a:pt x="310" y="575"/>
                      <a:pt x="324" y="590"/>
                      <a:pt x="335" y="609"/>
                    </a:cubicBezTo>
                    <a:cubicBezTo>
                      <a:pt x="346" y="628"/>
                      <a:pt x="351" y="647"/>
                      <a:pt x="351" y="669"/>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cxnSp>
        <p:nvCxnSpPr>
          <p:cNvPr id="9" name="Gerader Verbinder 8">
            <a:extLst>
              <a:ext uri="{FF2B5EF4-FFF2-40B4-BE49-F238E27FC236}">
                <a16:creationId xmlns:a16="http://schemas.microsoft.com/office/drawing/2014/main" id="{D54FD787-BB39-4A18-A209-AD6BAA3A5F32}"/>
              </a:ext>
            </a:extLst>
          </p:cNvPr>
          <p:cNvCxnSpPr/>
          <p:nvPr/>
        </p:nvCxnSpPr>
        <p:spPr>
          <a:xfrm>
            <a:off x="4572000" y="1526096"/>
            <a:ext cx="0" cy="4205673"/>
          </a:xfrm>
          <a:prstGeom prst="line">
            <a:avLst/>
          </a:prstGeom>
          <a:ln w="571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0C31D367-80EC-41B8-9AC5-84271866827F}"/>
              </a:ext>
            </a:extLst>
          </p:cNvPr>
          <p:cNvSpPr txBox="1"/>
          <p:nvPr/>
        </p:nvSpPr>
        <p:spPr>
          <a:xfrm>
            <a:off x="5457370" y="1509327"/>
            <a:ext cx="3611211" cy="3971465"/>
          </a:xfrm>
          <a:prstGeom prst="rect">
            <a:avLst/>
          </a:prstGeom>
        </p:spPr>
        <p:txBody>
          <a:bodyPr wrap="square" lIns="0" tIns="0" rIns="0" bIns="0" rtlCol="0">
            <a:noAutofit/>
          </a:bodyPr>
          <a:lstStyle/>
          <a:p>
            <a:pPr algn="l">
              <a:lnSpc>
                <a:spcPct val="110000"/>
              </a:lnSpc>
            </a:pPr>
            <a:r>
              <a:rPr lang="de-DE" sz="2800" b="1" dirty="0">
                <a:solidFill>
                  <a:schemeClr val="bg1"/>
                </a:solidFill>
              </a:rPr>
              <a:t>Zu Entwickeln</a:t>
            </a:r>
          </a:p>
          <a:p>
            <a:pPr algn="l">
              <a:lnSpc>
                <a:spcPct val="110000"/>
              </a:lnSpc>
            </a:pPr>
            <a:endParaRPr lang="de-DE" sz="2000" b="1" dirty="0">
              <a:solidFill>
                <a:schemeClr val="bg1"/>
              </a:solidFill>
            </a:endParaRPr>
          </a:p>
          <a:p>
            <a:pPr marL="342900" indent="-342900" algn="l">
              <a:spcAft>
                <a:spcPts val="600"/>
              </a:spcAft>
              <a:buFont typeface="Arial" panose="020B0604020202020204" pitchFamily="34" charset="0"/>
              <a:buChar char="•"/>
            </a:pPr>
            <a:r>
              <a:rPr lang="de-DE" sz="2000" b="1" dirty="0">
                <a:solidFill>
                  <a:schemeClr val="bg1"/>
                </a:solidFill>
              </a:rPr>
              <a:t>Didaktisches Konzept </a:t>
            </a:r>
            <a:br>
              <a:rPr lang="de-DE" sz="2000" b="1" dirty="0">
                <a:solidFill>
                  <a:schemeClr val="bg1"/>
                </a:solidFill>
              </a:rPr>
            </a:br>
            <a:r>
              <a:rPr lang="de-DE" sz="2000" b="1" dirty="0">
                <a:solidFill>
                  <a:schemeClr val="bg1"/>
                </a:solidFill>
              </a:rPr>
              <a:t>(Standards)  </a:t>
            </a:r>
            <a:r>
              <a:rPr lang="de-DE" sz="2000" b="1" dirty="0">
                <a:solidFill>
                  <a:schemeClr val="accent1"/>
                </a:solidFill>
              </a:rPr>
              <a:t>Ilona Frey</a:t>
            </a:r>
          </a:p>
          <a:p>
            <a:pPr marL="342900" indent="-342900" algn="l">
              <a:spcAft>
                <a:spcPts val="600"/>
              </a:spcAft>
              <a:buFont typeface="Arial" panose="020B0604020202020204" pitchFamily="34" charset="0"/>
              <a:buChar char="•"/>
            </a:pPr>
            <a:r>
              <a:rPr lang="de-DE" sz="2000" b="1" dirty="0">
                <a:solidFill>
                  <a:schemeClr val="bg1"/>
                </a:solidFill>
              </a:rPr>
              <a:t>Akkreditierung </a:t>
            </a:r>
            <a:r>
              <a:rPr lang="de-DE" sz="2000" b="1" dirty="0">
                <a:solidFill>
                  <a:schemeClr val="accent1"/>
                </a:solidFill>
              </a:rPr>
              <a:t>N.N. </a:t>
            </a:r>
          </a:p>
          <a:p>
            <a:pPr marL="342900" indent="-342900" algn="l">
              <a:spcAft>
                <a:spcPts val="600"/>
              </a:spcAft>
              <a:buFont typeface="Arial" panose="020B0604020202020204" pitchFamily="34" charset="0"/>
              <a:buChar char="•"/>
            </a:pPr>
            <a:r>
              <a:rPr lang="de-DE" sz="2000" b="1" dirty="0">
                <a:solidFill>
                  <a:schemeClr val="bg1"/>
                </a:solidFill>
              </a:rPr>
              <a:t>Anerkennung der Leistungen  </a:t>
            </a:r>
            <a:r>
              <a:rPr lang="de-DE" sz="2000" b="1" dirty="0">
                <a:solidFill>
                  <a:schemeClr val="accent1"/>
                </a:solidFill>
              </a:rPr>
              <a:t>Jochen Weißenrieder</a:t>
            </a:r>
          </a:p>
          <a:p>
            <a:pPr marL="342900" indent="-342900" algn="l">
              <a:spcAft>
                <a:spcPts val="600"/>
              </a:spcAft>
              <a:buFont typeface="Arial" panose="020B0604020202020204" pitchFamily="34" charset="0"/>
              <a:buChar char="•"/>
            </a:pPr>
            <a:r>
              <a:rPr lang="de-DE" sz="2000" b="1" dirty="0">
                <a:solidFill>
                  <a:schemeClr val="bg1"/>
                </a:solidFill>
              </a:rPr>
              <a:t>Badges </a:t>
            </a:r>
            <a:r>
              <a:rPr lang="de-DE" sz="2000" b="1" dirty="0">
                <a:solidFill>
                  <a:schemeClr val="accent1"/>
                </a:solidFill>
              </a:rPr>
              <a:t>Saara Kaufmann</a:t>
            </a:r>
          </a:p>
          <a:p>
            <a:pPr marL="342900" indent="-342900" algn="l">
              <a:spcAft>
                <a:spcPts val="600"/>
              </a:spcAft>
              <a:buFont typeface="Arial" panose="020B0604020202020204" pitchFamily="34" charset="0"/>
              <a:buChar char="•"/>
            </a:pPr>
            <a:r>
              <a:rPr lang="de-DE" sz="2000" b="1" dirty="0">
                <a:solidFill>
                  <a:schemeClr val="bg1"/>
                </a:solidFill>
              </a:rPr>
              <a:t>Evaluation und Forschung  </a:t>
            </a:r>
            <a:r>
              <a:rPr lang="de-DE" sz="2000" b="1" dirty="0">
                <a:solidFill>
                  <a:schemeClr val="accent1"/>
                </a:solidFill>
              </a:rPr>
              <a:t>N.N.</a:t>
            </a:r>
          </a:p>
          <a:p>
            <a:pPr marL="342900" indent="-342900" algn="l">
              <a:spcAft>
                <a:spcPts val="600"/>
              </a:spcAft>
              <a:buFont typeface="Arial" panose="020B0604020202020204" pitchFamily="34" charset="0"/>
              <a:buChar char="•"/>
            </a:pPr>
            <a:r>
              <a:rPr lang="de-DE" sz="2000" b="1" dirty="0">
                <a:solidFill>
                  <a:schemeClr val="bg1"/>
                </a:solidFill>
              </a:rPr>
              <a:t>Verankerung/Betreuung</a:t>
            </a:r>
            <a:br>
              <a:rPr lang="de-DE" sz="2000" b="1" dirty="0">
                <a:solidFill>
                  <a:schemeClr val="bg1"/>
                </a:solidFill>
              </a:rPr>
            </a:br>
            <a:r>
              <a:rPr lang="de-DE" sz="2000" b="1" dirty="0">
                <a:solidFill>
                  <a:schemeClr val="accent1"/>
                </a:solidFill>
              </a:rPr>
              <a:t>on </a:t>
            </a:r>
            <a:r>
              <a:rPr lang="de-DE" sz="2000" b="1" dirty="0" err="1">
                <a:solidFill>
                  <a:schemeClr val="accent1"/>
                </a:solidFill>
              </a:rPr>
              <a:t>the</a:t>
            </a:r>
            <a:r>
              <a:rPr lang="de-DE" sz="2000" b="1" dirty="0">
                <a:solidFill>
                  <a:schemeClr val="accent1"/>
                </a:solidFill>
              </a:rPr>
              <a:t> </a:t>
            </a:r>
            <a:r>
              <a:rPr lang="de-DE" sz="2000" b="1" dirty="0" err="1">
                <a:solidFill>
                  <a:schemeClr val="accent1"/>
                </a:solidFill>
              </a:rPr>
              <a:t>fly</a:t>
            </a:r>
            <a:endParaRPr lang="de-DE" sz="2000" b="1" dirty="0">
              <a:solidFill>
                <a:schemeClr val="accent1"/>
              </a:solidFill>
            </a:endParaRPr>
          </a:p>
          <a:p>
            <a:pPr marL="342900" indent="-342900" algn="l">
              <a:lnSpc>
                <a:spcPct val="110000"/>
              </a:lnSpc>
              <a:buFont typeface="Arial" panose="020B0604020202020204" pitchFamily="34" charset="0"/>
              <a:buChar char="•"/>
            </a:pPr>
            <a:endParaRPr lang="de-DE" sz="2000" b="1" dirty="0">
              <a:solidFill>
                <a:schemeClr val="bg1"/>
              </a:solidFill>
            </a:endParaRPr>
          </a:p>
        </p:txBody>
      </p:sp>
      <p:grpSp>
        <p:nvGrpSpPr>
          <p:cNvPr id="37" name="Gruppieren 36">
            <a:extLst>
              <a:ext uri="{FF2B5EF4-FFF2-40B4-BE49-F238E27FC236}">
                <a16:creationId xmlns:a16="http://schemas.microsoft.com/office/drawing/2014/main" id="{EABA9133-5D21-420F-A0C8-2719C871317B}"/>
              </a:ext>
            </a:extLst>
          </p:cNvPr>
          <p:cNvGrpSpPr/>
          <p:nvPr/>
        </p:nvGrpSpPr>
        <p:grpSpPr>
          <a:xfrm>
            <a:off x="385305" y="4631177"/>
            <a:ext cx="3314659" cy="896186"/>
            <a:chOff x="375878" y="4265686"/>
            <a:chExt cx="3314659" cy="896186"/>
          </a:xfrm>
        </p:grpSpPr>
        <p:sp>
          <p:nvSpPr>
            <p:cNvPr id="38" name="Rechteck: abgerundete Ecken 37">
              <a:extLst>
                <a:ext uri="{FF2B5EF4-FFF2-40B4-BE49-F238E27FC236}">
                  <a16:creationId xmlns:a16="http://schemas.microsoft.com/office/drawing/2014/main" id="{618A4A1C-A314-4F7C-A475-16B3099F6B20}"/>
                </a:ext>
              </a:extLst>
            </p:cNvPr>
            <p:cNvSpPr/>
            <p:nvPr/>
          </p:nvSpPr>
          <p:spPr>
            <a:xfrm>
              <a:off x="950308" y="4269068"/>
              <a:ext cx="2740229" cy="889423"/>
            </a:xfrm>
            <a:prstGeom prst="round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abgerundete Ecken 38">
              <a:extLst>
                <a:ext uri="{FF2B5EF4-FFF2-40B4-BE49-F238E27FC236}">
                  <a16:creationId xmlns:a16="http://schemas.microsoft.com/office/drawing/2014/main" id="{695D4AFD-C6ED-4C4A-8241-05FFDB073206}"/>
                </a:ext>
              </a:extLst>
            </p:cNvPr>
            <p:cNvSpPr/>
            <p:nvPr/>
          </p:nvSpPr>
          <p:spPr>
            <a:xfrm>
              <a:off x="844802" y="4336026"/>
              <a:ext cx="2740230" cy="782353"/>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40" name="Ellipse 39">
              <a:extLst>
                <a:ext uri="{FF2B5EF4-FFF2-40B4-BE49-F238E27FC236}">
                  <a16:creationId xmlns:a16="http://schemas.microsoft.com/office/drawing/2014/main" id="{632E5D6A-9BCF-45A7-B986-481ECAA58267}"/>
                </a:ext>
              </a:extLst>
            </p:cNvPr>
            <p:cNvSpPr/>
            <p:nvPr/>
          </p:nvSpPr>
          <p:spPr>
            <a:xfrm>
              <a:off x="375878" y="4265686"/>
              <a:ext cx="969344" cy="8961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a:extLst>
                <a:ext uri="{FF2B5EF4-FFF2-40B4-BE49-F238E27FC236}">
                  <a16:creationId xmlns:a16="http://schemas.microsoft.com/office/drawing/2014/main" id="{CBCD5133-464A-49F9-9805-6E47BEC8B400}"/>
                </a:ext>
              </a:extLst>
            </p:cNvPr>
            <p:cNvSpPr/>
            <p:nvPr/>
          </p:nvSpPr>
          <p:spPr>
            <a:xfrm>
              <a:off x="387601" y="4265686"/>
              <a:ext cx="852693" cy="852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41">
              <a:extLst>
                <a:ext uri="{FF2B5EF4-FFF2-40B4-BE49-F238E27FC236}">
                  <a16:creationId xmlns:a16="http://schemas.microsoft.com/office/drawing/2014/main" id="{CF5CEB98-EFCA-43C5-A814-BD8D3DE0E586}"/>
                </a:ext>
              </a:extLst>
            </p:cNvPr>
            <p:cNvSpPr txBox="1"/>
            <p:nvPr/>
          </p:nvSpPr>
          <p:spPr>
            <a:xfrm>
              <a:off x="1408757" y="4312409"/>
              <a:ext cx="1834132" cy="829585"/>
            </a:xfrm>
            <a:prstGeom prst="rect">
              <a:avLst/>
            </a:prstGeom>
          </p:spPr>
          <p:txBody>
            <a:bodyPr wrap="square" lIns="0" tIns="0" rIns="0" bIns="0" rtlCol="0" anchor="ctr">
              <a:noAutofit/>
            </a:bodyPr>
            <a:lstStyle/>
            <a:p>
              <a:pPr>
                <a:lnSpc>
                  <a:spcPct val="110000"/>
                </a:lnSpc>
              </a:pPr>
              <a:r>
                <a:rPr lang="de-DE" sz="1800" b="1" dirty="0">
                  <a:solidFill>
                    <a:schemeClr val="tx1"/>
                  </a:solidFill>
                </a:rPr>
                <a:t>Nachfragegeneriert</a:t>
              </a:r>
            </a:p>
          </p:txBody>
        </p:sp>
      </p:grpSp>
      <p:pic>
        <p:nvPicPr>
          <p:cNvPr id="26" name="Grafik 25" descr="Einkaufswagen">
            <a:extLst>
              <a:ext uri="{FF2B5EF4-FFF2-40B4-BE49-F238E27FC236}">
                <a16:creationId xmlns:a16="http://schemas.microsoft.com/office/drawing/2014/main" id="{3F528073-F1AF-419F-AD7F-B0B3CB5D56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148" y="4753754"/>
            <a:ext cx="581944" cy="581944"/>
          </a:xfrm>
          <a:prstGeom prst="rect">
            <a:avLst/>
          </a:prstGeom>
        </p:spPr>
      </p:pic>
    </p:spTree>
    <p:extLst>
      <p:ext uri="{BB962C8B-B14F-4D97-AF65-F5344CB8AC3E}">
        <p14:creationId xmlns:p14="http://schemas.microsoft.com/office/powerpoint/2010/main" val="2929366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888E08F-A589-4067-B200-5EF6BD4D5AC7}"/>
              </a:ext>
            </a:extLst>
          </p:cNvPr>
          <p:cNvSpPr>
            <a:spLocks noGrp="1"/>
          </p:cNvSpPr>
          <p:nvPr>
            <p:ph type="sldNum" sz="quarter" idx="4"/>
          </p:nvPr>
        </p:nvSpPr>
        <p:spPr/>
        <p:txBody>
          <a:bodyPr/>
          <a:lstStyle/>
          <a:p>
            <a:fld id="{40FBDD77-1809-6B4A-B67E-246783C079C6}" type="slidenum">
              <a:rPr lang="de-DE" noProof="0" smtClean="0"/>
              <a:pPr/>
              <a:t>16</a:t>
            </a:fld>
            <a:endParaRPr lang="de-DE" noProof="0"/>
          </a:p>
        </p:txBody>
      </p:sp>
      <p:sp>
        <p:nvSpPr>
          <p:cNvPr id="7" name="!!Form1">
            <a:extLst>
              <a:ext uri="{FF2B5EF4-FFF2-40B4-BE49-F238E27FC236}">
                <a16:creationId xmlns:a16="http://schemas.microsoft.com/office/drawing/2014/main" id="{CEEEB4DE-B313-487C-8871-AA74158D0564}"/>
              </a:ext>
            </a:extLst>
          </p:cNvPr>
          <p:cNvSpPr/>
          <p:nvPr/>
        </p:nvSpPr>
        <p:spPr>
          <a:xfrm>
            <a:off x="2981325" y="1266827"/>
            <a:ext cx="3181350" cy="3168850"/>
          </a:xfrm>
          <a:prstGeom prst="roundRect">
            <a:avLst>
              <a:gd name="adj" fmla="val 828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890BBBDE-F67A-411A-8A77-B492E5B60E89}"/>
                  </a:ext>
                </a:extLst>
              </p:cNvPr>
              <p:cNvGraphicFramePr>
                <a:graphicFrameLocks noChangeAspect="1"/>
              </p:cNvGraphicFramePr>
              <p:nvPr>
                <p:extLst/>
              </p:nvPr>
            </p:nvGraphicFramePr>
            <p:xfrm>
              <a:off x="3214330" y="2316096"/>
              <a:ext cx="2964524" cy="849135"/>
            </p:xfrm>
            <a:graphic>
              <a:graphicData uri="http://schemas.microsoft.com/office/powerpoint/2016/slidezoom">
                <pslz:sldZm>
                  <pslz:sldZmObj sldId="530" cId="2726474130">
                    <pslz:zmPr id="{B39D85CE-1A1B-416E-B0C5-4254073C733A}" returnToParent="0" imageType="cover" transitionDur="1000">
                      <p166:blipFill xmlns:p166="http://schemas.microsoft.com/office/powerpoint/2016/6/main">
                        <a:blip r:embed="rId2"/>
                        <a:stretch>
                          <a:fillRect/>
                        </a:stretch>
                      </p166:blipFill>
                      <p166:spPr xmlns:p166="http://schemas.microsoft.com/office/powerpoint/2016/6/main">
                        <a:xfrm>
                          <a:off x="0" y="0"/>
                          <a:ext cx="2964524" cy="849135"/>
                        </a:xfrm>
                        <a:prstGeom prst="rect">
                          <a:avLst/>
                        </a:prstGeom>
                        <a:ln w="3175">
                          <a:noFill/>
                        </a:ln>
                      </p166:spPr>
                    </pslz:zmPr>
                  </pslz:sldZmObj>
                </pslz:sldZm>
              </a:graphicData>
            </a:graphic>
          </p:graphicFrame>
        </mc:Choice>
        <mc:Fallback xmlns="">
          <p:pic>
            <p:nvPicPr>
              <p:cNvPr id="5" name="Folienzoom 4">
                <a:hlinkClick r:id="rId3" action="ppaction://hlinksldjump"/>
                <a:extLst>
                  <a:ext uri="{FF2B5EF4-FFF2-40B4-BE49-F238E27FC236}">
                    <a16:creationId xmlns:a16="http://schemas.microsoft.com/office/drawing/2014/main" id="{890BBBDE-F67A-411A-8A77-B492E5B60E89}"/>
                  </a:ext>
                </a:extLst>
              </p:cNvPr>
              <p:cNvPicPr>
                <a:picLocks noGrp="1" noRot="1" noChangeAspect="1" noMove="1" noResize="1" noEditPoints="1" noAdjustHandles="1" noChangeArrowheads="1" noChangeShapeType="1"/>
              </p:cNvPicPr>
              <p:nvPr/>
            </p:nvPicPr>
            <p:blipFill>
              <a:blip r:embed="rId4"/>
              <a:stretch>
                <a:fillRect/>
              </a:stretch>
            </p:blipFill>
            <p:spPr>
              <a:xfrm>
                <a:off x="3214330" y="2316096"/>
                <a:ext cx="2964524" cy="849135"/>
              </a:xfrm>
              <a:prstGeom prst="rect">
                <a:avLst/>
              </a:prstGeom>
              <a:ln w="3175">
                <a:noFill/>
              </a:ln>
            </p:spPr>
          </p:pic>
        </mc:Fallback>
      </mc:AlternateContent>
      <p:sp>
        <p:nvSpPr>
          <p:cNvPr id="23" name="Textfeld 22">
            <a:extLst>
              <a:ext uri="{FF2B5EF4-FFF2-40B4-BE49-F238E27FC236}">
                <a16:creationId xmlns:a16="http://schemas.microsoft.com/office/drawing/2014/main" id="{C30368F6-9DA4-4020-84C2-EB439E60D653}"/>
              </a:ext>
            </a:extLst>
          </p:cNvPr>
          <p:cNvSpPr txBox="1"/>
          <p:nvPr/>
        </p:nvSpPr>
        <p:spPr>
          <a:xfrm>
            <a:off x="1167555" y="3790978"/>
            <a:ext cx="1627992" cy="438131"/>
          </a:xfrm>
          <a:prstGeom prst="rect">
            <a:avLst/>
          </a:prstGeom>
        </p:spPr>
        <p:txBody>
          <a:bodyPr wrap="square" lIns="0" tIns="0" rIns="0" bIns="0" rtlCol="0">
            <a:noAutofit/>
          </a:bodyPr>
          <a:lstStyle/>
          <a:p>
            <a:pPr algn="l">
              <a:lnSpc>
                <a:spcPct val="110000"/>
              </a:lnSpc>
            </a:pPr>
            <a:r>
              <a:rPr lang="de-DE" sz="2000" dirty="0">
                <a:solidFill>
                  <a:schemeClr val="bg1"/>
                </a:solidFill>
              </a:rPr>
              <a:t>Einrichtungen</a:t>
            </a:r>
          </a:p>
        </p:txBody>
      </p:sp>
      <p:sp>
        <p:nvSpPr>
          <p:cNvPr id="14" name="!!Form81">
            <a:extLst>
              <a:ext uri="{FF2B5EF4-FFF2-40B4-BE49-F238E27FC236}">
                <a16:creationId xmlns:a16="http://schemas.microsoft.com/office/drawing/2014/main" id="{CB91679C-C45F-469F-A6B6-456FF57D8B2A}"/>
              </a:ext>
            </a:extLst>
          </p:cNvPr>
          <p:cNvSpPr/>
          <p:nvPr/>
        </p:nvSpPr>
        <p:spPr>
          <a:xfrm flipH="1">
            <a:off x="1030156" y="1266825"/>
            <a:ext cx="2384423" cy="1062001"/>
          </a:xfrm>
          <a:prstGeom prst="round1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b="1" dirty="0"/>
              <a:t>S</a:t>
            </a:r>
            <a:r>
              <a:rPr lang="de-DE" sz="2000" b="1" dirty="0"/>
              <a:t>truktureller Rahmen</a:t>
            </a:r>
          </a:p>
        </p:txBody>
      </p:sp>
      <p:sp>
        <p:nvSpPr>
          <p:cNvPr id="16" name="!!Form82">
            <a:extLst>
              <a:ext uri="{FF2B5EF4-FFF2-40B4-BE49-F238E27FC236}">
                <a16:creationId xmlns:a16="http://schemas.microsoft.com/office/drawing/2014/main" id="{9B508C96-5F91-4EEA-8E18-F4B58172B6B2}"/>
              </a:ext>
            </a:extLst>
          </p:cNvPr>
          <p:cNvSpPr/>
          <p:nvPr/>
        </p:nvSpPr>
        <p:spPr>
          <a:xfrm rot="16200000" flipH="1">
            <a:off x="1691366" y="2724962"/>
            <a:ext cx="1062001" cy="2384423"/>
          </a:xfrm>
          <a:prstGeom prst="round1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feld 24">
            <a:extLst>
              <a:ext uri="{FF2B5EF4-FFF2-40B4-BE49-F238E27FC236}">
                <a16:creationId xmlns:a16="http://schemas.microsoft.com/office/drawing/2014/main" id="{9826F77D-6F0B-4078-BB7A-5A1CAA7A5D31}"/>
              </a:ext>
            </a:extLst>
          </p:cNvPr>
          <p:cNvSpPr txBox="1"/>
          <p:nvPr/>
        </p:nvSpPr>
        <p:spPr>
          <a:xfrm>
            <a:off x="1325523" y="3702232"/>
            <a:ext cx="1627992" cy="438131"/>
          </a:xfrm>
          <a:prstGeom prst="rect">
            <a:avLst/>
          </a:prstGeom>
        </p:spPr>
        <p:txBody>
          <a:bodyPr wrap="square" lIns="0" tIns="0" rIns="0" bIns="0" rtlCol="0">
            <a:noAutofit/>
          </a:bodyPr>
          <a:lstStyle/>
          <a:p>
            <a:pPr algn="l">
              <a:lnSpc>
                <a:spcPct val="110000"/>
              </a:lnSpc>
            </a:pPr>
            <a:r>
              <a:rPr lang="de-DE" sz="2800" b="1" dirty="0">
                <a:solidFill>
                  <a:schemeClr val="bg1"/>
                </a:solidFill>
              </a:rPr>
              <a:t>E</a:t>
            </a:r>
            <a:r>
              <a:rPr lang="de-DE" sz="2000" b="1" dirty="0">
                <a:solidFill>
                  <a:schemeClr val="bg1"/>
                </a:solidFill>
              </a:rPr>
              <a:t>inrichtungen</a:t>
            </a:r>
          </a:p>
        </p:txBody>
      </p:sp>
      <p:sp>
        <p:nvSpPr>
          <p:cNvPr id="18" name="!!Form2">
            <a:extLst>
              <a:ext uri="{FF2B5EF4-FFF2-40B4-BE49-F238E27FC236}">
                <a16:creationId xmlns:a16="http://schemas.microsoft.com/office/drawing/2014/main" id="{6CC8BCC5-17C0-435A-AD7F-2E1120BC922C}"/>
              </a:ext>
            </a:extLst>
          </p:cNvPr>
          <p:cNvSpPr/>
          <p:nvPr/>
        </p:nvSpPr>
        <p:spPr>
          <a:xfrm rot="5400000">
            <a:off x="5510318" y="1791234"/>
            <a:ext cx="3181350" cy="2132536"/>
          </a:xfrm>
          <a:prstGeom prst="round2SameRect">
            <a:avLst>
              <a:gd name="adj1" fmla="val 25080"/>
              <a:gd name="adj2" fmla="val 609"/>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orm1">
            <a:extLst>
              <a:ext uri="{FF2B5EF4-FFF2-40B4-BE49-F238E27FC236}">
                <a16:creationId xmlns:a16="http://schemas.microsoft.com/office/drawing/2014/main" id="{45E03EDB-216E-4296-B1BF-B7D5B28CCCAD}"/>
              </a:ext>
            </a:extLst>
          </p:cNvPr>
          <p:cNvSpPr/>
          <p:nvPr/>
        </p:nvSpPr>
        <p:spPr>
          <a:xfrm>
            <a:off x="5938838" y="1797825"/>
            <a:ext cx="2037606" cy="2119331"/>
          </a:xfrm>
          <a:prstGeom prst="roundRect">
            <a:avLst>
              <a:gd name="adj" fmla="val 828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t>Studium</a:t>
            </a:r>
            <a:br>
              <a:rPr lang="de-DE" sz="1600" b="1" dirty="0"/>
            </a:br>
            <a:r>
              <a:rPr lang="de-DE" sz="1600" b="1" dirty="0"/>
              <a:t>Digitale</a:t>
            </a:r>
            <a:endParaRPr lang="de-DE" sz="1600" dirty="0"/>
          </a:p>
        </p:txBody>
      </p:sp>
      <p:sp>
        <p:nvSpPr>
          <p:cNvPr id="21" name="!!Form83">
            <a:extLst>
              <a:ext uri="{FF2B5EF4-FFF2-40B4-BE49-F238E27FC236}">
                <a16:creationId xmlns:a16="http://schemas.microsoft.com/office/drawing/2014/main" id="{DBB24E03-918B-4F1C-BC2F-9AE6BB15D500}"/>
              </a:ext>
            </a:extLst>
          </p:cNvPr>
          <p:cNvSpPr/>
          <p:nvPr/>
        </p:nvSpPr>
        <p:spPr>
          <a:xfrm flipH="1">
            <a:off x="1031609" y="2321956"/>
            <a:ext cx="2382970" cy="1086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4" name="Textfeld 23">
            <a:extLst>
              <a:ext uri="{FF2B5EF4-FFF2-40B4-BE49-F238E27FC236}">
                <a16:creationId xmlns:a16="http://schemas.microsoft.com/office/drawing/2014/main" id="{08CA3EC3-1101-4F27-820B-9C6FB3BC2647}"/>
              </a:ext>
            </a:extLst>
          </p:cNvPr>
          <p:cNvSpPr txBox="1"/>
          <p:nvPr/>
        </p:nvSpPr>
        <p:spPr>
          <a:xfrm>
            <a:off x="1313011" y="2438264"/>
            <a:ext cx="2017384" cy="1023937"/>
          </a:xfrm>
          <a:prstGeom prst="rect">
            <a:avLst/>
          </a:prstGeom>
        </p:spPr>
        <p:txBody>
          <a:bodyPr wrap="square" lIns="0" tIns="0" rIns="0" bIns="0" rtlCol="0">
            <a:noAutofit/>
          </a:bodyPr>
          <a:lstStyle/>
          <a:p>
            <a:pPr algn="l">
              <a:lnSpc>
                <a:spcPct val="110000"/>
              </a:lnSpc>
            </a:pPr>
            <a:r>
              <a:rPr lang="de-DE" sz="2800" b="1" dirty="0">
                <a:solidFill>
                  <a:schemeClr val="tx2"/>
                </a:solidFill>
              </a:rPr>
              <a:t>P</a:t>
            </a:r>
            <a:r>
              <a:rPr lang="de-DE" sz="2000" b="1" dirty="0">
                <a:solidFill>
                  <a:schemeClr val="tx2"/>
                </a:solidFill>
              </a:rPr>
              <a:t>ersönliche Unterstützung</a:t>
            </a:r>
          </a:p>
        </p:txBody>
      </p:sp>
      <p:pic>
        <p:nvPicPr>
          <p:cNvPr id="29" name="Grafik 28">
            <a:extLst>
              <a:ext uri="{FF2B5EF4-FFF2-40B4-BE49-F238E27FC236}">
                <a16:creationId xmlns:a16="http://schemas.microsoft.com/office/drawing/2014/main" id="{21B6A2F8-C7CD-4A5B-9B52-7DF3BCC923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8468" y="2654318"/>
            <a:ext cx="413834" cy="413834"/>
          </a:xfrm>
          <a:prstGeom prst="rect">
            <a:avLst/>
          </a:prstGeom>
        </p:spPr>
      </p:pic>
      <p:sp>
        <p:nvSpPr>
          <p:cNvPr id="2" name="Textfeld 1">
            <a:extLst>
              <a:ext uri="{FF2B5EF4-FFF2-40B4-BE49-F238E27FC236}">
                <a16:creationId xmlns:a16="http://schemas.microsoft.com/office/drawing/2014/main" id="{17926F04-B96B-4012-8B49-0082E80A6B63}"/>
              </a:ext>
            </a:extLst>
          </p:cNvPr>
          <p:cNvSpPr txBox="1"/>
          <p:nvPr/>
        </p:nvSpPr>
        <p:spPr>
          <a:xfrm>
            <a:off x="3414579" y="906780"/>
            <a:ext cx="2476563" cy="360042"/>
          </a:xfrm>
          <a:prstGeom prst="rect">
            <a:avLst/>
          </a:prstGeom>
        </p:spPr>
        <p:txBody>
          <a:bodyPr wrap="square" lIns="0" tIns="0" rIns="0" bIns="0" rtlCol="0">
            <a:noAutofit/>
          </a:bodyPr>
          <a:lstStyle/>
          <a:p>
            <a:pPr algn="l">
              <a:lnSpc>
                <a:spcPct val="110000"/>
              </a:lnSpc>
            </a:pPr>
            <a:endParaRPr lang="de-DE" sz="2000" dirty="0"/>
          </a:p>
        </p:txBody>
      </p:sp>
    </p:spTree>
    <p:extLst>
      <p:ext uri="{BB962C8B-B14F-4D97-AF65-F5344CB8AC3E}">
        <p14:creationId xmlns:p14="http://schemas.microsoft.com/office/powerpoint/2010/main" val="36510555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54A38124-4D37-4BD4-9231-2EA4D22E7DCA}"/>
              </a:ext>
            </a:extLst>
          </p:cNvPr>
          <p:cNvSpPr>
            <a:spLocks noGrp="1"/>
          </p:cNvSpPr>
          <p:nvPr>
            <p:ph type="sldNum" sz="quarter" idx="4"/>
          </p:nvPr>
        </p:nvSpPr>
        <p:spPr/>
        <p:txBody>
          <a:bodyPr/>
          <a:lstStyle/>
          <a:p>
            <a:fld id="{40FBDD77-1809-6B4A-B67E-246783C079C6}" type="slidenum">
              <a:rPr lang="de-DE" noProof="0" smtClean="0"/>
              <a:pPr/>
              <a:t>17</a:t>
            </a:fld>
            <a:endParaRPr lang="de-DE" noProof="0"/>
          </a:p>
        </p:txBody>
      </p:sp>
      <p:sp>
        <p:nvSpPr>
          <p:cNvPr id="7" name="Textfeld 6">
            <a:extLst>
              <a:ext uri="{FF2B5EF4-FFF2-40B4-BE49-F238E27FC236}">
                <a16:creationId xmlns:a16="http://schemas.microsoft.com/office/drawing/2014/main" id="{6F0C1729-A4D9-4372-BF2E-C5D07F8FC570}"/>
              </a:ext>
            </a:extLst>
          </p:cNvPr>
          <p:cNvSpPr txBox="1"/>
          <p:nvPr/>
        </p:nvSpPr>
        <p:spPr>
          <a:xfrm>
            <a:off x="1541577" y="339365"/>
            <a:ext cx="5005633" cy="1216058"/>
          </a:xfrm>
          <a:prstGeom prst="rect">
            <a:avLst/>
          </a:prstGeom>
        </p:spPr>
        <p:txBody>
          <a:bodyPr wrap="square" lIns="0" tIns="0" rIns="0" bIns="0" rtlCol="0">
            <a:noAutofit/>
          </a:bodyPr>
          <a:lstStyle/>
          <a:p>
            <a:pPr algn="l">
              <a:lnSpc>
                <a:spcPct val="80000"/>
              </a:lnSpc>
            </a:pPr>
            <a:r>
              <a:rPr lang="de-DE" sz="4800" b="1" dirty="0">
                <a:solidFill>
                  <a:schemeClr val="bg1"/>
                </a:solidFill>
              </a:rPr>
              <a:t>Studium</a:t>
            </a:r>
            <a:br>
              <a:rPr lang="de-DE" sz="4800" b="1" dirty="0">
                <a:solidFill>
                  <a:schemeClr val="bg1"/>
                </a:solidFill>
              </a:rPr>
            </a:br>
            <a:r>
              <a:rPr lang="de-DE" sz="4800" b="1" dirty="0">
                <a:solidFill>
                  <a:schemeClr val="bg1"/>
                </a:solidFill>
              </a:rPr>
              <a:t>Digitale</a:t>
            </a:r>
          </a:p>
        </p:txBody>
      </p:sp>
      <p:pic>
        <p:nvPicPr>
          <p:cNvPr id="11" name="Grafik 10">
            <a:extLst>
              <a:ext uri="{FF2B5EF4-FFF2-40B4-BE49-F238E27FC236}">
                <a16:creationId xmlns:a16="http://schemas.microsoft.com/office/drawing/2014/main" id="{95A052E2-307E-4150-9672-69850A10BEC7}"/>
              </a:ext>
            </a:extLst>
          </p:cNvPr>
          <p:cNvPicPr>
            <a:picLocks noChangeAspect="1"/>
          </p:cNvPicPr>
          <p:nvPr/>
        </p:nvPicPr>
        <p:blipFill>
          <a:blip r:embed="rId2"/>
          <a:stretch>
            <a:fillRect/>
          </a:stretch>
        </p:blipFill>
        <p:spPr>
          <a:xfrm>
            <a:off x="483702" y="339365"/>
            <a:ext cx="1106188" cy="1106188"/>
          </a:xfrm>
          <a:prstGeom prst="rect">
            <a:avLst/>
          </a:prstGeom>
        </p:spPr>
      </p:pic>
      <p:sp>
        <p:nvSpPr>
          <p:cNvPr id="12" name="Textfeld 11">
            <a:extLst>
              <a:ext uri="{FF2B5EF4-FFF2-40B4-BE49-F238E27FC236}">
                <a16:creationId xmlns:a16="http://schemas.microsoft.com/office/drawing/2014/main" id="{D3C790FD-6F72-476F-B4CD-E2913575C254}"/>
              </a:ext>
            </a:extLst>
          </p:cNvPr>
          <p:cNvSpPr txBox="1"/>
          <p:nvPr/>
        </p:nvSpPr>
        <p:spPr>
          <a:xfrm>
            <a:off x="3619058" y="282368"/>
            <a:ext cx="2344623" cy="523274"/>
          </a:xfrm>
          <a:prstGeom prst="rect">
            <a:avLst/>
          </a:prstGeom>
        </p:spPr>
        <p:txBody>
          <a:bodyPr wrap="square" lIns="0" tIns="0" rIns="0" bIns="0" rtlCol="0">
            <a:noAutofit/>
          </a:bodyPr>
          <a:lstStyle/>
          <a:p>
            <a:pPr algn="l">
              <a:lnSpc>
                <a:spcPct val="110000"/>
              </a:lnSpc>
            </a:pPr>
            <a:r>
              <a:rPr lang="de-DE" sz="1800" b="1" dirty="0" err="1">
                <a:solidFill>
                  <a:schemeClr val="bg1"/>
                </a:solidFill>
              </a:rPr>
              <a:t>MicroDegress</a:t>
            </a:r>
            <a:r>
              <a:rPr lang="de-DE" sz="1800" b="1" dirty="0">
                <a:solidFill>
                  <a:schemeClr val="bg1"/>
                </a:solidFill>
              </a:rPr>
              <a:t> der RWU </a:t>
            </a:r>
          </a:p>
          <a:p>
            <a:pPr algn="l">
              <a:lnSpc>
                <a:spcPct val="110000"/>
              </a:lnSpc>
            </a:pPr>
            <a:endParaRPr lang="de-DE" sz="2000" b="1" dirty="0">
              <a:solidFill>
                <a:schemeClr val="bg1"/>
              </a:solidFill>
            </a:endParaRPr>
          </a:p>
        </p:txBody>
      </p:sp>
      <p:sp>
        <p:nvSpPr>
          <p:cNvPr id="13" name="Rechteck 12">
            <a:extLst>
              <a:ext uri="{FF2B5EF4-FFF2-40B4-BE49-F238E27FC236}">
                <a16:creationId xmlns:a16="http://schemas.microsoft.com/office/drawing/2014/main" id="{32BBEA63-426C-4625-9DE7-09AD9F720C14}"/>
              </a:ext>
            </a:extLst>
          </p:cNvPr>
          <p:cNvSpPr/>
          <p:nvPr/>
        </p:nvSpPr>
        <p:spPr>
          <a:xfrm>
            <a:off x="1493215" y="2019300"/>
            <a:ext cx="2344623"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a:t>Studien-einsteiger:innen</a:t>
            </a:r>
            <a:endParaRPr lang="de-DE" sz="2400" dirty="0"/>
          </a:p>
        </p:txBody>
      </p:sp>
      <p:sp>
        <p:nvSpPr>
          <p:cNvPr id="14" name="Rechteck 13">
            <a:extLst>
              <a:ext uri="{FF2B5EF4-FFF2-40B4-BE49-F238E27FC236}">
                <a16:creationId xmlns:a16="http://schemas.microsoft.com/office/drawing/2014/main" id="{D0C6856C-C1AB-4C44-8E84-56BB3F184D53}"/>
              </a:ext>
            </a:extLst>
          </p:cNvPr>
          <p:cNvSpPr/>
          <p:nvPr/>
        </p:nvSpPr>
        <p:spPr>
          <a:xfrm>
            <a:off x="1493214" y="2945115"/>
            <a:ext cx="2344623"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Studierende allgemein</a:t>
            </a:r>
          </a:p>
        </p:txBody>
      </p:sp>
      <p:sp>
        <p:nvSpPr>
          <p:cNvPr id="15" name="Rechteck 14">
            <a:extLst>
              <a:ext uri="{FF2B5EF4-FFF2-40B4-BE49-F238E27FC236}">
                <a16:creationId xmlns:a16="http://schemas.microsoft.com/office/drawing/2014/main" id="{EE8C5CC4-0F6E-4426-B581-AE60C5B1EBD1}"/>
              </a:ext>
            </a:extLst>
          </p:cNvPr>
          <p:cNvSpPr/>
          <p:nvPr/>
        </p:nvSpPr>
        <p:spPr>
          <a:xfrm>
            <a:off x="1493215" y="3937962"/>
            <a:ext cx="2344623" cy="838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Studien-interessierte</a:t>
            </a:r>
          </a:p>
        </p:txBody>
      </p:sp>
      <p:sp>
        <p:nvSpPr>
          <p:cNvPr id="16" name="Rechteck 15">
            <a:extLst>
              <a:ext uri="{FF2B5EF4-FFF2-40B4-BE49-F238E27FC236}">
                <a16:creationId xmlns:a16="http://schemas.microsoft.com/office/drawing/2014/main" id="{747C3336-0DC1-4943-97C7-2DC011ED24CC}"/>
              </a:ext>
            </a:extLst>
          </p:cNvPr>
          <p:cNvSpPr/>
          <p:nvPr/>
        </p:nvSpPr>
        <p:spPr>
          <a:xfrm>
            <a:off x="1493214" y="4863777"/>
            <a:ext cx="2344623" cy="838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Fortbildungs-interessierte</a:t>
            </a:r>
          </a:p>
        </p:txBody>
      </p:sp>
      <p:sp>
        <p:nvSpPr>
          <p:cNvPr id="17" name="Textfeld 16">
            <a:extLst>
              <a:ext uri="{FF2B5EF4-FFF2-40B4-BE49-F238E27FC236}">
                <a16:creationId xmlns:a16="http://schemas.microsoft.com/office/drawing/2014/main" id="{FD0315FB-D179-49E1-9933-4CFE2B998E5C}"/>
              </a:ext>
            </a:extLst>
          </p:cNvPr>
          <p:cNvSpPr txBox="1"/>
          <p:nvPr/>
        </p:nvSpPr>
        <p:spPr>
          <a:xfrm rot="16200000">
            <a:off x="286938" y="2648655"/>
            <a:ext cx="1619250" cy="650069"/>
          </a:xfrm>
          <a:prstGeom prst="rect">
            <a:avLst/>
          </a:prstGeom>
        </p:spPr>
        <p:txBody>
          <a:bodyPr wrap="square" lIns="0" tIns="0" rIns="0" bIns="0" rtlCol="0">
            <a:noAutofit/>
          </a:bodyPr>
          <a:lstStyle/>
          <a:p>
            <a:pPr algn="l">
              <a:lnSpc>
                <a:spcPct val="110000"/>
              </a:lnSpc>
            </a:pPr>
            <a:r>
              <a:rPr lang="de-DE" sz="4400" dirty="0">
                <a:solidFill>
                  <a:schemeClr val="bg1"/>
                </a:solidFill>
              </a:rPr>
              <a:t>intern</a:t>
            </a:r>
            <a:endParaRPr lang="de-DE" sz="2000" dirty="0">
              <a:solidFill>
                <a:schemeClr val="bg1"/>
              </a:solidFill>
            </a:endParaRPr>
          </a:p>
        </p:txBody>
      </p:sp>
      <p:sp>
        <p:nvSpPr>
          <p:cNvPr id="18" name="Textfeld 17">
            <a:extLst>
              <a:ext uri="{FF2B5EF4-FFF2-40B4-BE49-F238E27FC236}">
                <a16:creationId xmlns:a16="http://schemas.microsoft.com/office/drawing/2014/main" id="{12521772-FCD2-492E-8A36-FE78619EFB85}"/>
              </a:ext>
            </a:extLst>
          </p:cNvPr>
          <p:cNvSpPr txBox="1"/>
          <p:nvPr/>
        </p:nvSpPr>
        <p:spPr>
          <a:xfrm rot="16200000">
            <a:off x="286937" y="4607307"/>
            <a:ext cx="1619250" cy="650069"/>
          </a:xfrm>
          <a:prstGeom prst="rect">
            <a:avLst/>
          </a:prstGeom>
        </p:spPr>
        <p:txBody>
          <a:bodyPr wrap="square" lIns="0" tIns="0" rIns="0" bIns="0" rtlCol="0">
            <a:noAutofit/>
          </a:bodyPr>
          <a:lstStyle/>
          <a:p>
            <a:pPr algn="l">
              <a:lnSpc>
                <a:spcPct val="110000"/>
              </a:lnSpc>
            </a:pPr>
            <a:r>
              <a:rPr lang="de-DE" sz="4400" dirty="0">
                <a:solidFill>
                  <a:schemeClr val="bg1"/>
                </a:solidFill>
              </a:rPr>
              <a:t>extern</a:t>
            </a:r>
            <a:endParaRPr lang="de-DE" sz="2000" dirty="0">
              <a:solidFill>
                <a:schemeClr val="bg1"/>
              </a:solidFill>
            </a:endParaRPr>
          </a:p>
        </p:txBody>
      </p:sp>
      <p:sp>
        <p:nvSpPr>
          <p:cNvPr id="19" name="Rechteck 18">
            <a:extLst>
              <a:ext uri="{FF2B5EF4-FFF2-40B4-BE49-F238E27FC236}">
                <a16:creationId xmlns:a16="http://schemas.microsoft.com/office/drawing/2014/main" id="{E7558B94-24AB-4CCE-AAD4-507D3FEF48FC}"/>
              </a:ext>
            </a:extLst>
          </p:cNvPr>
          <p:cNvSpPr/>
          <p:nvPr/>
        </p:nvSpPr>
        <p:spPr>
          <a:xfrm>
            <a:off x="5257800" y="2401539"/>
            <a:ext cx="2600923" cy="838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Selbstlern- und Studierkompetenz</a:t>
            </a:r>
          </a:p>
        </p:txBody>
      </p:sp>
      <p:sp>
        <p:nvSpPr>
          <p:cNvPr id="21" name="Rechteck 20">
            <a:extLst>
              <a:ext uri="{FF2B5EF4-FFF2-40B4-BE49-F238E27FC236}">
                <a16:creationId xmlns:a16="http://schemas.microsoft.com/office/drawing/2014/main" id="{0DDA00FD-6AC1-404B-A4C1-FD68D4BB8248}"/>
              </a:ext>
            </a:extLst>
          </p:cNvPr>
          <p:cNvSpPr/>
          <p:nvPr/>
        </p:nvSpPr>
        <p:spPr>
          <a:xfrm>
            <a:off x="5257801" y="4185304"/>
            <a:ext cx="2600923" cy="838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Future Skills</a:t>
            </a:r>
          </a:p>
        </p:txBody>
      </p:sp>
      <p:sp>
        <p:nvSpPr>
          <p:cNvPr id="23" name="Rechteck 22">
            <a:extLst>
              <a:ext uri="{FF2B5EF4-FFF2-40B4-BE49-F238E27FC236}">
                <a16:creationId xmlns:a16="http://schemas.microsoft.com/office/drawing/2014/main" id="{1554916E-8AC8-418B-9246-E2D4F315E2A7}"/>
              </a:ext>
            </a:extLst>
          </p:cNvPr>
          <p:cNvSpPr/>
          <p:nvPr/>
        </p:nvSpPr>
        <p:spPr>
          <a:xfrm>
            <a:off x="5257799" y="3284516"/>
            <a:ext cx="2600923" cy="838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Wissenschaftliches Arbeiten</a:t>
            </a:r>
          </a:p>
        </p:txBody>
      </p:sp>
      <p:sp>
        <p:nvSpPr>
          <p:cNvPr id="24" name="Textfeld 23">
            <a:extLst>
              <a:ext uri="{FF2B5EF4-FFF2-40B4-BE49-F238E27FC236}">
                <a16:creationId xmlns:a16="http://schemas.microsoft.com/office/drawing/2014/main" id="{24011E92-3979-4D71-9AD2-431E377B7E76}"/>
              </a:ext>
            </a:extLst>
          </p:cNvPr>
          <p:cNvSpPr txBox="1"/>
          <p:nvPr/>
        </p:nvSpPr>
        <p:spPr>
          <a:xfrm>
            <a:off x="1493214" y="1658616"/>
            <a:ext cx="2077481" cy="376262"/>
          </a:xfrm>
          <a:prstGeom prst="rect">
            <a:avLst/>
          </a:prstGeom>
        </p:spPr>
        <p:txBody>
          <a:bodyPr wrap="square" lIns="0" tIns="0" rIns="0" bIns="0" rtlCol="0">
            <a:noAutofit/>
          </a:bodyPr>
          <a:lstStyle/>
          <a:p>
            <a:pPr algn="l">
              <a:lnSpc>
                <a:spcPct val="110000"/>
              </a:lnSpc>
            </a:pPr>
            <a:r>
              <a:rPr lang="de-DE" sz="2000" b="1" dirty="0">
                <a:solidFill>
                  <a:schemeClr val="tx2"/>
                </a:solidFill>
              </a:rPr>
              <a:t>Zielgruppen</a:t>
            </a:r>
          </a:p>
        </p:txBody>
      </p:sp>
      <p:sp>
        <p:nvSpPr>
          <p:cNvPr id="25" name="Textfeld 24">
            <a:extLst>
              <a:ext uri="{FF2B5EF4-FFF2-40B4-BE49-F238E27FC236}">
                <a16:creationId xmlns:a16="http://schemas.microsoft.com/office/drawing/2014/main" id="{A900E9E7-4AAE-480D-B943-C900167FB6D9}"/>
              </a:ext>
            </a:extLst>
          </p:cNvPr>
          <p:cNvSpPr txBox="1"/>
          <p:nvPr/>
        </p:nvSpPr>
        <p:spPr>
          <a:xfrm>
            <a:off x="5257799" y="1620649"/>
            <a:ext cx="2077481" cy="376262"/>
          </a:xfrm>
          <a:prstGeom prst="rect">
            <a:avLst/>
          </a:prstGeom>
        </p:spPr>
        <p:txBody>
          <a:bodyPr wrap="square" lIns="0" tIns="0" rIns="0" bIns="0" rtlCol="0">
            <a:noAutofit/>
          </a:bodyPr>
          <a:lstStyle/>
          <a:p>
            <a:pPr algn="l">
              <a:lnSpc>
                <a:spcPct val="110000"/>
              </a:lnSpc>
            </a:pPr>
            <a:r>
              <a:rPr lang="de-DE" sz="2000" b="1" dirty="0">
                <a:solidFill>
                  <a:schemeClr val="tx2"/>
                </a:solidFill>
              </a:rPr>
              <a:t>Themen</a:t>
            </a:r>
          </a:p>
        </p:txBody>
      </p:sp>
    </p:spTree>
    <p:extLst>
      <p:ext uri="{BB962C8B-B14F-4D97-AF65-F5344CB8AC3E}">
        <p14:creationId xmlns:p14="http://schemas.microsoft.com/office/powerpoint/2010/main" val="2221718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888E08F-A589-4067-B200-5EF6BD4D5AC7}"/>
              </a:ext>
            </a:extLst>
          </p:cNvPr>
          <p:cNvSpPr>
            <a:spLocks noGrp="1"/>
          </p:cNvSpPr>
          <p:nvPr>
            <p:ph type="sldNum" sz="quarter" idx="4"/>
          </p:nvPr>
        </p:nvSpPr>
        <p:spPr/>
        <p:txBody>
          <a:bodyPr/>
          <a:lstStyle/>
          <a:p>
            <a:fld id="{40FBDD77-1809-6B4A-B67E-246783C079C6}" type="slidenum">
              <a:rPr lang="de-DE" noProof="0" smtClean="0"/>
              <a:pPr/>
              <a:t>18</a:t>
            </a:fld>
            <a:endParaRPr lang="de-DE" noProof="0"/>
          </a:p>
        </p:txBody>
      </p:sp>
      <p:sp>
        <p:nvSpPr>
          <p:cNvPr id="7" name="!!Form1">
            <a:extLst>
              <a:ext uri="{FF2B5EF4-FFF2-40B4-BE49-F238E27FC236}">
                <a16:creationId xmlns:a16="http://schemas.microsoft.com/office/drawing/2014/main" id="{CEEEB4DE-B313-487C-8871-AA74158D0564}"/>
              </a:ext>
            </a:extLst>
          </p:cNvPr>
          <p:cNvSpPr/>
          <p:nvPr/>
        </p:nvSpPr>
        <p:spPr>
          <a:xfrm>
            <a:off x="2981325" y="1266827"/>
            <a:ext cx="3181350" cy="3168850"/>
          </a:xfrm>
          <a:prstGeom prst="roundRect">
            <a:avLst>
              <a:gd name="adj" fmla="val 828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890BBBDE-F67A-411A-8A77-B492E5B60E89}"/>
                  </a:ext>
                </a:extLst>
              </p:cNvPr>
              <p:cNvGraphicFramePr>
                <a:graphicFrameLocks noChangeAspect="1"/>
              </p:cNvGraphicFramePr>
              <p:nvPr>
                <p:extLst/>
              </p:nvPr>
            </p:nvGraphicFramePr>
            <p:xfrm>
              <a:off x="3214330" y="2316096"/>
              <a:ext cx="2964524" cy="849135"/>
            </p:xfrm>
            <a:graphic>
              <a:graphicData uri="http://schemas.microsoft.com/office/powerpoint/2016/slidezoom">
                <pslz:sldZm>
                  <pslz:sldZmObj sldId="530" cId="2726474130">
                    <pslz:zmPr id="{B39D85CE-1A1B-416E-B0C5-4254073C733A}" returnToParent="0" imageType="cover" transitionDur="1000">
                      <p166:blipFill xmlns:p166="http://schemas.microsoft.com/office/powerpoint/2016/6/main">
                        <a:blip r:embed="rId2"/>
                        <a:stretch>
                          <a:fillRect/>
                        </a:stretch>
                      </p166:blipFill>
                      <p166:spPr xmlns:p166="http://schemas.microsoft.com/office/powerpoint/2016/6/main">
                        <a:xfrm>
                          <a:off x="0" y="0"/>
                          <a:ext cx="2964524" cy="849135"/>
                        </a:xfrm>
                        <a:prstGeom prst="rect">
                          <a:avLst/>
                        </a:prstGeom>
                        <a:ln w="3175">
                          <a:noFill/>
                        </a:ln>
                      </p166:spPr>
                    </pslz:zmPr>
                  </pslz:sldZmObj>
                </pslz:sldZm>
              </a:graphicData>
            </a:graphic>
          </p:graphicFrame>
        </mc:Choice>
        <mc:Fallback xmlns="">
          <p:pic>
            <p:nvPicPr>
              <p:cNvPr id="5" name="Folienzoom 4">
                <a:hlinkClick r:id="rId3" action="ppaction://hlinksldjump"/>
                <a:extLst>
                  <a:ext uri="{FF2B5EF4-FFF2-40B4-BE49-F238E27FC236}">
                    <a16:creationId xmlns:a16="http://schemas.microsoft.com/office/drawing/2014/main" id="{890BBBDE-F67A-411A-8A77-B492E5B60E89}"/>
                  </a:ext>
                </a:extLst>
              </p:cNvPr>
              <p:cNvPicPr>
                <a:picLocks noGrp="1" noRot="1" noChangeAspect="1" noMove="1" noResize="1" noEditPoints="1" noAdjustHandles="1" noChangeArrowheads="1" noChangeShapeType="1"/>
              </p:cNvPicPr>
              <p:nvPr/>
            </p:nvPicPr>
            <p:blipFill>
              <a:blip r:embed="rId4"/>
              <a:stretch>
                <a:fillRect/>
              </a:stretch>
            </p:blipFill>
            <p:spPr>
              <a:xfrm>
                <a:off x="3214330" y="2316096"/>
                <a:ext cx="2964524" cy="849135"/>
              </a:xfrm>
              <a:prstGeom prst="rect">
                <a:avLst/>
              </a:prstGeom>
              <a:ln w="3175">
                <a:noFill/>
              </a:ln>
            </p:spPr>
          </p:pic>
        </mc:Fallback>
      </mc:AlternateContent>
      <p:sp>
        <p:nvSpPr>
          <p:cNvPr id="23" name="Textfeld 22">
            <a:extLst>
              <a:ext uri="{FF2B5EF4-FFF2-40B4-BE49-F238E27FC236}">
                <a16:creationId xmlns:a16="http://schemas.microsoft.com/office/drawing/2014/main" id="{C30368F6-9DA4-4020-84C2-EB439E60D653}"/>
              </a:ext>
            </a:extLst>
          </p:cNvPr>
          <p:cNvSpPr txBox="1"/>
          <p:nvPr/>
        </p:nvSpPr>
        <p:spPr>
          <a:xfrm>
            <a:off x="1167555" y="3790978"/>
            <a:ext cx="1627992" cy="438131"/>
          </a:xfrm>
          <a:prstGeom prst="rect">
            <a:avLst/>
          </a:prstGeom>
        </p:spPr>
        <p:txBody>
          <a:bodyPr wrap="square" lIns="0" tIns="0" rIns="0" bIns="0" rtlCol="0">
            <a:noAutofit/>
          </a:bodyPr>
          <a:lstStyle/>
          <a:p>
            <a:pPr algn="l">
              <a:lnSpc>
                <a:spcPct val="110000"/>
              </a:lnSpc>
            </a:pPr>
            <a:r>
              <a:rPr lang="de-DE" sz="2000" dirty="0">
                <a:solidFill>
                  <a:schemeClr val="bg1"/>
                </a:solidFill>
              </a:rPr>
              <a:t>Einrichtungen</a:t>
            </a:r>
          </a:p>
        </p:txBody>
      </p:sp>
      <p:sp>
        <p:nvSpPr>
          <p:cNvPr id="14" name="!!Form81">
            <a:extLst>
              <a:ext uri="{FF2B5EF4-FFF2-40B4-BE49-F238E27FC236}">
                <a16:creationId xmlns:a16="http://schemas.microsoft.com/office/drawing/2014/main" id="{CB91679C-C45F-469F-A6B6-456FF57D8B2A}"/>
              </a:ext>
            </a:extLst>
          </p:cNvPr>
          <p:cNvSpPr/>
          <p:nvPr/>
        </p:nvSpPr>
        <p:spPr>
          <a:xfrm flipH="1">
            <a:off x="1030156" y="1266825"/>
            <a:ext cx="2384423" cy="1062001"/>
          </a:xfrm>
          <a:prstGeom prst="round1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b="1" dirty="0"/>
              <a:t>S</a:t>
            </a:r>
            <a:r>
              <a:rPr lang="de-DE" sz="2000" b="1" dirty="0"/>
              <a:t>truktureller Rahmen</a:t>
            </a:r>
          </a:p>
        </p:txBody>
      </p:sp>
      <p:sp>
        <p:nvSpPr>
          <p:cNvPr id="16" name="!!Form82">
            <a:extLst>
              <a:ext uri="{FF2B5EF4-FFF2-40B4-BE49-F238E27FC236}">
                <a16:creationId xmlns:a16="http://schemas.microsoft.com/office/drawing/2014/main" id="{9B508C96-5F91-4EEA-8E18-F4B58172B6B2}"/>
              </a:ext>
            </a:extLst>
          </p:cNvPr>
          <p:cNvSpPr/>
          <p:nvPr/>
        </p:nvSpPr>
        <p:spPr>
          <a:xfrm rot="16200000" flipH="1">
            <a:off x="1691366" y="2724962"/>
            <a:ext cx="1062001" cy="2384423"/>
          </a:xfrm>
          <a:prstGeom prst="round1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feld 24">
            <a:extLst>
              <a:ext uri="{FF2B5EF4-FFF2-40B4-BE49-F238E27FC236}">
                <a16:creationId xmlns:a16="http://schemas.microsoft.com/office/drawing/2014/main" id="{9826F77D-6F0B-4078-BB7A-5A1CAA7A5D31}"/>
              </a:ext>
            </a:extLst>
          </p:cNvPr>
          <p:cNvSpPr txBox="1"/>
          <p:nvPr/>
        </p:nvSpPr>
        <p:spPr>
          <a:xfrm>
            <a:off x="1325523" y="3702232"/>
            <a:ext cx="1627992" cy="438131"/>
          </a:xfrm>
          <a:prstGeom prst="rect">
            <a:avLst/>
          </a:prstGeom>
        </p:spPr>
        <p:txBody>
          <a:bodyPr wrap="square" lIns="0" tIns="0" rIns="0" bIns="0" rtlCol="0">
            <a:noAutofit/>
          </a:bodyPr>
          <a:lstStyle/>
          <a:p>
            <a:pPr algn="l">
              <a:lnSpc>
                <a:spcPct val="110000"/>
              </a:lnSpc>
            </a:pPr>
            <a:r>
              <a:rPr lang="de-DE" sz="2800" b="1" dirty="0">
                <a:solidFill>
                  <a:schemeClr val="bg1"/>
                </a:solidFill>
              </a:rPr>
              <a:t>E</a:t>
            </a:r>
            <a:r>
              <a:rPr lang="de-DE" sz="2000" b="1" dirty="0">
                <a:solidFill>
                  <a:schemeClr val="bg1"/>
                </a:solidFill>
              </a:rPr>
              <a:t>inrichtungen</a:t>
            </a:r>
          </a:p>
        </p:txBody>
      </p:sp>
      <p:sp>
        <p:nvSpPr>
          <p:cNvPr id="18" name="!!Form2">
            <a:extLst>
              <a:ext uri="{FF2B5EF4-FFF2-40B4-BE49-F238E27FC236}">
                <a16:creationId xmlns:a16="http://schemas.microsoft.com/office/drawing/2014/main" id="{6CC8BCC5-17C0-435A-AD7F-2E1120BC922C}"/>
              </a:ext>
            </a:extLst>
          </p:cNvPr>
          <p:cNvSpPr/>
          <p:nvPr/>
        </p:nvSpPr>
        <p:spPr>
          <a:xfrm rot="5400000">
            <a:off x="5510318" y="1791234"/>
            <a:ext cx="3181350" cy="2132536"/>
          </a:xfrm>
          <a:prstGeom prst="round2SameRect">
            <a:avLst>
              <a:gd name="adj1" fmla="val 25080"/>
              <a:gd name="adj2" fmla="val 609"/>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orm1">
            <a:extLst>
              <a:ext uri="{FF2B5EF4-FFF2-40B4-BE49-F238E27FC236}">
                <a16:creationId xmlns:a16="http://schemas.microsoft.com/office/drawing/2014/main" id="{45E03EDB-216E-4296-B1BF-B7D5B28CCCAD}"/>
              </a:ext>
            </a:extLst>
          </p:cNvPr>
          <p:cNvSpPr/>
          <p:nvPr/>
        </p:nvSpPr>
        <p:spPr>
          <a:xfrm>
            <a:off x="5938838" y="1797825"/>
            <a:ext cx="2037606" cy="2119331"/>
          </a:xfrm>
          <a:prstGeom prst="roundRect">
            <a:avLst>
              <a:gd name="adj" fmla="val 828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t>Studium</a:t>
            </a:r>
            <a:br>
              <a:rPr lang="de-DE" sz="1600" b="1" dirty="0"/>
            </a:br>
            <a:r>
              <a:rPr lang="de-DE" sz="1600" b="1" dirty="0"/>
              <a:t>Digitale</a:t>
            </a:r>
            <a:endParaRPr lang="de-DE" sz="1600" dirty="0"/>
          </a:p>
        </p:txBody>
      </p:sp>
      <p:sp>
        <p:nvSpPr>
          <p:cNvPr id="21" name="!!Form83">
            <a:extLst>
              <a:ext uri="{FF2B5EF4-FFF2-40B4-BE49-F238E27FC236}">
                <a16:creationId xmlns:a16="http://schemas.microsoft.com/office/drawing/2014/main" id="{DBB24E03-918B-4F1C-BC2F-9AE6BB15D500}"/>
              </a:ext>
            </a:extLst>
          </p:cNvPr>
          <p:cNvSpPr/>
          <p:nvPr/>
        </p:nvSpPr>
        <p:spPr>
          <a:xfrm flipH="1">
            <a:off x="1031609" y="2321956"/>
            <a:ext cx="2382970" cy="1086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4" name="Textfeld 23">
            <a:extLst>
              <a:ext uri="{FF2B5EF4-FFF2-40B4-BE49-F238E27FC236}">
                <a16:creationId xmlns:a16="http://schemas.microsoft.com/office/drawing/2014/main" id="{08CA3EC3-1101-4F27-820B-9C6FB3BC2647}"/>
              </a:ext>
            </a:extLst>
          </p:cNvPr>
          <p:cNvSpPr txBox="1"/>
          <p:nvPr/>
        </p:nvSpPr>
        <p:spPr>
          <a:xfrm>
            <a:off x="1313011" y="2438264"/>
            <a:ext cx="2017384" cy="1023937"/>
          </a:xfrm>
          <a:prstGeom prst="rect">
            <a:avLst/>
          </a:prstGeom>
        </p:spPr>
        <p:txBody>
          <a:bodyPr wrap="square" lIns="0" tIns="0" rIns="0" bIns="0" rtlCol="0">
            <a:noAutofit/>
          </a:bodyPr>
          <a:lstStyle/>
          <a:p>
            <a:pPr algn="l">
              <a:lnSpc>
                <a:spcPct val="110000"/>
              </a:lnSpc>
            </a:pPr>
            <a:r>
              <a:rPr lang="de-DE" sz="2800" b="1" dirty="0">
                <a:solidFill>
                  <a:schemeClr val="tx2"/>
                </a:solidFill>
              </a:rPr>
              <a:t>P</a:t>
            </a:r>
            <a:r>
              <a:rPr lang="de-DE" sz="2000" b="1" dirty="0">
                <a:solidFill>
                  <a:schemeClr val="tx2"/>
                </a:solidFill>
              </a:rPr>
              <a:t>ersönliche Unterstützung</a:t>
            </a:r>
          </a:p>
        </p:txBody>
      </p:sp>
      <p:pic>
        <p:nvPicPr>
          <p:cNvPr id="29" name="Grafik 28">
            <a:extLst>
              <a:ext uri="{FF2B5EF4-FFF2-40B4-BE49-F238E27FC236}">
                <a16:creationId xmlns:a16="http://schemas.microsoft.com/office/drawing/2014/main" id="{21B6A2F8-C7CD-4A5B-9B52-7DF3BCC923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8468" y="2654318"/>
            <a:ext cx="413834" cy="413834"/>
          </a:xfrm>
          <a:prstGeom prst="rect">
            <a:avLst/>
          </a:prstGeom>
        </p:spPr>
      </p:pic>
      <p:sp>
        <p:nvSpPr>
          <p:cNvPr id="2" name="Textfeld 1">
            <a:extLst>
              <a:ext uri="{FF2B5EF4-FFF2-40B4-BE49-F238E27FC236}">
                <a16:creationId xmlns:a16="http://schemas.microsoft.com/office/drawing/2014/main" id="{17926F04-B96B-4012-8B49-0082E80A6B63}"/>
              </a:ext>
            </a:extLst>
          </p:cNvPr>
          <p:cNvSpPr txBox="1"/>
          <p:nvPr/>
        </p:nvSpPr>
        <p:spPr>
          <a:xfrm>
            <a:off x="3414579" y="906780"/>
            <a:ext cx="2476563" cy="360042"/>
          </a:xfrm>
          <a:prstGeom prst="rect">
            <a:avLst/>
          </a:prstGeom>
        </p:spPr>
        <p:txBody>
          <a:bodyPr wrap="square" lIns="0" tIns="0" rIns="0" bIns="0" rtlCol="0">
            <a:noAutofit/>
          </a:bodyPr>
          <a:lstStyle/>
          <a:p>
            <a:pPr algn="l">
              <a:lnSpc>
                <a:spcPct val="110000"/>
              </a:lnSpc>
            </a:pPr>
            <a:endParaRPr lang="de-DE" sz="2000" dirty="0"/>
          </a:p>
        </p:txBody>
      </p:sp>
    </p:spTree>
    <p:extLst>
      <p:ext uri="{BB962C8B-B14F-4D97-AF65-F5344CB8AC3E}">
        <p14:creationId xmlns:p14="http://schemas.microsoft.com/office/powerpoint/2010/main" val="41615562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D1">
            <a:extLst>
              <a:ext uri="{FF2B5EF4-FFF2-40B4-BE49-F238E27FC236}">
                <a16:creationId xmlns:a16="http://schemas.microsoft.com/office/drawing/2014/main" id="{259EE9EB-AAF7-4A2B-9E2F-BDCEEAF13A72}"/>
              </a:ext>
            </a:extLst>
          </p:cNvPr>
          <p:cNvSpPr/>
          <p:nvPr/>
        </p:nvSpPr>
        <p:spPr>
          <a:xfrm>
            <a:off x="6082423" y="1927912"/>
            <a:ext cx="45719" cy="623353"/>
          </a:xfrm>
          <a:prstGeom prst="ellipse">
            <a:avLst/>
          </a:prstGeom>
          <a:solidFill>
            <a:schemeClr val="tx2">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6" name="!!MD2">
            <a:extLst>
              <a:ext uri="{FF2B5EF4-FFF2-40B4-BE49-F238E27FC236}">
                <a16:creationId xmlns:a16="http://schemas.microsoft.com/office/drawing/2014/main" id="{87EF325D-51D1-4D7C-BAEA-2A55F6BB9BCD}"/>
              </a:ext>
            </a:extLst>
          </p:cNvPr>
          <p:cNvSpPr/>
          <p:nvPr/>
        </p:nvSpPr>
        <p:spPr>
          <a:xfrm>
            <a:off x="6088649" y="2579306"/>
            <a:ext cx="45719" cy="623353"/>
          </a:xfrm>
          <a:prstGeom prst="ellipse">
            <a:avLst/>
          </a:prstGeom>
          <a:solidFill>
            <a:schemeClr val="tx2">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9" name="!!MD3">
            <a:extLst>
              <a:ext uri="{FF2B5EF4-FFF2-40B4-BE49-F238E27FC236}">
                <a16:creationId xmlns:a16="http://schemas.microsoft.com/office/drawing/2014/main" id="{8C3A52AD-99D9-46EA-9E48-5B4EAE798462}"/>
              </a:ext>
            </a:extLst>
          </p:cNvPr>
          <p:cNvSpPr/>
          <p:nvPr/>
        </p:nvSpPr>
        <p:spPr>
          <a:xfrm>
            <a:off x="6089532" y="3242407"/>
            <a:ext cx="45719" cy="623353"/>
          </a:xfrm>
          <a:prstGeom prst="ellipse">
            <a:avLst/>
          </a:prstGeom>
          <a:solidFill>
            <a:schemeClr val="tx2">
              <a:lumMod val="7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7" name="!!Form1">
            <a:extLst>
              <a:ext uri="{FF2B5EF4-FFF2-40B4-BE49-F238E27FC236}">
                <a16:creationId xmlns:a16="http://schemas.microsoft.com/office/drawing/2014/main" id="{CEEEB4DE-B313-487C-8871-AA74158D0564}"/>
              </a:ext>
            </a:extLst>
          </p:cNvPr>
          <p:cNvSpPr/>
          <p:nvPr/>
        </p:nvSpPr>
        <p:spPr>
          <a:xfrm>
            <a:off x="2981325" y="1266825"/>
            <a:ext cx="3181350" cy="3181350"/>
          </a:xfrm>
          <a:prstGeom prst="roundRect">
            <a:avLst>
              <a:gd name="adj" fmla="val 828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grpSp>
        <p:nvGrpSpPr>
          <p:cNvPr id="11" name="!!ZEntrale">
            <a:extLst>
              <a:ext uri="{FF2B5EF4-FFF2-40B4-BE49-F238E27FC236}">
                <a16:creationId xmlns:a16="http://schemas.microsoft.com/office/drawing/2014/main" id="{871221D1-0621-4902-96F8-7FA1E0945B3E}"/>
              </a:ext>
            </a:extLst>
          </p:cNvPr>
          <p:cNvGrpSpPr/>
          <p:nvPr/>
        </p:nvGrpSpPr>
        <p:grpSpPr>
          <a:xfrm>
            <a:off x="3601926" y="2114549"/>
            <a:ext cx="1916134" cy="638175"/>
            <a:chOff x="3970316" y="2419350"/>
            <a:chExt cx="1916134" cy="638175"/>
          </a:xfrm>
        </p:grpSpPr>
        <p:sp>
          <p:nvSpPr>
            <p:cNvPr id="8" name="SPENDMICRO">
              <a:extLst>
                <a:ext uri="{FF2B5EF4-FFF2-40B4-BE49-F238E27FC236}">
                  <a16:creationId xmlns:a16="http://schemas.microsoft.com/office/drawing/2014/main" id="{7E94B476-BE65-48C6-9F22-5EFA7EDE6565}"/>
                </a:ext>
              </a:extLst>
            </p:cNvPr>
            <p:cNvSpPr txBox="1"/>
            <p:nvPr/>
          </p:nvSpPr>
          <p:spPr>
            <a:xfrm>
              <a:off x="4343400" y="2419350"/>
              <a:ext cx="1543050" cy="638175"/>
            </a:xfrm>
            <a:prstGeom prst="rect">
              <a:avLst/>
            </a:prstGeom>
          </p:spPr>
          <p:txBody>
            <a:bodyPr wrap="square" lIns="0" tIns="0" rIns="0" bIns="0" rtlCol="0">
              <a:noAutofit/>
            </a:bodyPr>
            <a:lstStyle/>
            <a:p>
              <a:pPr>
                <a:lnSpc>
                  <a:spcPct val="110000"/>
                </a:lnSpc>
              </a:pPr>
              <a:r>
                <a:rPr lang="de-DE" sz="4000" b="1" dirty="0">
                  <a:solidFill>
                    <a:schemeClr val="bg1"/>
                  </a:solidFill>
                </a:rPr>
                <a:t>SPEND</a:t>
              </a:r>
              <a:endParaRPr lang="de-DE" sz="2000" dirty="0">
                <a:solidFill>
                  <a:schemeClr val="bg1"/>
                </a:solidFill>
              </a:endParaRPr>
            </a:p>
          </p:txBody>
        </p:sp>
        <p:pic>
          <p:nvPicPr>
            <p:cNvPr id="10" name="Grafik 9">
              <a:extLst>
                <a:ext uri="{FF2B5EF4-FFF2-40B4-BE49-F238E27FC236}">
                  <a16:creationId xmlns:a16="http://schemas.microsoft.com/office/drawing/2014/main" id="{64B1FA3B-033C-4D28-A2AC-1928613C26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70316" y="2552699"/>
              <a:ext cx="379423" cy="379423"/>
            </a:xfrm>
            <a:prstGeom prst="rect">
              <a:avLst/>
            </a:prstGeom>
          </p:spPr>
        </p:pic>
      </p:grpSp>
      <p:sp>
        <p:nvSpPr>
          <p:cNvPr id="12" name="Textfeld 11">
            <a:extLst>
              <a:ext uri="{FF2B5EF4-FFF2-40B4-BE49-F238E27FC236}">
                <a16:creationId xmlns:a16="http://schemas.microsoft.com/office/drawing/2014/main" id="{66861721-7949-4310-8844-BCF2582E815F}"/>
              </a:ext>
            </a:extLst>
          </p:cNvPr>
          <p:cNvSpPr txBox="1"/>
          <p:nvPr/>
        </p:nvSpPr>
        <p:spPr>
          <a:xfrm>
            <a:off x="3702743" y="2654318"/>
            <a:ext cx="2352675" cy="1116003"/>
          </a:xfrm>
          <a:prstGeom prst="rect">
            <a:avLst/>
          </a:prstGeom>
        </p:spPr>
        <p:txBody>
          <a:bodyPr wrap="square" lIns="0" tIns="0" rIns="0" bIns="0" rtlCol="0">
            <a:noAutofit/>
          </a:bodyPr>
          <a:lstStyle/>
          <a:p>
            <a:pPr algn="l">
              <a:lnSpc>
                <a:spcPct val="110000"/>
              </a:lnSpc>
            </a:pPr>
            <a:r>
              <a:rPr lang="de-DE" sz="2000" dirty="0" err="1">
                <a:solidFill>
                  <a:schemeClr val="bg1"/>
                </a:solidFill>
              </a:rPr>
              <a:t>Social</a:t>
            </a:r>
            <a:r>
              <a:rPr lang="de-DE" sz="2000" dirty="0">
                <a:solidFill>
                  <a:schemeClr val="bg1"/>
                </a:solidFill>
              </a:rPr>
              <a:t> </a:t>
            </a:r>
            <a:r>
              <a:rPr lang="de-DE" sz="2000" dirty="0" err="1">
                <a:solidFill>
                  <a:schemeClr val="bg1"/>
                </a:solidFill>
              </a:rPr>
              <a:t>Personalized</a:t>
            </a:r>
            <a:r>
              <a:rPr lang="de-DE" sz="2000" dirty="0">
                <a:solidFill>
                  <a:schemeClr val="bg1"/>
                </a:solidFill>
              </a:rPr>
              <a:t> Embedded </a:t>
            </a:r>
            <a:r>
              <a:rPr lang="de-DE" sz="2000" b="1" dirty="0">
                <a:solidFill>
                  <a:schemeClr val="bg1"/>
                </a:solidFill>
              </a:rPr>
              <a:t>New Degrees</a:t>
            </a:r>
          </a:p>
        </p:txBody>
      </p:sp>
      <p:sp>
        <p:nvSpPr>
          <p:cNvPr id="17" name="!!Form82">
            <a:extLst>
              <a:ext uri="{FF2B5EF4-FFF2-40B4-BE49-F238E27FC236}">
                <a16:creationId xmlns:a16="http://schemas.microsoft.com/office/drawing/2014/main" id="{16F47054-0BF3-46B3-A2BF-CE83AB8BA5DD}"/>
              </a:ext>
            </a:extLst>
          </p:cNvPr>
          <p:cNvSpPr/>
          <p:nvPr/>
        </p:nvSpPr>
        <p:spPr>
          <a:xfrm rot="16200000" flipH="1">
            <a:off x="2666916" y="3689401"/>
            <a:ext cx="1062000" cy="457200"/>
          </a:xfrm>
          <a:prstGeom prst="round1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orm83">
            <a:extLst>
              <a:ext uri="{FF2B5EF4-FFF2-40B4-BE49-F238E27FC236}">
                <a16:creationId xmlns:a16="http://schemas.microsoft.com/office/drawing/2014/main" id="{356B1032-CD55-47F8-AAAF-875F148ED9D8}"/>
              </a:ext>
            </a:extLst>
          </p:cNvPr>
          <p:cNvSpPr/>
          <p:nvPr/>
        </p:nvSpPr>
        <p:spPr>
          <a:xfrm flipH="1">
            <a:off x="2969317" y="2299425"/>
            <a:ext cx="457200" cy="1086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Foliennummernplatzhalter 5">
            <a:extLst>
              <a:ext uri="{FF2B5EF4-FFF2-40B4-BE49-F238E27FC236}">
                <a16:creationId xmlns:a16="http://schemas.microsoft.com/office/drawing/2014/main" id="{8888E08F-A589-4067-B200-5EF6BD4D5AC7}"/>
              </a:ext>
            </a:extLst>
          </p:cNvPr>
          <p:cNvSpPr>
            <a:spLocks noGrp="1"/>
          </p:cNvSpPr>
          <p:nvPr>
            <p:ph type="sldNum" sz="quarter" idx="4"/>
          </p:nvPr>
        </p:nvSpPr>
        <p:spPr/>
        <p:txBody>
          <a:bodyPr/>
          <a:lstStyle/>
          <a:p>
            <a:fld id="{40FBDD77-1809-6B4A-B67E-246783C079C6}" type="slidenum">
              <a:rPr lang="de-DE" noProof="0" smtClean="0"/>
              <a:pPr/>
              <a:t>19</a:t>
            </a:fld>
            <a:endParaRPr lang="de-DE" noProof="0"/>
          </a:p>
        </p:txBody>
      </p:sp>
      <p:sp>
        <p:nvSpPr>
          <p:cNvPr id="20" name="!!Form81">
            <a:extLst>
              <a:ext uri="{FF2B5EF4-FFF2-40B4-BE49-F238E27FC236}">
                <a16:creationId xmlns:a16="http://schemas.microsoft.com/office/drawing/2014/main" id="{2FB548AB-658A-46DE-A782-B92784DCBEC0}"/>
              </a:ext>
            </a:extLst>
          </p:cNvPr>
          <p:cNvSpPr/>
          <p:nvPr/>
        </p:nvSpPr>
        <p:spPr>
          <a:xfrm flipH="1">
            <a:off x="158687" y="581999"/>
            <a:ext cx="3267830" cy="1746000"/>
          </a:xfrm>
          <a:prstGeom prst="round1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b="1" dirty="0"/>
              <a:t>S</a:t>
            </a:r>
            <a:r>
              <a:rPr lang="de-DE" sz="2000" b="1" dirty="0"/>
              <a:t>truktureller Rahmen</a:t>
            </a:r>
            <a:br>
              <a:rPr lang="de-DE" sz="2000" b="1" dirty="0"/>
            </a:br>
            <a:r>
              <a:rPr lang="de-DE" sz="1600" dirty="0"/>
              <a:t>Regelung für Anerkennung von Micro-Degrees und Deputat in digitaler Lehre </a:t>
            </a:r>
          </a:p>
        </p:txBody>
      </p:sp>
    </p:spTree>
    <p:extLst>
      <p:ext uri="{BB962C8B-B14F-4D97-AF65-F5344CB8AC3E}">
        <p14:creationId xmlns:p14="http://schemas.microsoft.com/office/powerpoint/2010/main" val="25633438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39424EEE-41E5-46B7-BFF6-64EF65942F16}"/>
              </a:ext>
            </a:extLst>
          </p:cNvPr>
          <p:cNvPicPr>
            <a:picLocks noGrp="1" noChangeAspect="1"/>
          </p:cNvPicPr>
          <p:nvPr>
            <p:ph type="pic" idx="1"/>
          </p:nvPr>
        </p:nvPicPr>
        <p:blipFill>
          <a:blip r:embed="rId2"/>
          <a:srcRect t="18766" b="18766"/>
          <a:stretch>
            <a:fillRect/>
          </a:stretch>
        </p:blipFill>
        <p:spPr/>
      </p:pic>
      <p:sp>
        <p:nvSpPr>
          <p:cNvPr id="3" name="Titel 2">
            <a:extLst>
              <a:ext uri="{FF2B5EF4-FFF2-40B4-BE49-F238E27FC236}">
                <a16:creationId xmlns:a16="http://schemas.microsoft.com/office/drawing/2014/main" id="{E073074A-1D69-4B1C-BADF-6CB65DD6BF33}"/>
              </a:ext>
            </a:extLst>
          </p:cNvPr>
          <p:cNvSpPr>
            <a:spLocks noGrp="1"/>
          </p:cNvSpPr>
          <p:nvPr>
            <p:ph type="title"/>
          </p:nvPr>
        </p:nvSpPr>
        <p:spPr/>
        <p:txBody>
          <a:bodyPr/>
          <a:lstStyle/>
          <a:p>
            <a:r>
              <a:rPr lang="de-DE" dirty="0"/>
              <a:t>Wohin geht die Reise? </a:t>
            </a:r>
          </a:p>
        </p:txBody>
      </p:sp>
      <p:sp>
        <p:nvSpPr>
          <p:cNvPr id="6" name="Rechteck 5">
            <a:extLst>
              <a:ext uri="{FF2B5EF4-FFF2-40B4-BE49-F238E27FC236}">
                <a16:creationId xmlns:a16="http://schemas.microsoft.com/office/drawing/2014/main" id="{24C837B9-2911-4B4F-A11B-09F3A825BA27}"/>
              </a:ext>
            </a:extLst>
          </p:cNvPr>
          <p:cNvSpPr/>
          <p:nvPr/>
        </p:nvSpPr>
        <p:spPr>
          <a:xfrm>
            <a:off x="3314003" y="5248371"/>
            <a:ext cx="2836033" cy="308418"/>
          </a:xfrm>
          <a:prstGeom prst="rect">
            <a:avLst/>
          </a:prstGeom>
        </p:spPr>
        <p:txBody>
          <a:bodyPr wrap="none">
            <a:spAutoFit/>
          </a:bodyPr>
          <a:lstStyle/>
          <a:p>
            <a:r>
              <a:rPr lang="en-US" dirty="0"/>
              <a:t>Photo by </a:t>
            </a:r>
            <a:r>
              <a:rPr lang="en-US" dirty="0">
                <a:hlinkClick r:id="rId3"/>
              </a:rPr>
              <a:t>Fabian Quintero</a:t>
            </a:r>
            <a:r>
              <a:rPr lang="en-US" dirty="0"/>
              <a:t> on </a:t>
            </a:r>
            <a:r>
              <a:rPr lang="en-US" dirty="0" err="1">
                <a:hlinkClick r:id="rId4"/>
              </a:rPr>
              <a:t>Unsplash</a:t>
            </a:r>
            <a:r>
              <a:rPr lang="en-US" dirty="0"/>
              <a:t> </a:t>
            </a:r>
            <a:endParaRPr lang="de-DE" dirty="0"/>
          </a:p>
        </p:txBody>
      </p:sp>
    </p:spTree>
    <p:extLst>
      <p:ext uri="{BB962C8B-B14F-4D97-AF65-F5344CB8AC3E}">
        <p14:creationId xmlns:p14="http://schemas.microsoft.com/office/powerpoint/2010/main" val="1708788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BEC0694-A214-48F9-9E5C-57E43334817E}"/>
              </a:ext>
            </a:extLst>
          </p:cNvPr>
          <p:cNvSpPr>
            <a:spLocks noGrp="1"/>
          </p:cNvSpPr>
          <p:nvPr>
            <p:ph type="title"/>
          </p:nvPr>
        </p:nvSpPr>
        <p:spPr>
          <a:xfrm>
            <a:off x="661688" y="564203"/>
            <a:ext cx="7886700" cy="295197"/>
          </a:xfrm>
        </p:spPr>
        <p:txBody>
          <a:bodyPr/>
          <a:lstStyle/>
          <a:p>
            <a:r>
              <a:rPr lang="de-DE" dirty="0"/>
              <a:t>Verankerung an der RWU</a:t>
            </a:r>
          </a:p>
        </p:txBody>
      </p:sp>
      <p:sp>
        <p:nvSpPr>
          <p:cNvPr id="4" name="Textplatzhalter 3">
            <a:extLst>
              <a:ext uri="{FF2B5EF4-FFF2-40B4-BE49-F238E27FC236}">
                <a16:creationId xmlns:a16="http://schemas.microsoft.com/office/drawing/2014/main" id="{BCAFA44A-2CDD-4A60-B160-0109BCAACC84}"/>
              </a:ext>
            </a:extLst>
          </p:cNvPr>
          <p:cNvSpPr>
            <a:spLocks noGrp="1"/>
          </p:cNvSpPr>
          <p:nvPr>
            <p:ph type="body" sz="quarter" idx="19"/>
          </p:nvPr>
        </p:nvSpPr>
        <p:spPr/>
        <p:txBody>
          <a:bodyPr/>
          <a:lstStyle/>
          <a:p>
            <a:endParaRPr lang="de-DE"/>
          </a:p>
        </p:txBody>
      </p:sp>
      <p:sp>
        <p:nvSpPr>
          <p:cNvPr id="7" name="Foliennummernplatzhalter 6">
            <a:extLst>
              <a:ext uri="{FF2B5EF4-FFF2-40B4-BE49-F238E27FC236}">
                <a16:creationId xmlns:a16="http://schemas.microsoft.com/office/drawing/2014/main" id="{404C4341-A45B-4FF9-8AF4-62A20CA85BE4}"/>
              </a:ext>
            </a:extLst>
          </p:cNvPr>
          <p:cNvSpPr>
            <a:spLocks noGrp="1"/>
          </p:cNvSpPr>
          <p:nvPr>
            <p:ph type="sldNum" sz="quarter" idx="4"/>
          </p:nvPr>
        </p:nvSpPr>
        <p:spPr/>
        <p:txBody>
          <a:bodyPr/>
          <a:lstStyle/>
          <a:p>
            <a:fld id="{40FBDD77-1809-6B4A-B67E-246783C079C6}" type="slidenum">
              <a:rPr lang="de-DE" noProof="0" smtClean="0"/>
              <a:pPr/>
              <a:t>20</a:t>
            </a:fld>
            <a:endParaRPr lang="de-DE" noProof="0"/>
          </a:p>
        </p:txBody>
      </p:sp>
      <p:pic>
        <p:nvPicPr>
          <p:cNvPr id="9" name="Grafik 8">
            <a:extLst>
              <a:ext uri="{FF2B5EF4-FFF2-40B4-BE49-F238E27FC236}">
                <a16:creationId xmlns:a16="http://schemas.microsoft.com/office/drawing/2014/main" id="{40730B48-25E3-4522-B4D6-8C234255AB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0068" y="1445158"/>
            <a:ext cx="1102663" cy="1325405"/>
          </a:xfrm>
          <a:prstGeom prst="rect">
            <a:avLst/>
          </a:prstGeom>
        </p:spPr>
      </p:pic>
      <p:pic>
        <p:nvPicPr>
          <p:cNvPr id="11" name="Grafik 10">
            <a:extLst>
              <a:ext uri="{FF2B5EF4-FFF2-40B4-BE49-F238E27FC236}">
                <a16:creationId xmlns:a16="http://schemas.microsoft.com/office/drawing/2014/main" id="{EC351134-5E23-464A-8C84-3CBEFB6FD8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684" y="1817304"/>
            <a:ext cx="1836060" cy="924864"/>
          </a:xfrm>
          <a:prstGeom prst="rect">
            <a:avLst/>
          </a:prstGeom>
        </p:spPr>
      </p:pic>
      <p:pic>
        <p:nvPicPr>
          <p:cNvPr id="13" name="Grafik 12">
            <a:extLst>
              <a:ext uri="{FF2B5EF4-FFF2-40B4-BE49-F238E27FC236}">
                <a16:creationId xmlns:a16="http://schemas.microsoft.com/office/drawing/2014/main" id="{03227338-C8AE-4C8E-A473-C476D53AC6E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11271" y="1407481"/>
            <a:ext cx="1610591" cy="1363082"/>
          </a:xfrm>
          <a:prstGeom prst="rect">
            <a:avLst/>
          </a:prstGeom>
        </p:spPr>
      </p:pic>
      <p:sp>
        <p:nvSpPr>
          <p:cNvPr id="14" name="Textfeld 13">
            <a:extLst>
              <a:ext uri="{FF2B5EF4-FFF2-40B4-BE49-F238E27FC236}">
                <a16:creationId xmlns:a16="http://schemas.microsoft.com/office/drawing/2014/main" id="{258E2A08-A68E-4384-9451-255719702D9B}"/>
              </a:ext>
            </a:extLst>
          </p:cNvPr>
          <p:cNvSpPr txBox="1"/>
          <p:nvPr/>
        </p:nvSpPr>
        <p:spPr>
          <a:xfrm>
            <a:off x="247650" y="3026749"/>
            <a:ext cx="2428875" cy="2270210"/>
          </a:xfrm>
          <a:prstGeom prst="rect">
            <a:avLst/>
          </a:prstGeom>
        </p:spPr>
        <p:txBody>
          <a:bodyPr wrap="square" lIns="0" tIns="0" rIns="0" bIns="0" rtlCol="0">
            <a:noAutofit/>
          </a:bodyPr>
          <a:lstStyle/>
          <a:p>
            <a:pPr algn="l">
              <a:lnSpc>
                <a:spcPct val="110000"/>
              </a:lnSpc>
            </a:pPr>
            <a:endParaRPr lang="de-DE" sz="1050" dirty="0">
              <a:solidFill>
                <a:schemeClr val="tx1"/>
              </a:solidFill>
            </a:endParaRPr>
          </a:p>
        </p:txBody>
      </p:sp>
      <p:sp>
        <p:nvSpPr>
          <p:cNvPr id="15" name="Textfeld 14">
            <a:extLst>
              <a:ext uri="{FF2B5EF4-FFF2-40B4-BE49-F238E27FC236}">
                <a16:creationId xmlns:a16="http://schemas.microsoft.com/office/drawing/2014/main" id="{B88D8CA5-9E62-4DCA-A521-47EE59A3A934}"/>
              </a:ext>
            </a:extLst>
          </p:cNvPr>
          <p:cNvSpPr txBox="1"/>
          <p:nvPr/>
        </p:nvSpPr>
        <p:spPr>
          <a:xfrm>
            <a:off x="400050" y="3026749"/>
            <a:ext cx="2200275" cy="2469176"/>
          </a:xfrm>
          <a:prstGeom prst="rect">
            <a:avLst/>
          </a:prstGeom>
        </p:spPr>
        <p:txBody>
          <a:bodyPr wrap="square" lIns="0" tIns="0" rIns="0" bIns="0" rtlCol="0">
            <a:noAutofit/>
          </a:bodyPr>
          <a:lstStyle/>
          <a:p>
            <a:pPr algn="l">
              <a:lnSpc>
                <a:spcPct val="110000"/>
              </a:lnSpc>
            </a:pPr>
            <a:endParaRPr lang="de-DE" sz="2000" dirty="0">
              <a:solidFill>
                <a:schemeClr val="tx1"/>
              </a:solidFill>
            </a:endParaRPr>
          </a:p>
        </p:txBody>
      </p:sp>
      <p:sp>
        <p:nvSpPr>
          <p:cNvPr id="16" name="Textfeld 15">
            <a:extLst>
              <a:ext uri="{FF2B5EF4-FFF2-40B4-BE49-F238E27FC236}">
                <a16:creationId xmlns:a16="http://schemas.microsoft.com/office/drawing/2014/main" id="{0AD46C08-CFDC-40A4-A3BB-615364B43E50}"/>
              </a:ext>
            </a:extLst>
          </p:cNvPr>
          <p:cNvSpPr txBox="1"/>
          <p:nvPr/>
        </p:nvSpPr>
        <p:spPr>
          <a:xfrm>
            <a:off x="4795709" y="3018071"/>
            <a:ext cx="2211809" cy="2305050"/>
          </a:xfrm>
          <a:prstGeom prst="rect">
            <a:avLst/>
          </a:prstGeom>
        </p:spPr>
        <p:txBody>
          <a:bodyPr wrap="square" lIns="0" tIns="0" rIns="0" bIns="0" rtlCol="0">
            <a:noAutofit/>
          </a:bodyPr>
          <a:lstStyle/>
          <a:p>
            <a:pPr marL="342900" indent="-342900" algn="l">
              <a:lnSpc>
                <a:spcPct val="110000"/>
              </a:lnSpc>
              <a:buFont typeface="Arial" panose="020B0604020202020204" pitchFamily="34" charset="0"/>
              <a:buChar char="•"/>
            </a:pPr>
            <a:r>
              <a:rPr lang="de-DE" sz="1800" dirty="0">
                <a:solidFill>
                  <a:schemeClr val="tx1"/>
                </a:solidFill>
              </a:rPr>
              <a:t>Anbindung an Verwaltungssysteme (LSF, Noten, Diploma Supplement) </a:t>
            </a:r>
          </a:p>
          <a:p>
            <a:pPr marL="342900" indent="-342900" algn="l">
              <a:lnSpc>
                <a:spcPct val="110000"/>
              </a:lnSpc>
              <a:buFont typeface="Arial" panose="020B0604020202020204" pitchFamily="34" charset="0"/>
              <a:buChar char="•"/>
            </a:pPr>
            <a:r>
              <a:rPr lang="de-DE" sz="1800" dirty="0"/>
              <a:t>Kompatibilität mit Logiken </a:t>
            </a:r>
          </a:p>
          <a:p>
            <a:pPr marL="342900" indent="-342900" algn="l">
              <a:lnSpc>
                <a:spcPct val="110000"/>
              </a:lnSpc>
              <a:buFont typeface="Arial" panose="020B0604020202020204" pitchFamily="34" charset="0"/>
              <a:buChar char="•"/>
            </a:pPr>
            <a:r>
              <a:rPr lang="de-DE" sz="1800" dirty="0">
                <a:solidFill>
                  <a:schemeClr val="tx1"/>
                </a:solidFill>
              </a:rPr>
              <a:t>Akk</a:t>
            </a:r>
            <a:r>
              <a:rPr lang="de-DE" sz="1800" dirty="0"/>
              <a:t>reditierung?</a:t>
            </a:r>
            <a:endParaRPr lang="de-DE" sz="1800" dirty="0">
              <a:solidFill>
                <a:schemeClr val="tx1"/>
              </a:solidFill>
            </a:endParaRPr>
          </a:p>
        </p:txBody>
      </p:sp>
      <p:sp>
        <p:nvSpPr>
          <p:cNvPr id="17" name="Textfeld 16">
            <a:extLst>
              <a:ext uri="{FF2B5EF4-FFF2-40B4-BE49-F238E27FC236}">
                <a16:creationId xmlns:a16="http://schemas.microsoft.com/office/drawing/2014/main" id="{974D3AF6-2B30-45AC-9EF1-CA6F198FD7B5}"/>
              </a:ext>
            </a:extLst>
          </p:cNvPr>
          <p:cNvSpPr txBox="1"/>
          <p:nvPr/>
        </p:nvSpPr>
        <p:spPr>
          <a:xfrm>
            <a:off x="2643410" y="3026749"/>
            <a:ext cx="2109214" cy="2305050"/>
          </a:xfrm>
          <a:prstGeom prst="rect">
            <a:avLst/>
          </a:prstGeom>
        </p:spPr>
        <p:txBody>
          <a:bodyPr wrap="square" lIns="0" tIns="0" rIns="0" bIns="0" rtlCol="0">
            <a:noAutofit/>
          </a:bodyPr>
          <a:lstStyle/>
          <a:p>
            <a:pPr marL="342900" indent="-342900" algn="l">
              <a:lnSpc>
                <a:spcPct val="110000"/>
              </a:lnSpc>
              <a:buFont typeface="Arial" panose="020B0604020202020204" pitchFamily="34" charset="0"/>
              <a:buChar char="•"/>
            </a:pPr>
            <a:r>
              <a:rPr lang="de-DE" sz="1800" dirty="0">
                <a:solidFill>
                  <a:schemeClr val="tx1"/>
                </a:solidFill>
              </a:rPr>
              <a:t>Deputats-Anerkennung von Entwicklung und Betreuung digitaler Lehre</a:t>
            </a:r>
          </a:p>
        </p:txBody>
      </p:sp>
      <p:sp>
        <p:nvSpPr>
          <p:cNvPr id="18" name="Textfeld 17">
            <a:extLst>
              <a:ext uri="{FF2B5EF4-FFF2-40B4-BE49-F238E27FC236}">
                <a16:creationId xmlns:a16="http://schemas.microsoft.com/office/drawing/2014/main" id="{15A018B8-E4B5-4BFC-8B34-306044A9BD19}"/>
              </a:ext>
            </a:extLst>
          </p:cNvPr>
          <p:cNvSpPr txBox="1"/>
          <p:nvPr/>
        </p:nvSpPr>
        <p:spPr>
          <a:xfrm>
            <a:off x="393182" y="3049303"/>
            <a:ext cx="2109214" cy="2305050"/>
          </a:xfrm>
          <a:prstGeom prst="rect">
            <a:avLst/>
          </a:prstGeom>
        </p:spPr>
        <p:txBody>
          <a:bodyPr wrap="square" lIns="0" tIns="0" rIns="0" bIns="0" rtlCol="0">
            <a:noAutofit/>
          </a:bodyPr>
          <a:lstStyle/>
          <a:p>
            <a:pPr marL="342900" indent="-342900" algn="l">
              <a:lnSpc>
                <a:spcPct val="110000"/>
              </a:lnSpc>
              <a:buFont typeface="Arial" panose="020B0604020202020204" pitchFamily="34" charset="0"/>
              <a:buChar char="•"/>
            </a:pPr>
            <a:r>
              <a:rPr lang="de-DE" sz="1800" dirty="0">
                <a:solidFill>
                  <a:schemeClr val="tx1"/>
                </a:solidFill>
              </a:rPr>
              <a:t>Anerkennung als ECTS</a:t>
            </a:r>
          </a:p>
          <a:p>
            <a:pPr marL="342900" indent="-342900" algn="l">
              <a:lnSpc>
                <a:spcPct val="110000"/>
              </a:lnSpc>
              <a:buFont typeface="Arial" panose="020B0604020202020204" pitchFamily="34" charset="0"/>
              <a:buChar char="•"/>
            </a:pPr>
            <a:r>
              <a:rPr lang="de-DE" sz="1800" dirty="0"/>
              <a:t>Zertifikate Digital (</a:t>
            </a:r>
            <a:r>
              <a:rPr lang="de-DE" sz="1800" dirty="0" err="1"/>
              <a:t>Badgets</a:t>
            </a:r>
            <a:r>
              <a:rPr lang="de-DE" sz="1800" dirty="0"/>
              <a:t>) &amp; Analog (Unterschrift, Stempel)</a:t>
            </a:r>
            <a:endParaRPr lang="de-DE" sz="1800" dirty="0">
              <a:solidFill>
                <a:schemeClr val="tx1"/>
              </a:solidFill>
            </a:endParaRPr>
          </a:p>
          <a:p>
            <a:pPr marL="342900" indent="-342900" algn="l">
              <a:lnSpc>
                <a:spcPct val="110000"/>
              </a:lnSpc>
              <a:buFont typeface="Arial" panose="020B0604020202020204" pitchFamily="34" charset="0"/>
              <a:buChar char="•"/>
            </a:pPr>
            <a:endParaRPr lang="de-DE" sz="1800" dirty="0">
              <a:solidFill>
                <a:schemeClr val="tx1"/>
              </a:solidFill>
            </a:endParaRPr>
          </a:p>
        </p:txBody>
      </p:sp>
      <p:pic>
        <p:nvPicPr>
          <p:cNvPr id="20" name="Grafik 19">
            <a:extLst>
              <a:ext uri="{FF2B5EF4-FFF2-40B4-BE49-F238E27FC236}">
                <a16:creationId xmlns:a16="http://schemas.microsoft.com/office/drawing/2014/main" id="{C9663CE4-8F43-4C29-9CFD-8A799B38CD3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72350" y="1628775"/>
            <a:ext cx="1524000" cy="1150465"/>
          </a:xfrm>
          <a:prstGeom prst="rect">
            <a:avLst/>
          </a:prstGeom>
        </p:spPr>
      </p:pic>
      <p:sp>
        <p:nvSpPr>
          <p:cNvPr id="21" name="Textfeld 20">
            <a:extLst>
              <a:ext uri="{FF2B5EF4-FFF2-40B4-BE49-F238E27FC236}">
                <a16:creationId xmlns:a16="http://schemas.microsoft.com/office/drawing/2014/main" id="{FD7F9007-53E3-4F29-857D-42CA37FB44B9}"/>
              </a:ext>
            </a:extLst>
          </p:cNvPr>
          <p:cNvSpPr txBox="1"/>
          <p:nvPr/>
        </p:nvSpPr>
        <p:spPr>
          <a:xfrm>
            <a:off x="7130127" y="3026749"/>
            <a:ext cx="2109214" cy="2305050"/>
          </a:xfrm>
          <a:prstGeom prst="rect">
            <a:avLst/>
          </a:prstGeom>
        </p:spPr>
        <p:txBody>
          <a:bodyPr wrap="square" lIns="0" tIns="0" rIns="0" bIns="0" rtlCol="0">
            <a:noAutofit/>
          </a:bodyPr>
          <a:lstStyle/>
          <a:p>
            <a:pPr marL="342900" indent="-342900" algn="l">
              <a:lnSpc>
                <a:spcPct val="110000"/>
              </a:lnSpc>
              <a:buFont typeface="Arial" panose="020B0604020202020204" pitchFamily="34" charset="0"/>
              <a:buChar char="•"/>
            </a:pPr>
            <a:r>
              <a:rPr lang="de-DE" sz="1800" dirty="0">
                <a:solidFill>
                  <a:schemeClr val="tx1"/>
                </a:solidFill>
              </a:rPr>
              <a:t>Rechtlicher Rahmen für externes Angebot</a:t>
            </a:r>
          </a:p>
          <a:p>
            <a:pPr marL="266700" indent="-266700" algn="l">
              <a:lnSpc>
                <a:spcPct val="110000"/>
              </a:lnSpc>
            </a:pPr>
            <a:r>
              <a:rPr lang="de-DE" sz="1800" dirty="0"/>
              <a:t>=&gt; Kooperation mit AWW</a:t>
            </a:r>
            <a:endParaRPr lang="de-DE" sz="1800" dirty="0">
              <a:solidFill>
                <a:schemeClr val="tx1"/>
              </a:solidFill>
            </a:endParaRPr>
          </a:p>
          <a:p>
            <a:pPr marL="342900" indent="-342900" algn="l">
              <a:lnSpc>
                <a:spcPct val="110000"/>
              </a:lnSpc>
              <a:buFont typeface="Arial" panose="020B0604020202020204" pitchFamily="34" charset="0"/>
              <a:buChar char="•"/>
            </a:pPr>
            <a:endParaRPr lang="de-DE" sz="1800" dirty="0">
              <a:solidFill>
                <a:schemeClr val="tx1"/>
              </a:solidFill>
            </a:endParaRPr>
          </a:p>
        </p:txBody>
      </p:sp>
      <p:sp>
        <p:nvSpPr>
          <p:cNvPr id="24" name="Textfeld 23">
            <a:extLst>
              <a:ext uri="{FF2B5EF4-FFF2-40B4-BE49-F238E27FC236}">
                <a16:creationId xmlns:a16="http://schemas.microsoft.com/office/drawing/2014/main" id="{FFC05E28-A8F2-468A-A3AC-F23B5A7003E0}"/>
              </a:ext>
            </a:extLst>
          </p:cNvPr>
          <p:cNvSpPr txBox="1"/>
          <p:nvPr/>
        </p:nvSpPr>
        <p:spPr>
          <a:xfrm>
            <a:off x="99753" y="5368709"/>
            <a:ext cx="4798551" cy="219276"/>
          </a:xfrm>
          <a:prstGeom prst="rect">
            <a:avLst/>
          </a:prstGeom>
          <a:ln>
            <a:solidFill>
              <a:schemeClr val="bg1">
                <a:lumMod val="75000"/>
              </a:schemeClr>
            </a:solidFill>
          </a:ln>
        </p:spPr>
        <p:txBody>
          <a:bodyPr wrap="square" lIns="0" tIns="0" rIns="0" bIns="0" rtlCol="0">
            <a:noAutofit/>
          </a:bodyPr>
          <a:lstStyle/>
          <a:p>
            <a:pPr algn="l">
              <a:lnSpc>
                <a:spcPct val="110000"/>
              </a:lnSpc>
            </a:pPr>
            <a:r>
              <a:rPr lang="de-DE" sz="1100" b="1" dirty="0">
                <a:solidFill>
                  <a:schemeClr val="bg1">
                    <a:lumMod val="50000"/>
                  </a:schemeClr>
                </a:solidFill>
              </a:rPr>
              <a:t>Icons – </a:t>
            </a:r>
            <a:r>
              <a:rPr lang="de-DE" sz="1100" b="1" dirty="0" err="1">
                <a:solidFill>
                  <a:schemeClr val="bg1">
                    <a:lumMod val="50000"/>
                  </a:schemeClr>
                </a:solidFill>
              </a:rPr>
              <a:t>Noun</a:t>
            </a:r>
            <a:r>
              <a:rPr lang="de-DE" sz="1100" b="1" dirty="0">
                <a:solidFill>
                  <a:schemeClr val="bg1">
                    <a:lumMod val="50000"/>
                  </a:schemeClr>
                </a:solidFill>
              </a:rPr>
              <a:t> Project: Building </a:t>
            </a:r>
            <a:r>
              <a:rPr lang="de-DE" sz="1100" b="1" dirty="0" err="1">
                <a:solidFill>
                  <a:schemeClr val="bg1">
                    <a:lumMod val="50000"/>
                  </a:schemeClr>
                </a:solidFill>
              </a:rPr>
              <a:t>by</a:t>
            </a:r>
            <a:r>
              <a:rPr lang="de-DE" sz="1100" b="1" dirty="0">
                <a:solidFill>
                  <a:schemeClr val="bg1">
                    <a:lumMod val="50000"/>
                  </a:schemeClr>
                </a:solidFill>
              </a:rPr>
              <a:t> </a:t>
            </a:r>
            <a:r>
              <a:rPr lang="de-DE" sz="1100" b="1" dirty="0" err="1">
                <a:solidFill>
                  <a:schemeClr val="bg1">
                    <a:lumMod val="50000"/>
                  </a:schemeClr>
                </a:solidFill>
              </a:rPr>
              <a:t>Grego</a:t>
            </a:r>
            <a:r>
              <a:rPr lang="de-DE" sz="1100" b="1" dirty="0">
                <a:solidFill>
                  <a:schemeClr val="bg1">
                    <a:lumMod val="50000"/>
                  </a:schemeClr>
                </a:solidFill>
              </a:rPr>
              <a:t> </a:t>
            </a:r>
            <a:r>
              <a:rPr lang="de-DE" sz="1100" b="1" dirty="0" err="1">
                <a:solidFill>
                  <a:schemeClr val="bg1">
                    <a:lumMod val="50000"/>
                  </a:schemeClr>
                </a:solidFill>
              </a:rPr>
              <a:t>Cresnar</a:t>
            </a:r>
            <a:r>
              <a:rPr lang="de-DE" sz="1100" b="1" dirty="0">
                <a:solidFill>
                  <a:schemeClr val="bg1">
                    <a:lumMod val="50000"/>
                  </a:schemeClr>
                </a:solidFill>
              </a:rPr>
              <a:t> | World </a:t>
            </a:r>
            <a:r>
              <a:rPr lang="de-DE" sz="1100" b="1" dirty="0" err="1">
                <a:solidFill>
                  <a:schemeClr val="bg1">
                    <a:lumMod val="50000"/>
                  </a:schemeClr>
                </a:solidFill>
              </a:rPr>
              <a:t>by</a:t>
            </a:r>
            <a:r>
              <a:rPr lang="de-DE" sz="1100" b="1" dirty="0">
                <a:solidFill>
                  <a:schemeClr val="bg1">
                    <a:lumMod val="50000"/>
                  </a:schemeClr>
                </a:solidFill>
              </a:rPr>
              <a:t> Travis Avery | Andere CC0</a:t>
            </a:r>
          </a:p>
        </p:txBody>
      </p:sp>
    </p:spTree>
    <p:extLst>
      <p:ext uri="{BB962C8B-B14F-4D97-AF65-F5344CB8AC3E}">
        <p14:creationId xmlns:p14="http://schemas.microsoft.com/office/powerpoint/2010/main" val="2835787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D1">
            <a:extLst>
              <a:ext uri="{FF2B5EF4-FFF2-40B4-BE49-F238E27FC236}">
                <a16:creationId xmlns:a16="http://schemas.microsoft.com/office/drawing/2014/main" id="{259EE9EB-AAF7-4A2B-9E2F-BDCEEAF13A72}"/>
              </a:ext>
            </a:extLst>
          </p:cNvPr>
          <p:cNvSpPr/>
          <p:nvPr/>
        </p:nvSpPr>
        <p:spPr>
          <a:xfrm>
            <a:off x="6082423" y="1927912"/>
            <a:ext cx="45719" cy="623353"/>
          </a:xfrm>
          <a:prstGeom prst="ellipse">
            <a:avLst/>
          </a:prstGeom>
          <a:solidFill>
            <a:schemeClr val="tx2">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6" name="!!MD2">
            <a:extLst>
              <a:ext uri="{FF2B5EF4-FFF2-40B4-BE49-F238E27FC236}">
                <a16:creationId xmlns:a16="http://schemas.microsoft.com/office/drawing/2014/main" id="{87EF325D-51D1-4D7C-BAEA-2A55F6BB9BCD}"/>
              </a:ext>
            </a:extLst>
          </p:cNvPr>
          <p:cNvSpPr/>
          <p:nvPr/>
        </p:nvSpPr>
        <p:spPr>
          <a:xfrm>
            <a:off x="6088649" y="2579306"/>
            <a:ext cx="45719" cy="623353"/>
          </a:xfrm>
          <a:prstGeom prst="ellipse">
            <a:avLst/>
          </a:prstGeom>
          <a:solidFill>
            <a:schemeClr val="tx2">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9" name="!!MD3">
            <a:extLst>
              <a:ext uri="{FF2B5EF4-FFF2-40B4-BE49-F238E27FC236}">
                <a16:creationId xmlns:a16="http://schemas.microsoft.com/office/drawing/2014/main" id="{8C3A52AD-99D9-46EA-9E48-5B4EAE798462}"/>
              </a:ext>
            </a:extLst>
          </p:cNvPr>
          <p:cNvSpPr/>
          <p:nvPr/>
        </p:nvSpPr>
        <p:spPr>
          <a:xfrm>
            <a:off x="6089532" y="3242407"/>
            <a:ext cx="45719" cy="623353"/>
          </a:xfrm>
          <a:prstGeom prst="ellipse">
            <a:avLst/>
          </a:prstGeom>
          <a:solidFill>
            <a:schemeClr val="tx2">
              <a:lumMod val="7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7" name="!!Form1">
            <a:extLst>
              <a:ext uri="{FF2B5EF4-FFF2-40B4-BE49-F238E27FC236}">
                <a16:creationId xmlns:a16="http://schemas.microsoft.com/office/drawing/2014/main" id="{CEEEB4DE-B313-487C-8871-AA74158D0564}"/>
              </a:ext>
            </a:extLst>
          </p:cNvPr>
          <p:cNvSpPr/>
          <p:nvPr/>
        </p:nvSpPr>
        <p:spPr>
          <a:xfrm>
            <a:off x="2981325" y="1266825"/>
            <a:ext cx="3181350" cy="3181350"/>
          </a:xfrm>
          <a:prstGeom prst="roundRect">
            <a:avLst>
              <a:gd name="adj" fmla="val 828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grpSp>
        <p:nvGrpSpPr>
          <p:cNvPr id="11" name="!!ZEntrale">
            <a:extLst>
              <a:ext uri="{FF2B5EF4-FFF2-40B4-BE49-F238E27FC236}">
                <a16:creationId xmlns:a16="http://schemas.microsoft.com/office/drawing/2014/main" id="{871221D1-0621-4902-96F8-7FA1E0945B3E}"/>
              </a:ext>
            </a:extLst>
          </p:cNvPr>
          <p:cNvGrpSpPr/>
          <p:nvPr/>
        </p:nvGrpSpPr>
        <p:grpSpPr>
          <a:xfrm>
            <a:off x="3601926" y="2114549"/>
            <a:ext cx="1916134" cy="638175"/>
            <a:chOff x="3970316" y="2419350"/>
            <a:chExt cx="1916134" cy="638175"/>
          </a:xfrm>
        </p:grpSpPr>
        <p:sp>
          <p:nvSpPr>
            <p:cNvPr id="8" name="SPENDMICRO">
              <a:extLst>
                <a:ext uri="{FF2B5EF4-FFF2-40B4-BE49-F238E27FC236}">
                  <a16:creationId xmlns:a16="http://schemas.microsoft.com/office/drawing/2014/main" id="{7E94B476-BE65-48C6-9F22-5EFA7EDE6565}"/>
                </a:ext>
              </a:extLst>
            </p:cNvPr>
            <p:cNvSpPr txBox="1"/>
            <p:nvPr/>
          </p:nvSpPr>
          <p:spPr>
            <a:xfrm>
              <a:off x="4343400" y="2419350"/>
              <a:ext cx="1543050" cy="638175"/>
            </a:xfrm>
            <a:prstGeom prst="rect">
              <a:avLst/>
            </a:prstGeom>
          </p:spPr>
          <p:txBody>
            <a:bodyPr wrap="square" lIns="0" tIns="0" rIns="0" bIns="0" rtlCol="0">
              <a:noAutofit/>
            </a:bodyPr>
            <a:lstStyle/>
            <a:p>
              <a:pPr>
                <a:lnSpc>
                  <a:spcPct val="110000"/>
                </a:lnSpc>
              </a:pPr>
              <a:r>
                <a:rPr lang="de-DE" sz="4000" b="1" dirty="0">
                  <a:solidFill>
                    <a:schemeClr val="bg1"/>
                  </a:solidFill>
                </a:rPr>
                <a:t>SPEND</a:t>
              </a:r>
              <a:endParaRPr lang="de-DE" sz="2000" dirty="0">
                <a:solidFill>
                  <a:schemeClr val="bg1"/>
                </a:solidFill>
              </a:endParaRPr>
            </a:p>
          </p:txBody>
        </p:sp>
        <p:pic>
          <p:nvPicPr>
            <p:cNvPr id="10" name="Grafik 9">
              <a:extLst>
                <a:ext uri="{FF2B5EF4-FFF2-40B4-BE49-F238E27FC236}">
                  <a16:creationId xmlns:a16="http://schemas.microsoft.com/office/drawing/2014/main" id="{64B1FA3B-033C-4D28-A2AC-1928613C26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70316" y="2552699"/>
              <a:ext cx="379423" cy="379423"/>
            </a:xfrm>
            <a:prstGeom prst="rect">
              <a:avLst/>
            </a:prstGeom>
          </p:spPr>
        </p:pic>
      </p:grpSp>
      <p:sp>
        <p:nvSpPr>
          <p:cNvPr id="12" name="Textfeld 11">
            <a:extLst>
              <a:ext uri="{FF2B5EF4-FFF2-40B4-BE49-F238E27FC236}">
                <a16:creationId xmlns:a16="http://schemas.microsoft.com/office/drawing/2014/main" id="{66861721-7949-4310-8844-BCF2582E815F}"/>
              </a:ext>
            </a:extLst>
          </p:cNvPr>
          <p:cNvSpPr txBox="1"/>
          <p:nvPr/>
        </p:nvSpPr>
        <p:spPr>
          <a:xfrm>
            <a:off x="3702743" y="2654318"/>
            <a:ext cx="2352675" cy="1116003"/>
          </a:xfrm>
          <a:prstGeom prst="rect">
            <a:avLst/>
          </a:prstGeom>
        </p:spPr>
        <p:txBody>
          <a:bodyPr wrap="square" lIns="0" tIns="0" rIns="0" bIns="0" rtlCol="0">
            <a:noAutofit/>
          </a:bodyPr>
          <a:lstStyle/>
          <a:p>
            <a:pPr algn="l">
              <a:lnSpc>
                <a:spcPct val="110000"/>
              </a:lnSpc>
            </a:pPr>
            <a:r>
              <a:rPr lang="de-DE" sz="2000" dirty="0" err="1">
                <a:solidFill>
                  <a:schemeClr val="bg1"/>
                </a:solidFill>
              </a:rPr>
              <a:t>Social</a:t>
            </a:r>
            <a:r>
              <a:rPr lang="de-DE" sz="2000" dirty="0">
                <a:solidFill>
                  <a:schemeClr val="bg1"/>
                </a:solidFill>
              </a:rPr>
              <a:t> </a:t>
            </a:r>
            <a:r>
              <a:rPr lang="de-DE" sz="2000" dirty="0" err="1">
                <a:solidFill>
                  <a:schemeClr val="bg1"/>
                </a:solidFill>
              </a:rPr>
              <a:t>Personalized</a:t>
            </a:r>
            <a:r>
              <a:rPr lang="de-DE" sz="2000" dirty="0">
                <a:solidFill>
                  <a:schemeClr val="bg1"/>
                </a:solidFill>
              </a:rPr>
              <a:t> Embedded </a:t>
            </a:r>
            <a:r>
              <a:rPr lang="de-DE" sz="2000" b="1" dirty="0">
                <a:solidFill>
                  <a:schemeClr val="bg1"/>
                </a:solidFill>
              </a:rPr>
              <a:t>New Degrees</a:t>
            </a:r>
          </a:p>
        </p:txBody>
      </p:sp>
      <p:sp>
        <p:nvSpPr>
          <p:cNvPr id="15" name="!!Form81">
            <a:extLst>
              <a:ext uri="{FF2B5EF4-FFF2-40B4-BE49-F238E27FC236}">
                <a16:creationId xmlns:a16="http://schemas.microsoft.com/office/drawing/2014/main" id="{CC7012B4-0959-4463-8947-7F09C66F1255}"/>
              </a:ext>
            </a:extLst>
          </p:cNvPr>
          <p:cNvSpPr/>
          <p:nvPr/>
        </p:nvSpPr>
        <p:spPr>
          <a:xfrm flipH="1">
            <a:off x="2969316" y="1265999"/>
            <a:ext cx="457200" cy="1062000"/>
          </a:xfrm>
          <a:prstGeom prst="round1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orm82">
            <a:extLst>
              <a:ext uri="{FF2B5EF4-FFF2-40B4-BE49-F238E27FC236}">
                <a16:creationId xmlns:a16="http://schemas.microsoft.com/office/drawing/2014/main" id="{16F47054-0BF3-46B3-A2BF-CE83AB8BA5DD}"/>
              </a:ext>
            </a:extLst>
          </p:cNvPr>
          <p:cNvSpPr/>
          <p:nvPr/>
        </p:nvSpPr>
        <p:spPr>
          <a:xfrm rot="16200000" flipH="1">
            <a:off x="2666916" y="3689401"/>
            <a:ext cx="1062000" cy="457200"/>
          </a:xfrm>
          <a:prstGeom prst="round1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8888E08F-A589-4067-B200-5EF6BD4D5AC7}"/>
              </a:ext>
            </a:extLst>
          </p:cNvPr>
          <p:cNvSpPr>
            <a:spLocks noGrp="1"/>
          </p:cNvSpPr>
          <p:nvPr>
            <p:ph type="sldNum" sz="quarter" idx="4"/>
          </p:nvPr>
        </p:nvSpPr>
        <p:spPr/>
        <p:txBody>
          <a:bodyPr/>
          <a:lstStyle/>
          <a:p>
            <a:fld id="{40FBDD77-1809-6B4A-B67E-246783C079C6}" type="slidenum">
              <a:rPr lang="de-DE" noProof="0" smtClean="0"/>
              <a:pPr/>
              <a:t>21</a:t>
            </a:fld>
            <a:endParaRPr lang="de-DE" noProof="0"/>
          </a:p>
        </p:txBody>
      </p:sp>
      <p:sp>
        <p:nvSpPr>
          <p:cNvPr id="20" name="!!Form83">
            <a:extLst>
              <a:ext uri="{FF2B5EF4-FFF2-40B4-BE49-F238E27FC236}">
                <a16:creationId xmlns:a16="http://schemas.microsoft.com/office/drawing/2014/main" id="{49A560DD-4E1B-4CC3-A8C1-59082F23B1ED}"/>
              </a:ext>
            </a:extLst>
          </p:cNvPr>
          <p:cNvSpPr/>
          <p:nvPr/>
        </p:nvSpPr>
        <p:spPr>
          <a:xfrm flipH="1">
            <a:off x="169821" y="1927912"/>
            <a:ext cx="3267831" cy="1746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r>
              <a:rPr lang="de-DE" sz="2800" b="1" dirty="0">
                <a:solidFill>
                  <a:schemeClr val="tx2"/>
                </a:solidFill>
              </a:rPr>
              <a:t>P</a:t>
            </a:r>
            <a:r>
              <a:rPr lang="de-DE" sz="2000" b="1" dirty="0">
                <a:solidFill>
                  <a:schemeClr val="tx2"/>
                </a:solidFill>
              </a:rPr>
              <a:t>ersonelle Unterstützung</a:t>
            </a:r>
            <a:br>
              <a:rPr lang="de-DE" sz="1600" b="1" dirty="0">
                <a:solidFill>
                  <a:schemeClr val="tx2"/>
                </a:solidFill>
              </a:rPr>
            </a:br>
            <a:r>
              <a:rPr lang="de-DE" sz="1600" b="1" dirty="0">
                <a:solidFill>
                  <a:schemeClr val="tx2"/>
                </a:solidFill>
              </a:rPr>
              <a:t>6,5 Vollzeit-Äquivalenz-Stellen</a:t>
            </a:r>
            <a:br>
              <a:rPr lang="de-DE" sz="1600" b="1" dirty="0">
                <a:solidFill>
                  <a:schemeClr val="tx2"/>
                </a:solidFill>
              </a:rPr>
            </a:br>
            <a:r>
              <a:rPr lang="de-DE" sz="1600" dirty="0">
                <a:solidFill>
                  <a:schemeClr val="tx2"/>
                </a:solidFill>
              </a:rPr>
              <a:t>4 Stellen an den 4 Fakultäten</a:t>
            </a:r>
            <a:br>
              <a:rPr lang="de-DE" sz="1600" dirty="0">
                <a:solidFill>
                  <a:schemeClr val="tx2"/>
                </a:solidFill>
              </a:rPr>
            </a:br>
            <a:r>
              <a:rPr lang="de-DE" sz="1600" dirty="0">
                <a:solidFill>
                  <a:schemeClr val="tx2"/>
                </a:solidFill>
              </a:rPr>
              <a:t>2,5 Stellen Zentral und RZ</a:t>
            </a:r>
          </a:p>
        </p:txBody>
      </p:sp>
    </p:spTree>
    <p:extLst>
      <p:ext uri="{BB962C8B-B14F-4D97-AF65-F5344CB8AC3E}">
        <p14:creationId xmlns:p14="http://schemas.microsoft.com/office/powerpoint/2010/main" val="37129808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B9A638B-8070-4988-A955-0F3E950F75C9}"/>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4" name="Foliennummernplatzhalter 3">
            <a:extLst>
              <a:ext uri="{FF2B5EF4-FFF2-40B4-BE49-F238E27FC236}">
                <a16:creationId xmlns:a16="http://schemas.microsoft.com/office/drawing/2014/main" id="{8CE84C44-9ED9-47F7-B3D4-AB97DFB7BA90}"/>
              </a:ext>
            </a:extLst>
          </p:cNvPr>
          <p:cNvSpPr>
            <a:spLocks noGrp="1"/>
          </p:cNvSpPr>
          <p:nvPr>
            <p:ph type="sldNum" sz="quarter" idx="4"/>
          </p:nvPr>
        </p:nvSpPr>
        <p:spPr/>
        <p:txBody>
          <a:bodyPr/>
          <a:lstStyle/>
          <a:p>
            <a:fld id="{40FBDD77-1809-6B4A-B67E-246783C079C6}" type="slidenum">
              <a:rPr lang="de-DE" noProof="0" smtClean="0"/>
              <a:pPr/>
              <a:t>22</a:t>
            </a:fld>
            <a:endParaRPr lang="de-DE" noProof="0"/>
          </a:p>
        </p:txBody>
      </p:sp>
      <p:sp>
        <p:nvSpPr>
          <p:cNvPr id="5" name="Textfeld 4">
            <a:extLst>
              <a:ext uri="{FF2B5EF4-FFF2-40B4-BE49-F238E27FC236}">
                <a16:creationId xmlns:a16="http://schemas.microsoft.com/office/drawing/2014/main" id="{9DD69B31-1604-4742-95EF-1EC385699045}"/>
              </a:ext>
            </a:extLst>
          </p:cNvPr>
          <p:cNvSpPr txBox="1"/>
          <p:nvPr/>
        </p:nvSpPr>
        <p:spPr>
          <a:xfrm>
            <a:off x="576562" y="277813"/>
            <a:ext cx="7277100" cy="1009650"/>
          </a:xfrm>
          <a:prstGeom prst="rect">
            <a:avLst/>
          </a:prstGeom>
        </p:spPr>
        <p:txBody>
          <a:bodyPr wrap="square" lIns="0" tIns="0" rIns="0" bIns="0" rtlCol="0">
            <a:noAutofit/>
          </a:bodyPr>
          <a:lstStyle/>
          <a:p>
            <a:pPr algn="l">
              <a:lnSpc>
                <a:spcPct val="110000"/>
              </a:lnSpc>
            </a:pPr>
            <a:r>
              <a:rPr lang="de-DE" sz="3600" b="1" dirty="0">
                <a:solidFill>
                  <a:schemeClr val="tx2"/>
                </a:solidFill>
              </a:rPr>
              <a:t>Personelle Ressourcen im Projekt</a:t>
            </a:r>
          </a:p>
        </p:txBody>
      </p:sp>
      <p:sp>
        <p:nvSpPr>
          <p:cNvPr id="7" name="Textfeld 6">
            <a:extLst>
              <a:ext uri="{FF2B5EF4-FFF2-40B4-BE49-F238E27FC236}">
                <a16:creationId xmlns:a16="http://schemas.microsoft.com/office/drawing/2014/main" id="{4FE27251-7372-4F65-B6CC-DD704E32BA45}"/>
              </a:ext>
            </a:extLst>
          </p:cNvPr>
          <p:cNvSpPr txBox="1"/>
          <p:nvPr/>
        </p:nvSpPr>
        <p:spPr>
          <a:xfrm>
            <a:off x="576562" y="1220787"/>
            <a:ext cx="6087474" cy="4076171"/>
          </a:xfrm>
          <a:prstGeom prst="rect">
            <a:avLst/>
          </a:prstGeom>
        </p:spPr>
        <p:txBody>
          <a:bodyPr wrap="square" lIns="0" tIns="0" rIns="0" bIns="0" rtlCol="0">
            <a:noAutofit/>
          </a:bodyPr>
          <a:lstStyle/>
          <a:p>
            <a:pPr marL="342900" indent="-342900">
              <a:lnSpc>
                <a:spcPct val="110000"/>
              </a:lnSpc>
              <a:buFont typeface="Arial" panose="020B0604020202020204" pitchFamily="34" charset="0"/>
              <a:buChar char="•"/>
            </a:pPr>
            <a:r>
              <a:rPr lang="de-DE" sz="2000" b="1" dirty="0"/>
              <a:t>Projektleitung</a:t>
            </a:r>
          </a:p>
          <a:p>
            <a:pPr marL="699516" lvl="1" indent="-342900">
              <a:lnSpc>
                <a:spcPct val="110000"/>
              </a:lnSpc>
              <a:buFont typeface="Arial" panose="020B0604020202020204" pitchFamily="34" charset="0"/>
              <a:buChar char="•"/>
            </a:pPr>
            <a:r>
              <a:rPr lang="de-DE" sz="2000" b="1" dirty="0"/>
              <a:t>Prof. Dr. Heidi Reichle</a:t>
            </a:r>
            <a:br>
              <a:rPr lang="de-DE" sz="2000" b="1" dirty="0"/>
            </a:br>
            <a:r>
              <a:rPr lang="de-DE" sz="1800" dirty="0"/>
              <a:t>Prorektorin für Didaktik, Digitalisierung und Kommunikation </a:t>
            </a:r>
          </a:p>
          <a:p>
            <a:pPr marL="699516" lvl="1" indent="-342900">
              <a:lnSpc>
                <a:spcPct val="110000"/>
              </a:lnSpc>
              <a:buFont typeface="Arial" panose="020B0604020202020204" pitchFamily="34" charset="0"/>
              <a:buChar char="•"/>
            </a:pPr>
            <a:r>
              <a:rPr lang="de-DE" sz="2000" b="1" dirty="0"/>
              <a:t>Prof. Dr. Jörg </a:t>
            </a:r>
            <a:r>
              <a:rPr lang="de-DE" sz="2000" b="1" dirty="0" err="1"/>
              <a:t>Wendorff</a:t>
            </a:r>
            <a:br>
              <a:rPr lang="de-DE" sz="2000" b="1" dirty="0"/>
            </a:br>
            <a:r>
              <a:rPr lang="de-DE" sz="1800" dirty="0"/>
              <a:t>Senatsbeauftragter für Didaktik</a:t>
            </a:r>
          </a:p>
          <a:p>
            <a:pPr marL="342900" indent="-342900">
              <a:lnSpc>
                <a:spcPct val="110000"/>
              </a:lnSpc>
              <a:buFont typeface="Arial" panose="020B0604020202020204" pitchFamily="34" charset="0"/>
              <a:buChar char="•"/>
            </a:pPr>
            <a:r>
              <a:rPr lang="de-DE" sz="2000" b="1" dirty="0"/>
              <a:t>Beratendes Gremium </a:t>
            </a:r>
          </a:p>
          <a:p>
            <a:pPr marL="699516" lvl="1" indent="-342900">
              <a:lnSpc>
                <a:spcPct val="110000"/>
              </a:lnSpc>
              <a:buFont typeface="Arial" panose="020B0604020202020204" pitchFamily="34" charset="0"/>
              <a:buChar char="•"/>
            </a:pPr>
            <a:r>
              <a:rPr lang="de-DE" sz="2000" b="1" dirty="0"/>
              <a:t>E-</a:t>
            </a:r>
            <a:r>
              <a:rPr lang="de-DE" sz="2000" b="1" dirty="0" err="1"/>
              <a:t>Learningarbeitskreis</a:t>
            </a:r>
            <a:br>
              <a:rPr lang="de-DE" sz="2000" b="1" dirty="0"/>
            </a:br>
            <a:r>
              <a:rPr lang="de-DE" sz="1800" dirty="0"/>
              <a:t>Vorsitz </a:t>
            </a:r>
            <a:r>
              <a:rPr lang="de-DE" sz="1600" dirty="0"/>
              <a:t>Prof. Dr. Martin Hulin</a:t>
            </a:r>
            <a:r>
              <a:rPr lang="de-DE" sz="2000" dirty="0"/>
              <a:t>, </a:t>
            </a:r>
            <a:r>
              <a:rPr lang="de-DE" sz="1600" dirty="0" err="1"/>
              <a:t>Vertreter:innen</a:t>
            </a:r>
            <a:r>
              <a:rPr lang="de-DE" sz="1600" dirty="0"/>
              <a:t> aller Fakultäten</a:t>
            </a:r>
          </a:p>
          <a:p>
            <a:pPr marL="342900" indent="-342900">
              <a:lnSpc>
                <a:spcPct val="110000"/>
              </a:lnSpc>
              <a:buFont typeface="Arial" panose="020B0604020202020204" pitchFamily="34" charset="0"/>
              <a:buChar char="•"/>
            </a:pPr>
            <a:r>
              <a:rPr lang="de-DE" sz="2000" b="1" dirty="0"/>
              <a:t>6,5 Projektstellen aufgeteilt auf 9 Funktionen</a:t>
            </a:r>
            <a:endParaRPr lang="de-DE" sz="2400" b="1" dirty="0"/>
          </a:p>
          <a:p>
            <a:pPr marL="699516" lvl="1" indent="-342900">
              <a:lnSpc>
                <a:spcPct val="110000"/>
              </a:lnSpc>
              <a:buFont typeface="Arial" panose="020B0604020202020204" pitchFamily="34" charset="0"/>
              <a:buChar char="•"/>
            </a:pPr>
            <a:r>
              <a:rPr lang="de-DE" sz="2000" dirty="0"/>
              <a:t>Zentral: Koordination, Mediendidaktikerin, XR Expert, E-Learning-IT, Kommunikationsexpertin, 1 Hiwi für XR </a:t>
            </a:r>
          </a:p>
          <a:p>
            <a:pPr marL="699516" lvl="1" indent="-342900">
              <a:lnSpc>
                <a:spcPct val="110000"/>
              </a:lnSpc>
              <a:buFont typeface="Arial" panose="020B0604020202020204" pitchFamily="34" charset="0"/>
              <a:buChar char="•"/>
            </a:pPr>
            <a:r>
              <a:rPr lang="de-DE" sz="2000" dirty="0"/>
              <a:t>Pro Fakultät eine </a:t>
            </a:r>
            <a:r>
              <a:rPr lang="de-DE" sz="2000" dirty="0" err="1"/>
              <a:t>Korrespondent:innen</a:t>
            </a:r>
            <a:r>
              <a:rPr lang="de-DE" sz="2000" dirty="0"/>
              <a:t> </a:t>
            </a:r>
          </a:p>
        </p:txBody>
      </p:sp>
    </p:spTree>
    <p:extLst>
      <p:ext uri="{BB962C8B-B14F-4D97-AF65-F5344CB8AC3E}">
        <p14:creationId xmlns:p14="http://schemas.microsoft.com/office/powerpoint/2010/main" val="779688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B7C8883-33F9-48E7-921C-0C4714F7AAAF}"/>
              </a:ext>
            </a:extLst>
          </p:cNvPr>
          <p:cNvSpPr>
            <a:spLocks noGrp="1"/>
          </p:cNvSpPr>
          <p:nvPr>
            <p:ph type="title"/>
          </p:nvPr>
        </p:nvSpPr>
        <p:spPr/>
        <p:txBody>
          <a:bodyPr/>
          <a:lstStyle/>
          <a:p>
            <a:r>
              <a:rPr lang="de-DE" dirty="0"/>
              <a:t>Rolle der Korrespondent:in an der Fakultät</a:t>
            </a:r>
          </a:p>
        </p:txBody>
      </p:sp>
      <p:sp>
        <p:nvSpPr>
          <p:cNvPr id="8" name="Textplatzhalter 7">
            <a:extLst>
              <a:ext uri="{FF2B5EF4-FFF2-40B4-BE49-F238E27FC236}">
                <a16:creationId xmlns:a16="http://schemas.microsoft.com/office/drawing/2014/main" id="{ECE13D6E-3A43-4FFC-9846-8E7FEC857E90}"/>
              </a:ext>
            </a:extLst>
          </p:cNvPr>
          <p:cNvSpPr>
            <a:spLocks noGrp="1"/>
          </p:cNvSpPr>
          <p:nvPr>
            <p:ph type="body" sz="quarter" idx="19"/>
          </p:nvPr>
        </p:nvSpPr>
        <p:spPr/>
        <p:txBody>
          <a:bodyPr/>
          <a:lstStyle/>
          <a:p>
            <a:r>
              <a:rPr lang="de-DE" dirty="0"/>
              <a:t>Produktivkräfte</a:t>
            </a:r>
          </a:p>
        </p:txBody>
      </p:sp>
      <p:sp>
        <p:nvSpPr>
          <p:cNvPr id="9" name="Textplatzhalter 8">
            <a:extLst>
              <a:ext uri="{FF2B5EF4-FFF2-40B4-BE49-F238E27FC236}">
                <a16:creationId xmlns:a16="http://schemas.microsoft.com/office/drawing/2014/main" id="{1DE53C56-D8E3-4DFB-A9ED-DBC81EAF783A}"/>
              </a:ext>
            </a:extLst>
          </p:cNvPr>
          <p:cNvSpPr>
            <a:spLocks noGrp="1"/>
          </p:cNvSpPr>
          <p:nvPr>
            <p:ph type="body" sz="quarter" idx="20"/>
          </p:nvPr>
        </p:nvSpPr>
        <p:spPr>
          <a:xfrm>
            <a:off x="628650" y="1334493"/>
            <a:ext cx="4714816" cy="3627438"/>
          </a:xfrm>
        </p:spPr>
        <p:txBody>
          <a:bodyPr/>
          <a:lstStyle/>
          <a:p>
            <a:r>
              <a:rPr lang="de-DE" sz="2000" dirty="0"/>
              <a:t>Projektaspekt:</a:t>
            </a:r>
          </a:p>
          <a:p>
            <a:pPr lvl="1"/>
            <a:r>
              <a:rPr lang="de-DE" sz="1800" dirty="0"/>
              <a:t>Identifikation, Entwicklung und Betreuung von MicroDegrees. </a:t>
            </a:r>
          </a:p>
          <a:p>
            <a:r>
              <a:rPr lang="de-DE" sz="2000" dirty="0"/>
              <a:t>Teamaspekt</a:t>
            </a:r>
          </a:p>
          <a:p>
            <a:pPr lvl="1"/>
            <a:r>
              <a:rPr lang="de-DE" sz="1800" dirty="0"/>
              <a:t>Teil des Dienstagteams, Mitarbeit an HD-Projekten/Anträgen/Events, … </a:t>
            </a:r>
          </a:p>
          <a:p>
            <a:pPr lvl="1"/>
            <a:r>
              <a:rPr lang="de-DE" sz="1600" dirty="0" err="1"/>
              <a:t>Spezialist:in</a:t>
            </a:r>
            <a:r>
              <a:rPr lang="de-DE" sz="1600" dirty="0"/>
              <a:t> (</a:t>
            </a:r>
            <a:r>
              <a:rPr lang="en-US" sz="1600" dirty="0"/>
              <a:t>VR, KI, Portfolios, Badges, Evaluation) </a:t>
            </a:r>
            <a:endParaRPr lang="de-DE" sz="1600" dirty="0"/>
          </a:p>
          <a:p>
            <a:r>
              <a:rPr lang="de-DE" sz="2000" dirty="0"/>
              <a:t>Korrespondenz</a:t>
            </a:r>
          </a:p>
          <a:p>
            <a:pPr lvl="1"/>
            <a:r>
              <a:rPr lang="de-DE" sz="1800" dirty="0"/>
              <a:t>Informationsaustausch Team Fakultät, Klinkenputzen, Mitarbeit in Fakultät</a:t>
            </a:r>
            <a:endParaRPr lang="de-DE" sz="2000" dirty="0"/>
          </a:p>
        </p:txBody>
      </p:sp>
      <p:sp>
        <p:nvSpPr>
          <p:cNvPr id="4" name="Foliennummernplatzhalter 3">
            <a:extLst>
              <a:ext uri="{FF2B5EF4-FFF2-40B4-BE49-F238E27FC236}">
                <a16:creationId xmlns:a16="http://schemas.microsoft.com/office/drawing/2014/main" id="{54B780AC-B4F0-4489-B30D-2B1C8A09B2B1}"/>
              </a:ext>
            </a:extLst>
          </p:cNvPr>
          <p:cNvSpPr>
            <a:spLocks noGrp="1"/>
          </p:cNvSpPr>
          <p:nvPr>
            <p:ph type="sldNum" sz="quarter" idx="4"/>
          </p:nvPr>
        </p:nvSpPr>
        <p:spPr/>
        <p:txBody>
          <a:bodyPr/>
          <a:lstStyle/>
          <a:p>
            <a:fld id="{40FBDD77-1809-6B4A-B67E-246783C079C6}" type="slidenum">
              <a:rPr lang="de-DE" noProof="0" smtClean="0"/>
              <a:pPr/>
              <a:t>23</a:t>
            </a:fld>
            <a:endParaRPr lang="de-DE" noProof="0"/>
          </a:p>
        </p:txBody>
      </p:sp>
      <p:pic>
        <p:nvPicPr>
          <p:cNvPr id="6" name="Grafik 5">
            <a:extLst>
              <a:ext uri="{FF2B5EF4-FFF2-40B4-BE49-F238E27FC236}">
                <a16:creationId xmlns:a16="http://schemas.microsoft.com/office/drawing/2014/main" id="{87477776-50D7-4F1E-A10A-5F8DB9DE6B62}"/>
              </a:ext>
            </a:extLst>
          </p:cNvPr>
          <p:cNvPicPr>
            <a:picLocks noChangeAspect="1"/>
          </p:cNvPicPr>
          <p:nvPr/>
        </p:nvPicPr>
        <p:blipFill rotWithShape="1">
          <a:blip r:embed="rId2"/>
          <a:srcRect b="21473"/>
          <a:stretch/>
        </p:blipFill>
        <p:spPr>
          <a:xfrm>
            <a:off x="6746858" y="3070362"/>
            <a:ext cx="2397142" cy="1481893"/>
          </a:xfrm>
          <a:prstGeom prst="rect">
            <a:avLst/>
          </a:prstGeom>
          <a:ln>
            <a:solidFill>
              <a:schemeClr val="tx1"/>
            </a:solidFill>
          </a:ln>
        </p:spPr>
      </p:pic>
      <p:sp>
        <p:nvSpPr>
          <p:cNvPr id="10" name="Textfeld 9">
            <a:extLst>
              <a:ext uri="{FF2B5EF4-FFF2-40B4-BE49-F238E27FC236}">
                <a16:creationId xmlns:a16="http://schemas.microsoft.com/office/drawing/2014/main" id="{B91EBE0A-CAF2-4790-B161-D87BB26183AE}"/>
              </a:ext>
            </a:extLst>
          </p:cNvPr>
          <p:cNvSpPr txBox="1"/>
          <p:nvPr/>
        </p:nvSpPr>
        <p:spPr>
          <a:xfrm>
            <a:off x="576776" y="5207004"/>
            <a:ext cx="5907192" cy="418041"/>
          </a:xfrm>
          <a:prstGeom prst="rect">
            <a:avLst/>
          </a:prstGeom>
        </p:spPr>
        <p:txBody>
          <a:bodyPr wrap="square" lIns="0" tIns="0" rIns="0" bIns="0" rtlCol="0">
            <a:noAutofit/>
          </a:bodyPr>
          <a:lstStyle/>
          <a:p>
            <a:pPr>
              <a:lnSpc>
                <a:spcPct val="110000"/>
              </a:lnSpc>
            </a:pPr>
            <a:r>
              <a:rPr lang="en-US" sz="1100" b="1" dirty="0" err="1">
                <a:solidFill>
                  <a:schemeClr val="bg1">
                    <a:lumMod val="50000"/>
                  </a:schemeClr>
                </a:solidFill>
              </a:rPr>
              <a:t>Quellen</a:t>
            </a:r>
            <a:r>
              <a:rPr lang="en-US" sz="1100" b="1" dirty="0">
                <a:solidFill>
                  <a:schemeClr val="bg1">
                    <a:lumMod val="50000"/>
                  </a:schemeClr>
                </a:solidFill>
              </a:rPr>
              <a:t>:  1: </a:t>
            </a:r>
            <a:r>
              <a:rPr lang="en-US" sz="1100" b="1" dirty="0" err="1">
                <a:solidFill>
                  <a:schemeClr val="bg1">
                    <a:lumMod val="50000"/>
                  </a:schemeClr>
                </a:solidFill>
              </a:rPr>
              <a:t>Hardworking_Kids</a:t>
            </a:r>
            <a:r>
              <a:rPr lang="en-US" sz="1100" b="1" dirty="0">
                <a:solidFill>
                  <a:schemeClr val="bg1">
                    <a:lumMod val="50000"/>
                  </a:schemeClr>
                </a:solidFill>
              </a:rPr>
              <a:t> CC BY-SA 4.0 via Wikimedia Commons.jpg | 2: teamwork-</a:t>
            </a:r>
            <a:r>
              <a:rPr lang="en-US" sz="1100" b="1" dirty="0" err="1">
                <a:solidFill>
                  <a:schemeClr val="bg1">
                    <a:lumMod val="50000"/>
                  </a:schemeClr>
                </a:solidFill>
              </a:rPr>
              <a:t>PicabayLicense</a:t>
            </a:r>
            <a:r>
              <a:rPr lang="en-US" sz="1100" b="1" dirty="0">
                <a:solidFill>
                  <a:schemeClr val="bg1">
                    <a:lumMod val="50000"/>
                  </a:schemeClr>
                </a:solidFill>
              </a:rPr>
              <a:t> by Gerd Altmann via </a:t>
            </a:r>
            <a:r>
              <a:rPr lang="en-US" sz="1100" b="1" dirty="0" err="1">
                <a:solidFill>
                  <a:schemeClr val="bg1">
                    <a:lumMod val="50000"/>
                  </a:schemeClr>
                </a:solidFill>
              </a:rPr>
              <a:t>Pixabay</a:t>
            </a:r>
            <a:r>
              <a:rPr lang="en-US" sz="1100" b="1" dirty="0">
                <a:solidFill>
                  <a:schemeClr val="bg1">
                    <a:lumMod val="50000"/>
                  </a:schemeClr>
                </a:solidFill>
              </a:rPr>
              <a:t> | 3 : CC-BY ABC News correspondent - by </a:t>
            </a:r>
            <a:r>
              <a:rPr lang="en-US" sz="1100" b="1" dirty="0" err="1">
                <a:solidFill>
                  <a:schemeClr val="bg1">
                    <a:lumMod val="50000"/>
                  </a:schemeClr>
                </a:solidFill>
              </a:rPr>
              <a:t>manhhai</a:t>
            </a:r>
            <a:r>
              <a:rPr lang="en-US" sz="1100" b="1" dirty="0">
                <a:solidFill>
                  <a:schemeClr val="bg1">
                    <a:lumMod val="50000"/>
                  </a:schemeClr>
                </a:solidFill>
              </a:rPr>
              <a:t> via </a:t>
            </a:r>
            <a:r>
              <a:rPr lang="en-US" sz="1100" b="1" dirty="0" err="1">
                <a:solidFill>
                  <a:schemeClr val="bg1">
                    <a:lumMod val="50000"/>
                  </a:schemeClr>
                </a:solidFill>
              </a:rPr>
              <a:t>flickr</a:t>
            </a:r>
            <a:endParaRPr lang="de-DE" sz="1100" b="1" dirty="0">
              <a:solidFill>
                <a:schemeClr val="bg1">
                  <a:lumMod val="50000"/>
                </a:schemeClr>
              </a:solidFill>
            </a:endParaRPr>
          </a:p>
        </p:txBody>
      </p:sp>
      <p:pic>
        <p:nvPicPr>
          <p:cNvPr id="12" name="Grafik 11">
            <a:extLst>
              <a:ext uri="{FF2B5EF4-FFF2-40B4-BE49-F238E27FC236}">
                <a16:creationId xmlns:a16="http://schemas.microsoft.com/office/drawing/2014/main" id="{CF273CA4-8DD2-45FE-9588-E369FB19D77F}"/>
              </a:ext>
            </a:extLst>
          </p:cNvPr>
          <p:cNvPicPr>
            <a:picLocks noChangeAspect="1"/>
          </p:cNvPicPr>
          <p:nvPr/>
        </p:nvPicPr>
        <p:blipFill>
          <a:blip r:embed="rId3"/>
          <a:stretch>
            <a:fillRect/>
          </a:stretch>
        </p:blipFill>
        <p:spPr>
          <a:xfrm>
            <a:off x="6746858" y="0"/>
            <a:ext cx="2397142" cy="1491191"/>
          </a:xfrm>
          <a:prstGeom prst="rect">
            <a:avLst/>
          </a:prstGeom>
          <a:ln>
            <a:solidFill>
              <a:schemeClr val="tx1"/>
            </a:solidFill>
          </a:ln>
        </p:spPr>
      </p:pic>
      <p:pic>
        <p:nvPicPr>
          <p:cNvPr id="14" name="Grafik 13">
            <a:extLst>
              <a:ext uri="{FF2B5EF4-FFF2-40B4-BE49-F238E27FC236}">
                <a16:creationId xmlns:a16="http://schemas.microsoft.com/office/drawing/2014/main" id="{01F0335E-15E9-4A68-86CF-9CA51704C3B4}"/>
              </a:ext>
            </a:extLst>
          </p:cNvPr>
          <p:cNvPicPr>
            <a:picLocks noChangeAspect="1"/>
          </p:cNvPicPr>
          <p:nvPr/>
        </p:nvPicPr>
        <p:blipFill>
          <a:blip r:embed="rId4"/>
          <a:stretch>
            <a:fillRect/>
          </a:stretch>
        </p:blipFill>
        <p:spPr>
          <a:xfrm>
            <a:off x="6746858" y="1491191"/>
            <a:ext cx="2397142" cy="1546906"/>
          </a:xfrm>
          <a:prstGeom prst="rect">
            <a:avLst/>
          </a:prstGeom>
          <a:ln>
            <a:solidFill>
              <a:schemeClr val="tx1"/>
            </a:solidFill>
          </a:ln>
        </p:spPr>
      </p:pic>
    </p:spTree>
    <p:extLst>
      <p:ext uri="{BB962C8B-B14F-4D97-AF65-F5344CB8AC3E}">
        <p14:creationId xmlns:p14="http://schemas.microsoft.com/office/powerpoint/2010/main" val="3552176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4B8C35-190C-4782-A3A2-9FAE6DB72045}"/>
              </a:ext>
            </a:extLst>
          </p:cNvPr>
          <p:cNvSpPr>
            <a:spLocks noGrp="1"/>
          </p:cNvSpPr>
          <p:nvPr>
            <p:ph type="title"/>
          </p:nvPr>
        </p:nvSpPr>
        <p:spPr/>
        <p:txBody>
          <a:bodyPr/>
          <a:lstStyle/>
          <a:p>
            <a:r>
              <a:rPr lang="de-DE" dirty="0"/>
              <a:t>Rolle Projekt-Koordination</a:t>
            </a:r>
          </a:p>
        </p:txBody>
      </p:sp>
      <p:sp>
        <p:nvSpPr>
          <p:cNvPr id="3" name="Textplatzhalter 2">
            <a:extLst>
              <a:ext uri="{FF2B5EF4-FFF2-40B4-BE49-F238E27FC236}">
                <a16:creationId xmlns:a16="http://schemas.microsoft.com/office/drawing/2014/main" id="{6704382F-4E25-4189-8457-D4556710E9AD}"/>
              </a:ext>
            </a:extLst>
          </p:cNvPr>
          <p:cNvSpPr>
            <a:spLocks noGrp="1"/>
          </p:cNvSpPr>
          <p:nvPr>
            <p:ph type="body" sz="quarter" idx="19"/>
          </p:nvPr>
        </p:nvSpPr>
        <p:spPr/>
        <p:txBody>
          <a:bodyPr/>
          <a:lstStyle/>
          <a:p>
            <a:r>
              <a:rPr lang="de-DE" dirty="0"/>
              <a:t>Jochen für alles</a:t>
            </a:r>
          </a:p>
        </p:txBody>
      </p:sp>
      <p:sp>
        <p:nvSpPr>
          <p:cNvPr id="4" name="Textplatzhalter 3">
            <a:extLst>
              <a:ext uri="{FF2B5EF4-FFF2-40B4-BE49-F238E27FC236}">
                <a16:creationId xmlns:a16="http://schemas.microsoft.com/office/drawing/2014/main" id="{E281FAFD-AA9A-4ED3-8D85-25FE94650F65}"/>
              </a:ext>
            </a:extLst>
          </p:cNvPr>
          <p:cNvSpPr>
            <a:spLocks noGrp="1"/>
          </p:cNvSpPr>
          <p:nvPr>
            <p:ph type="body" sz="quarter" idx="20"/>
          </p:nvPr>
        </p:nvSpPr>
        <p:spPr/>
        <p:txBody>
          <a:bodyPr/>
          <a:lstStyle/>
          <a:p>
            <a:r>
              <a:rPr lang="de-DE" b="1" dirty="0"/>
              <a:t>Projektorganisation und Verwaltung</a:t>
            </a:r>
            <a:br>
              <a:rPr lang="de-DE" dirty="0"/>
            </a:br>
            <a:r>
              <a:rPr lang="de-DE" dirty="0"/>
              <a:t>Finanzen, Berichte, Meetings organisieren</a:t>
            </a:r>
          </a:p>
          <a:p>
            <a:r>
              <a:rPr lang="de-DE" b="1" dirty="0"/>
              <a:t>Teamführung</a:t>
            </a:r>
            <a:br>
              <a:rPr lang="de-DE" dirty="0"/>
            </a:br>
            <a:r>
              <a:rPr lang="de-DE" dirty="0"/>
              <a:t>Projekt- und Teilziele synchronisieren, Probleme aus dem Weg räumen</a:t>
            </a:r>
          </a:p>
          <a:p>
            <a:r>
              <a:rPr lang="de-DE" b="1" dirty="0"/>
              <a:t>Struktureller Rahmen</a:t>
            </a:r>
            <a:br>
              <a:rPr lang="de-DE" b="1" dirty="0"/>
            </a:br>
            <a:r>
              <a:rPr lang="de-DE" dirty="0"/>
              <a:t>Verankerung der Projektergebnisse an der RWU</a:t>
            </a:r>
          </a:p>
        </p:txBody>
      </p:sp>
      <p:sp>
        <p:nvSpPr>
          <p:cNvPr id="5" name="Datumsplatzhalter 4">
            <a:extLst>
              <a:ext uri="{FF2B5EF4-FFF2-40B4-BE49-F238E27FC236}">
                <a16:creationId xmlns:a16="http://schemas.microsoft.com/office/drawing/2014/main" id="{49A6A49D-57DB-4E39-9E82-83A43710B866}"/>
              </a:ext>
            </a:extLst>
          </p:cNvPr>
          <p:cNvSpPr>
            <a:spLocks noGrp="1"/>
          </p:cNvSpPr>
          <p:nvPr>
            <p:ph type="dt" sz="half" idx="2"/>
          </p:nvPr>
        </p:nvSpPr>
        <p:spPr>
          <a:xfrm>
            <a:off x="628650" y="5296959"/>
            <a:ext cx="5133172" cy="304271"/>
          </a:xfrm>
        </p:spPr>
        <p:txBody>
          <a:bodyPr/>
          <a:lstStyle/>
          <a:p>
            <a:r>
              <a:rPr lang="de-DE" sz="1200" dirty="0"/>
              <a:t>Quelle: CC By-NC-SA </a:t>
            </a:r>
            <a:r>
              <a:rPr lang="de-DE" sz="1200" dirty="0" err="1"/>
              <a:t>Dial</a:t>
            </a:r>
            <a:r>
              <a:rPr lang="de-DE" sz="1200" dirty="0"/>
              <a:t> O </a:t>
            </a:r>
            <a:r>
              <a:rPr lang="de-DE" sz="1200" dirty="0" err="1"/>
              <a:t>for</a:t>
            </a:r>
            <a:r>
              <a:rPr lang="de-DE" sz="1200" dirty="0"/>
              <a:t> Operator </a:t>
            </a:r>
            <a:r>
              <a:rPr lang="de-DE" sz="1200" dirty="0" err="1"/>
              <a:t>by</a:t>
            </a:r>
            <a:r>
              <a:rPr lang="de-DE" sz="1200" dirty="0"/>
              <a:t> Mark </a:t>
            </a:r>
            <a:r>
              <a:rPr lang="de-DE" sz="1200" dirty="0" err="1"/>
              <a:t>Mathosian</a:t>
            </a:r>
            <a:r>
              <a:rPr lang="de-DE" sz="1200" dirty="0"/>
              <a:t> via Flick</a:t>
            </a:r>
            <a:endParaRPr lang="de-DE" sz="1200" noProof="0" dirty="0"/>
          </a:p>
        </p:txBody>
      </p:sp>
      <p:sp>
        <p:nvSpPr>
          <p:cNvPr id="7" name="Foliennummernplatzhalter 6">
            <a:extLst>
              <a:ext uri="{FF2B5EF4-FFF2-40B4-BE49-F238E27FC236}">
                <a16:creationId xmlns:a16="http://schemas.microsoft.com/office/drawing/2014/main" id="{411D70D8-F536-4A87-8A62-48ED145B883B}"/>
              </a:ext>
            </a:extLst>
          </p:cNvPr>
          <p:cNvSpPr>
            <a:spLocks noGrp="1"/>
          </p:cNvSpPr>
          <p:nvPr>
            <p:ph type="sldNum" sz="quarter" idx="4"/>
          </p:nvPr>
        </p:nvSpPr>
        <p:spPr/>
        <p:txBody>
          <a:bodyPr/>
          <a:lstStyle/>
          <a:p>
            <a:fld id="{40FBDD77-1809-6B4A-B67E-246783C079C6}" type="slidenum">
              <a:rPr lang="de-DE" noProof="0" smtClean="0"/>
              <a:pPr/>
              <a:t>24</a:t>
            </a:fld>
            <a:endParaRPr lang="de-DE" noProof="0"/>
          </a:p>
        </p:txBody>
      </p:sp>
      <p:pic>
        <p:nvPicPr>
          <p:cNvPr id="9" name="Grafik 8">
            <a:extLst>
              <a:ext uri="{FF2B5EF4-FFF2-40B4-BE49-F238E27FC236}">
                <a16:creationId xmlns:a16="http://schemas.microsoft.com/office/drawing/2014/main" id="{CF5914E1-75D0-4718-8B22-75E8E7F88849}"/>
              </a:ext>
            </a:extLst>
          </p:cNvPr>
          <p:cNvPicPr>
            <a:picLocks noChangeAspect="1"/>
          </p:cNvPicPr>
          <p:nvPr/>
        </p:nvPicPr>
        <p:blipFill>
          <a:blip r:embed="rId2"/>
          <a:stretch>
            <a:fillRect/>
          </a:stretch>
        </p:blipFill>
        <p:spPr>
          <a:xfrm>
            <a:off x="5947198" y="1453519"/>
            <a:ext cx="3337077" cy="4224148"/>
          </a:xfrm>
          <a:prstGeom prst="rect">
            <a:avLst/>
          </a:prstGeom>
        </p:spPr>
      </p:pic>
    </p:spTree>
    <p:extLst>
      <p:ext uri="{BB962C8B-B14F-4D97-AF65-F5344CB8AC3E}">
        <p14:creationId xmlns:p14="http://schemas.microsoft.com/office/powerpoint/2010/main" val="829445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4F8139-F863-4C8A-A9E6-D44138FE1DD9}"/>
              </a:ext>
            </a:extLst>
          </p:cNvPr>
          <p:cNvSpPr>
            <a:spLocks noGrp="1"/>
          </p:cNvSpPr>
          <p:nvPr>
            <p:ph type="title"/>
          </p:nvPr>
        </p:nvSpPr>
        <p:spPr/>
        <p:txBody>
          <a:bodyPr/>
          <a:lstStyle/>
          <a:p>
            <a:r>
              <a:rPr lang="de-DE" dirty="0"/>
              <a:t>Rolle </a:t>
            </a:r>
            <a:r>
              <a:rPr lang="de-DE" dirty="0" err="1"/>
              <a:t>MedienDidaktik</a:t>
            </a:r>
            <a:endParaRPr lang="de-DE" dirty="0"/>
          </a:p>
        </p:txBody>
      </p:sp>
      <p:sp>
        <p:nvSpPr>
          <p:cNvPr id="3" name="Textplatzhalter 2">
            <a:extLst>
              <a:ext uri="{FF2B5EF4-FFF2-40B4-BE49-F238E27FC236}">
                <a16:creationId xmlns:a16="http://schemas.microsoft.com/office/drawing/2014/main" id="{A0E4FB20-3AF7-4F36-9EBE-22BC285B237F}"/>
              </a:ext>
            </a:extLst>
          </p:cNvPr>
          <p:cNvSpPr>
            <a:spLocks noGrp="1"/>
          </p:cNvSpPr>
          <p:nvPr>
            <p:ph type="body" sz="quarter" idx="19"/>
          </p:nvPr>
        </p:nvSpPr>
        <p:spPr/>
        <p:txBody>
          <a:bodyPr/>
          <a:lstStyle/>
          <a:p>
            <a:r>
              <a:rPr lang="de-DE" dirty="0"/>
              <a:t>Ilona ist der konzeptionelle Kopf der didaktischen Seite</a:t>
            </a:r>
          </a:p>
        </p:txBody>
      </p:sp>
      <p:sp>
        <p:nvSpPr>
          <p:cNvPr id="4" name="Textplatzhalter 3">
            <a:extLst>
              <a:ext uri="{FF2B5EF4-FFF2-40B4-BE49-F238E27FC236}">
                <a16:creationId xmlns:a16="http://schemas.microsoft.com/office/drawing/2014/main" id="{EA5E3C09-3476-410B-B097-14B8CECA8525}"/>
              </a:ext>
            </a:extLst>
          </p:cNvPr>
          <p:cNvSpPr>
            <a:spLocks noGrp="1"/>
          </p:cNvSpPr>
          <p:nvPr>
            <p:ph type="body" sz="quarter" idx="20"/>
          </p:nvPr>
        </p:nvSpPr>
        <p:spPr>
          <a:xfrm>
            <a:off x="628650" y="1520825"/>
            <a:ext cx="4802666" cy="3627438"/>
          </a:xfrm>
        </p:spPr>
        <p:txBody>
          <a:bodyPr/>
          <a:lstStyle/>
          <a:p>
            <a:r>
              <a:rPr lang="de-DE" dirty="0"/>
              <a:t>Allgemeines Konzept der MicroDegrees</a:t>
            </a:r>
          </a:p>
          <a:p>
            <a:r>
              <a:rPr lang="de-DE" dirty="0"/>
              <a:t>Qualitätskontrolle für didaktisches Konzept einzelner Degrees</a:t>
            </a:r>
          </a:p>
          <a:p>
            <a:r>
              <a:rPr lang="de-DE" dirty="0" err="1"/>
              <a:t>Secondlevel</a:t>
            </a:r>
            <a:r>
              <a:rPr lang="de-DE" dirty="0"/>
              <a:t> Support für Entwicklung</a:t>
            </a:r>
            <a:br>
              <a:rPr lang="de-DE" dirty="0"/>
            </a:br>
            <a:r>
              <a:rPr lang="de-DE" sz="1800" dirty="0"/>
              <a:t>Übersetzt: Ilona soll keine Arbeit mit den Degrees an sich haben. Sie berät, bildet fort, hilft Tools finden. Aber sie setzt keinen Degree konkret um! </a:t>
            </a:r>
          </a:p>
          <a:p>
            <a:r>
              <a:rPr lang="de-DE" dirty="0"/>
              <a:t>Head </a:t>
            </a:r>
            <a:r>
              <a:rPr lang="de-DE" dirty="0" err="1"/>
              <a:t>of</a:t>
            </a:r>
            <a:r>
              <a:rPr lang="de-DE" dirty="0"/>
              <a:t> Filmstudio &amp; Tools</a:t>
            </a:r>
          </a:p>
        </p:txBody>
      </p:sp>
      <p:sp>
        <p:nvSpPr>
          <p:cNvPr id="5" name="Datumsplatzhalter 4">
            <a:extLst>
              <a:ext uri="{FF2B5EF4-FFF2-40B4-BE49-F238E27FC236}">
                <a16:creationId xmlns:a16="http://schemas.microsoft.com/office/drawing/2014/main" id="{8C99CE37-6B17-4A9B-AF73-A1E03150A5AC}"/>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6" name="Fußzeilenplatzhalter 5">
            <a:extLst>
              <a:ext uri="{FF2B5EF4-FFF2-40B4-BE49-F238E27FC236}">
                <a16:creationId xmlns:a16="http://schemas.microsoft.com/office/drawing/2014/main" id="{43AFC0BA-8806-4592-B33F-B5BEFA093B0B}"/>
              </a:ext>
            </a:extLst>
          </p:cNvPr>
          <p:cNvSpPr>
            <a:spLocks noGrp="1"/>
          </p:cNvSpPr>
          <p:nvPr>
            <p:ph type="ftr" sz="quarter" idx="3"/>
          </p:nvPr>
        </p:nvSpPr>
        <p:spPr/>
        <p:txBody>
          <a:bodyPr/>
          <a:lstStyle/>
          <a:p>
            <a:r>
              <a:rPr lang="de-DE"/>
              <a:t>Titel Vorname Name, Vorlesungsfach, Semester, Thema der Vorlesung</a:t>
            </a:r>
            <a:endParaRPr lang="de-DE" dirty="0"/>
          </a:p>
        </p:txBody>
      </p:sp>
      <p:sp>
        <p:nvSpPr>
          <p:cNvPr id="7" name="Foliennummernplatzhalter 6">
            <a:extLst>
              <a:ext uri="{FF2B5EF4-FFF2-40B4-BE49-F238E27FC236}">
                <a16:creationId xmlns:a16="http://schemas.microsoft.com/office/drawing/2014/main" id="{6368E3FD-1EC8-40AD-A624-A5F0B73B9607}"/>
              </a:ext>
            </a:extLst>
          </p:cNvPr>
          <p:cNvSpPr>
            <a:spLocks noGrp="1"/>
          </p:cNvSpPr>
          <p:nvPr>
            <p:ph type="sldNum" sz="quarter" idx="4"/>
          </p:nvPr>
        </p:nvSpPr>
        <p:spPr/>
        <p:txBody>
          <a:bodyPr/>
          <a:lstStyle/>
          <a:p>
            <a:fld id="{40FBDD77-1809-6B4A-B67E-246783C079C6}" type="slidenum">
              <a:rPr lang="de-DE" noProof="0" smtClean="0"/>
              <a:pPr/>
              <a:t>25</a:t>
            </a:fld>
            <a:endParaRPr lang="de-DE" noProof="0"/>
          </a:p>
        </p:txBody>
      </p:sp>
      <p:pic>
        <p:nvPicPr>
          <p:cNvPr id="9" name="Grafik 8">
            <a:extLst>
              <a:ext uri="{FF2B5EF4-FFF2-40B4-BE49-F238E27FC236}">
                <a16:creationId xmlns:a16="http://schemas.microsoft.com/office/drawing/2014/main" id="{87352D00-9331-4070-80AF-D9A148C9EC64}"/>
              </a:ext>
            </a:extLst>
          </p:cNvPr>
          <p:cNvPicPr>
            <a:picLocks noChangeAspect="1"/>
          </p:cNvPicPr>
          <p:nvPr/>
        </p:nvPicPr>
        <p:blipFill>
          <a:blip r:embed="rId2"/>
          <a:stretch>
            <a:fillRect/>
          </a:stretch>
        </p:blipFill>
        <p:spPr>
          <a:xfrm>
            <a:off x="6126599" y="1472515"/>
            <a:ext cx="2388751" cy="3615785"/>
          </a:xfrm>
          <a:prstGeom prst="rect">
            <a:avLst/>
          </a:prstGeom>
        </p:spPr>
      </p:pic>
    </p:spTree>
    <p:extLst>
      <p:ext uri="{BB962C8B-B14F-4D97-AF65-F5344CB8AC3E}">
        <p14:creationId xmlns:p14="http://schemas.microsoft.com/office/powerpoint/2010/main" val="2963159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A603F8-E0BF-4926-807B-7EB50FD90AAA}"/>
              </a:ext>
            </a:extLst>
          </p:cNvPr>
          <p:cNvSpPr>
            <a:spLocks noGrp="1"/>
          </p:cNvSpPr>
          <p:nvPr>
            <p:ph type="title"/>
          </p:nvPr>
        </p:nvSpPr>
        <p:spPr/>
        <p:txBody>
          <a:bodyPr/>
          <a:lstStyle/>
          <a:p>
            <a:r>
              <a:rPr lang="de-DE" dirty="0"/>
              <a:t>Rolle </a:t>
            </a:r>
            <a:r>
              <a:rPr lang="de-DE" dirty="0" err="1"/>
              <a:t>Entwickler:in</a:t>
            </a:r>
            <a:r>
              <a:rPr lang="de-DE" dirty="0"/>
              <a:t> und mehr IT</a:t>
            </a:r>
          </a:p>
        </p:txBody>
      </p:sp>
      <p:sp>
        <p:nvSpPr>
          <p:cNvPr id="3" name="Textplatzhalter 2">
            <a:extLst>
              <a:ext uri="{FF2B5EF4-FFF2-40B4-BE49-F238E27FC236}">
                <a16:creationId xmlns:a16="http://schemas.microsoft.com/office/drawing/2014/main" id="{69A9CB85-6A96-49D6-8936-80CE091267E7}"/>
              </a:ext>
            </a:extLst>
          </p:cNvPr>
          <p:cNvSpPr>
            <a:spLocks noGrp="1"/>
          </p:cNvSpPr>
          <p:nvPr>
            <p:ph type="body" sz="quarter" idx="19"/>
          </p:nvPr>
        </p:nvSpPr>
        <p:spPr/>
        <p:txBody>
          <a:bodyPr/>
          <a:lstStyle/>
          <a:p>
            <a:r>
              <a:rPr lang="de-DE" dirty="0"/>
              <a:t>Alex mit neuen Aufgaben</a:t>
            </a:r>
          </a:p>
        </p:txBody>
      </p:sp>
      <p:sp>
        <p:nvSpPr>
          <p:cNvPr id="4" name="Textplatzhalter 3">
            <a:extLst>
              <a:ext uri="{FF2B5EF4-FFF2-40B4-BE49-F238E27FC236}">
                <a16:creationId xmlns:a16="http://schemas.microsoft.com/office/drawing/2014/main" id="{129F28BD-01A2-4D26-BD58-86F9371EB5DA}"/>
              </a:ext>
            </a:extLst>
          </p:cNvPr>
          <p:cNvSpPr>
            <a:spLocks noGrp="1"/>
          </p:cNvSpPr>
          <p:nvPr>
            <p:ph type="body" sz="quarter" idx="20"/>
          </p:nvPr>
        </p:nvSpPr>
        <p:spPr>
          <a:xfrm>
            <a:off x="628650" y="1344394"/>
            <a:ext cx="5486400" cy="3627438"/>
          </a:xfrm>
        </p:spPr>
        <p:txBody>
          <a:bodyPr/>
          <a:lstStyle/>
          <a:p>
            <a:r>
              <a:rPr lang="de-DE" dirty="0"/>
              <a:t>Immersive Learning Umgebungen bauen</a:t>
            </a:r>
          </a:p>
          <a:p>
            <a:r>
              <a:rPr lang="de-DE" dirty="0"/>
              <a:t>Bau von immersive Learning Umgebungen anleiten, „unterrichten“. </a:t>
            </a:r>
          </a:p>
          <a:p>
            <a:r>
              <a:rPr lang="de-DE" dirty="0"/>
              <a:t> E-Learning-Infrastruktur weiter ausbauen (Webadministration)</a:t>
            </a:r>
          </a:p>
          <a:p>
            <a:pPr lvl="1"/>
            <a:r>
              <a:rPr lang="de-DE" dirty="0"/>
              <a:t>Unseren Server administrieren</a:t>
            </a:r>
          </a:p>
          <a:p>
            <a:pPr lvl="1"/>
            <a:r>
              <a:rPr lang="de-DE" dirty="0"/>
              <a:t>Test-Tools aufsetzen</a:t>
            </a:r>
          </a:p>
          <a:p>
            <a:pPr lvl="1"/>
            <a:r>
              <a:rPr lang="de-DE" dirty="0" err="1"/>
              <a:t>Nextcloud</a:t>
            </a:r>
            <a:r>
              <a:rPr lang="de-DE" dirty="0"/>
              <a:t> betreuen </a:t>
            </a:r>
          </a:p>
          <a:p>
            <a:pPr lvl="1"/>
            <a:r>
              <a:rPr lang="de-DE" dirty="0"/>
              <a:t>Etc.  </a:t>
            </a:r>
          </a:p>
          <a:p>
            <a:endParaRPr lang="de-DE" dirty="0"/>
          </a:p>
        </p:txBody>
      </p:sp>
      <p:sp>
        <p:nvSpPr>
          <p:cNvPr id="5" name="Datumsplatzhalter 4">
            <a:extLst>
              <a:ext uri="{FF2B5EF4-FFF2-40B4-BE49-F238E27FC236}">
                <a16:creationId xmlns:a16="http://schemas.microsoft.com/office/drawing/2014/main" id="{2DC52821-70FE-47A2-82CB-CED848FDA3C1}"/>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7" name="Foliennummernplatzhalter 6">
            <a:extLst>
              <a:ext uri="{FF2B5EF4-FFF2-40B4-BE49-F238E27FC236}">
                <a16:creationId xmlns:a16="http://schemas.microsoft.com/office/drawing/2014/main" id="{5C4255BA-6E31-4FF9-A9DE-2210EE1906CB}"/>
              </a:ext>
            </a:extLst>
          </p:cNvPr>
          <p:cNvSpPr>
            <a:spLocks noGrp="1"/>
          </p:cNvSpPr>
          <p:nvPr>
            <p:ph type="sldNum" sz="quarter" idx="4"/>
          </p:nvPr>
        </p:nvSpPr>
        <p:spPr/>
        <p:txBody>
          <a:bodyPr/>
          <a:lstStyle/>
          <a:p>
            <a:fld id="{40FBDD77-1809-6B4A-B67E-246783C079C6}" type="slidenum">
              <a:rPr lang="de-DE" noProof="0" smtClean="0"/>
              <a:pPr/>
              <a:t>26</a:t>
            </a:fld>
            <a:endParaRPr lang="de-DE" noProof="0"/>
          </a:p>
        </p:txBody>
      </p:sp>
      <p:pic>
        <p:nvPicPr>
          <p:cNvPr id="8" name="Grafik 7">
            <a:extLst>
              <a:ext uri="{FF2B5EF4-FFF2-40B4-BE49-F238E27FC236}">
                <a16:creationId xmlns:a16="http://schemas.microsoft.com/office/drawing/2014/main" id="{A65A3BCC-4B7A-4143-A6E9-6AC136024B99}"/>
              </a:ext>
            </a:extLst>
          </p:cNvPr>
          <p:cNvPicPr>
            <a:picLocks noChangeAspect="1"/>
          </p:cNvPicPr>
          <p:nvPr/>
        </p:nvPicPr>
        <p:blipFill>
          <a:blip r:embed="rId2"/>
          <a:stretch>
            <a:fillRect/>
          </a:stretch>
        </p:blipFill>
        <p:spPr>
          <a:xfrm>
            <a:off x="4572000" y="0"/>
            <a:ext cx="5715000" cy="5715000"/>
          </a:xfrm>
          <a:prstGeom prst="rect">
            <a:avLst/>
          </a:prstGeom>
        </p:spPr>
      </p:pic>
    </p:spTree>
    <p:extLst>
      <p:ext uri="{BB962C8B-B14F-4D97-AF65-F5344CB8AC3E}">
        <p14:creationId xmlns:p14="http://schemas.microsoft.com/office/powerpoint/2010/main" val="1302129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25309A-A188-4A6E-8050-5630467AE81D}"/>
              </a:ext>
            </a:extLst>
          </p:cNvPr>
          <p:cNvSpPr>
            <a:spLocks noGrp="1"/>
          </p:cNvSpPr>
          <p:nvPr>
            <p:ph type="title"/>
          </p:nvPr>
        </p:nvSpPr>
        <p:spPr/>
        <p:txBody>
          <a:bodyPr/>
          <a:lstStyle/>
          <a:p>
            <a:r>
              <a:rPr lang="de-DE" dirty="0"/>
              <a:t>Rolle </a:t>
            </a:r>
            <a:r>
              <a:rPr lang="de-DE" dirty="0" err="1"/>
              <a:t>Kommunikationsspezialist:in</a:t>
            </a:r>
            <a:endParaRPr lang="de-DE" dirty="0"/>
          </a:p>
        </p:txBody>
      </p:sp>
      <p:sp>
        <p:nvSpPr>
          <p:cNvPr id="3" name="Textplatzhalter 2">
            <a:extLst>
              <a:ext uri="{FF2B5EF4-FFF2-40B4-BE49-F238E27FC236}">
                <a16:creationId xmlns:a16="http://schemas.microsoft.com/office/drawing/2014/main" id="{20FAE89D-7BF2-4D26-A093-6AD87246C69D}"/>
              </a:ext>
            </a:extLst>
          </p:cNvPr>
          <p:cNvSpPr>
            <a:spLocks noGrp="1"/>
          </p:cNvSpPr>
          <p:nvPr>
            <p:ph type="body" sz="quarter" idx="19"/>
          </p:nvPr>
        </p:nvSpPr>
        <p:spPr/>
        <p:txBody>
          <a:bodyPr/>
          <a:lstStyle/>
          <a:p>
            <a:r>
              <a:rPr lang="de-DE" dirty="0"/>
              <a:t>Sonja on tour</a:t>
            </a:r>
          </a:p>
        </p:txBody>
      </p:sp>
      <p:sp>
        <p:nvSpPr>
          <p:cNvPr id="4" name="Textplatzhalter 3">
            <a:extLst>
              <a:ext uri="{FF2B5EF4-FFF2-40B4-BE49-F238E27FC236}">
                <a16:creationId xmlns:a16="http://schemas.microsoft.com/office/drawing/2014/main" id="{B45DB02B-BFD7-49CA-ACA2-D02E980761C0}"/>
              </a:ext>
            </a:extLst>
          </p:cNvPr>
          <p:cNvSpPr>
            <a:spLocks noGrp="1"/>
          </p:cNvSpPr>
          <p:nvPr>
            <p:ph type="body" sz="quarter" idx="20"/>
          </p:nvPr>
        </p:nvSpPr>
        <p:spPr>
          <a:xfrm>
            <a:off x="628650" y="1520825"/>
            <a:ext cx="5817870" cy="3627438"/>
          </a:xfrm>
        </p:spPr>
        <p:txBody>
          <a:bodyPr/>
          <a:lstStyle/>
          <a:p>
            <a:r>
              <a:rPr lang="de-DE" dirty="0"/>
              <a:t>Öffentlichkeitsarbeit für Projekt</a:t>
            </a:r>
          </a:p>
          <a:p>
            <a:pPr lvl="1"/>
            <a:r>
              <a:rPr lang="de-DE" dirty="0"/>
              <a:t>Website, Presse, interne Website, </a:t>
            </a:r>
            <a:r>
              <a:rPr lang="de-DE" dirty="0" err="1"/>
              <a:t>SocialMedia</a:t>
            </a:r>
            <a:endParaRPr lang="de-DE" dirty="0"/>
          </a:p>
          <a:p>
            <a:pPr lvl="1"/>
            <a:r>
              <a:rPr lang="de-DE" dirty="0"/>
              <a:t>CI, Bildsprache, Vorlagen</a:t>
            </a:r>
          </a:p>
          <a:p>
            <a:r>
              <a:rPr lang="de-DE" dirty="0"/>
              <a:t>Werbung für StudiumDigitale intern</a:t>
            </a:r>
          </a:p>
          <a:p>
            <a:r>
              <a:rPr lang="de-DE" dirty="0"/>
              <a:t>Akquise von TN für StudiumDigitale extern </a:t>
            </a:r>
            <a:r>
              <a:rPr lang="de-DE" sz="2000" dirty="0"/>
              <a:t>(Firmen, Fortbildungs- oder, Studieninteressierte)</a:t>
            </a:r>
          </a:p>
          <a:p>
            <a:r>
              <a:rPr lang="de-DE" dirty="0"/>
              <a:t>Events</a:t>
            </a:r>
          </a:p>
          <a:p>
            <a:r>
              <a:rPr lang="de-DE" dirty="0"/>
              <a:t> „durch“ das Zentrum</a:t>
            </a:r>
            <a:br>
              <a:rPr lang="de-DE" dirty="0"/>
            </a:br>
            <a:r>
              <a:rPr lang="de-DE" sz="1800" dirty="0"/>
              <a:t>Plakate, Poster, Botschaften</a:t>
            </a:r>
            <a:endParaRPr lang="de-DE" dirty="0"/>
          </a:p>
          <a:p>
            <a:endParaRPr lang="de-DE" dirty="0"/>
          </a:p>
        </p:txBody>
      </p:sp>
      <p:sp>
        <p:nvSpPr>
          <p:cNvPr id="5" name="Datumsplatzhalter 4">
            <a:extLst>
              <a:ext uri="{FF2B5EF4-FFF2-40B4-BE49-F238E27FC236}">
                <a16:creationId xmlns:a16="http://schemas.microsoft.com/office/drawing/2014/main" id="{7BBDD818-35CE-4CC2-BA48-C8BD18C2169A}"/>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7" name="Foliennummernplatzhalter 6">
            <a:extLst>
              <a:ext uri="{FF2B5EF4-FFF2-40B4-BE49-F238E27FC236}">
                <a16:creationId xmlns:a16="http://schemas.microsoft.com/office/drawing/2014/main" id="{424DA45E-1135-4A1E-9846-038D6676455D}"/>
              </a:ext>
            </a:extLst>
          </p:cNvPr>
          <p:cNvSpPr>
            <a:spLocks noGrp="1"/>
          </p:cNvSpPr>
          <p:nvPr>
            <p:ph type="sldNum" sz="quarter" idx="4"/>
          </p:nvPr>
        </p:nvSpPr>
        <p:spPr/>
        <p:txBody>
          <a:bodyPr/>
          <a:lstStyle/>
          <a:p>
            <a:fld id="{40FBDD77-1809-6B4A-B67E-246783C079C6}" type="slidenum">
              <a:rPr lang="de-DE" noProof="0" smtClean="0"/>
              <a:pPr/>
              <a:t>27</a:t>
            </a:fld>
            <a:endParaRPr lang="de-DE" noProof="0"/>
          </a:p>
        </p:txBody>
      </p:sp>
      <p:pic>
        <p:nvPicPr>
          <p:cNvPr id="9" name="Grafik 8">
            <a:extLst>
              <a:ext uri="{FF2B5EF4-FFF2-40B4-BE49-F238E27FC236}">
                <a16:creationId xmlns:a16="http://schemas.microsoft.com/office/drawing/2014/main" id="{5307757E-511F-47CF-B4AE-33074528A7ED}"/>
              </a:ext>
            </a:extLst>
          </p:cNvPr>
          <p:cNvPicPr>
            <a:picLocks noChangeAspect="1"/>
          </p:cNvPicPr>
          <p:nvPr/>
        </p:nvPicPr>
        <p:blipFill>
          <a:blip r:embed="rId2"/>
          <a:stretch>
            <a:fillRect/>
          </a:stretch>
        </p:blipFill>
        <p:spPr>
          <a:xfrm>
            <a:off x="5882640" y="1204489"/>
            <a:ext cx="2956560" cy="1663065"/>
          </a:xfrm>
          <a:prstGeom prst="rect">
            <a:avLst/>
          </a:prstGeom>
        </p:spPr>
      </p:pic>
      <p:pic>
        <p:nvPicPr>
          <p:cNvPr id="11" name="Grafik 10">
            <a:extLst>
              <a:ext uri="{FF2B5EF4-FFF2-40B4-BE49-F238E27FC236}">
                <a16:creationId xmlns:a16="http://schemas.microsoft.com/office/drawing/2014/main" id="{12FA3B86-008E-4CF1-BB75-1BF3096E6530}"/>
              </a:ext>
            </a:extLst>
          </p:cNvPr>
          <p:cNvPicPr>
            <a:picLocks noChangeAspect="1"/>
          </p:cNvPicPr>
          <p:nvPr/>
        </p:nvPicPr>
        <p:blipFill>
          <a:blip r:embed="rId3"/>
          <a:stretch>
            <a:fillRect/>
          </a:stretch>
        </p:blipFill>
        <p:spPr>
          <a:xfrm>
            <a:off x="5882640" y="2867554"/>
            <a:ext cx="2951692" cy="1475846"/>
          </a:xfrm>
          <a:prstGeom prst="rect">
            <a:avLst/>
          </a:prstGeom>
        </p:spPr>
      </p:pic>
    </p:spTree>
    <p:extLst>
      <p:ext uri="{BB962C8B-B14F-4D97-AF65-F5344CB8AC3E}">
        <p14:creationId xmlns:p14="http://schemas.microsoft.com/office/powerpoint/2010/main" val="287578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69BD10-6EA9-42A9-A3BA-726F1906F6FD}"/>
              </a:ext>
            </a:extLst>
          </p:cNvPr>
          <p:cNvSpPr>
            <a:spLocks noGrp="1"/>
          </p:cNvSpPr>
          <p:nvPr>
            <p:ph type="title"/>
          </p:nvPr>
        </p:nvSpPr>
        <p:spPr/>
        <p:txBody>
          <a:bodyPr/>
          <a:lstStyle/>
          <a:p>
            <a:r>
              <a:rPr lang="de-DE" dirty="0"/>
              <a:t>Rolle Head </a:t>
            </a:r>
            <a:r>
              <a:rPr lang="de-DE" dirty="0" err="1"/>
              <a:t>of</a:t>
            </a:r>
            <a:r>
              <a:rPr lang="de-DE" dirty="0"/>
              <a:t> I.L.L. </a:t>
            </a:r>
          </a:p>
        </p:txBody>
      </p:sp>
      <p:sp>
        <p:nvSpPr>
          <p:cNvPr id="3" name="Textplatzhalter 2">
            <a:extLst>
              <a:ext uri="{FF2B5EF4-FFF2-40B4-BE49-F238E27FC236}">
                <a16:creationId xmlns:a16="http://schemas.microsoft.com/office/drawing/2014/main" id="{CC4228F4-6750-4367-9B71-3865DDBDA8FF}"/>
              </a:ext>
            </a:extLst>
          </p:cNvPr>
          <p:cNvSpPr>
            <a:spLocks noGrp="1"/>
          </p:cNvSpPr>
          <p:nvPr>
            <p:ph type="body" sz="quarter" idx="19"/>
          </p:nvPr>
        </p:nvSpPr>
        <p:spPr/>
        <p:txBody>
          <a:bodyPr/>
          <a:lstStyle/>
          <a:p>
            <a:r>
              <a:rPr lang="de-DE" dirty="0"/>
              <a:t>Markus in seinem neuen Element</a:t>
            </a:r>
          </a:p>
        </p:txBody>
      </p:sp>
      <p:sp>
        <p:nvSpPr>
          <p:cNvPr id="4" name="Textplatzhalter 3">
            <a:extLst>
              <a:ext uri="{FF2B5EF4-FFF2-40B4-BE49-F238E27FC236}">
                <a16:creationId xmlns:a16="http://schemas.microsoft.com/office/drawing/2014/main" id="{E6DA6A02-51EF-463A-A1AA-8171098803C7}"/>
              </a:ext>
            </a:extLst>
          </p:cNvPr>
          <p:cNvSpPr>
            <a:spLocks noGrp="1"/>
          </p:cNvSpPr>
          <p:nvPr>
            <p:ph type="body" sz="quarter" idx="20"/>
          </p:nvPr>
        </p:nvSpPr>
        <p:spPr/>
        <p:txBody>
          <a:bodyPr/>
          <a:lstStyle/>
          <a:p>
            <a:r>
              <a:rPr lang="de-DE" dirty="0"/>
              <a:t>XR Expertise</a:t>
            </a:r>
            <a:br>
              <a:rPr lang="de-DE" dirty="0"/>
            </a:br>
            <a:r>
              <a:rPr lang="de-DE" sz="2000" dirty="0"/>
              <a:t>Weiterentwicklung, Beratung, Schulung, … </a:t>
            </a:r>
          </a:p>
          <a:p>
            <a:r>
              <a:rPr lang="de-DE" dirty="0"/>
              <a:t>Verwaltung Technik</a:t>
            </a:r>
            <a:endParaRPr lang="de-DE" sz="2000" dirty="0"/>
          </a:p>
          <a:p>
            <a:r>
              <a:rPr lang="de-DE" dirty="0"/>
              <a:t>Entwicklung v. Anwendungsbeispielen</a:t>
            </a:r>
          </a:p>
          <a:p>
            <a:r>
              <a:rPr lang="de-DE" dirty="0"/>
              <a:t>Kooperation mit Externen</a:t>
            </a:r>
          </a:p>
          <a:p>
            <a:r>
              <a:rPr lang="de-DE" sz="2000" dirty="0"/>
              <a:t>Am Anfang des Projekts (=noch undefinierte Zeitdauer) entwickelt Markus auch selbst Kurse. Später koordiniert und konsultiert er XR Anfragen</a:t>
            </a:r>
          </a:p>
        </p:txBody>
      </p:sp>
      <p:sp>
        <p:nvSpPr>
          <p:cNvPr id="5" name="Datumsplatzhalter 4">
            <a:extLst>
              <a:ext uri="{FF2B5EF4-FFF2-40B4-BE49-F238E27FC236}">
                <a16:creationId xmlns:a16="http://schemas.microsoft.com/office/drawing/2014/main" id="{4B6B54A9-9030-4B37-8F7A-25176BABC0F2}"/>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7" name="Foliennummernplatzhalter 6">
            <a:extLst>
              <a:ext uri="{FF2B5EF4-FFF2-40B4-BE49-F238E27FC236}">
                <a16:creationId xmlns:a16="http://schemas.microsoft.com/office/drawing/2014/main" id="{0C8B96F5-B0ED-4D5B-AD4C-3963A56EAB70}"/>
              </a:ext>
            </a:extLst>
          </p:cNvPr>
          <p:cNvSpPr>
            <a:spLocks noGrp="1"/>
          </p:cNvSpPr>
          <p:nvPr>
            <p:ph type="sldNum" sz="quarter" idx="4"/>
          </p:nvPr>
        </p:nvSpPr>
        <p:spPr/>
        <p:txBody>
          <a:bodyPr/>
          <a:lstStyle/>
          <a:p>
            <a:fld id="{40FBDD77-1809-6B4A-B67E-246783C079C6}" type="slidenum">
              <a:rPr lang="de-DE" noProof="0" smtClean="0"/>
              <a:pPr/>
              <a:t>28</a:t>
            </a:fld>
            <a:endParaRPr lang="de-DE" noProof="0"/>
          </a:p>
        </p:txBody>
      </p:sp>
      <p:pic>
        <p:nvPicPr>
          <p:cNvPr id="9" name="Grafik 8">
            <a:extLst>
              <a:ext uri="{FF2B5EF4-FFF2-40B4-BE49-F238E27FC236}">
                <a16:creationId xmlns:a16="http://schemas.microsoft.com/office/drawing/2014/main" id="{530D6199-D85A-448B-A2EA-51318E8CD8D3}"/>
              </a:ext>
            </a:extLst>
          </p:cNvPr>
          <p:cNvPicPr>
            <a:picLocks noChangeAspect="1"/>
          </p:cNvPicPr>
          <p:nvPr/>
        </p:nvPicPr>
        <p:blipFill rotWithShape="1">
          <a:blip r:embed="rId2"/>
          <a:srcRect l="39844" r="20156"/>
          <a:stretch/>
        </p:blipFill>
        <p:spPr>
          <a:xfrm>
            <a:off x="6564630" y="1598050"/>
            <a:ext cx="1950720" cy="3257550"/>
          </a:xfrm>
          <a:prstGeom prst="rect">
            <a:avLst/>
          </a:prstGeom>
        </p:spPr>
      </p:pic>
      <p:sp>
        <p:nvSpPr>
          <p:cNvPr id="10" name="Rechteck 9">
            <a:extLst>
              <a:ext uri="{FF2B5EF4-FFF2-40B4-BE49-F238E27FC236}">
                <a16:creationId xmlns:a16="http://schemas.microsoft.com/office/drawing/2014/main" id="{F29219FA-9DBB-4DF9-AF35-A9F9D9255966}"/>
              </a:ext>
            </a:extLst>
          </p:cNvPr>
          <p:cNvSpPr/>
          <p:nvPr/>
        </p:nvSpPr>
        <p:spPr>
          <a:xfrm>
            <a:off x="6564630" y="4895222"/>
            <a:ext cx="2015490" cy="415498"/>
          </a:xfrm>
          <a:prstGeom prst="rect">
            <a:avLst/>
          </a:prstGeom>
        </p:spPr>
        <p:txBody>
          <a:bodyPr wrap="square">
            <a:spAutoFit/>
          </a:bodyPr>
          <a:lstStyle/>
          <a:p>
            <a:r>
              <a:rPr lang="de-DE" sz="1050" dirty="0" err="1"/>
              <a:t>Zuckerber</a:t>
            </a:r>
            <a:r>
              <a:rPr lang="de-DE" sz="1050" dirty="0"/>
              <a:t> CC BY 2.0 Anthony </a:t>
            </a:r>
            <a:r>
              <a:rPr lang="de-DE" sz="1050" dirty="0" err="1"/>
              <a:t>Quintano</a:t>
            </a:r>
            <a:r>
              <a:rPr lang="de-DE" sz="1050" dirty="0"/>
              <a:t>  via Wikimedia Commons</a:t>
            </a:r>
          </a:p>
        </p:txBody>
      </p:sp>
    </p:spTree>
    <p:extLst>
      <p:ext uri="{BB962C8B-B14F-4D97-AF65-F5344CB8AC3E}">
        <p14:creationId xmlns:p14="http://schemas.microsoft.com/office/powerpoint/2010/main" val="3009613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046FED-2119-41E3-B542-246878AF4935}"/>
              </a:ext>
            </a:extLst>
          </p:cNvPr>
          <p:cNvSpPr>
            <a:spLocks noGrp="1"/>
          </p:cNvSpPr>
          <p:nvPr>
            <p:ph type="title"/>
          </p:nvPr>
        </p:nvSpPr>
        <p:spPr/>
        <p:txBody>
          <a:bodyPr/>
          <a:lstStyle/>
          <a:p>
            <a:r>
              <a:rPr lang="de-DE" dirty="0"/>
              <a:t>Funktion: Evaluation und Forschungskoordination</a:t>
            </a:r>
          </a:p>
        </p:txBody>
      </p:sp>
      <p:sp>
        <p:nvSpPr>
          <p:cNvPr id="3" name="Textplatzhalter 2">
            <a:extLst>
              <a:ext uri="{FF2B5EF4-FFF2-40B4-BE49-F238E27FC236}">
                <a16:creationId xmlns:a16="http://schemas.microsoft.com/office/drawing/2014/main" id="{42A2FC90-EF34-4E77-B0A0-8766C828A59E}"/>
              </a:ext>
            </a:extLst>
          </p:cNvPr>
          <p:cNvSpPr>
            <a:spLocks noGrp="1"/>
          </p:cNvSpPr>
          <p:nvPr>
            <p:ph type="body" sz="quarter" idx="19"/>
          </p:nvPr>
        </p:nvSpPr>
        <p:spPr/>
        <p:txBody>
          <a:bodyPr/>
          <a:lstStyle/>
          <a:p>
            <a:r>
              <a:rPr lang="de-DE" dirty="0"/>
              <a:t>Ab April vorerst unbesetzt</a:t>
            </a:r>
          </a:p>
        </p:txBody>
      </p:sp>
      <p:sp>
        <p:nvSpPr>
          <p:cNvPr id="4" name="Textplatzhalter 3">
            <a:extLst>
              <a:ext uri="{FF2B5EF4-FFF2-40B4-BE49-F238E27FC236}">
                <a16:creationId xmlns:a16="http://schemas.microsoft.com/office/drawing/2014/main" id="{E5769F1B-4472-489F-A07D-C68B972484A2}"/>
              </a:ext>
            </a:extLst>
          </p:cNvPr>
          <p:cNvSpPr>
            <a:spLocks noGrp="1"/>
          </p:cNvSpPr>
          <p:nvPr>
            <p:ph type="body" sz="quarter" idx="20"/>
          </p:nvPr>
        </p:nvSpPr>
        <p:spPr/>
        <p:txBody>
          <a:bodyPr/>
          <a:lstStyle/>
          <a:p>
            <a:r>
              <a:rPr lang="de-DE" sz="1800" dirty="0"/>
              <a:t>Evaluation und Dokumentation des Gesamtprojekts</a:t>
            </a:r>
          </a:p>
          <a:p>
            <a:pPr lvl="1"/>
            <a:r>
              <a:rPr lang="de-DE" sz="1600" dirty="0"/>
              <a:t>Evaluation und Qualitätssicherung (Akkreditierung!) der MicroDegrees</a:t>
            </a:r>
          </a:p>
          <a:p>
            <a:pPr lvl="1"/>
            <a:r>
              <a:rPr lang="de-DE" sz="1600" dirty="0"/>
              <a:t>Evaluation des Innovation</a:t>
            </a:r>
            <a:r>
              <a:rPr lang="de-DE" sz="1600" b="1" dirty="0"/>
              <a:t>hubs</a:t>
            </a:r>
          </a:p>
          <a:p>
            <a:r>
              <a:rPr lang="de-DE" sz="1800" dirty="0"/>
              <a:t>Forschungskoordination</a:t>
            </a:r>
          </a:p>
          <a:p>
            <a:pPr lvl="1"/>
            <a:r>
              <a:rPr lang="de-DE" sz="1600" dirty="0"/>
              <a:t>Identifikation von Publikationsmöglichkeiten, also wo (externer Blick) und was (interner Blick) publiziert werden kann. </a:t>
            </a:r>
          </a:p>
          <a:p>
            <a:pPr lvl="1"/>
            <a:r>
              <a:rPr lang="de-DE" sz="1600" dirty="0"/>
              <a:t>Strategische Planung von höherwertigen Publikationen (Ziel Peer Review), also Datenbasis schaffen, langfristigere Fragestellungen im Blick behalten, etc. </a:t>
            </a:r>
          </a:p>
          <a:p>
            <a:pPr lvl="2"/>
            <a:r>
              <a:rPr lang="de-DE" sz="1400" dirty="0"/>
              <a:t>Team mitnehmen </a:t>
            </a:r>
          </a:p>
          <a:p>
            <a:r>
              <a:rPr lang="de-DE" sz="1800" dirty="0"/>
              <a:t>Robert entwickelt erstmal ein Erhebungsinstrument für alle MicroDegrees</a:t>
            </a:r>
          </a:p>
        </p:txBody>
      </p:sp>
      <p:sp>
        <p:nvSpPr>
          <p:cNvPr id="7" name="Foliennummernplatzhalter 6">
            <a:extLst>
              <a:ext uri="{FF2B5EF4-FFF2-40B4-BE49-F238E27FC236}">
                <a16:creationId xmlns:a16="http://schemas.microsoft.com/office/drawing/2014/main" id="{13D7B457-86F4-4E19-9406-B18C730880B7}"/>
              </a:ext>
            </a:extLst>
          </p:cNvPr>
          <p:cNvSpPr>
            <a:spLocks noGrp="1"/>
          </p:cNvSpPr>
          <p:nvPr>
            <p:ph type="sldNum" sz="quarter" idx="4"/>
          </p:nvPr>
        </p:nvSpPr>
        <p:spPr/>
        <p:txBody>
          <a:bodyPr/>
          <a:lstStyle/>
          <a:p>
            <a:fld id="{40FBDD77-1809-6B4A-B67E-246783C079C6}" type="slidenum">
              <a:rPr lang="de-DE" noProof="0" smtClean="0"/>
              <a:pPr/>
              <a:t>29</a:t>
            </a:fld>
            <a:endParaRPr lang="de-DE" noProof="0"/>
          </a:p>
        </p:txBody>
      </p:sp>
      <p:pic>
        <p:nvPicPr>
          <p:cNvPr id="9" name="Grafik 8">
            <a:extLst>
              <a:ext uri="{FF2B5EF4-FFF2-40B4-BE49-F238E27FC236}">
                <a16:creationId xmlns:a16="http://schemas.microsoft.com/office/drawing/2014/main" id="{E1B614C7-C5CF-4386-B0E1-2669AD4579F1}"/>
              </a:ext>
            </a:extLst>
          </p:cNvPr>
          <p:cNvPicPr>
            <a:picLocks noChangeAspect="1"/>
          </p:cNvPicPr>
          <p:nvPr/>
        </p:nvPicPr>
        <p:blipFill rotWithShape="1">
          <a:blip r:embed="rId2"/>
          <a:srcRect r="44542"/>
          <a:stretch/>
        </p:blipFill>
        <p:spPr>
          <a:xfrm>
            <a:off x="5863651" y="0"/>
            <a:ext cx="3309524" cy="5715000"/>
          </a:xfrm>
          <a:prstGeom prst="rect">
            <a:avLst/>
          </a:prstGeom>
        </p:spPr>
      </p:pic>
      <p:sp>
        <p:nvSpPr>
          <p:cNvPr id="10" name="Rechteck 9">
            <a:extLst>
              <a:ext uri="{FF2B5EF4-FFF2-40B4-BE49-F238E27FC236}">
                <a16:creationId xmlns:a16="http://schemas.microsoft.com/office/drawing/2014/main" id="{E3FBC2BB-A168-4060-897E-67C501DC5FEF}"/>
              </a:ext>
            </a:extLst>
          </p:cNvPr>
          <p:cNvSpPr/>
          <p:nvPr/>
        </p:nvSpPr>
        <p:spPr>
          <a:xfrm>
            <a:off x="6108713" y="5217864"/>
            <a:ext cx="2819400" cy="524503"/>
          </a:xfrm>
          <a:prstGeom prst="rect">
            <a:avLst/>
          </a:prstGeom>
        </p:spPr>
        <p:txBody>
          <a:bodyPr wrap="square">
            <a:spAutoFit/>
          </a:bodyPr>
          <a:lstStyle/>
          <a:p>
            <a:r>
              <a:rPr lang="de-DE" dirty="0" err="1">
                <a:solidFill>
                  <a:schemeClr val="tx2">
                    <a:lumMod val="75000"/>
                  </a:schemeClr>
                </a:solidFill>
              </a:rPr>
              <a:t>eye_tracker</a:t>
            </a:r>
            <a:r>
              <a:rPr lang="de-DE" dirty="0">
                <a:solidFill>
                  <a:schemeClr val="tx2">
                    <a:lumMod val="75000"/>
                  </a:schemeClr>
                </a:solidFill>
              </a:rPr>
              <a:t> </a:t>
            </a:r>
            <a:r>
              <a:rPr lang="de-DE" dirty="0" err="1">
                <a:solidFill>
                  <a:schemeClr val="tx2">
                    <a:lumMod val="75000"/>
                  </a:schemeClr>
                </a:solidFill>
              </a:rPr>
              <a:t>YarbusCC</a:t>
            </a:r>
            <a:r>
              <a:rPr lang="de-DE" dirty="0">
                <a:solidFill>
                  <a:schemeClr val="tx2">
                    <a:lumMod val="75000"/>
                  </a:schemeClr>
                </a:solidFill>
              </a:rPr>
              <a:t> BY-SA 3.0 </a:t>
            </a:r>
            <a:r>
              <a:rPr lang="de-DE" dirty="0" err="1">
                <a:solidFill>
                  <a:schemeClr val="tx2">
                    <a:lumMod val="75000"/>
                  </a:schemeClr>
                </a:solidFill>
              </a:rPr>
              <a:t>Yarbus</a:t>
            </a:r>
            <a:r>
              <a:rPr lang="de-DE" dirty="0">
                <a:solidFill>
                  <a:schemeClr val="tx2">
                    <a:lumMod val="75000"/>
                  </a:schemeClr>
                </a:solidFill>
              </a:rPr>
              <a:t> via Wikimedia Commons</a:t>
            </a:r>
          </a:p>
        </p:txBody>
      </p:sp>
    </p:spTree>
    <p:extLst>
      <p:ext uri="{BB962C8B-B14F-4D97-AF65-F5344CB8AC3E}">
        <p14:creationId xmlns:p14="http://schemas.microsoft.com/office/powerpoint/2010/main" val="928205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Berge1">
            <a:extLst>
              <a:ext uri="{FF2B5EF4-FFF2-40B4-BE49-F238E27FC236}">
                <a16:creationId xmlns:a16="http://schemas.microsoft.com/office/drawing/2014/main" id="{872489FA-B1DD-44F2-97A7-1DCE2D38DD14}"/>
              </a:ext>
            </a:extLst>
          </p:cNvPr>
          <p:cNvGrpSpPr/>
          <p:nvPr/>
        </p:nvGrpSpPr>
        <p:grpSpPr>
          <a:xfrm>
            <a:off x="4333556" y="742519"/>
            <a:ext cx="3576004" cy="2208009"/>
            <a:chOff x="1582736" y="1516380"/>
            <a:chExt cx="3576004" cy="2208009"/>
          </a:xfrm>
        </p:grpSpPr>
        <p:sp>
          <p:nvSpPr>
            <p:cNvPr id="5" name="Gleichschenkliges Dreieck 4">
              <a:extLst>
                <a:ext uri="{FF2B5EF4-FFF2-40B4-BE49-F238E27FC236}">
                  <a16:creationId xmlns:a16="http://schemas.microsoft.com/office/drawing/2014/main" id="{2AA45782-D871-4F15-8D4F-9AAB4856C502}"/>
                </a:ext>
              </a:extLst>
            </p:cNvPr>
            <p:cNvSpPr/>
            <p:nvPr/>
          </p:nvSpPr>
          <p:spPr>
            <a:xfrm>
              <a:off x="1630680" y="2011680"/>
              <a:ext cx="2095500" cy="155448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Gleichschenkliges Dreieck 5">
              <a:extLst>
                <a:ext uri="{FF2B5EF4-FFF2-40B4-BE49-F238E27FC236}">
                  <a16:creationId xmlns:a16="http://schemas.microsoft.com/office/drawing/2014/main" id="{2E657BB4-9268-46DE-BE56-F5BA30B820EC}"/>
                </a:ext>
              </a:extLst>
            </p:cNvPr>
            <p:cNvSpPr/>
            <p:nvPr/>
          </p:nvSpPr>
          <p:spPr>
            <a:xfrm>
              <a:off x="2476500" y="1516380"/>
              <a:ext cx="2095500" cy="2049780"/>
            </a:xfrm>
            <a:prstGeom prst="triangle">
              <a:avLst>
                <a:gd name="adj" fmla="val 3145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279B1C3C-3BE0-4570-ACCF-71E81DA86A99}"/>
                </a:ext>
              </a:extLst>
            </p:cNvPr>
            <p:cNvSpPr/>
            <p:nvPr/>
          </p:nvSpPr>
          <p:spPr>
            <a:xfrm rot="21398401">
              <a:off x="1582736" y="3327694"/>
              <a:ext cx="3203249" cy="332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Bogen 7">
              <a:extLst>
                <a:ext uri="{FF2B5EF4-FFF2-40B4-BE49-F238E27FC236}">
                  <a16:creationId xmlns:a16="http://schemas.microsoft.com/office/drawing/2014/main" id="{0C7099CD-3E17-4BDD-8017-2E254B8D1AB2}"/>
                </a:ext>
              </a:extLst>
            </p:cNvPr>
            <p:cNvSpPr/>
            <p:nvPr/>
          </p:nvSpPr>
          <p:spPr>
            <a:xfrm>
              <a:off x="1722120" y="3213849"/>
              <a:ext cx="3436620" cy="510540"/>
            </a:xfrm>
            <a:prstGeom prst="arc">
              <a:avLst>
                <a:gd name="adj1" fmla="val 10889537"/>
                <a:gd name="adj2" fmla="val 20889611"/>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9" name="Textfeld 8">
            <a:extLst>
              <a:ext uri="{FF2B5EF4-FFF2-40B4-BE49-F238E27FC236}">
                <a16:creationId xmlns:a16="http://schemas.microsoft.com/office/drawing/2014/main" id="{52EAF607-0510-42E2-8B64-0778BE4B27C4}"/>
              </a:ext>
            </a:extLst>
          </p:cNvPr>
          <p:cNvSpPr txBox="1"/>
          <p:nvPr/>
        </p:nvSpPr>
        <p:spPr>
          <a:xfrm>
            <a:off x="4472940" y="2636520"/>
            <a:ext cx="2926080" cy="651079"/>
          </a:xfrm>
          <a:prstGeom prst="rect">
            <a:avLst/>
          </a:prstGeom>
        </p:spPr>
        <p:txBody>
          <a:bodyPr wrap="square" lIns="0" tIns="0" rIns="0" bIns="0" rtlCol="0">
            <a:noAutofit/>
          </a:bodyPr>
          <a:lstStyle/>
          <a:p>
            <a:pPr algn="l">
              <a:lnSpc>
                <a:spcPct val="110000"/>
              </a:lnSpc>
            </a:pPr>
            <a:r>
              <a:rPr lang="de-DE" sz="1400" b="1" dirty="0"/>
              <a:t>Visionen der Hochschuldidaktik 2032</a:t>
            </a:r>
            <a:endParaRPr lang="de-DE" sz="1400" b="1" dirty="0">
              <a:solidFill>
                <a:schemeClr val="tx1"/>
              </a:solidFill>
            </a:endParaRPr>
          </a:p>
        </p:txBody>
      </p:sp>
      <p:grpSp>
        <p:nvGrpSpPr>
          <p:cNvPr id="16" name="!!Berge2">
            <a:extLst>
              <a:ext uri="{FF2B5EF4-FFF2-40B4-BE49-F238E27FC236}">
                <a16:creationId xmlns:a16="http://schemas.microsoft.com/office/drawing/2014/main" id="{58C8C310-8CD7-4E20-A472-C6668CB393F6}"/>
              </a:ext>
            </a:extLst>
          </p:cNvPr>
          <p:cNvGrpSpPr/>
          <p:nvPr/>
        </p:nvGrpSpPr>
        <p:grpSpPr>
          <a:xfrm>
            <a:off x="-31548157" y="-19003846"/>
            <a:ext cx="65565194" cy="40483329"/>
            <a:chOff x="1582736" y="1516380"/>
            <a:chExt cx="3576004" cy="2208009"/>
          </a:xfrm>
          <a:noFill/>
        </p:grpSpPr>
        <p:sp>
          <p:nvSpPr>
            <p:cNvPr id="17" name="Gleichschenkliges Dreieck 16">
              <a:extLst>
                <a:ext uri="{FF2B5EF4-FFF2-40B4-BE49-F238E27FC236}">
                  <a16:creationId xmlns:a16="http://schemas.microsoft.com/office/drawing/2014/main" id="{41F5EFEC-6F4E-4A1A-BCD4-ADFA8989E74B}"/>
                </a:ext>
              </a:extLst>
            </p:cNvPr>
            <p:cNvSpPr/>
            <p:nvPr/>
          </p:nvSpPr>
          <p:spPr>
            <a:xfrm>
              <a:off x="1630680" y="2011680"/>
              <a:ext cx="2095500" cy="1554480"/>
            </a:xfrm>
            <a:prstGeom prst="triangle">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Gleichschenkliges Dreieck 17">
              <a:extLst>
                <a:ext uri="{FF2B5EF4-FFF2-40B4-BE49-F238E27FC236}">
                  <a16:creationId xmlns:a16="http://schemas.microsoft.com/office/drawing/2014/main" id="{3EEFB0A2-47A8-4660-99FE-98C77CDFBFE9}"/>
                </a:ext>
              </a:extLst>
            </p:cNvPr>
            <p:cNvSpPr/>
            <p:nvPr/>
          </p:nvSpPr>
          <p:spPr>
            <a:xfrm>
              <a:off x="2476500" y="1516380"/>
              <a:ext cx="2095500" cy="2049780"/>
            </a:xfrm>
            <a:prstGeom prst="triangle">
              <a:avLst>
                <a:gd name="adj" fmla="val 31455"/>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FCE1244C-D9FB-427D-8442-51F053FDBF0C}"/>
                </a:ext>
              </a:extLst>
            </p:cNvPr>
            <p:cNvSpPr/>
            <p:nvPr/>
          </p:nvSpPr>
          <p:spPr>
            <a:xfrm rot="21398401">
              <a:off x="1582736" y="3327694"/>
              <a:ext cx="3203249" cy="33262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Bogen 19">
              <a:extLst>
                <a:ext uri="{FF2B5EF4-FFF2-40B4-BE49-F238E27FC236}">
                  <a16:creationId xmlns:a16="http://schemas.microsoft.com/office/drawing/2014/main" id="{13CEB062-E139-47D8-89A2-492BC5FD51D2}"/>
                </a:ext>
              </a:extLst>
            </p:cNvPr>
            <p:cNvSpPr/>
            <p:nvPr/>
          </p:nvSpPr>
          <p:spPr>
            <a:xfrm>
              <a:off x="1722120" y="3213849"/>
              <a:ext cx="3436620" cy="510540"/>
            </a:xfrm>
            <a:prstGeom prst="arc">
              <a:avLst>
                <a:gd name="adj1" fmla="val 10889537"/>
                <a:gd name="adj2" fmla="val 20889611"/>
              </a:avLst>
            </a:pr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Tree>
    <p:extLst>
      <p:ext uri="{BB962C8B-B14F-4D97-AF65-F5344CB8AC3E}">
        <p14:creationId xmlns:p14="http://schemas.microsoft.com/office/powerpoint/2010/main" val="2166285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8152EB-E4F4-4D59-8069-DC04E911D0F7}"/>
              </a:ext>
            </a:extLst>
          </p:cNvPr>
          <p:cNvSpPr>
            <a:spLocks noGrp="1"/>
          </p:cNvSpPr>
          <p:nvPr>
            <p:ph type="title"/>
          </p:nvPr>
        </p:nvSpPr>
        <p:spPr/>
        <p:txBody>
          <a:bodyPr/>
          <a:lstStyle/>
          <a:p>
            <a:r>
              <a:rPr lang="de-DE" dirty="0"/>
              <a:t>Funktion: Externes Netzwerk</a:t>
            </a:r>
          </a:p>
        </p:txBody>
      </p:sp>
      <p:sp>
        <p:nvSpPr>
          <p:cNvPr id="3" name="Textplatzhalter 2">
            <a:extLst>
              <a:ext uri="{FF2B5EF4-FFF2-40B4-BE49-F238E27FC236}">
                <a16:creationId xmlns:a16="http://schemas.microsoft.com/office/drawing/2014/main" id="{AC72C094-7C66-4C34-9868-A3629D9B491E}"/>
              </a:ext>
            </a:extLst>
          </p:cNvPr>
          <p:cNvSpPr>
            <a:spLocks noGrp="1"/>
          </p:cNvSpPr>
          <p:nvPr>
            <p:ph type="body" sz="quarter" idx="19"/>
          </p:nvPr>
        </p:nvSpPr>
        <p:spPr/>
        <p:txBody>
          <a:bodyPr/>
          <a:lstStyle/>
          <a:p>
            <a:r>
              <a:rPr lang="de-DE" dirty="0"/>
              <a:t>Kontakt zur Außenwelt, Hochschuldidaktik und mehr</a:t>
            </a:r>
          </a:p>
        </p:txBody>
      </p:sp>
      <p:sp>
        <p:nvSpPr>
          <p:cNvPr id="4" name="Textplatzhalter 3">
            <a:extLst>
              <a:ext uri="{FF2B5EF4-FFF2-40B4-BE49-F238E27FC236}">
                <a16:creationId xmlns:a16="http://schemas.microsoft.com/office/drawing/2014/main" id="{055722BA-C50B-45BF-B715-9C19A951BD56}"/>
              </a:ext>
            </a:extLst>
          </p:cNvPr>
          <p:cNvSpPr>
            <a:spLocks noGrp="1"/>
          </p:cNvSpPr>
          <p:nvPr>
            <p:ph type="body" sz="quarter" idx="20"/>
          </p:nvPr>
        </p:nvSpPr>
        <p:spPr/>
        <p:txBody>
          <a:bodyPr/>
          <a:lstStyle/>
          <a:p>
            <a:r>
              <a:rPr lang="de-DE" dirty="0"/>
              <a:t>Auch Aufgabe von Projektkoordination? </a:t>
            </a:r>
          </a:p>
          <a:p>
            <a:r>
              <a:rPr lang="de-DE" dirty="0"/>
              <a:t>Querschnittsaufgabe? </a:t>
            </a:r>
          </a:p>
          <a:p>
            <a:endParaRPr lang="de-DE" dirty="0"/>
          </a:p>
        </p:txBody>
      </p:sp>
      <p:sp>
        <p:nvSpPr>
          <p:cNvPr id="5" name="Datumsplatzhalter 4">
            <a:extLst>
              <a:ext uri="{FF2B5EF4-FFF2-40B4-BE49-F238E27FC236}">
                <a16:creationId xmlns:a16="http://schemas.microsoft.com/office/drawing/2014/main" id="{F9799719-6156-439C-8682-3BF07EDE03BB}"/>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7" name="Foliennummernplatzhalter 6">
            <a:extLst>
              <a:ext uri="{FF2B5EF4-FFF2-40B4-BE49-F238E27FC236}">
                <a16:creationId xmlns:a16="http://schemas.microsoft.com/office/drawing/2014/main" id="{637F7516-6CA6-4534-9109-ED1571F98929}"/>
              </a:ext>
            </a:extLst>
          </p:cNvPr>
          <p:cNvSpPr>
            <a:spLocks noGrp="1"/>
          </p:cNvSpPr>
          <p:nvPr>
            <p:ph type="sldNum" sz="quarter" idx="4"/>
          </p:nvPr>
        </p:nvSpPr>
        <p:spPr/>
        <p:txBody>
          <a:bodyPr/>
          <a:lstStyle/>
          <a:p>
            <a:fld id="{40FBDD77-1809-6B4A-B67E-246783C079C6}" type="slidenum">
              <a:rPr lang="de-DE" noProof="0" smtClean="0"/>
              <a:pPr/>
              <a:t>30</a:t>
            </a:fld>
            <a:endParaRPr lang="de-DE" noProof="0"/>
          </a:p>
        </p:txBody>
      </p:sp>
    </p:spTree>
    <p:extLst>
      <p:ext uri="{BB962C8B-B14F-4D97-AF65-F5344CB8AC3E}">
        <p14:creationId xmlns:p14="http://schemas.microsoft.com/office/powerpoint/2010/main" val="2172579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7FC7DA-A4FB-4234-81DF-8E5CBE030B53}"/>
              </a:ext>
            </a:extLst>
          </p:cNvPr>
          <p:cNvSpPr>
            <a:spLocks noGrp="1"/>
          </p:cNvSpPr>
          <p:nvPr>
            <p:ph type="title"/>
          </p:nvPr>
        </p:nvSpPr>
        <p:spPr/>
        <p:txBody>
          <a:bodyPr/>
          <a:lstStyle/>
          <a:p>
            <a:r>
              <a:rPr lang="de-DE" dirty="0"/>
              <a:t>Funktion: Zentrumswart</a:t>
            </a:r>
          </a:p>
        </p:txBody>
      </p:sp>
      <p:sp>
        <p:nvSpPr>
          <p:cNvPr id="3" name="Textplatzhalter 2">
            <a:extLst>
              <a:ext uri="{FF2B5EF4-FFF2-40B4-BE49-F238E27FC236}">
                <a16:creationId xmlns:a16="http://schemas.microsoft.com/office/drawing/2014/main" id="{0B31CABC-3D00-41A3-A25F-29668FD25537}"/>
              </a:ext>
            </a:extLst>
          </p:cNvPr>
          <p:cNvSpPr>
            <a:spLocks noGrp="1"/>
          </p:cNvSpPr>
          <p:nvPr>
            <p:ph type="body" sz="quarter" idx="19"/>
          </p:nvPr>
        </p:nvSpPr>
        <p:spPr/>
        <p:txBody>
          <a:bodyPr/>
          <a:lstStyle/>
          <a:p>
            <a:r>
              <a:rPr lang="de-DE" dirty="0"/>
              <a:t>Mischung aus </a:t>
            </a:r>
            <a:r>
              <a:rPr lang="de-DE" dirty="0" err="1"/>
              <a:t>Eventmanager:in</a:t>
            </a:r>
            <a:r>
              <a:rPr lang="de-DE" dirty="0"/>
              <a:t> und </a:t>
            </a:r>
            <a:r>
              <a:rPr lang="de-DE" dirty="0" err="1"/>
              <a:t>Facilitymanager:in</a:t>
            </a:r>
            <a:endParaRPr lang="de-DE" dirty="0"/>
          </a:p>
        </p:txBody>
      </p:sp>
      <p:sp>
        <p:nvSpPr>
          <p:cNvPr id="4" name="Textplatzhalter 3">
            <a:extLst>
              <a:ext uri="{FF2B5EF4-FFF2-40B4-BE49-F238E27FC236}">
                <a16:creationId xmlns:a16="http://schemas.microsoft.com/office/drawing/2014/main" id="{05A5159F-6C3B-4861-AD8B-7883C74E0FAB}"/>
              </a:ext>
            </a:extLst>
          </p:cNvPr>
          <p:cNvSpPr>
            <a:spLocks noGrp="1"/>
          </p:cNvSpPr>
          <p:nvPr>
            <p:ph type="body" sz="quarter" idx="20"/>
          </p:nvPr>
        </p:nvSpPr>
        <p:spPr/>
        <p:txBody>
          <a:bodyPr/>
          <a:lstStyle/>
          <a:p>
            <a:r>
              <a:rPr lang="de-DE" sz="2000" dirty="0"/>
              <a:t>Aufgabenspektrum</a:t>
            </a:r>
          </a:p>
          <a:p>
            <a:pPr lvl="1"/>
            <a:r>
              <a:rPr lang="de-DE" sz="1600" dirty="0"/>
              <a:t>Belegungsplanung</a:t>
            </a:r>
          </a:p>
          <a:p>
            <a:pPr lvl="1"/>
            <a:r>
              <a:rPr lang="de-DE" sz="1600" dirty="0"/>
              <a:t>Eventplanung und –Koordination</a:t>
            </a:r>
          </a:p>
          <a:p>
            <a:pPr lvl="1"/>
            <a:r>
              <a:rPr lang="de-DE" sz="1600" dirty="0"/>
              <a:t>Betreuung von Open-Space Stunden, Werkstätten, … </a:t>
            </a:r>
          </a:p>
          <a:p>
            <a:pPr lvl="1"/>
            <a:r>
              <a:rPr lang="de-DE" sz="1600" dirty="0"/>
              <a:t>Aufsicht im </a:t>
            </a:r>
            <a:r>
              <a:rPr lang="de-DE" sz="1600" dirty="0" err="1"/>
              <a:t>CoWorkingbereich</a:t>
            </a:r>
            <a:endParaRPr lang="de-DE" sz="1600" dirty="0"/>
          </a:p>
          <a:p>
            <a:pPr lvl="1"/>
            <a:r>
              <a:rPr lang="de-DE" sz="1600" dirty="0"/>
              <a:t>Ordnung, Sauberkeit</a:t>
            </a:r>
          </a:p>
          <a:p>
            <a:pPr lvl="1"/>
            <a:r>
              <a:rPr lang="de-DE" sz="1600" dirty="0"/>
              <a:t>Material und mehr </a:t>
            </a:r>
          </a:p>
          <a:p>
            <a:r>
              <a:rPr lang="de-DE" sz="2000" dirty="0"/>
              <a:t>Organisationsideen</a:t>
            </a:r>
          </a:p>
          <a:p>
            <a:pPr lvl="1"/>
            <a:r>
              <a:rPr lang="de-DE" sz="1600" dirty="0"/>
              <a:t>Rotierendes System, jeder für zwei Wochen zuständig, inklusive Organisation von „eigenen“ Events? </a:t>
            </a:r>
          </a:p>
        </p:txBody>
      </p:sp>
      <p:sp>
        <p:nvSpPr>
          <p:cNvPr id="5" name="Datumsplatzhalter 4">
            <a:extLst>
              <a:ext uri="{FF2B5EF4-FFF2-40B4-BE49-F238E27FC236}">
                <a16:creationId xmlns:a16="http://schemas.microsoft.com/office/drawing/2014/main" id="{A72E9DC8-632A-41C9-BF84-1A15DC0390CB}"/>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7" name="Foliennummernplatzhalter 6">
            <a:extLst>
              <a:ext uri="{FF2B5EF4-FFF2-40B4-BE49-F238E27FC236}">
                <a16:creationId xmlns:a16="http://schemas.microsoft.com/office/drawing/2014/main" id="{26B5985A-D55A-442A-9C35-3573D8259439}"/>
              </a:ext>
            </a:extLst>
          </p:cNvPr>
          <p:cNvSpPr>
            <a:spLocks noGrp="1"/>
          </p:cNvSpPr>
          <p:nvPr>
            <p:ph type="sldNum" sz="quarter" idx="4"/>
          </p:nvPr>
        </p:nvSpPr>
        <p:spPr/>
        <p:txBody>
          <a:bodyPr/>
          <a:lstStyle/>
          <a:p>
            <a:fld id="{40FBDD77-1809-6B4A-B67E-246783C079C6}" type="slidenum">
              <a:rPr lang="de-DE" noProof="0" smtClean="0"/>
              <a:pPr/>
              <a:t>31</a:t>
            </a:fld>
            <a:endParaRPr lang="de-DE" noProof="0"/>
          </a:p>
        </p:txBody>
      </p:sp>
      <p:pic>
        <p:nvPicPr>
          <p:cNvPr id="8" name="Grafik 7">
            <a:extLst>
              <a:ext uri="{FF2B5EF4-FFF2-40B4-BE49-F238E27FC236}">
                <a16:creationId xmlns:a16="http://schemas.microsoft.com/office/drawing/2014/main" id="{37252D59-DB8C-40EB-9F52-D203941B50D9}"/>
              </a:ext>
            </a:extLst>
          </p:cNvPr>
          <p:cNvPicPr>
            <a:picLocks noChangeAspect="1"/>
          </p:cNvPicPr>
          <p:nvPr/>
        </p:nvPicPr>
        <p:blipFill>
          <a:blip r:embed="rId2"/>
          <a:stretch>
            <a:fillRect/>
          </a:stretch>
        </p:blipFill>
        <p:spPr>
          <a:xfrm>
            <a:off x="6505409" y="1480626"/>
            <a:ext cx="2381582" cy="3667637"/>
          </a:xfrm>
          <a:prstGeom prst="rect">
            <a:avLst/>
          </a:prstGeom>
        </p:spPr>
      </p:pic>
    </p:spTree>
    <p:extLst>
      <p:ext uri="{BB962C8B-B14F-4D97-AF65-F5344CB8AC3E}">
        <p14:creationId xmlns:p14="http://schemas.microsoft.com/office/powerpoint/2010/main" val="3493624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705BBE-F5D3-4E0A-9375-A955865AB351}"/>
              </a:ext>
            </a:extLst>
          </p:cNvPr>
          <p:cNvSpPr>
            <a:spLocks noGrp="1"/>
          </p:cNvSpPr>
          <p:nvPr>
            <p:ph type="title"/>
          </p:nvPr>
        </p:nvSpPr>
        <p:spPr/>
        <p:txBody>
          <a:bodyPr/>
          <a:lstStyle/>
          <a:p>
            <a:r>
              <a:rPr lang="de-DE" dirty="0"/>
              <a:t>Funktion: Transfer und mehr</a:t>
            </a:r>
          </a:p>
        </p:txBody>
      </p:sp>
      <p:sp>
        <p:nvSpPr>
          <p:cNvPr id="3" name="Textplatzhalter 2">
            <a:extLst>
              <a:ext uri="{FF2B5EF4-FFF2-40B4-BE49-F238E27FC236}">
                <a16:creationId xmlns:a16="http://schemas.microsoft.com/office/drawing/2014/main" id="{3D9EC274-6BE9-4496-8D57-56BE9EE41959}"/>
              </a:ext>
            </a:extLst>
          </p:cNvPr>
          <p:cNvSpPr>
            <a:spLocks noGrp="1"/>
          </p:cNvSpPr>
          <p:nvPr>
            <p:ph type="body" sz="quarter" idx="19"/>
          </p:nvPr>
        </p:nvSpPr>
        <p:spPr/>
        <p:txBody>
          <a:bodyPr/>
          <a:lstStyle/>
          <a:p>
            <a:r>
              <a:rPr lang="de-DE" dirty="0"/>
              <a:t>Fortbildungen für uns, unsere </a:t>
            </a:r>
            <a:r>
              <a:rPr lang="de-DE" dirty="0" err="1"/>
              <a:t>Kund:innen</a:t>
            </a:r>
            <a:r>
              <a:rPr lang="de-DE" dirty="0"/>
              <a:t> und RWU allgemein</a:t>
            </a:r>
          </a:p>
        </p:txBody>
      </p:sp>
      <p:sp>
        <p:nvSpPr>
          <p:cNvPr id="4" name="Textplatzhalter 3">
            <a:extLst>
              <a:ext uri="{FF2B5EF4-FFF2-40B4-BE49-F238E27FC236}">
                <a16:creationId xmlns:a16="http://schemas.microsoft.com/office/drawing/2014/main" id="{E1F1AF38-37EF-44B2-9C53-FA7153F98696}"/>
              </a:ext>
            </a:extLst>
          </p:cNvPr>
          <p:cNvSpPr>
            <a:spLocks noGrp="1"/>
          </p:cNvSpPr>
          <p:nvPr>
            <p:ph type="body" sz="quarter" idx="20"/>
          </p:nvPr>
        </p:nvSpPr>
        <p:spPr/>
        <p:txBody>
          <a:bodyPr/>
          <a:lstStyle/>
          <a:p>
            <a:r>
              <a:rPr lang="de-DE" dirty="0"/>
              <a:t>Martin macht das RWU-HD-Programm. Ist das schon das selbe, wie das SPEND Fortbildungsprogramm? </a:t>
            </a:r>
          </a:p>
          <a:p>
            <a:endParaRPr lang="de-DE" dirty="0"/>
          </a:p>
        </p:txBody>
      </p:sp>
      <p:sp>
        <p:nvSpPr>
          <p:cNvPr id="5" name="Datumsplatzhalter 4">
            <a:extLst>
              <a:ext uri="{FF2B5EF4-FFF2-40B4-BE49-F238E27FC236}">
                <a16:creationId xmlns:a16="http://schemas.microsoft.com/office/drawing/2014/main" id="{9C183046-9BC6-4E3E-B570-2C40D7AC738F}"/>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6" name="Fußzeilenplatzhalter 5">
            <a:extLst>
              <a:ext uri="{FF2B5EF4-FFF2-40B4-BE49-F238E27FC236}">
                <a16:creationId xmlns:a16="http://schemas.microsoft.com/office/drawing/2014/main" id="{08C352A5-A9FA-4A51-BF41-E2EB7DA9E4FA}"/>
              </a:ext>
            </a:extLst>
          </p:cNvPr>
          <p:cNvSpPr>
            <a:spLocks noGrp="1"/>
          </p:cNvSpPr>
          <p:nvPr>
            <p:ph type="ftr" sz="quarter" idx="3"/>
          </p:nvPr>
        </p:nvSpPr>
        <p:spPr/>
        <p:txBody>
          <a:bodyPr/>
          <a:lstStyle/>
          <a:p>
            <a:r>
              <a:rPr lang="de-DE"/>
              <a:t>Titel Vorname Name, Vorlesungsfach, Semester, Thema der Vorlesung</a:t>
            </a:r>
            <a:endParaRPr lang="de-DE" dirty="0"/>
          </a:p>
        </p:txBody>
      </p:sp>
      <p:sp>
        <p:nvSpPr>
          <p:cNvPr id="7" name="Foliennummernplatzhalter 6">
            <a:extLst>
              <a:ext uri="{FF2B5EF4-FFF2-40B4-BE49-F238E27FC236}">
                <a16:creationId xmlns:a16="http://schemas.microsoft.com/office/drawing/2014/main" id="{0B8C3343-603C-49AA-ADEA-10A8CAC89EDD}"/>
              </a:ext>
            </a:extLst>
          </p:cNvPr>
          <p:cNvSpPr>
            <a:spLocks noGrp="1"/>
          </p:cNvSpPr>
          <p:nvPr>
            <p:ph type="sldNum" sz="quarter" idx="4"/>
          </p:nvPr>
        </p:nvSpPr>
        <p:spPr/>
        <p:txBody>
          <a:bodyPr/>
          <a:lstStyle/>
          <a:p>
            <a:fld id="{40FBDD77-1809-6B4A-B67E-246783C079C6}" type="slidenum">
              <a:rPr lang="de-DE" noProof="0" smtClean="0"/>
              <a:pPr/>
              <a:t>32</a:t>
            </a:fld>
            <a:endParaRPr lang="de-DE" noProof="0"/>
          </a:p>
        </p:txBody>
      </p:sp>
    </p:spTree>
    <p:extLst>
      <p:ext uri="{BB962C8B-B14F-4D97-AF65-F5344CB8AC3E}">
        <p14:creationId xmlns:p14="http://schemas.microsoft.com/office/powerpoint/2010/main" val="1993591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DC1A2-1A01-4C3B-A38B-E3722770E0CC}"/>
              </a:ext>
            </a:extLst>
          </p:cNvPr>
          <p:cNvSpPr>
            <a:spLocks noGrp="1"/>
          </p:cNvSpPr>
          <p:nvPr>
            <p:ph type="title"/>
          </p:nvPr>
        </p:nvSpPr>
        <p:spPr/>
        <p:txBody>
          <a:bodyPr/>
          <a:lstStyle/>
          <a:p>
            <a:r>
              <a:rPr lang="de-DE" dirty="0"/>
              <a:t>Rolle Projektleitung</a:t>
            </a:r>
          </a:p>
        </p:txBody>
      </p:sp>
      <p:sp>
        <p:nvSpPr>
          <p:cNvPr id="3" name="Textplatzhalter 2">
            <a:extLst>
              <a:ext uri="{FF2B5EF4-FFF2-40B4-BE49-F238E27FC236}">
                <a16:creationId xmlns:a16="http://schemas.microsoft.com/office/drawing/2014/main" id="{BF57D70D-D15C-4E33-8569-F1C14F1B2328}"/>
              </a:ext>
            </a:extLst>
          </p:cNvPr>
          <p:cNvSpPr>
            <a:spLocks noGrp="1"/>
          </p:cNvSpPr>
          <p:nvPr>
            <p:ph type="body" sz="quarter" idx="19"/>
          </p:nvPr>
        </p:nvSpPr>
        <p:spPr/>
        <p:txBody>
          <a:bodyPr/>
          <a:lstStyle/>
          <a:p>
            <a:r>
              <a:rPr lang="de-DE" dirty="0"/>
              <a:t>Was erwarten wir von der Projektleitung?</a:t>
            </a:r>
            <a:br>
              <a:rPr lang="de-DE" dirty="0"/>
            </a:br>
            <a:r>
              <a:rPr lang="de-DE" dirty="0"/>
              <a:t>Welche Rolle spielt das I3L?  </a:t>
            </a:r>
          </a:p>
        </p:txBody>
      </p:sp>
      <p:sp>
        <p:nvSpPr>
          <p:cNvPr id="4" name="Textplatzhalter 3">
            <a:extLst>
              <a:ext uri="{FF2B5EF4-FFF2-40B4-BE49-F238E27FC236}">
                <a16:creationId xmlns:a16="http://schemas.microsoft.com/office/drawing/2014/main" id="{830A7464-7C01-4B48-BF7C-8E10B9F41349}"/>
              </a:ext>
            </a:extLst>
          </p:cNvPr>
          <p:cNvSpPr>
            <a:spLocks noGrp="1"/>
          </p:cNvSpPr>
          <p:nvPr>
            <p:ph type="body" sz="quarter" idx="20"/>
          </p:nvPr>
        </p:nvSpPr>
        <p:spPr>
          <a:xfrm>
            <a:off x="628650" y="1790701"/>
            <a:ext cx="5486400" cy="3357562"/>
          </a:xfrm>
        </p:spPr>
        <p:txBody>
          <a:bodyPr/>
          <a:lstStyle/>
          <a:p>
            <a:endParaRPr lang="de-DE" dirty="0"/>
          </a:p>
        </p:txBody>
      </p:sp>
      <p:sp>
        <p:nvSpPr>
          <p:cNvPr id="5" name="Datumsplatzhalter 4">
            <a:extLst>
              <a:ext uri="{FF2B5EF4-FFF2-40B4-BE49-F238E27FC236}">
                <a16:creationId xmlns:a16="http://schemas.microsoft.com/office/drawing/2014/main" id="{2B22C289-098F-426F-9350-FC4102F63349}"/>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7" name="Foliennummernplatzhalter 6">
            <a:extLst>
              <a:ext uri="{FF2B5EF4-FFF2-40B4-BE49-F238E27FC236}">
                <a16:creationId xmlns:a16="http://schemas.microsoft.com/office/drawing/2014/main" id="{B21FEC90-07E8-432E-A2BA-3BD0916CD9D8}"/>
              </a:ext>
            </a:extLst>
          </p:cNvPr>
          <p:cNvSpPr>
            <a:spLocks noGrp="1"/>
          </p:cNvSpPr>
          <p:nvPr>
            <p:ph type="sldNum" sz="quarter" idx="4"/>
          </p:nvPr>
        </p:nvSpPr>
        <p:spPr/>
        <p:txBody>
          <a:bodyPr/>
          <a:lstStyle/>
          <a:p>
            <a:fld id="{40FBDD77-1809-6B4A-B67E-246783C079C6}" type="slidenum">
              <a:rPr lang="de-DE" noProof="0" smtClean="0"/>
              <a:pPr/>
              <a:t>33</a:t>
            </a:fld>
            <a:endParaRPr lang="de-DE" noProof="0"/>
          </a:p>
        </p:txBody>
      </p:sp>
      <p:pic>
        <p:nvPicPr>
          <p:cNvPr id="9" name="Grafik 8">
            <a:extLst>
              <a:ext uri="{FF2B5EF4-FFF2-40B4-BE49-F238E27FC236}">
                <a16:creationId xmlns:a16="http://schemas.microsoft.com/office/drawing/2014/main" id="{9E6F65CB-2433-4AE2-B3DF-2CBA7A1CC6F4}"/>
              </a:ext>
            </a:extLst>
          </p:cNvPr>
          <p:cNvPicPr>
            <a:picLocks noChangeAspect="1"/>
          </p:cNvPicPr>
          <p:nvPr/>
        </p:nvPicPr>
        <p:blipFill rotWithShape="1">
          <a:blip r:embed="rId2"/>
          <a:srcRect l="22917" r="25417"/>
          <a:stretch/>
        </p:blipFill>
        <p:spPr>
          <a:xfrm>
            <a:off x="6830139" y="145632"/>
            <a:ext cx="1036685" cy="2006487"/>
          </a:xfrm>
          <a:prstGeom prst="rect">
            <a:avLst/>
          </a:prstGeom>
        </p:spPr>
      </p:pic>
      <p:pic>
        <p:nvPicPr>
          <p:cNvPr id="11" name="Grafik 10">
            <a:extLst>
              <a:ext uri="{FF2B5EF4-FFF2-40B4-BE49-F238E27FC236}">
                <a16:creationId xmlns:a16="http://schemas.microsoft.com/office/drawing/2014/main" id="{29A8FC86-EDC9-4BA8-8A23-AD9E23B56E17}"/>
              </a:ext>
            </a:extLst>
          </p:cNvPr>
          <p:cNvPicPr>
            <a:picLocks noChangeAspect="1"/>
          </p:cNvPicPr>
          <p:nvPr/>
        </p:nvPicPr>
        <p:blipFill rotWithShape="1">
          <a:blip r:embed="rId3"/>
          <a:srcRect l="22501" r="16249"/>
          <a:stretch/>
        </p:blipFill>
        <p:spPr>
          <a:xfrm>
            <a:off x="5539144" y="113770"/>
            <a:ext cx="1248489" cy="2038349"/>
          </a:xfrm>
          <a:prstGeom prst="rect">
            <a:avLst/>
          </a:prstGeom>
        </p:spPr>
      </p:pic>
      <p:pic>
        <p:nvPicPr>
          <p:cNvPr id="12" name="Grafik 11">
            <a:extLst>
              <a:ext uri="{FF2B5EF4-FFF2-40B4-BE49-F238E27FC236}">
                <a16:creationId xmlns:a16="http://schemas.microsoft.com/office/drawing/2014/main" id="{7B478940-E3C3-43BD-86F6-245A9DD9C0AF}"/>
              </a:ext>
            </a:extLst>
          </p:cNvPr>
          <p:cNvPicPr>
            <a:picLocks noChangeAspect="1"/>
          </p:cNvPicPr>
          <p:nvPr/>
        </p:nvPicPr>
        <p:blipFill>
          <a:blip r:embed="rId4"/>
          <a:stretch>
            <a:fillRect/>
          </a:stretch>
        </p:blipFill>
        <p:spPr>
          <a:xfrm>
            <a:off x="7976255" y="145632"/>
            <a:ext cx="1003047" cy="1206918"/>
          </a:xfrm>
          <a:prstGeom prst="rect">
            <a:avLst/>
          </a:prstGeom>
        </p:spPr>
      </p:pic>
    </p:spTree>
    <p:extLst>
      <p:ext uri="{BB962C8B-B14F-4D97-AF65-F5344CB8AC3E}">
        <p14:creationId xmlns:p14="http://schemas.microsoft.com/office/powerpoint/2010/main" val="723271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A1F084-F25D-4242-BD73-CBE0181F4156}"/>
              </a:ext>
            </a:extLst>
          </p:cNvPr>
          <p:cNvSpPr>
            <a:spLocks noGrp="1"/>
          </p:cNvSpPr>
          <p:nvPr>
            <p:ph type="title"/>
          </p:nvPr>
        </p:nvSpPr>
        <p:spPr/>
        <p:txBody>
          <a:bodyPr/>
          <a:lstStyle/>
          <a:p>
            <a:r>
              <a:rPr lang="de-DE" dirty="0"/>
              <a:t>Rolle Aufsichtsrat, Beratergremium oder Rechtfertigungstruppe</a:t>
            </a:r>
          </a:p>
        </p:txBody>
      </p:sp>
      <p:sp>
        <p:nvSpPr>
          <p:cNvPr id="3" name="Textplatzhalter 2">
            <a:extLst>
              <a:ext uri="{FF2B5EF4-FFF2-40B4-BE49-F238E27FC236}">
                <a16:creationId xmlns:a16="http://schemas.microsoft.com/office/drawing/2014/main" id="{64C5AFF3-3D35-4395-A9F4-C7DDCA438F86}"/>
              </a:ext>
            </a:extLst>
          </p:cNvPr>
          <p:cNvSpPr>
            <a:spLocks noGrp="1"/>
          </p:cNvSpPr>
          <p:nvPr>
            <p:ph type="body" sz="quarter" idx="19"/>
          </p:nvPr>
        </p:nvSpPr>
        <p:spPr/>
        <p:txBody>
          <a:bodyPr/>
          <a:lstStyle/>
          <a:p>
            <a:r>
              <a:rPr lang="de-DE" dirty="0"/>
              <a:t>Der E-Learning-Arbeitskreis mit neuer Macht… </a:t>
            </a:r>
          </a:p>
        </p:txBody>
      </p:sp>
      <p:sp>
        <p:nvSpPr>
          <p:cNvPr id="4" name="Textplatzhalter 3">
            <a:extLst>
              <a:ext uri="{FF2B5EF4-FFF2-40B4-BE49-F238E27FC236}">
                <a16:creationId xmlns:a16="http://schemas.microsoft.com/office/drawing/2014/main" id="{F2134E05-8A0E-4BD3-8359-5C81568B9520}"/>
              </a:ext>
            </a:extLst>
          </p:cNvPr>
          <p:cNvSpPr>
            <a:spLocks noGrp="1"/>
          </p:cNvSpPr>
          <p:nvPr>
            <p:ph type="body" sz="quarter" idx="20"/>
          </p:nvPr>
        </p:nvSpPr>
        <p:spPr/>
        <p:txBody>
          <a:bodyPr/>
          <a:lstStyle/>
          <a:p>
            <a:r>
              <a:rPr lang="de-DE" dirty="0"/>
              <a:t>Mögliche Funktionen</a:t>
            </a:r>
          </a:p>
          <a:p>
            <a:pPr lvl="1"/>
            <a:r>
              <a:rPr lang="de-DE" dirty="0"/>
              <a:t>Im Rahmen der </a:t>
            </a:r>
            <a:r>
              <a:rPr lang="de-DE" dirty="0" err="1"/>
              <a:t>SelbstEvaluation</a:t>
            </a:r>
            <a:r>
              <a:rPr lang="de-DE" dirty="0"/>
              <a:t> als „Kommission“</a:t>
            </a:r>
          </a:p>
          <a:p>
            <a:pPr lvl="1"/>
            <a:r>
              <a:rPr lang="de-DE" dirty="0"/>
              <a:t>Im Rahmen der Akkreditierung der MicroDegrees als „Kommission“ </a:t>
            </a:r>
          </a:p>
          <a:p>
            <a:pPr lvl="1"/>
            <a:r>
              <a:rPr lang="de-DE" dirty="0"/>
              <a:t> Auswahl von Förderfähigen MicroDegrees </a:t>
            </a:r>
            <a:br>
              <a:rPr lang="de-DE" dirty="0"/>
            </a:br>
            <a:r>
              <a:rPr lang="de-DE" sz="1800" dirty="0"/>
              <a:t>(Wenn die Nachfrage unsere Kapazitäten übersteigen) </a:t>
            </a:r>
          </a:p>
          <a:p>
            <a:pPr lvl="1"/>
            <a:endParaRPr lang="de-DE" sz="1800" dirty="0"/>
          </a:p>
          <a:p>
            <a:pPr lvl="1"/>
            <a:endParaRPr lang="de-DE" sz="1800" dirty="0"/>
          </a:p>
        </p:txBody>
      </p:sp>
      <p:sp>
        <p:nvSpPr>
          <p:cNvPr id="5" name="Datumsplatzhalter 4">
            <a:extLst>
              <a:ext uri="{FF2B5EF4-FFF2-40B4-BE49-F238E27FC236}">
                <a16:creationId xmlns:a16="http://schemas.microsoft.com/office/drawing/2014/main" id="{A1DF0096-AB47-4C1E-9D20-45CD7E960BA6}"/>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7" name="Foliennummernplatzhalter 6">
            <a:extLst>
              <a:ext uri="{FF2B5EF4-FFF2-40B4-BE49-F238E27FC236}">
                <a16:creationId xmlns:a16="http://schemas.microsoft.com/office/drawing/2014/main" id="{14C5C50F-540C-4973-A51F-8D581CF8DAEE}"/>
              </a:ext>
            </a:extLst>
          </p:cNvPr>
          <p:cNvSpPr>
            <a:spLocks noGrp="1"/>
          </p:cNvSpPr>
          <p:nvPr>
            <p:ph type="sldNum" sz="quarter" idx="4"/>
          </p:nvPr>
        </p:nvSpPr>
        <p:spPr/>
        <p:txBody>
          <a:bodyPr/>
          <a:lstStyle/>
          <a:p>
            <a:fld id="{40FBDD77-1809-6B4A-B67E-246783C079C6}" type="slidenum">
              <a:rPr lang="de-DE" noProof="0" smtClean="0"/>
              <a:pPr/>
              <a:t>34</a:t>
            </a:fld>
            <a:endParaRPr lang="de-DE" noProof="0"/>
          </a:p>
        </p:txBody>
      </p:sp>
      <p:pic>
        <p:nvPicPr>
          <p:cNvPr id="9" name="Grafik 8">
            <a:extLst>
              <a:ext uri="{FF2B5EF4-FFF2-40B4-BE49-F238E27FC236}">
                <a16:creationId xmlns:a16="http://schemas.microsoft.com/office/drawing/2014/main" id="{3B2F9BAE-1127-4EFB-B42B-B4B9FEF810E8}"/>
              </a:ext>
            </a:extLst>
          </p:cNvPr>
          <p:cNvPicPr>
            <a:picLocks noChangeAspect="1"/>
          </p:cNvPicPr>
          <p:nvPr/>
        </p:nvPicPr>
        <p:blipFill rotWithShape="1">
          <a:blip r:embed="rId2"/>
          <a:srcRect l="23783"/>
          <a:stretch/>
        </p:blipFill>
        <p:spPr>
          <a:xfrm>
            <a:off x="6144224" y="1520825"/>
            <a:ext cx="1714500" cy="2249488"/>
          </a:xfrm>
          <a:prstGeom prst="rect">
            <a:avLst/>
          </a:prstGeom>
        </p:spPr>
      </p:pic>
    </p:spTree>
    <p:extLst>
      <p:ext uri="{BB962C8B-B14F-4D97-AF65-F5344CB8AC3E}">
        <p14:creationId xmlns:p14="http://schemas.microsoft.com/office/powerpoint/2010/main" val="4245279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9BB7E87-6F6E-470C-9EE5-3ED9B9CAE5B0}"/>
              </a:ext>
            </a:extLst>
          </p:cNvPr>
          <p:cNvSpPr>
            <a:spLocks noGrp="1"/>
          </p:cNvSpPr>
          <p:nvPr>
            <p:ph type="title"/>
          </p:nvPr>
        </p:nvSpPr>
        <p:spPr/>
        <p:txBody>
          <a:bodyPr/>
          <a:lstStyle/>
          <a:p>
            <a:r>
              <a:rPr lang="de-DE" sz="4400" dirty="0"/>
              <a:t>E</a:t>
            </a:r>
            <a:r>
              <a:rPr lang="de-DE" sz="2400" dirty="0"/>
              <a:t>inrichtungen</a:t>
            </a:r>
            <a:endParaRPr lang="de-DE" dirty="0"/>
          </a:p>
        </p:txBody>
      </p:sp>
      <p:sp>
        <p:nvSpPr>
          <p:cNvPr id="2" name="Textplatzhalter 1">
            <a:extLst>
              <a:ext uri="{FF2B5EF4-FFF2-40B4-BE49-F238E27FC236}">
                <a16:creationId xmlns:a16="http://schemas.microsoft.com/office/drawing/2014/main" id="{622F0E66-C6FD-4DF9-96EF-5263754FF0D9}"/>
              </a:ext>
            </a:extLst>
          </p:cNvPr>
          <p:cNvSpPr>
            <a:spLocks noGrp="1"/>
          </p:cNvSpPr>
          <p:nvPr>
            <p:ph type="body" sz="quarter" idx="19"/>
          </p:nvPr>
        </p:nvSpPr>
        <p:spPr/>
        <p:txBody>
          <a:bodyPr/>
          <a:lstStyle/>
          <a:p>
            <a:endParaRPr lang="de-DE"/>
          </a:p>
        </p:txBody>
      </p:sp>
      <p:sp>
        <p:nvSpPr>
          <p:cNvPr id="7" name="Foliennummernplatzhalter 6">
            <a:extLst>
              <a:ext uri="{FF2B5EF4-FFF2-40B4-BE49-F238E27FC236}">
                <a16:creationId xmlns:a16="http://schemas.microsoft.com/office/drawing/2014/main" id="{DC06D865-8227-4B5B-8AE4-F2D35E5E5746}"/>
              </a:ext>
            </a:extLst>
          </p:cNvPr>
          <p:cNvSpPr>
            <a:spLocks noGrp="1"/>
          </p:cNvSpPr>
          <p:nvPr>
            <p:ph type="sldNum" sz="quarter" idx="4"/>
          </p:nvPr>
        </p:nvSpPr>
        <p:spPr/>
        <p:txBody>
          <a:bodyPr/>
          <a:lstStyle/>
          <a:p>
            <a:fld id="{40FBDD77-1809-6B4A-B67E-246783C079C6}" type="slidenum">
              <a:rPr lang="de-DE" noProof="0" smtClean="0"/>
              <a:pPr/>
              <a:t>35</a:t>
            </a:fld>
            <a:endParaRPr lang="de-DE" noProof="0"/>
          </a:p>
        </p:txBody>
      </p:sp>
      <p:sp>
        <p:nvSpPr>
          <p:cNvPr id="10" name="!!MD1">
            <a:extLst>
              <a:ext uri="{FF2B5EF4-FFF2-40B4-BE49-F238E27FC236}">
                <a16:creationId xmlns:a16="http://schemas.microsoft.com/office/drawing/2014/main" id="{8F8CCBB8-DE50-4A64-BD32-1B7933223A7B}"/>
              </a:ext>
            </a:extLst>
          </p:cNvPr>
          <p:cNvSpPr/>
          <p:nvPr/>
        </p:nvSpPr>
        <p:spPr>
          <a:xfrm>
            <a:off x="6787773" y="2123372"/>
            <a:ext cx="45719" cy="623353"/>
          </a:xfrm>
          <a:prstGeom prst="ellipse">
            <a:avLst/>
          </a:prstGeom>
          <a:solidFill>
            <a:schemeClr val="tx2">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1" name="!!MD2">
            <a:extLst>
              <a:ext uri="{FF2B5EF4-FFF2-40B4-BE49-F238E27FC236}">
                <a16:creationId xmlns:a16="http://schemas.microsoft.com/office/drawing/2014/main" id="{71644E9F-BADB-4665-98DA-6A470055A49C}"/>
              </a:ext>
            </a:extLst>
          </p:cNvPr>
          <p:cNvSpPr/>
          <p:nvPr/>
        </p:nvSpPr>
        <p:spPr>
          <a:xfrm>
            <a:off x="6793999" y="2774766"/>
            <a:ext cx="45719" cy="623353"/>
          </a:xfrm>
          <a:prstGeom prst="ellipse">
            <a:avLst/>
          </a:prstGeom>
          <a:solidFill>
            <a:schemeClr val="tx2">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2" name="!!MD3">
            <a:extLst>
              <a:ext uri="{FF2B5EF4-FFF2-40B4-BE49-F238E27FC236}">
                <a16:creationId xmlns:a16="http://schemas.microsoft.com/office/drawing/2014/main" id="{F0806534-87E1-458E-83B3-07554BC321AF}"/>
              </a:ext>
            </a:extLst>
          </p:cNvPr>
          <p:cNvSpPr/>
          <p:nvPr/>
        </p:nvSpPr>
        <p:spPr>
          <a:xfrm>
            <a:off x="6794882" y="3437867"/>
            <a:ext cx="45719" cy="623353"/>
          </a:xfrm>
          <a:prstGeom prst="ellipse">
            <a:avLst/>
          </a:prstGeom>
          <a:solidFill>
            <a:schemeClr val="tx2">
              <a:lumMod val="7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3" name="!!Form1">
            <a:extLst>
              <a:ext uri="{FF2B5EF4-FFF2-40B4-BE49-F238E27FC236}">
                <a16:creationId xmlns:a16="http://schemas.microsoft.com/office/drawing/2014/main" id="{905D82DD-71B9-4738-ABE7-9FF0C01C3D62}"/>
              </a:ext>
            </a:extLst>
          </p:cNvPr>
          <p:cNvSpPr/>
          <p:nvPr/>
        </p:nvSpPr>
        <p:spPr>
          <a:xfrm>
            <a:off x="3686675" y="1463111"/>
            <a:ext cx="3181350" cy="3181350"/>
          </a:xfrm>
          <a:prstGeom prst="roundRect">
            <a:avLst>
              <a:gd name="adj" fmla="val 828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grpSp>
        <p:nvGrpSpPr>
          <p:cNvPr id="14" name="!!ZEntrale">
            <a:extLst>
              <a:ext uri="{FF2B5EF4-FFF2-40B4-BE49-F238E27FC236}">
                <a16:creationId xmlns:a16="http://schemas.microsoft.com/office/drawing/2014/main" id="{4D768D67-8117-4F7C-BCFD-A8382C55473E}"/>
              </a:ext>
            </a:extLst>
          </p:cNvPr>
          <p:cNvGrpSpPr/>
          <p:nvPr/>
        </p:nvGrpSpPr>
        <p:grpSpPr>
          <a:xfrm>
            <a:off x="4307276" y="2310009"/>
            <a:ext cx="1916134" cy="638175"/>
            <a:chOff x="3970316" y="2419350"/>
            <a:chExt cx="1916134" cy="638175"/>
          </a:xfrm>
        </p:grpSpPr>
        <p:sp>
          <p:nvSpPr>
            <p:cNvPr id="15" name="SPENDMICRO">
              <a:extLst>
                <a:ext uri="{FF2B5EF4-FFF2-40B4-BE49-F238E27FC236}">
                  <a16:creationId xmlns:a16="http://schemas.microsoft.com/office/drawing/2014/main" id="{674981EF-672A-488D-92D0-DBBDE72646E8}"/>
                </a:ext>
              </a:extLst>
            </p:cNvPr>
            <p:cNvSpPr txBox="1"/>
            <p:nvPr/>
          </p:nvSpPr>
          <p:spPr>
            <a:xfrm>
              <a:off x="4343400" y="2419350"/>
              <a:ext cx="1543050" cy="638175"/>
            </a:xfrm>
            <a:prstGeom prst="rect">
              <a:avLst/>
            </a:prstGeom>
          </p:spPr>
          <p:txBody>
            <a:bodyPr wrap="square" lIns="0" tIns="0" rIns="0" bIns="0" rtlCol="0">
              <a:noAutofit/>
            </a:bodyPr>
            <a:lstStyle/>
            <a:p>
              <a:pPr>
                <a:lnSpc>
                  <a:spcPct val="110000"/>
                </a:lnSpc>
              </a:pPr>
              <a:r>
                <a:rPr lang="de-DE" sz="4000" b="1" dirty="0">
                  <a:solidFill>
                    <a:schemeClr val="bg1"/>
                  </a:solidFill>
                </a:rPr>
                <a:t>SPEND</a:t>
              </a:r>
              <a:endParaRPr lang="de-DE" sz="2000" dirty="0">
                <a:solidFill>
                  <a:schemeClr val="bg1"/>
                </a:solidFill>
              </a:endParaRPr>
            </a:p>
          </p:txBody>
        </p:sp>
        <p:pic>
          <p:nvPicPr>
            <p:cNvPr id="16" name="Grafik 15">
              <a:extLst>
                <a:ext uri="{FF2B5EF4-FFF2-40B4-BE49-F238E27FC236}">
                  <a16:creationId xmlns:a16="http://schemas.microsoft.com/office/drawing/2014/main" id="{18A18103-03CA-4E8B-98F0-CA73C5B30F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70316" y="2552699"/>
              <a:ext cx="379423" cy="379423"/>
            </a:xfrm>
            <a:prstGeom prst="rect">
              <a:avLst/>
            </a:prstGeom>
          </p:spPr>
        </p:pic>
      </p:grpSp>
      <p:sp>
        <p:nvSpPr>
          <p:cNvPr id="17" name="Textfeld 16">
            <a:extLst>
              <a:ext uri="{FF2B5EF4-FFF2-40B4-BE49-F238E27FC236}">
                <a16:creationId xmlns:a16="http://schemas.microsoft.com/office/drawing/2014/main" id="{2A4F6B2C-07ED-41CB-8E04-68B4F9644775}"/>
              </a:ext>
            </a:extLst>
          </p:cNvPr>
          <p:cNvSpPr txBox="1"/>
          <p:nvPr/>
        </p:nvSpPr>
        <p:spPr>
          <a:xfrm>
            <a:off x="4408093" y="2849778"/>
            <a:ext cx="2352675" cy="1116003"/>
          </a:xfrm>
          <a:prstGeom prst="rect">
            <a:avLst/>
          </a:prstGeom>
        </p:spPr>
        <p:txBody>
          <a:bodyPr wrap="square" lIns="0" tIns="0" rIns="0" bIns="0" rtlCol="0">
            <a:noAutofit/>
          </a:bodyPr>
          <a:lstStyle/>
          <a:p>
            <a:pPr algn="l">
              <a:lnSpc>
                <a:spcPct val="110000"/>
              </a:lnSpc>
            </a:pPr>
            <a:r>
              <a:rPr lang="de-DE" sz="2000" dirty="0" err="1">
                <a:solidFill>
                  <a:schemeClr val="bg1"/>
                </a:solidFill>
              </a:rPr>
              <a:t>Social</a:t>
            </a:r>
            <a:r>
              <a:rPr lang="de-DE" sz="2000" dirty="0">
                <a:solidFill>
                  <a:schemeClr val="bg1"/>
                </a:solidFill>
              </a:rPr>
              <a:t> </a:t>
            </a:r>
            <a:r>
              <a:rPr lang="de-DE" sz="2000" dirty="0" err="1">
                <a:solidFill>
                  <a:schemeClr val="bg1"/>
                </a:solidFill>
              </a:rPr>
              <a:t>Personalized</a:t>
            </a:r>
            <a:r>
              <a:rPr lang="de-DE" sz="2000" dirty="0">
                <a:solidFill>
                  <a:schemeClr val="bg1"/>
                </a:solidFill>
              </a:rPr>
              <a:t> Embedded </a:t>
            </a:r>
            <a:r>
              <a:rPr lang="de-DE" sz="2000" b="1" dirty="0">
                <a:solidFill>
                  <a:schemeClr val="bg1"/>
                </a:solidFill>
              </a:rPr>
              <a:t>New Degrees</a:t>
            </a:r>
          </a:p>
        </p:txBody>
      </p:sp>
      <p:sp>
        <p:nvSpPr>
          <p:cNvPr id="18" name="!!Form81">
            <a:extLst>
              <a:ext uri="{FF2B5EF4-FFF2-40B4-BE49-F238E27FC236}">
                <a16:creationId xmlns:a16="http://schemas.microsoft.com/office/drawing/2014/main" id="{45C7EE76-49D5-42B7-B075-C4370D17C45B}"/>
              </a:ext>
            </a:extLst>
          </p:cNvPr>
          <p:cNvSpPr/>
          <p:nvPr/>
        </p:nvSpPr>
        <p:spPr>
          <a:xfrm flipH="1">
            <a:off x="3674666" y="1462285"/>
            <a:ext cx="457200" cy="1062000"/>
          </a:xfrm>
          <a:prstGeom prst="round1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orm82">
            <a:extLst>
              <a:ext uri="{FF2B5EF4-FFF2-40B4-BE49-F238E27FC236}">
                <a16:creationId xmlns:a16="http://schemas.microsoft.com/office/drawing/2014/main" id="{E47992AB-027E-4A66-A4C2-DDC9DF3C0ED8}"/>
              </a:ext>
            </a:extLst>
          </p:cNvPr>
          <p:cNvSpPr/>
          <p:nvPr/>
        </p:nvSpPr>
        <p:spPr>
          <a:xfrm rot="16200000" flipH="1">
            <a:off x="1624951" y="2834033"/>
            <a:ext cx="1746000" cy="3267830"/>
          </a:xfrm>
          <a:prstGeom prst="round1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204F5198-540A-48AB-AE2F-CD9ED56E9D18}"/>
              </a:ext>
            </a:extLst>
          </p:cNvPr>
          <p:cNvSpPr txBox="1"/>
          <p:nvPr/>
        </p:nvSpPr>
        <p:spPr>
          <a:xfrm>
            <a:off x="1004143" y="3581635"/>
            <a:ext cx="3181351" cy="1712739"/>
          </a:xfrm>
          <a:prstGeom prst="rect">
            <a:avLst/>
          </a:prstGeom>
        </p:spPr>
        <p:txBody>
          <a:bodyPr wrap="square" lIns="0" tIns="0" rIns="0" bIns="0" rtlCol="0">
            <a:noAutofit/>
          </a:bodyPr>
          <a:lstStyle/>
          <a:p>
            <a:pPr marL="266700">
              <a:spcAft>
                <a:spcPts val="600"/>
              </a:spcAft>
            </a:pPr>
            <a:r>
              <a:rPr lang="de-DE" sz="2800" b="1" dirty="0">
                <a:solidFill>
                  <a:schemeClr val="bg1"/>
                </a:solidFill>
              </a:rPr>
              <a:t>E</a:t>
            </a:r>
            <a:r>
              <a:rPr lang="de-DE" sz="2000" b="1" dirty="0">
                <a:solidFill>
                  <a:schemeClr val="bg1"/>
                </a:solidFill>
              </a:rPr>
              <a:t>inrichtungen</a:t>
            </a:r>
          </a:p>
          <a:p>
            <a:pPr marL="609600" indent="-342900">
              <a:spcAft>
                <a:spcPts val="600"/>
              </a:spcAft>
              <a:buFont typeface="Arial" panose="020B0604020202020204" pitchFamily="34" charset="0"/>
              <a:buChar char="•"/>
            </a:pPr>
            <a:r>
              <a:rPr lang="de-DE" sz="2000" b="1" dirty="0" err="1">
                <a:solidFill>
                  <a:schemeClr val="bg1"/>
                </a:solidFill>
              </a:rPr>
              <a:t>Innozentrum</a:t>
            </a:r>
            <a:endParaRPr lang="de-DE" sz="2000" b="1" dirty="0">
              <a:solidFill>
                <a:schemeClr val="bg1"/>
              </a:solidFill>
            </a:endParaRPr>
          </a:p>
          <a:p>
            <a:pPr marL="609600" indent="-342900">
              <a:spcAft>
                <a:spcPts val="600"/>
              </a:spcAft>
              <a:buFont typeface="Arial" panose="020B0604020202020204" pitchFamily="34" charset="0"/>
              <a:buChar char="•"/>
            </a:pPr>
            <a:r>
              <a:rPr lang="de-DE" sz="2000" b="1" dirty="0">
                <a:solidFill>
                  <a:schemeClr val="bg1"/>
                </a:solidFill>
              </a:rPr>
              <a:t>Konzepte</a:t>
            </a:r>
            <a:br>
              <a:rPr lang="de-DE" sz="2000" b="1" dirty="0">
                <a:solidFill>
                  <a:schemeClr val="bg1"/>
                </a:solidFill>
              </a:rPr>
            </a:br>
            <a:endParaRPr lang="de-DE" sz="2000" dirty="0">
              <a:solidFill>
                <a:schemeClr val="bg1"/>
              </a:solidFill>
            </a:endParaRPr>
          </a:p>
        </p:txBody>
      </p:sp>
      <p:sp>
        <p:nvSpPr>
          <p:cNvPr id="21" name="!!Form83">
            <a:extLst>
              <a:ext uri="{FF2B5EF4-FFF2-40B4-BE49-F238E27FC236}">
                <a16:creationId xmlns:a16="http://schemas.microsoft.com/office/drawing/2014/main" id="{8DCC0B0B-1019-4D30-9964-725EE2645BAA}"/>
              </a:ext>
            </a:extLst>
          </p:cNvPr>
          <p:cNvSpPr/>
          <p:nvPr/>
        </p:nvSpPr>
        <p:spPr>
          <a:xfrm flipH="1">
            <a:off x="3674667" y="2495711"/>
            <a:ext cx="457200" cy="1086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544701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33AF0E1-8F21-4020-A42E-DD34CC47C50F}"/>
              </a:ext>
            </a:extLst>
          </p:cNvPr>
          <p:cNvSpPr>
            <a:spLocks noGrp="1"/>
          </p:cNvSpPr>
          <p:nvPr>
            <p:ph idx="1"/>
          </p:nvPr>
        </p:nvSpPr>
        <p:spPr>
          <a:xfrm>
            <a:off x="628650" y="1237687"/>
            <a:ext cx="7886700" cy="3627438"/>
          </a:xfrm>
        </p:spPr>
        <p:txBody>
          <a:bodyPr anchor="t"/>
          <a:lstStyle/>
          <a:p>
            <a:pPr marL="342900" indent="-342900" algn="l">
              <a:lnSpc>
                <a:spcPct val="100000"/>
              </a:lnSpc>
              <a:spcBef>
                <a:spcPts val="0"/>
              </a:spcBef>
              <a:spcAft>
                <a:spcPts val="300"/>
              </a:spcAft>
              <a:buFont typeface="Arial" panose="020B0604020202020204" pitchFamily="34" charset="0"/>
              <a:buChar char="•"/>
            </a:pPr>
            <a:r>
              <a:rPr lang="de-DE" sz="1800" b="1" dirty="0" err="1">
                <a:solidFill>
                  <a:schemeClr val="tx1"/>
                </a:solidFill>
              </a:rPr>
              <a:t>InnovationHub</a:t>
            </a:r>
            <a:r>
              <a:rPr lang="de-DE" sz="1800" b="1" dirty="0">
                <a:solidFill>
                  <a:schemeClr val="tx1"/>
                </a:solidFill>
              </a:rPr>
              <a:t>: </a:t>
            </a:r>
          </a:p>
          <a:p>
            <a:pPr marL="630900" lvl="1" indent="-342900">
              <a:lnSpc>
                <a:spcPct val="100000"/>
              </a:lnSpc>
              <a:spcBef>
                <a:spcPts val="0"/>
              </a:spcBef>
              <a:spcAft>
                <a:spcPts val="300"/>
              </a:spcAft>
            </a:pPr>
            <a:r>
              <a:rPr lang="de-DE" sz="1800" dirty="0"/>
              <a:t>POL, agile Gruppenarbeiten</a:t>
            </a:r>
          </a:p>
          <a:p>
            <a:pPr marL="630900" lvl="1" indent="-342900">
              <a:lnSpc>
                <a:spcPct val="100000"/>
              </a:lnSpc>
              <a:spcBef>
                <a:spcPts val="0"/>
              </a:spcBef>
              <a:spcAft>
                <a:spcPts val="300"/>
              </a:spcAft>
            </a:pPr>
            <a:r>
              <a:rPr lang="de-DE" sz="1800" dirty="0"/>
              <a:t>Digitale Präsenzlehre – was auch immer das bedeuten mag</a:t>
            </a:r>
          </a:p>
          <a:p>
            <a:pPr marL="630900" lvl="1" indent="-342900">
              <a:lnSpc>
                <a:spcPct val="100000"/>
              </a:lnSpc>
              <a:spcBef>
                <a:spcPts val="0"/>
              </a:spcBef>
              <a:spcAft>
                <a:spcPts val="300"/>
              </a:spcAft>
            </a:pPr>
            <a:r>
              <a:rPr lang="de-DE" sz="1800" dirty="0" err="1"/>
              <a:t>OpenSpace</a:t>
            </a:r>
            <a:r>
              <a:rPr lang="de-DE" sz="1800" dirty="0"/>
              <a:t>, Lern- und Lehrwerkstatt, </a:t>
            </a:r>
            <a:r>
              <a:rPr lang="de-DE" sz="1800" dirty="0" err="1"/>
              <a:t>CoWorking</a:t>
            </a:r>
            <a:r>
              <a:rPr lang="de-DE" sz="1800" dirty="0"/>
              <a:t>, (agile) Lerngruppen</a:t>
            </a:r>
          </a:p>
          <a:p>
            <a:pPr marL="342900" indent="-342900" algn="l">
              <a:lnSpc>
                <a:spcPct val="100000"/>
              </a:lnSpc>
              <a:spcBef>
                <a:spcPts val="0"/>
              </a:spcBef>
              <a:spcAft>
                <a:spcPts val="300"/>
              </a:spcAft>
              <a:buFont typeface="Arial" panose="020B0604020202020204" pitchFamily="34" charset="0"/>
              <a:buChar char="•"/>
            </a:pPr>
            <a:r>
              <a:rPr lang="de-DE" sz="1800" b="1" dirty="0">
                <a:solidFill>
                  <a:schemeClr val="tx1"/>
                </a:solidFill>
              </a:rPr>
              <a:t>Immersive Learning Lab</a:t>
            </a:r>
          </a:p>
          <a:p>
            <a:pPr marL="630900" lvl="1" indent="-342900">
              <a:lnSpc>
                <a:spcPct val="100000"/>
              </a:lnSpc>
              <a:spcBef>
                <a:spcPts val="0"/>
              </a:spcBef>
              <a:spcAft>
                <a:spcPts val="300"/>
              </a:spcAft>
            </a:pPr>
            <a:r>
              <a:rPr lang="de-DE" sz="1800" dirty="0"/>
              <a:t>Pup-Up im </a:t>
            </a:r>
            <a:r>
              <a:rPr lang="de-DE" sz="1800" dirty="0" err="1"/>
              <a:t>InnovationHub</a:t>
            </a:r>
            <a:endParaRPr lang="de-DE" sz="1800" dirty="0"/>
          </a:p>
          <a:p>
            <a:pPr marL="630900" lvl="1" indent="-342900">
              <a:lnSpc>
                <a:spcPct val="100000"/>
              </a:lnSpc>
              <a:spcBef>
                <a:spcPts val="0"/>
              </a:spcBef>
              <a:spcAft>
                <a:spcPts val="300"/>
              </a:spcAft>
            </a:pPr>
            <a:r>
              <a:rPr lang="de-DE" sz="1800" dirty="0"/>
              <a:t>Möglichkeiten im Studio</a:t>
            </a:r>
          </a:p>
          <a:p>
            <a:pPr marL="342900" indent="-342900" algn="l">
              <a:lnSpc>
                <a:spcPct val="100000"/>
              </a:lnSpc>
              <a:spcBef>
                <a:spcPts val="0"/>
              </a:spcBef>
              <a:spcAft>
                <a:spcPts val="300"/>
              </a:spcAft>
              <a:buFont typeface="Arial" panose="020B0604020202020204" pitchFamily="34" charset="0"/>
              <a:buChar char="•"/>
            </a:pPr>
            <a:r>
              <a:rPr lang="de-DE" sz="1800" b="1" dirty="0">
                <a:solidFill>
                  <a:schemeClr val="tx1"/>
                </a:solidFill>
              </a:rPr>
              <a:t>Studio </a:t>
            </a:r>
          </a:p>
          <a:p>
            <a:pPr marL="630900" lvl="1" indent="-342900">
              <a:lnSpc>
                <a:spcPct val="100000"/>
              </a:lnSpc>
              <a:spcBef>
                <a:spcPts val="0"/>
              </a:spcBef>
              <a:spcAft>
                <a:spcPts val="300"/>
              </a:spcAft>
            </a:pPr>
            <a:r>
              <a:rPr lang="de-DE" sz="1800" dirty="0"/>
              <a:t>Lehr-Lern-Filme aller Art. Auch für studentische Lehr-Film-Produktion  als Methode</a:t>
            </a:r>
          </a:p>
          <a:p>
            <a:pPr marL="342900" indent="-342900" algn="l">
              <a:lnSpc>
                <a:spcPct val="100000"/>
              </a:lnSpc>
              <a:spcBef>
                <a:spcPts val="0"/>
              </a:spcBef>
              <a:spcAft>
                <a:spcPts val="300"/>
              </a:spcAft>
              <a:buFont typeface="Arial" panose="020B0604020202020204" pitchFamily="34" charset="0"/>
              <a:buChar char="•"/>
            </a:pPr>
            <a:r>
              <a:rPr lang="de-DE" sz="1800" b="1" dirty="0" err="1">
                <a:solidFill>
                  <a:schemeClr val="tx1"/>
                </a:solidFill>
              </a:rPr>
              <a:t>CoWorking</a:t>
            </a:r>
            <a:r>
              <a:rPr lang="de-DE" sz="1800" b="1" dirty="0">
                <a:solidFill>
                  <a:schemeClr val="tx1"/>
                </a:solidFill>
              </a:rPr>
              <a:t> Flur</a:t>
            </a:r>
          </a:p>
          <a:p>
            <a:pPr marL="630900" lvl="1" indent="-342900">
              <a:lnSpc>
                <a:spcPct val="100000"/>
              </a:lnSpc>
              <a:spcBef>
                <a:spcPts val="0"/>
              </a:spcBef>
              <a:spcAft>
                <a:spcPts val="300"/>
              </a:spcAft>
            </a:pPr>
            <a:r>
              <a:rPr lang="de-DE" sz="1800" dirty="0"/>
              <a:t>Freie Plätze</a:t>
            </a:r>
          </a:p>
          <a:p>
            <a:pPr marL="630900" lvl="1" indent="-342900">
              <a:lnSpc>
                <a:spcPct val="100000"/>
              </a:lnSpc>
              <a:spcBef>
                <a:spcPts val="0"/>
              </a:spcBef>
              <a:spcAft>
                <a:spcPts val="300"/>
              </a:spcAft>
            </a:pPr>
            <a:r>
              <a:rPr lang="de-DE" sz="1800" dirty="0"/>
              <a:t>Lernwerkstatt, Schreibwerkstatt, Beratung, Mini-Events</a:t>
            </a:r>
          </a:p>
          <a:p>
            <a:pPr marL="630900" lvl="1" indent="-342900">
              <a:lnSpc>
                <a:spcPct val="100000"/>
              </a:lnSpc>
              <a:spcBef>
                <a:spcPts val="0"/>
              </a:spcBef>
              <a:spcAft>
                <a:spcPts val="300"/>
              </a:spcAft>
            </a:pPr>
            <a:r>
              <a:rPr lang="de-DE" sz="1800" dirty="0" err="1"/>
              <a:t>AusweichPlätze</a:t>
            </a:r>
            <a:r>
              <a:rPr lang="de-DE" sz="1800" dirty="0"/>
              <a:t> für Gruppen aus dem </a:t>
            </a:r>
            <a:r>
              <a:rPr lang="de-DE" sz="1800" dirty="0" err="1"/>
              <a:t>InnoHub</a:t>
            </a:r>
            <a:endParaRPr lang="de-DE" sz="1800" dirty="0"/>
          </a:p>
        </p:txBody>
      </p:sp>
      <p:sp>
        <p:nvSpPr>
          <p:cNvPr id="3" name="Titel 2">
            <a:extLst>
              <a:ext uri="{FF2B5EF4-FFF2-40B4-BE49-F238E27FC236}">
                <a16:creationId xmlns:a16="http://schemas.microsoft.com/office/drawing/2014/main" id="{7C69F540-FE9C-4ED9-90FD-5ED6E235973F}"/>
              </a:ext>
            </a:extLst>
          </p:cNvPr>
          <p:cNvSpPr>
            <a:spLocks noGrp="1"/>
          </p:cNvSpPr>
          <p:nvPr>
            <p:ph type="title"/>
          </p:nvPr>
        </p:nvSpPr>
        <p:spPr/>
        <p:txBody>
          <a:bodyPr/>
          <a:lstStyle/>
          <a:p>
            <a:r>
              <a:rPr lang="de-DE" dirty="0"/>
              <a:t>Infrastruktur für alle</a:t>
            </a:r>
          </a:p>
        </p:txBody>
      </p:sp>
      <p:sp>
        <p:nvSpPr>
          <p:cNvPr id="5" name="Datumsplatzhalter 4">
            <a:extLst>
              <a:ext uri="{FF2B5EF4-FFF2-40B4-BE49-F238E27FC236}">
                <a16:creationId xmlns:a16="http://schemas.microsoft.com/office/drawing/2014/main" id="{65B6D118-FF5B-4D53-8006-A28F1E042707}"/>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7" name="Foliennummernplatzhalter 6">
            <a:extLst>
              <a:ext uri="{FF2B5EF4-FFF2-40B4-BE49-F238E27FC236}">
                <a16:creationId xmlns:a16="http://schemas.microsoft.com/office/drawing/2014/main" id="{A432784A-FAAE-4BC1-8E6A-B5CDB396A553}"/>
              </a:ext>
            </a:extLst>
          </p:cNvPr>
          <p:cNvSpPr>
            <a:spLocks noGrp="1"/>
          </p:cNvSpPr>
          <p:nvPr>
            <p:ph type="sldNum" sz="quarter" idx="4"/>
          </p:nvPr>
        </p:nvSpPr>
        <p:spPr/>
        <p:txBody>
          <a:bodyPr/>
          <a:lstStyle/>
          <a:p>
            <a:fld id="{40FBDD77-1809-6B4A-B67E-246783C079C6}" type="slidenum">
              <a:rPr lang="de-DE" noProof="0" smtClean="0"/>
              <a:pPr/>
              <a:t>36</a:t>
            </a:fld>
            <a:endParaRPr lang="de-DE" noProof="0"/>
          </a:p>
        </p:txBody>
      </p:sp>
    </p:spTree>
    <p:extLst>
      <p:ext uri="{BB962C8B-B14F-4D97-AF65-F5344CB8AC3E}">
        <p14:creationId xmlns:p14="http://schemas.microsoft.com/office/powerpoint/2010/main" val="1923322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9553607-2D5F-4395-8D1C-EF90D73F6688}"/>
              </a:ext>
            </a:extLst>
          </p:cNvPr>
          <p:cNvSpPr>
            <a:spLocks noGrp="1"/>
          </p:cNvSpPr>
          <p:nvPr>
            <p:ph idx="1"/>
          </p:nvPr>
        </p:nvSpPr>
        <p:spPr/>
        <p:txBody>
          <a:bodyPr/>
          <a:lstStyle/>
          <a:p>
            <a:pPr marL="342900" indent="-342900" algn="l">
              <a:buFont typeface="Arial" panose="020B0604020202020204" pitchFamily="34" charset="0"/>
              <a:buChar char="•"/>
            </a:pPr>
            <a:r>
              <a:rPr lang="de-DE" dirty="0">
                <a:solidFill>
                  <a:schemeClr val="tx1"/>
                </a:solidFill>
              </a:rPr>
              <a:t>Konzept/Standards für MicroDegrees</a:t>
            </a:r>
          </a:p>
          <a:p>
            <a:pPr marL="342900" indent="-342900" algn="l">
              <a:buFont typeface="Arial" panose="020B0604020202020204" pitchFamily="34" charset="0"/>
              <a:buChar char="•"/>
            </a:pPr>
            <a:r>
              <a:rPr lang="de-DE" dirty="0">
                <a:solidFill>
                  <a:schemeClr val="tx1"/>
                </a:solidFill>
              </a:rPr>
              <a:t>Bausteinkasten für MicroDegrees</a:t>
            </a:r>
          </a:p>
          <a:p>
            <a:pPr marL="630900" lvl="1" indent="-342900"/>
            <a:r>
              <a:rPr lang="de-DE" dirty="0">
                <a:solidFill>
                  <a:schemeClr val="tx1"/>
                </a:solidFill>
              </a:rPr>
              <a:t>Design Patterns aus anderen Degrees abgeleitet geben einen Rahmen für Ent</a:t>
            </a:r>
            <a:r>
              <a:rPr lang="de-DE" dirty="0"/>
              <a:t>wicklung neuer Degrees. </a:t>
            </a:r>
          </a:p>
          <a:p>
            <a:pPr marL="342900" indent="-342900" algn="l">
              <a:buFont typeface="Arial" panose="020B0604020202020204" pitchFamily="34" charset="0"/>
              <a:buChar char="•"/>
            </a:pPr>
            <a:endParaRPr lang="de-DE" dirty="0">
              <a:solidFill>
                <a:schemeClr val="tx1"/>
              </a:solidFill>
            </a:endParaRPr>
          </a:p>
          <a:p>
            <a:pPr marL="342900" indent="-342900"/>
            <a:endParaRPr lang="de-DE" dirty="0">
              <a:solidFill>
                <a:schemeClr val="tx1"/>
              </a:solidFill>
            </a:endParaRPr>
          </a:p>
        </p:txBody>
      </p:sp>
      <p:sp>
        <p:nvSpPr>
          <p:cNvPr id="3" name="Titel 2">
            <a:extLst>
              <a:ext uri="{FF2B5EF4-FFF2-40B4-BE49-F238E27FC236}">
                <a16:creationId xmlns:a16="http://schemas.microsoft.com/office/drawing/2014/main" id="{B84F7CB4-015F-458A-AA75-4657D4BB7F17}"/>
              </a:ext>
            </a:extLst>
          </p:cNvPr>
          <p:cNvSpPr>
            <a:spLocks noGrp="1"/>
          </p:cNvSpPr>
          <p:nvPr>
            <p:ph type="title"/>
          </p:nvPr>
        </p:nvSpPr>
        <p:spPr/>
        <p:txBody>
          <a:bodyPr/>
          <a:lstStyle/>
          <a:p>
            <a:r>
              <a:rPr lang="de-DE" dirty="0"/>
              <a:t>Konzeptuelle Infrastruktur</a:t>
            </a:r>
          </a:p>
        </p:txBody>
      </p:sp>
      <p:sp>
        <p:nvSpPr>
          <p:cNvPr id="4" name="Textplatzhalter 3">
            <a:extLst>
              <a:ext uri="{FF2B5EF4-FFF2-40B4-BE49-F238E27FC236}">
                <a16:creationId xmlns:a16="http://schemas.microsoft.com/office/drawing/2014/main" id="{9465CA15-A942-4E23-A295-475A8F12B6D2}"/>
              </a:ext>
            </a:extLst>
          </p:cNvPr>
          <p:cNvSpPr>
            <a:spLocks noGrp="1"/>
          </p:cNvSpPr>
          <p:nvPr>
            <p:ph type="body" sz="quarter" idx="19"/>
          </p:nvPr>
        </p:nvSpPr>
        <p:spPr/>
        <p:txBody>
          <a:bodyPr/>
          <a:lstStyle/>
          <a:p>
            <a:r>
              <a:rPr lang="de-DE" dirty="0"/>
              <a:t>Von der Definition bis zu einem Baukastenmodell werden wir MDs für die RWU </a:t>
            </a:r>
            <a:r>
              <a:rPr lang="de-DE" dirty="0" err="1"/>
              <a:t>aufabreiten</a:t>
            </a:r>
            <a:r>
              <a:rPr lang="de-DE" dirty="0"/>
              <a:t>. </a:t>
            </a:r>
          </a:p>
        </p:txBody>
      </p:sp>
      <p:sp>
        <p:nvSpPr>
          <p:cNvPr id="5" name="Datumsplatzhalter 4">
            <a:extLst>
              <a:ext uri="{FF2B5EF4-FFF2-40B4-BE49-F238E27FC236}">
                <a16:creationId xmlns:a16="http://schemas.microsoft.com/office/drawing/2014/main" id="{79711BA6-CC94-4A29-8E2C-EB2A9F9A64EF}"/>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7" name="Foliennummernplatzhalter 6">
            <a:extLst>
              <a:ext uri="{FF2B5EF4-FFF2-40B4-BE49-F238E27FC236}">
                <a16:creationId xmlns:a16="http://schemas.microsoft.com/office/drawing/2014/main" id="{252F5235-4D0D-4DC8-83BF-F5B07B41CDBC}"/>
              </a:ext>
            </a:extLst>
          </p:cNvPr>
          <p:cNvSpPr>
            <a:spLocks noGrp="1"/>
          </p:cNvSpPr>
          <p:nvPr>
            <p:ph type="sldNum" sz="quarter" idx="4"/>
          </p:nvPr>
        </p:nvSpPr>
        <p:spPr/>
        <p:txBody>
          <a:bodyPr/>
          <a:lstStyle/>
          <a:p>
            <a:fld id="{40FBDD77-1809-6B4A-B67E-246783C079C6}" type="slidenum">
              <a:rPr lang="de-DE" noProof="0" smtClean="0"/>
              <a:pPr/>
              <a:t>37</a:t>
            </a:fld>
            <a:endParaRPr lang="de-DE" noProof="0"/>
          </a:p>
        </p:txBody>
      </p:sp>
    </p:spTree>
    <p:extLst>
      <p:ext uri="{BB962C8B-B14F-4D97-AF65-F5344CB8AC3E}">
        <p14:creationId xmlns:p14="http://schemas.microsoft.com/office/powerpoint/2010/main" val="3818460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888E08F-A589-4067-B200-5EF6BD4D5AC7}"/>
              </a:ext>
            </a:extLst>
          </p:cNvPr>
          <p:cNvSpPr>
            <a:spLocks noGrp="1"/>
          </p:cNvSpPr>
          <p:nvPr>
            <p:ph type="sldNum" sz="quarter" idx="4"/>
          </p:nvPr>
        </p:nvSpPr>
        <p:spPr/>
        <p:txBody>
          <a:bodyPr/>
          <a:lstStyle/>
          <a:p>
            <a:fld id="{40FBDD77-1809-6B4A-B67E-246783C079C6}" type="slidenum">
              <a:rPr lang="de-DE" noProof="0" smtClean="0"/>
              <a:pPr/>
              <a:t>38</a:t>
            </a:fld>
            <a:endParaRPr lang="de-DE" noProof="0"/>
          </a:p>
        </p:txBody>
      </p:sp>
      <p:sp>
        <p:nvSpPr>
          <p:cNvPr id="7" name="!!Form1">
            <a:extLst>
              <a:ext uri="{FF2B5EF4-FFF2-40B4-BE49-F238E27FC236}">
                <a16:creationId xmlns:a16="http://schemas.microsoft.com/office/drawing/2014/main" id="{CEEEB4DE-B313-487C-8871-AA74158D0564}"/>
              </a:ext>
            </a:extLst>
          </p:cNvPr>
          <p:cNvSpPr/>
          <p:nvPr/>
        </p:nvSpPr>
        <p:spPr>
          <a:xfrm>
            <a:off x="2981325" y="1266827"/>
            <a:ext cx="3181350" cy="3168850"/>
          </a:xfrm>
          <a:prstGeom prst="roundRect">
            <a:avLst>
              <a:gd name="adj" fmla="val 828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890BBBDE-F67A-411A-8A77-B492E5B60E89}"/>
                  </a:ext>
                </a:extLst>
              </p:cNvPr>
              <p:cNvGraphicFramePr>
                <a:graphicFrameLocks noChangeAspect="1"/>
              </p:cNvGraphicFramePr>
              <p:nvPr>
                <p:extLst/>
              </p:nvPr>
            </p:nvGraphicFramePr>
            <p:xfrm>
              <a:off x="3214330" y="2316096"/>
              <a:ext cx="2964524" cy="849135"/>
            </p:xfrm>
            <a:graphic>
              <a:graphicData uri="http://schemas.microsoft.com/office/powerpoint/2016/slidezoom">
                <pslz:sldZm>
                  <pslz:sldZmObj sldId="530" cId="2726474130">
                    <pslz:zmPr id="{B39D85CE-1A1B-416E-B0C5-4254073C733A}" returnToParent="0" imageType="cover" transitionDur="1000">
                      <p166:blipFill xmlns:p166="http://schemas.microsoft.com/office/powerpoint/2016/6/main">
                        <a:blip r:embed="rId2"/>
                        <a:stretch>
                          <a:fillRect/>
                        </a:stretch>
                      </p166:blipFill>
                      <p166:spPr xmlns:p166="http://schemas.microsoft.com/office/powerpoint/2016/6/main">
                        <a:xfrm>
                          <a:off x="0" y="0"/>
                          <a:ext cx="2964524" cy="849135"/>
                        </a:xfrm>
                        <a:prstGeom prst="rect">
                          <a:avLst/>
                        </a:prstGeom>
                        <a:ln w="3175">
                          <a:noFill/>
                        </a:ln>
                      </p166:spPr>
                    </pslz:zmPr>
                  </pslz:sldZmObj>
                </pslz:sldZm>
              </a:graphicData>
            </a:graphic>
          </p:graphicFrame>
        </mc:Choice>
        <mc:Fallback xmlns="">
          <p:pic>
            <p:nvPicPr>
              <p:cNvPr id="5" name="Folienzoom 4">
                <a:hlinkClick r:id="rId3" action="ppaction://hlinksldjump"/>
                <a:extLst>
                  <a:ext uri="{FF2B5EF4-FFF2-40B4-BE49-F238E27FC236}">
                    <a16:creationId xmlns:a16="http://schemas.microsoft.com/office/drawing/2014/main" id="{890BBBDE-F67A-411A-8A77-B492E5B60E89}"/>
                  </a:ext>
                </a:extLst>
              </p:cNvPr>
              <p:cNvPicPr>
                <a:picLocks noGrp="1" noRot="1" noChangeAspect="1" noMove="1" noResize="1" noEditPoints="1" noAdjustHandles="1" noChangeArrowheads="1" noChangeShapeType="1"/>
              </p:cNvPicPr>
              <p:nvPr/>
            </p:nvPicPr>
            <p:blipFill>
              <a:blip r:embed="rId4"/>
              <a:stretch>
                <a:fillRect/>
              </a:stretch>
            </p:blipFill>
            <p:spPr>
              <a:xfrm>
                <a:off x="3214330" y="2316096"/>
                <a:ext cx="2964524" cy="849135"/>
              </a:xfrm>
              <a:prstGeom prst="rect">
                <a:avLst/>
              </a:prstGeom>
              <a:ln w="3175">
                <a:noFill/>
              </a:ln>
            </p:spPr>
          </p:pic>
        </mc:Fallback>
      </mc:AlternateContent>
      <p:sp>
        <p:nvSpPr>
          <p:cNvPr id="23" name="Textfeld 22">
            <a:extLst>
              <a:ext uri="{FF2B5EF4-FFF2-40B4-BE49-F238E27FC236}">
                <a16:creationId xmlns:a16="http://schemas.microsoft.com/office/drawing/2014/main" id="{C30368F6-9DA4-4020-84C2-EB439E60D653}"/>
              </a:ext>
            </a:extLst>
          </p:cNvPr>
          <p:cNvSpPr txBox="1"/>
          <p:nvPr/>
        </p:nvSpPr>
        <p:spPr>
          <a:xfrm>
            <a:off x="1167555" y="3790978"/>
            <a:ext cx="1627992" cy="438131"/>
          </a:xfrm>
          <a:prstGeom prst="rect">
            <a:avLst/>
          </a:prstGeom>
        </p:spPr>
        <p:txBody>
          <a:bodyPr wrap="square" lIns="0" tIns="0" rIns="0" bIns="0" rtlCol="0">
            <a:noAutofit/>
          </a:bodyPr>
          <a:lstStyle/>
          <a:p>
            <a:pPr algn="l">
              <a:lnSpc>
                <a:spcPct val="110000"/>
              </a:lnSpc>
            </a:pPr>
            <a:r>
              <a:rPr lang="de-DE" sz="2000" dirty="0">
                <a:solidFill>
                  <a:schemeClr val="bg1"/>
                </a:solidFill>
              </a:rPr>
              <a:t>Einrichtungen</a:t>
            </a:r>
          </a:p>
        </p:txBody>
      </p:sp>
      <p:sp>
        <p:nvSpPr>
          <p:cNvPr id="14" name="!!Form81">
            <a:extLst>
              <a:ext uri="{FF2B5EF4-FFF2-40B4-BE49-F238E27FC236}">
                <a16:creationId xmlns:a16="http://schemas.microsoft.com/office/drawing/2014/main" id="{CB91679C-C45F-469F-A6B6-456FF57D8B2A}"/>
              </a:ext>
            </a:extLst>
          </p:cNvPr>
          <p:cNvSpPr/>
          <p:nvPr/>
        </p:nvSpPr>
        <p:spPr>
          <a:xfrm flipH="1">
            <a:off x="1030156" y="1266825"/>
            <a:ext cx="2384423" cy="1062001"/>
          </a:xfrm>
          <a:prstGeom prst="round1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b="1" dirty="0"/>
              <a:t>S</a:t>
            </a:r>
            <a:r>
              <a:rPr lang="de-DE" sz="2000" b="1" dirty="0"/>
              <a:t>truktureller Rahmen</a:t>
            </a:r>
          </a:p>
        </p:txBody>
      </p:sp>
      <p:sp>
        <p:nvSpPr>
          <p:cNvPr id="16" name="!!Form82">
            <a:extLst>
              <a:ext uri="{FF2B5EF4-FFF2-40B4-BE49-F238E27FC236}">
                <a16:creationId xmlns:a16="http://schemas.microsoft.com/office/drawing/2014/main" id="{9B508C96-5F91-4EEA-8E18-F4B58172B6B2}"/>
              </a:ext>
            </a:extLst>
          </p:cNvPr>
          <p:cNvSpPr/>
          <p:nvPr/>
        </p:nvSpPr>
        <p:spPr>
          <a:xfrm rot="16200000" flipH="1">
            <a:off x="1691366" y="2724962"/>
            <a:ext cx="1062001" cy="2384423"/>
          </a:xfrm>
          <a:prstGeom prst="round1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feld 24">
            <a:extLst>
              <a:ext uri="{FF2B5EF4-FFF2-40B4-BE49-F238E27FC236}">
                <a16:creationId xmlns:a16="http://schemas.microsoft.com/office/drawing/2014/main" id="{9826F77D-6F0B-4078-BB7A-5A1CAA7A5D31}"/>
              </a:ext>
            </a:extLst>
          </p:cNvPr>
          <p:cNvSpPr txBox="1"/>
          <p:nvPr/>
        </p:nvSpPr>
        <p:spPr>
          <a:xfrm>
            <a:off x="1325523" y="3702232"/>
            <a:ext cx="1627992" cy="438131"/>
          </a:xfrm>
          <a:prstGeom prst="rect">
            <a:avLst/>
          </a:prstGeom>
        </p:spPr>
        <p:txBody>
          <a:bodyPr wrap="square" lIns="0" tIns="0" rIns="0" bIns="0" rtlCol="0">
            <a:noAutofit/>
          </a:bodyPr>
          <a:lstStyle/>
          <a:p>
            <a:pPr algn="l">
              <a:lnSpc>
                <a:spcPct val="110000"/>
              </a:lnSpc>
            </a:pPr>
            <a:r>
              <a:rPr lang="de-DE" sz="2800" b="1" dirty="0">
                <a:solidFill>
                  <a:schemeClr val="bg1"/>
                </a:solidFill>
              </a:rPr>
              <a:t>E</a:t>
            </a:r>
            <a:r>
              <a:rPr lang="de-DE" sz="2000" b="1" dirty="0">
                <a:solidFill>
                  <a:schemeClr val="bg1"/>
                </a:solidFill>
              </a:rPr>
              <a:t>inrichtungen</a:t>
            </a:r>
          </a:p>
        </p:txBody>
      </p:sp>
      <p:sp>
        <p:nvSpPr>
          <p:cNvPr id="18" name="!!Form2">
            <a:extLst>
              <a:ext uri="{FF2B5EF4-FFF2-40B4-BE49-F238E27FC236}">
                <a16:creationId xmlns:a16="http://schemas.microsoft.com/office/drawing/2014/main" id="{6CC8BCC5-17C0-435A-AD7F-2E1120BC922C}"/>
              </a:ext>
            </a:extLst>
          </p:cNvPr>
          <p:cNvSpPr/>
          <p:nvPr/>
        </p:nvSpPr>
        <p:spPr>
          <a:xfrm rot="5400000">
            <a:off x="5510318" y="1791234"/>
            <a:ext cx="3181350" cy="2132536"/>
          </a:xfrm>
          <a:prstGeom prst="round2SameRect">
            <a:avLst>
              <a:gd name="adj1" fmla="val 25080"/>
              <a:gd name="adj2" fmla="val 609"/>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orm1">
            <a:extLst>
              <a:ext uri="{FF2B5EF4-FFF2-40B4-BE49-F238E27FC236}">
                <a16:creationId xmlns:a16="http://schemas.microsoft.com/office/drawing/2014/main" id="{45E03EDB-216E-4296-B1BF-B7D5B28CCCAD}"/>
              </a:ext>
            </a:extLst>
          </p:cNvPr>
          <p:cNvSpPr/>
          <p:nvPr/>
        </p:nvSpPr>
        <p:spPr>
          <a:xfrm>
            <a:off x="5938838" y="1797825"/>
            <a:ext cx="2037606" cy="2119331"/>
          </a:xfrm>
          <a:prstGeom prst="roundRect">
            <a:avLst>
              <a:gd name="adj" fmla="val 828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t>Studium</a:t>
            </a:r>
            <a:br>
              <a:rPr lang="de-DE" sz="1600" b="1" dirty="0"/>
            </a:br>
            <a:r>
              <a:rPr lang="de-DE" sz="1600" b="1" dirty="0"/>
              <a:t>Digitale</a:t>
            </a:r>
            <a:endParaRPr lang="de-DE" sz="1600" dirty="0"/>
          </a:p>
        </p:txBody>
      </p:sp>
      <p:sp>
        <p:nvSpPr>
          <p:cNvPr id="21" name="!!Form83">
            <a:extLst>
              <a:ext uri="{FF2B5EF4-FFF2-40B4-BE49-F238E27FC236}">
                <a16:creationId xmlns:a16="http://schemas.microsoft.com/office/drawing/2014/main" id="{DBB24E03-918B-4F1C-BC2F-9AE6BB15D500}"/>
              </a:ext>
            </a:extLst>
          </p:cNvPr>
          <p:cNvSpPr/>
          <p:nvPr/>
        </p:nvSpPr>
        <p:spPr>
          <a:xfrm flipH="1">
            <a:off x="1031609" y="2321956"/>
            <a:ext cx="2382970" cy="1086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4" name="Textfeld 23">
            <a:extLst>
              <a:ext uri="{FF2B5EF4-FFF2-40B4-BE49-F238E27FC236}">
                <a16:creationId xmlns:a16="http://schemas.microsoft.com/office/drawing/2014/main" id="{08CA3EC3-1101-4F27-820B-9C6FB3BC2647}"/>
              </a:ext>
            </a:extLst>
          </p:cNvPr>
          <p:cNvSpPr txBox="1"/>
          <p:nvPr/>
        </p:nvSpPr>
        <p:spPr>
          <a:xfrm>
            <a:off x="1313011" y="2438264"/>
            <a:ext cx="2017384" cy="1023937"/>
          </a:xfrm>
          <a:prstGeom prst="rect">
            <a:avLst/>
          </a:prstGeom>
        </p:spPr>
        <p:txBody>
          <a:bodyPr wrap="square" lIns="0" tIns="0" rIns="0" bIns="0" rtlCol="0">
            <a:noAutofit/>
          </a:bodyPr>
          <a:lstStyle/>
          <a:p>
            <a:pPr algn="l">
              <a:lnSpc>
                <a:spcPct val="110000"/>
              </a:lnSpc>
            </a:pPr>
            <a:r>
              <a:rPr lang="de-DE" sz="2800" b="1" dirty="0">
                <a:solidFill>
                  <a:schemeClr val="tx2"/>
                </a:solidFill>
              </a:rPr>
              <a:t>P</a:t>
            </a:r>
            <a:r>
              <a:rPr lang="de-DE" sz="2000" b="1" dirty="0">
                <a:solidFill>
                  <a:schemeClr val="tx2"/>
                </a:solidFill>
              </a:rPr>
              <a:t>ersönliche Unterstützung</a:t>
            </a:r>
          </a:p>
        </p:txBody>
      </p:sp>
      <p:pic>
        <p:nvPicPr>
          <p:cNvPr id="29" name="Grafik 28">
            <a:extLst>
              <a:ext uri="{FF2B5EF4-FFF2-40B4-BE49-F238E27FC236}">
                <a16:creationId xmlns:a16="http://schemas.microsoft.com/office/drawing/2014/main" id="{21B6A2F8-C7CD-4A5B-9B52-7DF3BCC923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8468" y="2654318"/>
            <a:ext cx="413834" cy="413834"/>
          </a:xfrm>
          <a:prstGeom prst="rect">
            <a:avLst/>
          </a:prstGeom>
        </p:spPr>
      </p:pic>
      <p:sp>
        <p:nvSpPr>
          <p:cNvPr id="2" name="Textfeld 1">
            <a:extLst>
              <a:ext uri="{FF2B5EF4-FFF2-40B4-BE49-F238E27FC236}">
                <a16:creationId xmlns:a16="http://schemas.microsoft.com/office/drawing/2014/main" id="{17926F04-B96B-4012-8B49-0082E80A6B63}"/>
              </a:ext>
            </a:extLst>
          </p:cNvPr>
          <p:cNvSpPr txBox="1"/>
          <p:nvPr/>
        </p:nvSpPr>
        <p:spPr>
          <a:xfrm>
            <a:off x="3414579" y="906780"/>
            <a:ext cx="2476563" cy="360042"/>
          </a:xfrm>
          <a:prstGeom prst="rect">
            <a:avLst/>
          </a:prstGeom>
        </p:spPr>
        <p:txBody>
          <a:bodyPr wrap="square" lIns="0" tIns="0" rIns="0" bIns="0" rtlCol="0">
            <a:noAutofit/>
          </a:bodyPr>
          <a:lstStyle/>
          <a:p>
            <a:pPr algn="l">
              <a:lnSpc>
                <a:spcPct val="110000"/>
              </a:lnSpc>
            </a:pPr>
            <a:endParaRPr lang="de-DE" sz="2000" dirty="0"/>
          </a:p>
        </p:txBody>
      </p:sp>
    </p:spTree>
    <p:extLst>
      <p:ext uri="{BB962C8B-B14F-4D97-AF65-F5344CB8AC3E}">
        <p14:creationId xmlns:p14="http://schemas.microsoft.com/office/powerpoint/2010/main" val="18672816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rm1">
            <a:extLst>
              <a:ext uri="{FF2B5EF4-FFF2-40B4-BE49-F238E27FC236}">
                <a16:creationId xmlns:a16="http://schemas.microsoft.com/office/drawing/2014/main" id="{CEEEB4DE-B313-487C-8871-AA74158D0564}"/>
              </a:ext>
            </a:extLst>
          </p:cNvPr>
          <p:cNvSpPr/>
          <p:nvPr/>
        </p:nvSpPr>
        <p:spPr>
          <a:xfrm>
            <a:off x="434679" y="807056"/>
            <a:ext cx="1662633" cy="1662633"/>
          </a:xfrm>
          <a:prstGeom prst="roundRect">
            <a:avLst>
              <a:gd name="adj" fmla="val 828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5" name="!!Form81">
            <a:extLst>
              <a:ext uri="{FF2B5EF4-FFF2-40B4-BE49-F238E27FC236}">
                <a16:creationId xmlns:a16="http://schemas.microsoft.com/office/drawing/2014/main" id="{CC7012B4-0959-4463-8947-7F09C66F1255}"/>
              </a:ext>
            </a:extLst>
          </p:cNvPr>
          <p:cNvSpPr/>
          <p:nvPr/>
        </p:nvSpPr>
        <p:spPr>
          <a:xfrm flipH="1">
            <a:off x="422670" y="806230"/>
            <a:ext cx="238941" cy="555021"/>
          </a:xfrm>
          <a:prstGeom prst="round1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orm82">
            <a:extLst>
              <a:ext uri="{FF2B5EF4-FFF2-40B4-BE49-F238E27FC236}">
                <a16:creationId xmlns:a16="http://schemas.microsoft.com/office/drawing/2014/main" id="{16F47054-0BF3-46B3-A2BF-CE83AB8BA5DD}"/>
              </a:ext>
            </a:extLst>
          </p:cNvPr>
          <p:cNvSpPr/>
          <p:nvPr/>
        </p:nvSpPr>
        <p:spPr>
          <a:xfrm rot="16200000" flipH="1">
            <a:off x="278734" y="2069297"/>
            <a:ext cx="555021" cy="238941"/>
          </a:xfrm>
          <a:prstGeom prst="round1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8888E08F-A589-4067-B200-5EF6BD4D5AC7}"/>
              </a:ext>
            </a:extLst>
          </p:cNvPr>
          <p:cNvSpPr>
            <a:spLocks noGrp="1"/>
          </p:cNvSpPr>
          <p:nvPr>
            <p:ph type="sldNum" sz="quarter" idx="4"/>
          </p:nvPr>
        </p:nvSpPr>
        <p:spPr/>
        <p:txBody>
          <a:bodyPr/>
          <a:lstStyle/>
          <a:p>
            <a:fld id="{40FBDD77-1809-6B4A-B67E-246783C079C6}" type="slidenum">
              <a:rPr lang="de-DE" noProof="0" smtClean="0"/>
              <a:pPr/>
              <a:t>39</a:t>
            </a:fld>
            <a:endParaRPr lang="de-DE" noProof="0"/>
          </a:p>
        </p:txBody>
      </p:sp>
      <p:sp>
        <p:nvSpPr>
          <p:cNvPr id="20" name="!!Form83">
            <a:extLst>
              <a:ext uri="{FF2B5EF4-FFF2-40B4-BE49-F238E27FC236}">
                <a16:creationId xmlns:a16="http://schemas.microsoft.com/office/drawing/2014/main" id="{78B45117-71E1-4939-8F3F-F2358DA75680}"/>
              </a:ext>
            </a:extLst>
          </p:cNvPr>
          <p:cNvSpPr/>
          <p:nvPr/>
        </p:nvSpPr>
        <p:spPr>
          <a:xfrm flipH="1">
            <a:off x="422671" y="1373080"/>
            <a:ext cx="238941" cy="56795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Form1">
            <a:extLst>
              <a:ext uri="{FF2B5EF4-FFF2-40B4-BE49-F238E27FC236}">
                <a16:creationId xmlns:a16="http://schemas.microsoft.com/office/drawing/2014/main" id="{70643130-9922-4B5B-8F14-CBCB4D25C675}"/>
              </a:ext>
            </a:extLst>
          </p:cNvPr>
          <p:cNvSpPr/>
          <p:nvPr/>
        </p:nvSpPr>
        <p:spPr>
          <a:xfrm>
            <a:off x="751087" y="1276049"/>
            <a:ext cx="1459506" cy="499840"/>
          </a:xfrm>
          <a:prstGeom prst="roundRect">
            <a:avLst>
              <a:gd name="adj" fmla="val 828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dirty="0"/>
              <a:t>Studium</a:t>
            </a:r>
            <a:br>
              <a:rPr lang="de-DE" sz="1800" b="1" dirty="0"/>
            </a:br>
            <a:r>
              <a:rPr lang="de-DE" sz="1800" b="1" dirty="0"/>
              <a:t>Digitale</a:t>
            </a:r>
            <a:endParaRPr lang="de-DE" sz="1800" dirty="0"/>
          </a:p>
        </p:txBody>
      </p:sp>
      <p:pic>
        <p:nvPicPr>
          <p:cNvPr id="22" name="Grafik 21">
            <a:extLst>
              <a:ext uri="{FF2B5EF4-FFF2-40B4-BE49-F238E27FC236}">
                <a16:creationId xmlns:a16="http://schemas.microsoft.com/office/drawing/2014/main" id="{0773B098-E66E-4665-B8AC-DCF83C8773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1611" y="1327443"/>
            <a:ext cx="437519" cy="437519"/>
          </a:xfrm>
          <a:prstGeom prst="rect">
            <a:avLst/>
          </a:prstGeom>
        </p:spPr>
      </p:pic>
      <p:sp>
        <p:nvSpPr>
          <p:cNvPr id="2" name="Textfeld 1">
            <a:extLst>
              <a:ext uri="{FF2B5EF4-FFF2-40B4-BE49-F238E27FC236}">
                <a16:creationId xmlns:a16="http://schemas.microsoft.com/office/drawing/2014/main" id="{BB78CE6D-D3AD-4AC9-AFF0-01CA3DFB2B68}"/>
              </a:ext>
            </a:extLst>
          </p:cNvPr>
          <p:cNvSpPr txBox="1"/>
          <p:nvPr/>
        </p:nvSpPr>
        <p:spPr>
          <a:xfrm>
            <a:off x="2750820" y="807056"/>
            <a:ext cx="5227320" cy="4214524"/>
          </a:xfrm>
          <a:prstGeom prst="rect">
            <a:avLst/>
          </a:prstGeom>
        </p:spPr>
        <p:txBody>
          <a:bodyPr wrap="square" lIns="0" tIns="0" rIns="0" bIns="0" rtlCol="0">
            <a:noAutofit/>
          </a:bodyPr>
          <a:lstStyle/>
          <a:p>
            <a:pPr algn="l">
              <a:lnSpc>
                <a:spcPct val="110000"/>
              </a:lnSpc>
            </a:pPr>
            <a:r>
              <a:rPr lang="de-DE" sz="2000" b="1" dirty="0"/>
              <a:t>Umsetzung des Projekts</a:t>
            </a:r>
          </a:p>
          <a:p>
            <a:pPr marL="342900" indent="-342900" algn="l">
              <a:lnSpc>
                <a:spcPct val="110000"/>
              </a:lnSpc>
              <a:buFont typeface="Arial" panose="020B0604020202020204" pitchFamily="34" charset="0"/>
              <a:buChar char="•"/>
            </a:pPr>
            <a:r>
              <a:rPr lang="de-DE" sz="2000" b="1" dirty="0"/>
              <a:t>Grober Zeitplan</a:t>
            </a:r>
          </a:p>
          <a:p>
            <a:pPr marL="342900" indent="-342900" algn="l">
              <a:lnSpc>
                <a:spcPct val="110000"/>
              </a:lnSpc>
              <a:buFont typeface="Arial" panose="020B0604020202020204" pitchFamily="34" charset="0"/>
              <a:buChar char="•"/>
            </a:pPr>
            <a:r>
              <a:rPr lang="de-DE" sz="2000" b="1" dirty="0"/>
              <a:t>Quasi Grundsätze</a:t>
            </a:r>
          </a:p>
          <a:p>
            <a:pPr marL="342900" indent="-342900" algn="l">
              <a:lnSpc>
                <a:spcPct val="110000"/>
              </a:lnSpc>
              <a:buFont typeface="Arial" panose="020B0604020202020204" pitchFamily="34" charset="0"/>
              <a:buChar char="•"/>
            </a:pPr>
            <a:r>
              <a:rPr lang="de-DE" sz="2000" b="1" dirty="0"/>
              <a:t>Bisherige Ideen zur Zusammenarbeit</a:t>
            </a:r>
          </a:p>
          <a:p>
            <a:pPr marL="342900" indent="-342900" algn="l">
              <a:lnSpc>
                <a:spcPct val="110000"/>
              </a:lnSpc>
              <a:buFont typeface="Arial" panose="020B0604020202020204" pitchFamily="34" charset="0"/>
              <a:buChar char="•"/>
            </a:pPr>
            <a:r>
              <a:rPr lang="de-DE" sz="2000" b="1" dirty="0"/>
              <a:t>Ziele, Zielkategorien</a:t>
            </a:r>
          </a:p>
          <a:p>
            <a:pPr marL="342900" indent="-342900" algn="l">
              <a:lnSpc>
                <a:spcPct val="110000"/>
              </a:lnSpc>
              <a:buFont typeface="Arial" panose="020B0604020202020204" pitchFamily="34" charset="0"/>
              <a:buChar char="•"/>
            </a:pPr>
            <a:endParaRPr lang="de-DE" sz="2000" b="1" dirty="0"/>
          </a:p>
          <a:p>
            <a:pPr marL="342900" indent="-342900" algn="l">
              <a:lnSpc>
                <a:spcPct val="110000"/>
              </a:lnSpc>
              <a:buFont typeface="Arial" panose="020B0604020202020204" pitchFamily="34" charset="0"/>
              <a:buChar char="•"/>
            </a:pPr>
            <a:endParaRPr lang="de-DE" sz="2000" b="1" dirty="0"/>
          </a:p>
        </p:txBody>
      </p:sp>
    </p:spTree>
    <p:extLst>
      <p:ext uri="{BB962C8B-B14F-4D97-AF65-F5344CB8AC3E}">
        <p14:creationId xmlns:p14="http://schemas.microsoft.com/office/powerpoint/2010/main" val="2656600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Berge1">
            <a:extLst>
              <a:ext uri="{FF2B5EF4-FFF2-40B4-BE49-F238E27FC236}">
                <a16:creationId xmlns:a16="http://schemas.microsoft.com/office/drawing/2014/main" id="{872489FA-B1DD-44F2-97A7-1DCE2D38DD14}"/>
              </a:ext>
            </a:extLst>
          </p:cNvPr>
          <p:cNvGrpSpPr/>
          <p:nvPr/>
        </p:nvGrpSpPr>
        <p:grpSpPr>
          <a:xfrm>
            <a:off x="5808510" y="742520"/>
            <a:ext cx="2101049" cy="1297296"/>
            <a:chOff x="1582736" y="1516380"/>
            <a:chExt cx="3576004" cy="2208009"/>
          </a:xfrm>
        </p:grpSpPr>
        <p:sp>
          <p:nvSpPr>
            <p:cNvPr id="5" name="Gleichschenkliges Dreieck 4">
              <a:extLst>
                <a:ext uri="{FF2B5EF4-FFF2-40B4-BE49-F238E27FC236}">
                  <a16:creationId xmlns:a16="http://schemas.microsoft.com/office/drawing/2014/main" id="{2AA45782-D871-4F15-8D4F-9AAB4856C502}"/>
                </a:ext>
              </a:extLst>
            </p:cNvPr>
            <p:cNvSpPr/>
            <p:nvPr/>
          </p:nvSpPr>
          <p:spPr>
            <a:xfrm>
              <a:off x="1630680" y="2011680"/>
              <a:ext cx="2095500" cy="155448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Gleichschenkliges Dreieck 5">
              <a:extLst>
                <a:ext uri="{FF2B5EF4-FFF2-40B4-BE49-F238E27FC236}">
                  <a16:creationId xmlns:a16="http://schemas.microsoft.com/office/drawing/2014/main" id="{2E657BB4-9268-46DE-BE56-F5BA30B820EC}"/>
                </a:ext>
              </a:extLst>
            </p:cNvPr>
            <p:cNvSpPr/>
            <p:nvPr/>
          </p:nvSpPr>
          <p:spPr>
            <a:xfrm>
              <a:off x="2476500" y="1516380"/>
              <a:ext cx="2095500" cy="2049780"/>
            </a:xfrm>
            <a:prstGeom prst="triangle">
              <a:avLst>
                <a:gd name="adj" fmla="val 3145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279B1C3C-3BE0-4570-ACCF-71E81DA86A99}"/>
                </a:ext>
              </a:extLst>
            </p:cNvPr>
            <p:cNvSpPr/>
            <p:nvPr/>
          </p:nvSpPr>
          <p:spPr>
            <a:xfrm rot="21398401">
              <a:off x="1582736" y="3327694"/>
              <a:ext cx="3203249" cy="332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Bogen 7">
              <a:extLst>
                <a:ext uri="{FF2B5EF4-FFF2-40B4-BE49-F238E27FC236}">
                  <a16:creationId xmlns:a16="http://schemas.microsoft.com/office/drawing/2014/main" id="{0C7099CD-3E17-4BDD-8017-2E254B8D1AB2}"/>
                </a:ext>
              </a:extLst>
            </p:cNvPr>
            <p:cNvSpPr/>
            <p:nvPr/>
          </p:nvSpPr>
          <p:spPr>
            <a:xfrm>
              <a:off x="1722120" y="3213849"/>
              <a:ext cx="3436620" cy="510540"/>
            </a:xfrm>
            <a:prstGeom prst="arc">
              <a:avLst>
                <a:gd name="adj1" fmla="val 10889537"/>
                <a:gd name="adj2" fmla="val 20889611"/>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9" name="Textfeld 8">
            <a:extLst>
              <a:ext uri="{FF2B5EF4-FFF2-40B4-BE49-F238E27FC236}">
                <a16:creationId xmlns:a16="http://schemas.microsoft.com/office/drawing/2014/main" id="{52EAF607-0510-42E2-8B64-0778BE4B27C4}"/>
              </a:ext>
            </a:extLst>
          </p:cNvPr>
          <p:cNvSpPr txBox="1"/>
          <p:nvPr/>
        </p:nvSpPr>
        <p:spPr>
          <a:xfrm>
            <a:off x="6084383" y="1797667"/>
            <a:ext cx="1418841" cy="315705"/>
          </a:xfrm>
          <a:prstGeom prst="rect">
            <a:avLst/>
          </a:prstGeom>
        </p:spPr>
        <p:txBody>
          <a:bodyPr wrap="square" lIns="0" tIns="0" rIns="0" bIns="0" rtlCol="0">
            <a:noAutofit/>
          </a:bodyPr>
          <a:lstStyle/>
          <a:p>
            <a:pPr algn="l">
              <a:lnSpc>
                <a:spcPct val="110000"/>
              </a:lnSpc>
            </a:pPr>
            <a:r>
              <a:rPr lang="de-DE" sz="700" b="1" dirty="0"/>
              <a:t>Visionen der Hochschuldidaktik 2032</a:t>
            </a:r>
            <a:endParaRPr lang="de-DE" sz="700" b="1" dirty="0">
              <a:solidFill>
                <a:schemeClr val="tx1"/>
              </a:solidFill>
            </a:endParaRPr>
          </a:p>
        </p:txBody>
      </p:sp>
      <p:grpSp>
        <p:nvGrpSpPr>
          <p:cNvPr id="10" name="!!Berge2">
            <a:extLst>
              <a:ext uri="{FF2B5EF4-FFF2-40B4-BE49-F238E27FC236}">
                <a16:creationId xmlns:a16="http://schemas.microsoft.com/office/drawing/2014/main" id="{42BA2FD4-A1F9-4B85-A0ED-2DFD7AA52329}"/>
              </a:ext>
            </a:extLst>
          </p:cNvPr>
          <p:cNvGrpSpPr/>
          <p:nvPr/>
        </p:nvGrpSpPr>
        <p:grpSpPr>
          <a:xfrm>
            <a:off x="2319178" y="691698"/>
            <a:ext cx="6725762" cy="4152832"/>
            <a:chOff x="1582736" y="1516380"/>
            <a:chExt cx="3576004" cy="2208009"/>
          </a:xfrm>
        </p:grpSpPr>
        <p:sp>
          <p:nvSpPr>
            <p:cNvPr id="11" name="Gleichschenkliges Dreieck 10">
              <a:extLst>
                <a:ext uri="{FF2B5EF4-FFF2-40B4-BE49-F238E27FC236}">
                  <a16:creationId xmlns:a16="http://schemas.microsoft.com/office/drawing/2014/main" id="{4583B3A0-4707-41B3-95BD-7E013BD05606}"/>
                </a:ext>
              </a:extLst>
            </p:cNvPr>
            <p:cNvSpPr/>
            <p:nvPr/>
          </p:nvSpPr>
          <p:spPr>
            <a:xfrm>
              <a:off x="1630680" y="2011680"/>
              <a:ext cx="2095500" cy="155448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Gleichschenkliges Dreieck 11">
              <a:extLst>
                <a:ext uri="{FF2B5EF4-FFF2-40B4-BE49-F238E27FC236}">
                  <a16:creationId xmlns:a16="http://schemas.microsoft.com/office/drawing/2014/main" id="{75B127D8-4082-4B5D-BCC5-B6621C997002}"/>
                </a:ext>
              </a:extLst>
            </p:cNvPr>
            <p:cNvSpPr/>
            <p:nvPr/>
          </p:nvSpPr>
          <p:spPr>
            <a:xfrm>
              <a:off x="2476500" y="1516380"/>
              <a:ext cx="2095500" cy="2049780"/>
            </a:xfrm>
            <a:prstGeom prst="triangle">
              <a:avLst>
                <a:gd name="adj" fmla="val 3145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F05C9CCC-2DF3-44B4-9D68-CCBC13645C9A}"/>
                </a:ext>
              </a:extLst>
            </p:cNvPr>
            <p:cNvSpPr/>
            <p:nvPr/>
          </p:nvSpPr>
          <p:spPr>
            <a:xfrm rot="21398401">
              <a:off x="1582736" y="3327694"/>
              <a:ext cx="3203249" cy="332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Bogen 13">
              <a:extLst>
                <a:ext uri="{FF2B5EF4-FFF2-40B4-BE49-F238E27FC236}">
                  <a16:creationId xmlns:a16="http://schemas.microsoft.com/office/drawing/2014/main" id="{DE8C60EC-675E-49E1-9CB7-94EE5B17258F}"/>
                </a:ext>
              </a:extLst>
            </p:cNvPr>
            <p:cNvSpPr/>
            <p:nvPr/>
          </p:nvSpPr>
          <p:spPr>
            <a:xfrm>
              <a:off x="1722120" y="3213849"/>
              <a:ext cx="3436620" cy="510540"/>
            </a:xfrm>
            <a:prstGeom prst="arc">
              <a:avLst>
                <a:gd name="adj1" fmla="val 10889537"/>
                <a:gd name="adj2" fmla="val 20889611"/>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16" name="Textfeld 15">
            <a:extLst>
              <a:ext uri="{FF2B5EF4-FFF2-40B4-BE49-F238E27FC236}">
                <a16:creationId xmlns:a16="http://schemas.microsoft.com/office/drawing/2014/main" id="{42C32CDA-F37F-4628-98C6-A87E4BAF1DA2}"/>
              </a:ext>
            </a:extLst>
          </p:cNvPr>
          <p:cNvSpPr txBox="1"/>
          <p:nvPr/>
        </p:nvSpPr>
        <p:spPr>
          <a:xfrm>
            <a:off x="4572000" y="3287599"/>
            <a:ext cx="2750820" cy="594491"/>
          </a:xfrm>
          <a:prstGeom prst="rect">
            <a:avLst/>
          </a:prstGeom>
        </p:spPr>
        <p:txBody>
          <a:bodyPr wrap="square" lIns="0" tIns="0" rIns="0" bIns="0" rtlCol="0">
            <a:noAutofit/>
          </a:bodyPr>
          <a:lstStyle/>
          <a:p>
            <a:pPr algn="l">
              <a:lnSpc>
                <a:spcPct val="110000"/>
              </a:lnSpc>
            </a:pPr>
            <a:r>
              <a:rPr lang="de-DE" sz="4000" b="1" dirty="0">
                <a:solidFill>
                  <a:schemeClr val="tx1"/>
                </a:solidFill>
              </a:rPr>
              <a:t>SPEND </a:t>
            </a:r>
            <a:r>
              <a:rPr lang="de-DE" sz="1600" dirty="0">
                <a:solidFill>
                  <a:schemeClr val="tx1"/>
                </a:solidFill>
              </a:rPr>
              <a:t>bis 2024</a:t>
            </a:r>
            <a:r>
              <a:rPr lang="de-DE" sz="1000" dirty="0">
                <a:solidFill>
                  <a:schemeClr val="tx1"/>
                </a:solidFill>
              </a:rPr>
              <a:t> </a:t>
            </a:r>
          </a:p>
        </p:txBody>
      </p:sp>
      <p:sp>
        <p:nvSpPr>
          <p:cNvPr id="17" name="Textfeld 16">
            <a:extLst>
              <a:ext uri="{FF2B5EF4-FFF2-40B4-BE49-F238E27FC236}">
                <a16:creationId xmlns:a16="http://schemas.microsoft.com/office/drawing/2014/main" id="{EB59E6AB-A228-4E0B-99DE-121A617C47F2}"/>
              </a:ext>
            </a:extLst>
          </p:cNvPr>
          <p:cNvSpPr txBox="1"/>
          <p:nvPr/>
        </p:nvSpPr>
        <p:spPr>
          <a:xfrm rot="18314968">
            <a:off x="2401339" y="2595435"/>
            <a:ext cx="2750820" cy="384436"/>
          </a:xfrm>
          <a:prstGeom prst="rect">
            <a:avLst/>
          </a:prstGeom>
        </p:spPr>
        <p:txBody>
          <a:bodyPr wrap="square" lIns="0" tIns="0" rIns="0" bIns="0" rtlCol="0">
            <a:noAutofit/>
          </a:bodyPr>
          <a:lstStyle/>
          <a:p>
            <a:pPr algn="l">
              <a:lnSpc>
                <a:spcPct val="110000"/>
              </a:lnSpc>
            </a:pPr>
            <a:r>
              <a:rPr lang="de-DE" sz="2400" i="1" dirty="0">
                <a:solidFill>
                  <a:schemeClr val="tx1"/>
                </a:solidFill>
              </a:rPr>
              <a:t>Ander</a:t>
            </a:r>
            <a:r>
              <a:rPr lang="de-DE" sz="2400" i="1" dirty="0"/>
              <a:t>e Projekte</a:t>
            </a:r>
            <a:r>
              <a:rPr lang="de-DE" sz="1000" dirty="0">
                <a:solidFill>
                  <a:schemeClr val="tx1"/>
                </a:solidFill>
              </a:rPr>
              <a:t> </a:t>
            </a:r>
          </a:p>
        </p:txBody>
      </p:sp>
      <p:grpSp>
        <p:nvGrpSpPr>
          <p:cNvPr id="18" name="Gruppieren 17">
            <a:extLst>
              <a:ext uri="{FF2B5EF4-FFF2-40B4-BE49-F238E27FC236}">
                <a16:creationId xmlns:a16="http://schemas.microsoft.com/office/drawing/2014/main" id="{1EC2B71C-A926-48CA-87E5-AE32C5D41087}"/>
              </a:ext>
            </a:extLst>
          </p:cNvPr>
          <p:cNvGrpSpPr/>
          <p:nvPr/>
        </p:nvGrpSpPr>
        <p:grpSpPr>
          <a:xfrm>
            <a:off x="2310129" y="3934339"/>
            <a:ext cx="2025873" cy="1202324"/>
            <a:chOff x="800100" y="1859280"/>
            <a:chExt cx="5379720" cy="3192780"/>
          </a:xfrm>
        </p:grpSpPr>
        <p:sp>
          <p:nvSpPr>
            <p:cNvPr id="19" name="Freihandform: Form 18">
              <a:extLst>
                <a:ext uri="{FF2B5EF4-FFF2-40B4-BE49-F238E27FC236}">
                  <a16:creationId xmlns:a16="http://schemas.microsoft.com/office/drawing/2014/main" id="{94C8A156-F053-4C57-81B8-F9225B28B8F0}"/>
                </a:ext>
              </a:extLst>
            </p:cNvPr>
            <p:cNvSpPr/>
            <p:nvPr/>
          </p:nvSpPr>
          <p:spPr>
            <a:xfrm>
              <a:off x="800100" y="1859280"/>
              <a:ext cx="4968240" cy="2743200"/>
            </a:xfrm>
            <a:custGeom>
              <a:avLst/>
              <a:gdLst>
                <a:gd name="connsiteX0" fmla="*/ 0 w 4968240"/>
                <a:gd name="connsiteY0" fmla="*/ 2743200 h 2743200"/>
                <a:gd name="connsiteX1" fmla="*/ 838200 w 4968240"/>
                <a:gd name="connsiteY1" fmla="*/ 1905000 h 2743200"/>
                <a:gd name="connsiteX2" fmla="*/ 2339340 w 4968240"/>
                <a:gd name="connsiteY2" fmla="*/ 1424940 h 2743200"/>
                <a:gd name="connsiteX3" fmla="*/ 3261360 w 4968240"/>
                <a:gd name="connsiteY3" fmla="*/ 655320 h 2743200"/>
                <a:gd name="connsiteX4" fmla="*/ 4968240 w 496824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240" h="2743200">
                  <a:moveTo>
                    <a:pt x="0" y="2743200"/>
                  </a:moveTo>
                  <a:cubicBezTo>
                    <a:pt x="224155" y="2433955"/>
                    <a:pt x="448310" y="2124710"/>
                    <a:pt x="838200" y="1905000"/>
                  </a:cubicBezTo>
                  <a:cubicBezTo>
                    <a:pt x="1228090" y="1685290"/>
                    <a:pt x="1935480" y="1633220"/>
                    <a:pt x="2339340" y="1424940"/>
                  </a:cubicBezTo>
                  <a:cubicBezTo>
                    <a:pt x="2743200" y="1216660"/>
                    <a:pt x="2823210" y="892810"/>
                    <a:pt x="3261360" y="655320"/>
                  </a:cubicBezTo>
                  <a:cubicBezTo>
                    <a:pt x="3699510" y="417830"/>
                    <a:pt x="4333875" y="208915"/>
                    <a:pt x="4968240" y="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Form 19">
              <a:extLst>
                <a:ext uri="{FF2B5EF4-FFF2-40B4-BE49-F238E27FC236}">
                  <a16:creationId xmlns:a16="http://schemas.microsoft.com/office/drawing/2014/main" id="{106C8E02-E9E5-4AF5-9F64-058554F242D9}"/>
                </a:ext>
              </a:extLst>
            </p:cNvPr>
            <p:cNvSpPr/>
            <p:nvPr/>
          </p:nvSpPr>
          <p:spPr>
            <a:xfrm rot="21024803">
              <a:off x="1211580" y="2308860"/>
              <a:ext cx="4968240" cy="2743200"/>
            </a:xfrm>
            <a:custGeom>
              <a:avLst/>
              <a:gdLst>
                <a:gd name="connsiteX0" fmla="*/ 0 w 4968240"/>
                <a:gd name="connsiteY0" fmla="*/ 2743200 h 2743200"/>
                <a:gd name="connsiteX1" fmla="*/ 838200 w 4968240"/>
                <a:gd name="connsiteY1" fmla="*/ 1905000 h 2743200"/>
                <a:gd name="connsiteX2" fmla="*/ 2339340 w 4968240"/>
                <a:gd name="connsiteY2" fmla="*/ 1424940 h 2743200"/>
                <a:gd name="connsiteX3" fmla="*/ 3261360 w 4968240"/>
                <a:gd name="connsiteY3" fmla="*/ 655320 h 2743200"/>
                <a:gd name="connsiteX4" fmla="*/ 4968240 w 496824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240" h="2743200">
                  <a:moveTo>
                    <a:pt x="0" y="2743200"/>
                  </a:moveTo>
                  <a:cubicBezTo>
                    <a:pt x="224155" y="2433955"/>
                    <a:pt x="448310" y="2124710"/>
                    <a:pt x="838200" y="1905000"/>
                  </a:cubicBezTo>
                  <a:cubicBezTo>
                    <a:pt x="1228090" y="1685290"/>
                    <a:pt x="1935480" y="1633220"/>
                    <a:pt x="2339340" y="1424940"/>
                  </a:cubicBezTo>
                  <a:cubicBezTo>
                    <a:pt x="2743200" y="1216660"/>
                    <a:pt x="2823210" y="892810"/>
                    <a:pt x="3261360" y="655320"/>
                  </a:cubicBezTo>
                  <a:cubicBezTo>
                    <a:pt x="3699510" y="417830"/>
                    <a:pt x="4333875" y="208915"/>
                    <a:pt x="4968240" y="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649120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6570A047-4D5A-44BA-AC97-EC8807B4E081}"/>
              </a:ext>
            </a:extLst>
          </p:cNvPr>
          <p:cNvSpPr>
            <a:spLocks noGrp="1"/>
          </p:cNvSpPr>
          <p:nvPr>
            <p:ph type="pic" idx="1"/>
          </p:nvPr>
        </p:nvSpPr>
        <p:spPr/>
      </p:sp>
      <p:sp>
        <p:nvSpPr>
          <p:cNvPr id="5" name="Titel 4">
            <a:extLst>
              <a:ext uri="{FF2B5EF4-FFF2-40B4-BE49-F238E27FC236}">
                <a16:creationId xmlns:a16="http://schemas.microsoft.com/office/drawing/2014/main" id="{BD36D1D8-9D93-427A-B43C-40D3854D3571}"/>
              </a:ext>
            </a:extLst>
          </p:cNvPr>
          <p:cNvSpPr>
            <a:spLocks noGrp="1"/>
          </p:cNvSpPr>
          <p:nvPr>
            <p:ph type="title"/>
          </p:nvPr>
        </p:nvSpPr>
        <p:spPr/>
        <p:txBody>
          <a:bodyPr/>
          <a:lstStyle/>
          <a:p>
            <a:r>
              <a:rPr lang="de-DE" dirty="0"/>
              <a:t>Zeitplan</a:t>
            </a:r>
            <a:br>
              <a:rPr lang="de-DE" dirty="0"/>
            </a:br>
            <a:endParaRPr lang="de-DE" dirty="0"/>
          </a:p>
        </p:txBody>
      </p:sp>
      <p:sp>
        <p:nvSpPr>
          <p:cNvPr id="2" name="Datumsplatzhalter 1">
            <a:extLst>
              <a:ext uri="{FF2B5EF4-FFF2-40B4-BE49-F238E27FC236}">
                <a16:creationId xmlns:a16="http://schemas.microsoft.com/office/drawing/2014/main" id="{FEAA656A-7B24-4F5D-BBC8-821B2A1DA03B}"/>
              </a:ext>
            </a:extLst>
          </p:cNvPr>
          <p:cNvSpPr>
            <a:spLocks noGrp="1"/>
          </p:cNvSpPr>
          <p:nvPr>
            <p:ph type="dt" sz="half" idx="4294967295"/>
          </p:nvPr>
        </p:nvSpPr>
        <p:spPr>
          <a:xfrm>
            <a:off x="0" y="5297488"/>
            <a:ext cx="657225" cy="303212"/>
          </a:xfrm>
        </p:spPr>
        <p:txBody>
          <a:bodyPr/>
          <a:lstStyle/>
          <a:p>
            <a:fld id="{C51809D3-2317-564B-A9A4-6B86B4A82F72}" type="datetime1">
              <a:rPr lang="de-DE" noProof="0" smtClean="0"/>
              <a:t>22.01.2022</a:t>
            </a:fld>
            <a:endParaRPr lang="de-DE" noProof="0" dirty="0"/>
          </a:p>
        </p:txBody>
      </p:sp>
      <p:sp>
        <p:nvSpPr>
          <p:cNvPr id="4" name="Foliennummernplatzhalter 3">
            <a:extLst>
              <a:ext uri="{FF2B5EF4-FFF2-40B4-BE49-F238E27FC236}">
                <a16:creationId xmlns:a16="http://schemas.microsoft.com/office/drawing/2014/main" id="{77BC5031-9D2A-42B4-BDFB-1D8B2B61F1A7}"/>
              </a:ext>
            </a:extLst>
          </p:cNvPr>
          <p:cNvSpPr>
            <a:spLocks noGrp="1"/>
          </p:cNvSpPr>
          <p:nvPr>
            <p:ph type="sldNum" sz="quarter" idx="4294967295"/>
          </p:nvPr>
        </p:nvSpPr>
        <p:spPr>
          <a:xfrm>
            <a:off x="8486775" y="5297488"/>
            <a:ext cx="657225" cy="303212"/>
          </a:xfrm>
        </p:spPr>
        <p:txBody>
          <a:bodyPr/>
          <a:lstStyle/>
          <a:p>
            <a:fld id="{40FBDD77-1809-6B4A-B67E-246783C079C6}" type="slidenum">
              <a:rPr lang="de-DE" noProof="0" smtClean="0"/>
              <a:pPr/>
              <a:t>40</a:t>
            </a:fld>
            <a:endParaRPr lang="de-DE" noProof="0"/>
          </a:p>
        </p:txBody>
      </p:sp>
      <p:pic>
        <p:nvPicPr>
          <p:cNvPr id="7" name="Grafik 6">
            <a:extLst>
              <a:ext uri="{FF2B5EF4-FFF2-40B4-BE49-F238E27FC236}">
                <a16:creationId xmlns:a16="http://schemas.microsoft.com/office/drawing/2014/main" id="{99B7B85A-F0A5-442D-9A38-F56264382C23}"/>
              </a:ext>
            </a:extLst>
          </p:cNvPr>
          <p:cNvPicPr>
            <a:picLocks noChangeAspect="1"/>
          </p:cNvPicPr>
          <p:nvPr/>
        </p:nvPicPr>
        <p:blipFill>
          <a:blip r:embed="rId2"/>
          <a:stretch>
            <a:fillRect/>
          </a:stretch>
        </p:blipFill>
        <p:spPr>
          <a:xfrm>
            <a:off x="3302028" y="2524863"/>
            <a:ext cx="5756627" cy="2658325"/>
          </a:xfrm>
          <a:prstGeom prst="rect">
            <a:avLst/>
          </a:prstGeom>
        </p:spPr>
      </p:pic>
    </p:spTree>
    <p:extLst>
      <p:ext uri="{BB962C8B-B14F-4D97-AF65-F5344CB8AC3E}">
        <p14:creationId xmlns:p14="http://schemas.microsoft.com/office/powerpoint/2010/main" val="274938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6B744-D314-46B6-9D39-A9ABCC07ECEA}"/>
              </a:ext>
            </a:extLst>
          </p:cNvPr>
          <p:cNvSpPr>
            <a:spLocks noGrp="1"/>
          </p:cNvSpPr>
          <p:nvPr>
            <p:ph type="title"/>
          </p:nvPr>
        </p:nvSpPr>
        <p:spPr/>
        <p:txBody>
          <a:bodyPr/>
          <a:lstStyle/>
          <a:p>
            <a:r>
              <a:rPr lang="de-DE" dirty="0"/>
              <a:t>Fahrt aufnehmen</a:t>
            </a:r>
          </a:p>
        </p:txBody>
      </p:sp>
      <p:sp>
        <p:nvSpPr>
          <p:cNvPr id="3" name="Textplatzhalter 2">
            <a:extLst>
              <a:ext uri="{FF2B5EF4-FFF2-40B4-BE49-F238E27FC236}">
                <a16:creationId xmlns:a16="http://schemas.microsoft.com/office/drawing/2014/main" id="{18AF2162-80E1-44A8-B182-65050529F9E2}"/>
              </a:ext>
            </a:extLst>
          </p:cNvPr>
          <p:cNvSpPr>
            <a:spLocks noGrp="1"/>
          </p:cNvSpPr>
          <p:nvPr>
            <p:ph type="body" sz="quarter" idx="19"/>
          </p:nvPr>
        </p:nvSpPr>
        <p:spPr/>
        <p:txBody>
          <a:bodyPr/>
          <a:lstStyle/>
          <a:p>
            <a:r>
              <a:rPr lang="de-DE" dirty="0" err="1"/>
              <a:t>MicroDegrees</a:t>
            </a:r>
            <a:r>
              <a:rPr lang="de-DE" dirty="0"/>
              <a:t> entwickeln und testen (1.10. – 31.12.2021)</a:t>
            </a:r>
          </a:p>
        </p:txBody>
      </p:sp>
      <p:sp>
        <p:nvSpPr>
          <p:cNvPr id="4" name="Datumsplatzhalter 3">
            <a:extLst>
              <a:ext uri="{FF2B5EF4-FFF2-40B4-BE49-F238E27FC236}">
                <a16:creationId xmlns:a16="http://schemas.microsoft.com/office/drawing/2014/main" id="{6B95F811-DD46-4C2B-88B1-0CE12B3419ED}"/>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6" name="Foliennummernplatzhalter 5">
            <a:extLst>
              <a:ext uri="{FF2B5EF4-FFF2-40B4-BE49-F238E27FC236}">
                <a16:creationId xmlns:a16="http://schemas.microsoft.com/office/drawing/2014/main" id="{4FABA20D-DBE1-4CA0-8FE9-3AF436991262}"/>
              </a:ext>
            </a:extLst>
          </p:cNvPr>
          <p:cNvSpPr>
            <a:spLocks noGrp="1"/>
          </p:cNvSpPr>
          <p:nvPr>
            <p:ph type="sldNum" sz="quarter" idx="4"/>
          </p:nvPr>
        </p:nvSpPr>
        <p:spPr/>
        <p:txBody>
          <a:bodyPr/>
          <a:lstStyle/>
          <a:p>
            <a:fld id="{40FBDD77-1809-6B4A-B67E-246783C079C6}" type="slidenum">
              <a:rPr lang="de-DE" noProof="0" smtClean="0"/>
              <a:pPr/>
              <a:t>41</a:t>
            </a:fld>
            <a:endParaRPr lang="de-DE" noProof="0"/>
          </a:p>
        </p:txBody>
      </p:sp>
      <p:sp>
        <p:nvSpPr>
          <p:cNvPr id="8" name="Textfeld 7">
            <a:extLst>
              <a:ext uri="{FF2B5EF4-FFF2-40B4-BE49-F238E27FC236}">
                <a16:creationId xmlns:a16="http://schemas.microsoft.com/office/drawing/2014/main" id="{F344C6AB-B5E8-43C9-81EF-92D92E487849}"/>
              </a:ext>
            </a:extLst>
          </p:cNvPr>
          <p:cNvSpPr txBox="1"/>
          <p:nvPr/>
        </p:nvSpPr>
        <p:spPr>
          <a:xfrm>
            <a:off x="188913" y="1337405"/>
            <a:ext cx="8839200" cy="3813392"/>
          </a:xfrm>
          <a:prstGeom prst="rect">
            <a:avLst/>
          </a:prstGeom>
        </p:spPr>
        <p:txBody>
          <a:bodyPr wrap="square" lIns="0" tIns="0" rIns="0" bIns="0" rtlCol="0">
            <a:noAutofit/>
          </a:bodyPr>
          <a:lstStyle/>
          <a:p>
            <a:pPr algn="ctr"/>
            <a:r>
              <a:rPr lang="de-DE" sz="2000" b="1" dirty="0">
                <a:solidFill>
                  <a:schemeClr val="bg1"/>
                </a:solidFill>
                <a:highlight>
                  <a:srgbClr val="6637B6"/>
                </a:highlight>
              </a:rPr>
              <a:t>Studium    Digitale</a:t>
            </a:r>
          </a:p>
          <a:p>
            <a:pPr algn="ctr"/>
            <a:r>
              <a:rPr lang="de-DE" sz="1800" dirty="0"/>
              <a:t>Entwicklung der Quickstart Reihen, einzelne Tests und Implementierungen</a:t>
            </a:r>
            <a:endParaRPr lang="de-DE" sz="1600" dirty="0"/>
          </a:p>
          <a:p>
            <a:pPr algn="ctr"/>
            <a:endParaRPr lang="de-DE" sz="2000" b="1" dirty="0">
              <a:highlight>
                <a:srgbClr val="00FFFF"/>
              </a:highlight>
            </a:endParaRPr>
          </a:p>
          <a:p>
            <a:pPr algn="ctr"/>
            <a:r>
              <a:rPr lang="de-DE" sz="2000" b="1" dirty="0">
                <a:highlight>
                  <a:srgbClr val="00FFFF"/>
                </a:highlight>
              </a:rPr>
              <a:t>Struktureller Rahmen:</a:t>
            </a:r>
          </a:p>
          <a:p>
            <a:pPr algn="ctr"/>
            <a:r>
              <a:rPr lang="de-DE" sz="1800" dirty="0"/>
              <a:t>Arbeitskreise definieren, Teil-Projektpläne erstellen, Anforderungen klären</a:t>
            </a:r>
          </a:p>
          <a:p>
            <a:pPr algn="ctr"/>
            <a:endParaRPr lang="de-DE" sz="2000" dirty="0"/>
          </a:p>
          <a:p>
            <a:pPr algn="ctr"/>
            <a:r>
              <a:rPr lang="de-DE" sz="2000" b="1" dirty="0">
                <a:highlight>
                  <a:srgbClr val="00FF00"/>
                </a:highlight>
              </a:rPr>
              <a:t>Personelle Unterstützung:</a:t>
            </a:r>
          </a:p>
          <a:p>
            <a:pPr algn="ctr"/>
            <a:r>
              <a:rPr lang="de-DE" sz="1800" dirty="0"/>
              <a:t>Arbeitsplätze einrichten, Strukturen &amp; Prozesse etablieren und testen, Stakeholder identifizieren</a:t>
            </a:r>
          </a:p>
          <a:p>
            <a:pPr algn="ctr"/>
            <a:endParaRPr lang="de-DE" sz="2000" dirty="0"/>
          </a:p>
          <a:p>
            <a:pPr algn="ctr"/>
            <a:r>
              <a:rPr lang="de-DE" sz="2000" b="1" dirty="0">
                <a:highlight>
                  <a:srgbClr val="FF00FF"/>
                </a:highlight>
              </a:rPr>
              <a:t>Einrichtungen:</a:t>
            </a:r>
          </a:p>
          <a:p>
            <a:pPr algn="ctr"/>
            <a:r>
              <a:rPr lang="de-DE" sz="1800" dirty="0"/>
              <a:t>Einzug, erste Veranstaltungen, </a:t>
            </a:r>
            <a:r>
              <a:rPr lang="de-DE" sz="1800" dirty="0" err="1"/>
              <a:t>Botschafter:innen</a:t>
            </a:r>
            <a:r>
              <a:rPr lang="de-DE" sz="1800" dirty="0"/>
              <a:t> einladen,</a:t>
            </a:r>
          </a:p>
          <a:p>
            <a:pPr algn="l">
              <a:lnSpc>
                <a:spcPct val="110000"/>
              </a:lnSpc>
            </a:pPr>
            <a:endParaRPr lang="de-DE" sz="2000" dirty="0"/>
          </a:p>
        </p:txBody>
      </p:sp>
    </p:spTree>
    <p:extLst>
      <p:ext uri="{BB962C8B-B14F-4D97-AF65-F5344CB8AC3E}">
        <p14:creationId xmlns:p14="http://schemas.microsoft.com/office/powerpoint/2010/main" val="3565372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1B3B82D0-3844-4108-A46D-B5E76CE30F72}"/>
              </a:ext>
            </a:extLst>
          </p:cNvPr>
          <p:cNvSpPr>
            <a:spLocks noGrp="1"/>
          </p:cNvSpPr>
          <p:nvPr>
            <p:ph type="pic" idx="1"/>
          </p:nvPr>
        </p:nvSpPr>
        <p:spPr/>
      </p:sp>
      <p:sp>
        <p:nvSpPr>
          <p:cNvPr id="3" name="Titel 2">
            <a:extLst>
              <a:ext uri="{FF2B5EF4-FFF2-40B4-BE49-F238E27FC236}">
                <a16:creationId xmlns:a16="http://schemas.microsoft.com/office/drawing/2014/main" id="{6ADCFB5D-5CAA-4AF0-B3FC-EBAA669BD97F}"/>
              </a:ext>
            </a:extLst>
          </p:cNvPr>
          <p:cNvSpPr>
            <a:spLocks noGrp="1"/>
          </p:cNvSpPr>
          <p:nvPr>
            <p:ph type="title"/>
          </p:nvPr>
        </p:nvSpPr>
        <p:spPr/>
        <p:txBody>
          <a:bodyPr/>
          <a:lstStyle/>
          <a:p>
            <a:r>
              <a:rPr lang="de-DE" dirty="0"/>
              <a:t>Finanzen</a:t>
            </a:r>
          </a:p>
        </p:txBody>
      </p:sp>
      <p:pic>
        <p:nvPicPr>
          <p:cNvPr id="4" name="Grafik 3">
            <a:extLst>
              <a:ext uri="{FF2B5EF4-FFF2-40B4-BE49-F238E27FC236}">
                <a16:creationId xmlns:a16="http://schemas.microsoft.com/office/drawing/2014/main" id="{0F3D1C10-CE06-4CF4-B867-FBCAC941D8CD}"/>
              </a:ext>
            </a:extLst>
          </p:cNvPr>
          <p:cNvPicPr>
            <a:picLocks noChangeAspect="1"/>
          </p:cNvPicPr>
          <p:nvPr/>
        </p:nvPicPr>
        <p:blipFill>
          <a:blip r:embed="rId2"/>
          <a:stretch>
            <a:fillRect/>
          </a:stretch>
        </p:blipFill>
        <p:spPr>
          <a:xfrm>
            <a:off x="2317499" y="2226271"/>
            <a:ext cx="6286500" cy="1314450"/>
          </a:xfrm>
          <a:prstGeom prst="rect">
            <a:avLst/>
          </a:prstGeom>
        </p:spPr>
      </p:pic>
    </p:spTree>
    <p:extLst>
      <p:ext uri="{BB962C8B-B14F-4D97-AF65-F5344CB8AC3E}">
        <p14:creationId xmlns:p14="http://schemas.microsoft.com/office/powerpoint/2010/main" val="4135249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CE50E129-7E13-45AF-9E4E-6F7E6C90CD78}"/>
              </a:ext>
            </a:extLst>
          </p:cNvPr>
          <p:cNvPicPr>
            <a:picLocks noGrp="1" noChangeAspect="1"/>
          </p:cNvPicPr>
          <p:nvPr>
            <p:ph type="pic" idx="1"/>
          </p:nvPr>
        </p:nvPicPr>
        <p:blipFill>
          <a:blip r:embed="rId2"/>
          <a:srcRect l="14440" r="14440"/>
          <a:stretch>
            <a:fillRect/>
          </a:stretch>
        </p:blipFill>
        <p:spPr/>
      </p:pic>
      <p:sp>
        <p:nvSpPr>
          <p:cNvPr id="3" name="Titel 2">
            <a:extLst>
              <a:ext uri="{FF2B5EF4-FFF2-40B4-BE49-F238E27FC236}">
                <a16:creationId xmlns:a16="http://schemas.microsoft.com/office/drawing/2014/main" id="{290723A2-5D13-40A4-A224-8742888D705A}"/>
              </a:ext>
            </a:extLst>
          </p:cNvPr>
          <p:cNvSpPr>
            <a:spLocks noGrp="1"/>
          </p:cNvSpPr>
          <p:nvPr>
            <p:ph type="title"/>
          </p:nvPr>
        </p:nvSpPr>
        <p:spPr>
          <a:xfrm>
            <a:off x="540000" y="2218501"/>
            <a:ext cx="2330339" cy="1322220"/>
          </a:xfrm>
        </p:spPr>
        <p:txBody>
          <a:bodyPr/>
          <a:lstStyle/>
          <a:p>
            <a:r>
              <a:rPr lang="de-DE" dirty="0"/>
              <a:t>Grundsätze, Regeln</a:t>
            </a:r>
          </a:p>
        </p:txBody>
      </p:sp>
      <p:sp>
        <p:nvSpPr>
          <p:cNvPr id="6" name="Textfeld 5">
            <a:extLst>
              <a:ext uri="{FF2B5EF4-FFF2-40B4-BE49-F238E27FC236}">
                <a16:creationId xmlns:a16="http://schemas.microsoft.com/office/drawing/2014/main" id="{A3FB3658-9509-4FD7-8988-974414F35F1D}"/>
              </a:ext>
            </a:extLst>
          </p:cNvPr>
          <p:cNvSpPr txBox="1"/>
          <p:nvPr/>
        </p:nvSpPr>
        <p:spPr>
          <a:xfrm>
            <a:off x="6568440" y="5288280"/>
            <a:ext cx="2491740" cy="373380"/>
          </a:xfrm>
          <a:prstGeom prst="rect">
            <a:avLst/>
          </a:prstGeom>
        </p:spPr>
        <p:txBody>
          <a:bodyPr wrap="square" lIns="0" tIns="0" rIns="0" bIns="0" rtlCol="0">
            <a:noAutofit/>
          </a:bodyPr>
          <a:lstStyle/>
          <a:p>
            <a:pPr algn="l">
              <a:lnSpc>
                <a:spcPct val="110000"/>
              </a:lnSpc>
            </a:pPr>
            <a:r>
              <a:rPr lang="de-DE" sz="2000" b="1" dirty="0" err="1">
                <a:solidFill>
                  <a:schemeClr val="bg1"/>
                </a:solidFill>
              </a:rPr>
              <a:t>Pixabay</a:t>
            </a:r>
            <a:r>
              <a:rPr lang="de-DE" sz="2000" b="1" dirty="0">
                <a:solidFill>
                  <a:schemeClr val="bg1"/>
                </a:solidFill>
              </a:rPr>
              <a:t> </a:t>
            </a:r>
            <a:r>
              <a:rPr lang="de-DE" sz="2000" b="1" dirty="0" err="1">
                <a:solidFill>
                  <a:schemeClr val="bg1"/>
                </a:solidFill>
              </a:rPr>
              <a:t>Licencse</a:t>
            </a:r>
            <a:endParaRPr lang="de-DE" sz="2000" b="1" dirty="0">
              <a:solidFill>
                <a:schemeClr val="bg1"/>
              </a:solidFill>
            </a:endParaRPr>
          </a:p>
        </p:txBody>
      </p:sp>
      <p:sp>
        <p:nvSpPr>
          <p:cNvPr id="7" name="Textfeld 6">
            <a:extLst>
              <a:ext uri="{FF2B5EF4-FFF2-40B4-BE49-F238E27FC236}">
                <a16:creationId xmlns:a16="http://schemas.microsoft.com/office/drawing/2014/main" id="{37C9108E-0A2A-42A4-9796-052F4F9A515B}"/>
              </a:ext>
            </a:extLst>
          </p:cNvPr>
          <p:cNvSpPr txBox="1"/>
          <p:nvPr/>
        </p:nvSpPr>
        <p:spPr>
          <a:xfrm>
            <a:off x="3680460" y="685800"/>
            <a:ext cx="5288280" cy="4747260"/>
          </a:xfrm>
          <a:prstGeom prst="rect">
            <a:avLst/>
          </a:prstGeom>
          <a:ln>
            <a:noFill/>
          </a:ln>
        </p:spPr>
        <p:txBody>
          <a:bodyPr wrap="square" lIns="0" tIns="0" rIns="0" bIns="0" rtlCol="0">
            <a:noAutofit/>
          </a:bodyPr>
          <a:lstStyle/>
          <a:p>
            <a:pPr marL="449263" indent="-449263" algn="l">
              <a:lnSpc>
                <a:spcPct val="110000"/>
              </a:lnSpc>
              <a:spcAft>
                <a:spcPts val="1200"/>
              </a:spcAft>
            </a:pPr>
            <a:r>
              <a:rPr lang="de-DE" sz="2000" b="1" dirty="0">
                <a:solidFill>
                  <a:schemeClr val="bg1"/>
                </a:solidFill>
                <a:highlight>
                  <a:srgbClr val="D82DAB"/>
                </a:highlight>
              </a:rPr>
              <a:t>§ 1 Wir entwickeln nur für bestehende Nachfrage.</a:t>
            </a:r>
          </a:p>
          <a:p>
            <a:pPr marL="449263" indent="-449263" algn="l">
              <a:lnSpc>
                <a:spcPct val="110000"/>
              </a:lnSpc>
              <a:spcAft>
                <a:spcPts val="1200"/>
              </a:spcAft>
            </a:pPr>
            <a:r>
              <a:rPr lang="de-DE" sz="2000" b="1" dirty="0">
                <a:solidFill>
                  <a:schemeClr val="bg1"/>
                </a:solidFill>
                <a:highlight>
                  <a:srgbClr val="D82DAB"/>
                </a:highlight>
              </a:rPr>
              <a:t>§2 Wir versuchen für alle großen Anfragen Hiwis zu erhalten.</a:t>
            </a:r>
          </a:p>
          <a:p>
            <a:pPr marL="449263" indent="-449263" algn="l">
              <a:lnSpc>
                <a:spcPct val="110000"/>
              </a:lnSpc>
              <a:spcAft>
                <a:spcPts val="1200"/>
              </a:spcAft>
            </a:pPr>
            <a:r>
              <a:rPr lang="de-DE" sz="2000" b="1" dirty="0">
                <a:solidFill>
                  <a:schemeClr val="bg1"/>
                </a:solidFill>
                <a:highlight>
                  <a:srgbClr val="D82DAB"/>
                </a:highlight>
              </a:rPr>
              <a:t>§3 Wir suchen von Anfang an nach Transfermöglichkeiten. </a:t>
            </a:r>
          </a:p>
          <a:p>
            <a:pPr marL="449263" indent="-449263" algn="l">
              <a:lnSpc>
                <a:spcPct val="110000"/>
              </a:lnSpc>
              <a:spcAft>
                <a:spcPts val="1200"/>
              </a:spcAft>
            </a:pPr>
            <a:r>
              <a:rPr lang="de-DE" sz="2000" b="1" dirty="0">
                <a:solidFill>
                  <a:schemeClr val="bg1"/>
                </a:solidFill>
                <a:highlight>
                  <a:srgbClr val="D82DAB"/>
                </a:highlight>
              </a:rPr>
              <a:t>§ 3 Wir schließen Entwicklung richtig ab und machen nicht zu viele Projekte auf einmal.</a:t>
            </a:r>
          </a:p>
          <a:p>
            <a:pPr marL="449263" indent="-449263" algn="l">
              <a:lnSpc>
                <a:spcPct val="110000"/>
              </a:lnSpc>
              <a:spcAft>
                <a:spcPts val="1200"/>
              </a:spcAft>
            </a:pPr>
            <a:r>
              <a:rPr lang="de-DE" sz="2000" b="1" dirty="0">
                <a:solidFill>
                  <a:schemeClr val="bg1"/>
                </a:solidFill>
                <a:highlight>
                  <a:srgbClr val="D82DAB"/>
                </a:highlight>
              </a:rPr>
              <a:t>§4 Alle MicroDegrees müssen im Entwicklungsprozess Ilona vorgelegt werden. Zeitpunkt selbst bestimmen oder spätestens nach Aufforderung durch Projektkoordination. </a:t>
            </a:r>
            <a:endParaRPr lang="de-DE" sz="2800" b="1" dirty="0">
              <a:solidFill>
                <a:schemeClr val="bg1"/>
              </a:solidFill>
              <a:highlight>
                <a:srgbClr val="D82DAB"/>
              </a:highlight>
            </a:endParaRPr>
          </a:p>
        </p:txBody>
      </p:sp>
    </p:spTree>
    <p:extLst>
      <p:ext uri="{BB962C8B-B14F-4D97-AF65-F5344CB8AC3E}">
        <p14:creationId xmlns:p14="http://schemas.microsoft.com/office/powerpoint/2010/main" val="26223834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4A2E16-92AE-4D37-B730-37306126E8FA}"/>
              </a:ext>
            </a:extLst>
          </p:cNvPr>
          <p:cNvSpPr>
            <a:spLocks noGrp="1"/>
          </p:cNvSpPr>
          <p:nvPr>
            <p:ph type="title"/>
          </p:nvPr>
        </p:nvSpPr>
        <p:spPr/>
        <p:txBody>
          <a:bodyPr/>
          <a:lstStyle/>
          <a:p>
            <a:r>
              <a:rPr lang="de-DE" dirty="0"/>
              <a:t>SPEND – 4 Phasen</a:t>
            </a:r>
          </a:p>
        </p:txBody>
      </p:sp>
      <p:sp>
        <p:nvSpPr>
          <p:cNvPr id="5" name="Textplatzhalter 4">
            <a:extLst>
              <a:ext uri="{FF2B5EF4-FFF2-40B4-BE49-F238E27FC236}">
                <a16:creationId xmlns:a16="http://schemas.microsoft.com/office/drawing/2014/main" id="{7934BD96-A2A4-4F84-A0E8-F7FC257D4614}"/>
              </a:ext>
            </a:extLst>
          </p:cNvPr>
          <p:cNvSpPr>
            <a:spLocks noGrp="1"/>
          </p:cNvSpPr>
          <p:nvPr>
            <p:ph type="body" sz="quarter" idx="19"/>
          </p:nvPr>
        </p:nvSpPr>
        <p:spPr/>
        <p:txBody>
          <a:bodyPr/>
          <a:lstStyle/>
          <a:p>
            <a:endParaRPr lang="de-DE" dirty="0"/>
          </a:p>
        </p:txBody>
      </p:sp>
      <p:grpSp>
        <p:nvGrpSpPr>
          <p:cNvPr id="3" name="Gruppieren 2">
            <a:extLst>
              <a:ext uri="{FF2B5EF4-FFF2-40B4-BE49-F238E27FC236}">
                <a16:creationId xmlns:a16="http://schemas.microsoft.com/office/drawing/2014/main" id="{DF2C4F7D-F20D-4C19-BF8F-6BADAA0F4D2D}"/>
              </a:ext>
            </a:extLst>
          </p:cNvPr>
          <p:cNvGrpSpPr/>
          <p:nvPr/>
        </p:nvGrpSpPr>
        <p:grpSpPr>
          <a:xfrm>
            <a:off x="628650" y="1711316"/>
            <a:ext cx="8045450" cy="3968894"/>
            <a:chOff x="628650" y="1711316"/>
            <a:chExt cx="8045450" cy="3968894"/>
          </a:xfrm>
        </p:grpSpPr>
        <p:sp>
          <p:nvSpPr>
            <p:cNvPr id="6" name="!zeit">
              <a:extLst>
                <a:ext uri="{FF2B5EF4-FFF2-40B4-BE49-F238E27FC236}">
                  <a16:creationId xmlns:a16="http://schemas.microsoft.com/office/drawing/2014/main" id="{60D8929C-081D-4883-8340-E7C04DFB8D8F}"/>
                </a:ext>
              </a:extLst>
            </p:cNvPr>
            <p:cNvSpPr/>
            <p:nvPr/>
          </p:nvSpPr>
          <p:spPr>
            <a:xfrm>
              <a:off x="628650" y="4884938"/>
              <a:ext cx="8045450" cy="7952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31E3B456-8F40-4215-B013-81755BA622BC}"/>
                </a:ext>
              </a:extLst>
            </p:cNvPr>
            <p:cNvSpPr txBox="1"/>
            <p:nvPr/>
          </p:nvSpPr>
          <p:spPr>
            <a:xfrm rot="18638877">
              <a:off x="823821" y="4236645"/>
              <a:ext cx="925645" cy="571500"/>
            </a:xfrm>
            <a:prstGeom prst="rect">
              <a:avLst/>
            </a:prstGeom>
          </p:spPr>
          <p:txBody>
            <a:bodyPr wrap="square" lIns="0" tIns="0" rIns="0" bIns="0" rtlCol="0">
              <a:noAutofit/>
            </a:bodyPr>
            <a:lstStyle/>
            <a:p>
              <a:pPr algn="l">
                <a:lnSpc>
                  <a:spcPct val="90000"/>
                </a:lnSpc>
              </a:pPr>
              <a:r>
                <a:rPr lang="de-DE" sz="1600" b="1" dirty="0">
                  <a:solidFill>
                    <a:schemeClr val="bg1">
                      <a:lumMod val="50000"/>
                    </a:schemeClr>
                  </a:solidFill>
                </a:rPr>
                <a:t>1.8.2021</a:t>
              </a:r>
              <a:br>
                <a:rPr lang="de-DE" sz="2000" b="1" dirty="0"/>
              </a:br>
              <a:r>
                <a:rPr lang="de-DE" sz="2000" b="1" dirty="0"/>
                <a:t>START</a:t>
              </a:r>
            </a:p>
          </p:txBody>
        </p:sp>
        <p:grpSp>
          <p:nvGrpSpPr>
            <p:cNvPr id="9" name="Gruppieren 8">
              <a:extLst>
                <a:ext uri="{FF2B5EF4-FFF2-40B4-BE49-F238E27FC236}">
                  <a16:creationId xmlns:a16="http://schemas.microsoft.com/office/drawing/2014/main" id="{6B0EF163-58FD-43EB-BFC6-3058C06619F3}"/>
                </a:ext>
              </a:extLst>
            </p:cNvPr>
            <p:cNvGrpSpPr/>
            <p:nvPr/>
          </p:nvGrpSpPr>
          <p:grpSpPr>
            <a:xfrm>
              <a:off x="853678" y="4833144"/>
              <a:ext cx="96044" cy="489744"/>
              <a:chOff x="3215878" y="4343400"/>
              <a:chExt cx="96044" cy="489744"/>
            </a:xfrm>
          </p:grpSpPr>
          <p:cxnSp>
            <p:nvCxnSpPr>
              <p:cNvPr id="7" name="Gerader Verbinder 6">
                <a:extLst>
                  <a:ext uri="{FF2B5EF4-FFF2-40B4-BE49-F238E27FC236}">
                    <a16:creationId xmlns:a16="http://schemas.microsoft.com/office/drawing/2014/main" id="{096D2EDB-9EE5-4F20-A314-CA97C34D32CC}"/>
                  </a:ext>
                </a:extLst>
              </p:cNvPr>
              <p:cNvCxnSpPr/>
              <p:nvPr/>
            </p:nvCxnSpPr>
            <p:spPr>
              <a:xfrm>
                <a:off x="3263900" y="4343400"/>
                <a:ext cx="0" cy="393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B0EBC7A-9A60-47BD-BDAB-502D394598EC}"/>
                  </a:ext>
                </a:extLst>
              </p:cNvPr>
              <p:cNvSpPr/>
              <p:nvPr/>
            </p:nvSpPr>
            <p:spPr>
              <a:xfrm>
                <a:off x="3215878" y="4737100"/>
                <a:ext cx="96044" cy="9604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 name="Textfeld 9">
              <a:extLst>
                <a:ext uri="{FF2B5EF4-FFF2-40B4-BE49-F238E27FC236}">
                  <a16:creationId xmlns:a16="http://schemas.microsoft.com/office/drawing/2014/main" id="{440A8F03-CA34-4E50-9B42-B91ED3948AFB}"/>
                </a:ext>
              </a:extLst>
            </p:cNvPr>
            <p:cNvSpPr txBox="1"/>
            <p:nvPr/>
          </p:nvSpPr>
          <p:spPr>
            <a:xfrm rot="18638877">
              <a:off x="7826334" y="4240278"/>
              <a:ext cx="925645" cy="571500"/>
            </a:xfrm>
            <a:prstGeom prst="rect">
              <a:avLst/>
            </a:prstGeom>
          </p:spPr>
          <p:txBody>
            <a:bodyPr wrap="square" lIns="0" tIns="0" rIns="0" bIns="0" rtlCol="0">
              <a:noAutofit/>
            </a:bodyPr>
            <a:lstStyle/>
            <a:p>
              <a:pPr algn="l">
                <a:lnSpc>
                  <a:spcPct val="90000"/>
                </a:lnSpc>
              </a:pPr>
              <a:r>
                <a:rPr lang="de-DE" sz="1600" b="1" dirty="0">
                  <a:solidFill>
                    <a:schemeClr val="bg1">
                      <a:lumMod val="50000"/>
                    </a:schemeClr>
                  </a:solidFill>
                </a:rPr>
                <a:t>31.7.2024</a:t>
              </a:r>
              <a:br>
                <a:rPr lang="de-DE" sz="2000" b="1" dirty="0"/>
              </a:br>
              <a:r>
                <a:rPr lang="de-DE" sz="2000" b="1" dirty="0"/>
                <a:t>ENDE</a:t>
              </a:r>
            </a:p>
          </p:txBody>
        </p:sp>
        <p:grpSp>
          <p:nvGrpSpPr>
            <p:cNvPr id="11" name="Gruppieren 10">
              <a:extLst>
                <a:ext uri="{FF2B5EF4-FFF2-40B4-BE49-F238E27FC236}">
                  <a16:creationId xmlns:a16="http://schemas.microsoft.com/office/drawing/2014/main" id="{F98A5CE9-ED46-4B23-8996-9E9A22050DA5}"/>
                </a:ext>
              </a:extLst>
            </p:cNvPr>
            <p:cNvGrpSpPr/>
            <p:nvPr/>
          </p:nvGrpSpPr>
          <p:grpSpPr>
            <a:xfrm>
              <a:off x="7856191" y="4836777"/>
              <a:ext cx="96044" cy="489744"/>
              <a:chOff x="3215878" y="4343400"/>
              <a:chExt cx="96044" cy="489744"/>
            </a:xfrm>
          </p:grpSpPr>
          <p:cxnSp>
            <p:nvCxnSpPr>
              <p:cNvPr id="12" name="Gerader Verbinder 11">
                <a:extLst>
                  <a:ext uri="{FF2B5EF4-FFF2-40B4-BE49-F238E27FC236}">
                    <a16:creationId xmlns:a16="http://schemas.microsoft.com/office/drawing/2014/main" id="{90F0E4E7-DDE3-4502-9EF9-C9E2AF4C33D7}"/>
                  </a:ext>
                </a:extLst>
              </p:cNvPr>
              <p:cNvCxnSpPr/>
              <p:nvPr/>
            </p:nvCxnSpPr>
            <p:spPr>
              <a:xfrm>
                <a:off x="3263900" y="4343400"/>
                <a:ext cx="0" cy="393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C4FB48BC-443A-454B-9C11-983550411A34}"/>
                  </a:ext>
                </a:extLst>
              </p:cNvPr>
              <p:cNvSpPr/>
              <p:nvPr/>
            </p:nvSpPr>
            <p:spPr>
              <a:xfrm>
                <a:off x="3215878" y="4737100"/>
                <a:ext cx="96044" cy="9604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5" name="Textfeld 14">
              <a:extLst>
                <a:ext uri="{FF2B5EF4-FFF2-40B4-BE49-F238E27FC236}">
                  <a16:creationId xmlns:a16="http://schemas.microsoft.com/office/drawing/2014/main" id="{6D848331-2204-400A-8D3F-34141E3D6690}"/>
                </a:ext>
              </a:extLst>
            </p:cNvPr>
            <p:cNvSpPr txBox="1"/>
            <p:nvPr/>
          </p:nvSpPr>
          <p:spPr>
            <a:xfrm rot="18638877">
              <a:off x="1913655" y="4277080"/>
              <a:ext cx="925645" cy="360347"/>
            </a:xfrm>
            <a:prstGeom prst="rect">
              <a:avLst/>
            </a:prstGeom>
          </p:spPr>
          <p:txBody>
            <a:bodyPr wrap="square" lIns="0" tIns="0" rIns="0" bIns="0" rtlCol="0">
              <a:noAutofit/>
            </a:bodyPr>
            <a:lstStyle/>
            <a:p>
              <a:pPr algn="l">
                <a:lnSpc>
                  <a:spcPct val="90000"/>
                </a:lnSpc>
              </a:pPr>
              <a:r>
                <a:rPr lang="de-DE" sz="1600" b="1" dirty="0">
                  <a:solidFill>
                    <a:schemeClr val="bg1">
                      <a:lumMod val="50000"/>
                    </a:schemeClr>
                  </a:solidFill>
                </a:rPr>
                <a:t>1.3.2022</a:t>
              </a:r>
              <a:endParaRPr lang="de-DE" sz="2000" b="1" dirty="0"/>
            </a:p>
          </p:txBody>
        </p:sp>
        <p:grpSp>
          <p:nvGrpSpPr>
            <p:cNvPr id="16" name="Gruppieren 15">
              <a:extLst>
                <a:ext uri="{FF2B5EF4-FFF2-40B4-BE49-F238E27FC236}">
                  <a16:creationId xmlns:a16="http://schemas.microsoft.com/office/drawing/2014/main" id="{583BC25F-89AD-4E96-BB12-0A0D9DC6A172}"/>
                </a:ext>
              </a:extLst>
            </p:cNvPr>
            <p:cNvGrpSpPr/>
            <p:nvPr/>
          </p:nvGrpSpPr>
          <p:grpSpPr>
            <a:xfrm>
              <a:off x="2023616" y="4836776"/>
              <a:ext cx="96044" cy="489744"/>
              <a:chOff x="3215878" y="4343400"/>
              <a:chExt cx="96044" cy="489744"/>
            </a:xfrm>
          </p:grpSpPr>
          <p:cxnSp>
            <p:nvCxnSpPr>
              <p:cNvPr id="17" name="Gerader Verbinder 16">
                <a:extLst>
                  <a:ext uri="{FF2B5EF4-FFF2-40B4-BE49-F238E27FC236}">
                    <a16:creationId xmlns:a16="http://schemas.microsoft.com/office/drawing/2014/main" id="{9FAA44F6-BFB1-4A0E-BC89-E9534CD51468}"/>
                  </a:ext>
                </a:extLst>
              </p:cNvPr>
              <p:cNvCxnSpPr/>
              <p:nvPr/>
            </p:nvCxnSpPr>
            <p:spPr>
              <a:xfrm>
                <a:off x="3263900" y="4343400"/>
                <a:ext cx="0" cy="393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llipse 17">
                <a:extLst>
                  <a:ext uri="{FF2B5EF4-FFF2-40B4-BE49-F238E27FC236}">
                    <a16:creationId xmlns:a16="http://schemas.microsoft.com/office/drawing/2014/main" id="{6BAED620-BB13-4470-B5BB-E29EBD25354E}"/>
                  </a:ext>
                </a:extLst>
              </p:cNvPr>
              <p:cNvSpPr/>
              <p:nvPr/>
            </p:nvSpPr>
            <p:spPr>
              <a:xfrm>
                <a:off x="3215878" y="4737100"/>
                <a:ext cx="96044" cy="9604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9" name="Textfeld 18">
              <a:extLst>
                <a:ext uri="{FF2B5EF4-FFF2-40B4-BE49-F238E27FC236}">
                  <a16:creationId xmlns:a16="http://schemas.microsoft.com/office/drawing/2014/main" id="{77D58566-3724-4025-B3FF-28E044277C34}"/>
                </a:ext>
              </a:extLst>
            </p:cNvPr>
            <p:cNvSpPr txBox="1"/>
            <p:nvPr/>
          </p:nvSpPr>
          <p:spPr>
            <a:xfrm rot="18638877">
              <a:off x="5499710" y="4281476"/>
              <a:ext cx="925645" cy="360347"/>
            </a:xfrm>
            <a:prstGeom prst="rect">
              <a:avLst/>
            </a:prstGeom>
          </p:spPr>
          <p:txBody>
            <a:bodyPr wrap="square" lIns="0" tIns="0" rIns="0" bIns="0" rtlCol="0">
              <a:noAutofit/>
            </a:bodyPr>
            <a:lstStyle/>
            <a:p>
              <a:pPr algn="l">
                <a:lnSpc>
                  <a:spcPct val="90000"/>
                </a:lnSpc>
              </a:pPr>
              <a:r>
                <a:rPr lang="de-DE" sz="1600" b="1" dirty="0">
                  <a:solidFill>
                    <a:schemeClr val="bg1">
                      <a:lumMod val="50000"/>
                    </a:schemeClr>
                  </a:solidFill>
                </a:rPr>
                <a:t>1.9.2023</a:t>
              </a:r>
              <a:endParaRPr lang="de-DE" sz="2000" b="1" dirty="0"/>
            </a:p>
          </p:txBody>
        </p:sp>
        <p:grpSp>
          <p:nvGrpSpPr>
            <p:cNvPr id="20" name="Gruppieren 19">
              <a:extLst>
                <a:ext uri="{FF2B5EF4-FFF2-40B4-BE49-F238E27FC236}">
                  <a16:creationId xmlns:a16="http://schemas.microsoft.com/office/drawing/2014/main" id="{7B5E8061-B4F8-4E6C-ACE0-38FED452C9D2}"/>
                </a:ext>
              </a:extLst>
            </p:cNvPr>
            <p:cNvGrpSpPr/>
            <p:nvPr/>
          </p:nvGrpSpPr>
          <p:grpSpPr>
            <a:xfrm>
              <a:off x="5609671" y="4841172"/>
              <a:ext cx="96044" cy="489744"/>
              <a:chOff x="3215878" y="4343400"/>
              <a:chExt cx="96044" cy="489744"/>
            </a:xfrm>
          </p:grpSpPr>
          <p:cxnSp>
            <p:nvCxnSpPr>
              <p:cNvPr id="21" name="Gerader Verbinder 20">
                <a:extLst>
                  <a:ext uri="{FF2B5EF4-FFF2-40B4-BE49-F238E27FC236}">
                    <a16:creationId xmlns:a16="http://schemas.microsoft.com/office/drawing/2014/main" id="{77F12588-98C1-4024-AC89-5ED007114FA5}"/>
                  </a:ext>
                </a:extLst>
              </p:cNvPr>
              <p:cNvCxnSpPr/>
              <p:nvPr/>
            </p:nvCxnSpPr>
            <p:spPr>
              <a:xfrm>
                <a:off x="3263900" y="4343400"/>
                <a:ext cx="0" cy="393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a16="http://schemas.microsoft.com/office/drawing/2014/main" id="{E72C5045-B9E2-47E3-801B-508C0CB2FA9A}"/>
                  </a:ext>
                </a:extLst>
              </p:cNvPr>
              <p:cNvSpPr/>
              <p:nvPr/>
            </p:nvSpPr>
            <p:spPr>
              <a:xfrm>
                <a:off x="3215878" y="4737100"/>
                <a:ext cx="96044" cy="9604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4" name="Textfeld 23">
              <a:extLst>
                <a:ext uri="{FF2B5EF4-FFF2-40B4-BE49-F238E27FC236}">
                  <a16:creationId xmlns:a16="http://schemas.microsoft.com/office/drawing/2014/main" id="{4986FB55-FC33-4695-86D7-156FC3E87419}"/>
                </a:ext>
              </a:extLst>
            </p:cNvPr>
            <p:cNvSpPr txBox="1"/>
            <p:nvPr/>
          </p:nvSpPr>
          <p:spPr>
            <a:xfrm rot="18724147">
              <a:off x="1275538" y="3366515"/>
              <a:ext cx="1942777" cy="543898"/>
            </a:xfrm>
            <a:prstGeom prst="rect">
              <a:avLst/>
            </a:prstGeom>
          </p:spPr>
          <p:txBody>
            <a:bodyPr wrap="square" lIns="0" tIns="0" rIns="0" bIns="0" rtlCol="0">
              <a:noAutofit/>
            </a:bodyPr>
            <a:lstStyle/>
            <a:p>
              <a:pPr algn="l">
                <a:lnSpc>
                  <a:spcPct val="110000"/>
                </a:lnSpc>
              </a:pPr>
              <a:r>
                <a:rPr lang="de-DE" sz="3200" b="1" dirty="0">
                  <a:solidFill>
                    <a:schemeClr val="tx2"/>
                  </a:solidFill>
                </a:rPr>
                <a:t>Quickstart</a:t>
              </a:r>
              <a:endParaRPr lang="de-DE" sz="2000" b="1" dirty="0">
                <a:solidFill>
                  <a:schemeClr val="tx2"/>
                </a:solidFill>
              </a:endParaRPr>
            </a:p>
          </p:txBody>
        </p:sp>
        <p:sp>
          <p:nvSpPr>
            <p:cNvPr id="25" name="Textfeld 24">
              <a:extLst>
                <a:ext uri="{FF2B5EF4-FFF2-40B4-BE49-F238E27FC236}">
                  <a16:creationId xmlns:a16="http://schemas.microsoft.com/office/drawing/2014/main" id="{FB9D788F-866E-4383-9A31-9A3AC70803FF}"/>
                </a:ext>
              </a:extLst>
            </p:cNvPr>
            <p:cNvSpPr txBox="1"/>
            <p:nvPr/>
          </p:nvSpPr>
          <p:spPr>
            <a:xfrm rot="18724147">
              <a:off x="2268408" y="3146863"/>
              <a:ext cx="2627137" cy="617696"/>
            </a:xfrm>
            <a:prstGeom prst="rect">
              <a:avLst/>
            </a:prstGeom>
          </p:spPr>
          <p:txBody>
            <a:bodyPr wrap="square" lIns="0" tIns="0" rIns="0" bIns="0" rtlCol="0">
              <a:noAutofit/>
            </a:bodyPr>
            <a:lstStyle/>
            <a:p>
              <a:pPr algn="l">
                <a:lnSpc>
                  <a:spcPct val="110000"/>
                </a:lnSpc>
              </a:pPr>
              <a:r>
                <a:rPr lang="de-DE" sz="4000" b="1" dirty="0">
                  <a:solidFill>
                    <a:schemeClr val="tx2"/>
                  </a:solidFill>
                </a:rPr>
                <a:t>Aufbau</a:t>
              </a:r>
            </a:p>
          </p:txBody>
        </p:sp>
        <p:sp>
          <p:nvSpPr>
            <p:cNvPr id="26" name="Textfeld 25">
              <a:extLst>
                <a:ext uri="{FF2B5EF4-FFF2-40B4-BE49-F238E27FC236}">
                  <a16:creationId xmlns:a16="http://schemas.microsoft.com/office/drawing/2014/main" id="{CAE56DAD-A8FA-44EF-BF03-7EF8AD14AE73}"/>
                </a:ext>
              </a:extLst>
            </p:cNvPr>
            <p:cNvSpPr txBox="1"/>
            <p:nvPr/>
          </p:nvSpPr>
          <p:spPr>
            <a:xfrm rot="18724147">
              <a:off x="5835022" y="2827337"/>
              <a:ext cx="3455914" cy="1223871"/>
            </a:xfrm>
            <a:prstGeom prst="rect">
              <a:avLst/>
            </a:prstGeom>
          </p:spPr>
          <p:txBody>
            <a:bodyPr wrap="square" lIns="0" tIns="0" rIns="0" bIns="0" rtlCol="0">
              <a:noAutofit/>
            </a:bodyPr>
            <a:lstStyle/>
            <a:p>
              <a:pPr algn="l">
                <a:lnSpc>
                  <a:spcPct val="110000"/>
                </a:lnSpc>
              </a:pPr>
              <a:r>
                <a:rPr lang="de-DE" sz="4000" b="1" dirty="0">
                  <a:solidFill>
                    <a:schemeClr val="tx2"/>
                  </a:solidFill>
                </a:rPr>
                <a:t>Regelbetrieb</a:t>
              </a:r>
            </a:p>
          </p:txBody>
        </p:sp>
        <p:sp>
          <p:nvSpPr>
            <p:cNvPr id="28" name="Textfeld 27">
              <a:extLst>
                <a:ext uri="{FF2B5EF4-FFF2-40B4-BE49-F238E27FC236}">
                  <a16:creationId xmlns:a16="http://schemas.microsoft.com/office/drawing/2014/main" id="{CC20C650-1295-42A6-8ECB-65C2364F9A14}"/>
                </a:ext>
              </a:extLst>
            </p:cNvPr>
            <p:cNvSpPr txBox="1"/>
            <p:nvPr/>
          </p:nvSpPr>
          <p:spPr>
            <a:xfrm rot="18638877">
              <a:off x="3283306" y="4252557"/>
              <a:ext cx="925645" cy="360347"/>
            </a:xfrm>
            <a:prstGeom prst="rect">
              <a:avLst/>
            </a:prstGeom>
          </p:spPr>
          <p:txBody>
            <a:bodyPr wrap="square" lIns="0" tIns="0" rIns="0" bIns="0" rtlCol="0">
              <a:noAutofit/>
            </a:bodyPr>
            <a:lstStyle/>
            <a:p>
              <a:pPr algn="l">
                <a:lnSpc>
                  <a:spcPct val="90000"/>
                </a:lnSpc>
              </a:pPr>
              <a:r>
                <a:rPr lang="de-DE" sz="1600" b="1" dirty="0">
                  <a:solidFill>
                    <a:schemeClr val="bg1">
                      <a:lumMod val="50000"/>
                    </a:schemeClr>
                  </a:solidFill>
                </a:rPr>
                <a:t>1.9.2023</a:t>
              </a:r>
              <a:endParaRPr lang="de-DE" sz="2000" b="1" dirty="0"/>
            </a:p>
          </p:txBody>
        </p:sp>
        <p:grpSp>
          <p:nvGrpSpPr>
            <p:cNvPr id="29" name="Gruppieren 28">
              <a:extLst>
                <a:ext uri="{FF2B5EF4-FFF2-40B4-BE49-F238E27FC236}">
                  <a16:creationId xmlns:a16="http://schemas.microsoft.com/office/drawing/2014/main" id="{307984DD-77A2-4638-A043-D8F78C03F312}"/>
                </a:ext>
              </a:extLst>
            </p:cNvPr>
            <p:cNvGrpSpPr/>
            <p:nvPr/>
          </p:nvGrpSpPr>
          <p:grpSpPr>
            <a:xfrm>
              <a:off x="3393267" y="4812253"/>
              <a:ext cx="96044" cy="489744"/>
              <a:chOff x="3215878" y="4343400"/>
              <a:chExt cx="96044" cy="489744"/>
            </a:xfrm>
          </p:grpSpPr>
          <p:cxnSp>
            <p:nvCxnSpPr>
              <p:cNvPr id="30" name="Gerader Verbinder 29">
                <a:extLst>
                  <a:ext uri="{FF2B5EF4-FFF2-40B4-BE49-F238E27FC236}">
                    <a16:creationId xmlns:a16="http://schemas.microsoft.com/office/drawing/2014/main" id="{5F1D7117-B273-4F8F-B7F0-372373D4CC29}"/>
                  </a:ext>
                </a:extLst>
              </p:cNvPr>
              <p:cNvCxnSpPr/>
              <p:nvPr/>
            </p:nvCxnSpPr>
            <p:spPr>
              <a:xfrm>
                <a:off x="3263900" y="4343400"/>
                <a:ext cx="0" cy="393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CA22B9F8-C129-4735-B2AD-8AECE0D4F5ED}"/>
                  </a:ext>
                </a:extLst>
              </p:cNvPr>
              <p:cNvSpPr/>
              <p:nvPr/>
            </p:nvSpPr>
            <p:spPr>
              <a:xfrm>
                <a:off x="3215878" y="4737100"/>
                <a:ext cx="96044" cy="96044"/>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2" name="Textfeld 31">
              <a:extLst>
                <a:ext uri="{FF2B5EF4-FFF2-40B4-BE49-F238E27FC236}">
                  <a16:creationId xmlns:a16="http://schemas.microsoft.com/office/drawing/2014/main" id="{AE304A06-BF18-4F6F-A0F4-35128E0848CA}"/>
                </a:ext>
              </a:extLst>
            </p:cNvPr>
            <p:cNvSpPr txBox="1"/>
            <p:nvPr/>
          </p:nvSpPr>
          <p:spPr>
            <a:xfrm rot="18724147">
              <a:off x="3662797" y="3219549"/>
              <a:ext cx="2627137" cy="617696"/>
            </a:xfrm>
            <a:prstGeom prst="rect">
              <a:avLst/>
            </a:prstGeom>
          </p:spPr>
          <p:txBody>
            <a:bodyPr wrap="square" lIns="0" tIns="0" rIns="0" bIns="0" rtlCol="0">
              <a:noAutofit/>
            </a:bodyPr>
            <a:lstStyle/>
            <a:p>
              <a:pPr algn="l">
                <a:lnSpc>
                  <a:spcPct val="110000"/>
                </a:lnSpc>
              </a:pPr>
              <a:r>
                <a:rPr lang="de-DE" sz="4000" b="1" dirty="0">
                  <a:solidFill>
                    <a:schemeClr val="tx2"/>
                  </a:solidFill>
                </a:rPr>
                <a:t>Etablierung</a:t>
              </a:r>
            </a:p>
          </p:txBody>
        </p:sp>
      </p:grpSp>
    </p:spTree>
    <p:extLst>
      <p:ext uri="{BB962C8B-B14F-4D97-AF65-F5344CB8AC3E}">
        <p14:creationId xmlns:p14="http://schemas.microsoft.com/office/powerpoint/2010/main" val="72631515"/>
      </p:ext>
    </p:extLst>
  </p:cSld>
  <p:clrMapOvr>
    <a:masterClrMapping/>
  </p:clrMapOvr>
  <mc:AlternateContent xmlns:mc="http://schemas.openxmlformats.org/markup-compatibility/2006" xmlns:p14="http://schemas.microsoft.com/office/powerpoint/2010/main">
    <mc:Choice Requires="p14">
      <p:transition spd="slow" p14:dur="1250">
        <p14:flythrough dir="ou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46E88C-A3CC-4656-ABD8-000966A8E8A4}"/>
              </a:ext>
            </a:extLst>
          </p:cNvPr>
          <p:cNvSpPr>
            <a:spLocks noGrp="1"/>
          </p:cNvSpPr>
          <p:nvPr>
            <p:ph type="title"/>
          </p:nvPr>
        </p:nvSpPr>
        <p:spPr>
          <a:xfrm>
            <a:off x="304799" y="103232"/>
            <a:ext cx="7886700" cy="295197"/>
          </a:xfrm>
        </p:spPr>
        <p:txBody>
          <a:bodyPr/>
          <a:lstStyle/>
          <a:p>
            <a:r>
              <a:rPr lang="de-DE" dirty="0"/>
              <a:t>Quickstart</a:t>
            </a:r>
          </a:p>
        </p:txBody>
      </p:sp>
      <p:sp>
        <p:nvSpPr>
          <p:cNvPr id="5" name="Datumsplatzhalter 4">
            <a:extLst>
              <a:ext uri="{FF2B5EF4-FFF2-40B4-BE49-F238E27FC236}">
                <a16:creationId xmlns:a16="http://schemas.microsoft.com/office/drawing/2014/main" id="{67FDD5C0-AC05-4B5E-AD0F-D12CB744BB60}"/>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7" name="Foliennummernplatzhalter 6">
            <a:extLst>
              <a:ext uri="{FF2B5EF4-FFF2-40B4-BE49-F238E27FC236}">
                <a16:creationId xmlns:a16="http://schemas.microsoft.com/office/drawing/2014/main" id="{68651D88-896A-46DF-B7FC-03BF4B2816DC}"/>
              </a:ext>
            </a:extLst>
          </p:cNvPr>
          <p:cNvSpPr>
            <a:spLocks noGrp="1"/>
          </p:cNvSpPr>
          <p:nvPr>
            <p:ph type="sldNum" sz="quarter" idx="4"/>
          </p:nvPr>
        </p:nvSpPr>
        <p:spPr/>
        <p:txBody>
          <a:bodyPr/>
          <a:lstStyle/>
          <a:p>
            <a:fld id="{40FBDD77-1809-6B4A-B67E-246783C079C6}" type="slidenum">
              <a:rPr lang="de-DE" noProof="0" smtClean="0"/>
              <a:pPr/>
              <a:t>45</a:t>
            </a:fld>
            <a:endParaRPr lang="de-DE" noProof="0"/>
          </a:p>
        </p:txBody>
      </p:sp>
      <p:sp>
        <p:nvSpPr>
          <p:cNvPr id="8" name="Rechteck 7">
            <a:extLst>
              <a:ext uri="{FF2B5EF4-FFF2-40B4-BE49-F238E27FC236}">
                <a16:creationId xmlns:a16="http://schemas.microsoft.com/office/drawing/2014/main" id="{C675CBD5-E590-442B-939A-11E4F7C826A6}"/>
              </a:ext>
            </a:extLst>
          </p:cNvPr>
          <p:cNvSpPr/>
          <p:nvPr/>
        </p:nvSpPr>
        <p:spPr>
          <a:xfrm>
            <a:off x="304799" y="1428750"/>
            <a:ext cx="1666875" cy="6191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Studium</a:t>
            </a:r>
            <a:r>
              <a:rPr lang="de-DE" sz="1800" b="1" dirty="0"/>
              <a:t>Digitale</a:t>
            </a:r>
          </a:p>
        </p:txBody>
      </p:sp>
      <p:sp>
        <p:nvSpPr>
          <p:cNvPr id="9" name="Rechteck 8">
            <a:extLst>
              <a:ext uri="{FF2B5EF4-FFF2-40B4-BE49-F238E27FC236}">
                <a16:creationId xmlns:a16="http://schemas.microsoft.com/office/drawing/2014/main" id="{D46C9C64-6176-4A01-8573-1AC86751F3B0}"/>
              </a:ext>
            </a:extLst>
          </p:cNvPr>
          <p:cNvSpPr/>
          <p:nvPr/>
        </p:nvSpPr>
        <p:spPr>
          <a:xfrm>
            <a:off x="304799" y="2804487"/>
            <a:ext cx="1666874" cy="619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Struktureller Rahmen</a:t>
            </a:r>
            <a:endParaRPr lang="de-DE" sz="1800" b="1" dirty="0"/>
          </a:p>
        </p:txBody>
      </p:sp>
      <p:sp>
        <p:nvSpPr>
          <p:cNvPr id="10" name="Rechteck 9">
            <a:extLst>
              <a:ext uri="{FF2B5EF4-FFF2-40B4-BE49-F238E27FC236}">
                <a16:creationId xmlns:a16="http://schemas.microsoft.com/office/drawing/2014/main" id="{1C8A3335-DFD9-4A9E-B84A-6A010061466F}"/>
              </a:ext>
            </a:extLst>
          </p:cNvPr>
          <p:cNvSpPr/>
          <p:nvPr/>
        </p:nvSpPr>
        <p:spPr>
          <a:xfrm>
            <a:off x="304799" y="3697732"/>
            <a:ext cx="1666874" cy="61912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2"/>
                </a:solidFill>
              </a:rPr>
              <a:t>Personelle Unterstützung</a:t>
            </a:r>
            <a:endParaRPr lang="de-DE" sz="1800" b="1" dirty="0">
              <a:solidFill>
                <a:schemeClr val="tx2"/>
              </a:solidFill>
            </a:endParaRPr>
          </a:p>
        </p:txBody>
      </p:sp>
      <p:sp>
        <p:nvSpPr>
          <p:cNvPr id="11" name="Rechteck 10">
            <a:extLst>
              <a:ext uri="{FF2B5EF4-FFF2-40B4-BE49-F238E27FC236}">
                <a16:creationId xmlns:a16="http://schemas.microsoft.com/office/drawing/2014/main" id="{3F29CB88-D64F-4893-B541-C75F9425F260}"/>
              </a:ext>
            </a:extLst>
          </p:cNvPr>
          <p:cNvSpPr/>
          <p:nvPr/>
        </p:nvSpPr>
        <p:spPr>
          <a:xfrm>
            <a:off x="304799" y="4590976"/>
            <a:ext cx="1666874" cy="6191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Einrichtungen</a:t>
            </a:r>
            <a:endParaRPr lang="de-DE" sz="1800" b="1" dirty="0"/>
          </a:p>
        </p:txBody>
      </p:sp>
      <p:cxnSp>
        <p:nvCxnSpPr>
          <p:cNvPr id="13" name="Gerader Verbinder 12">
            <a:extLst>
              <a:ext uri="{FF2B5EF4-FFF2-40B4-BE49-F238E27FC236}">
                <a16:creationId xmlns:a16="http://schemas.microsoft.com/office/drawing/2014/main" id="{C895253D-C152-4839-BEF8-C5EF053488AE}"/>
              </a:ext>
            </a:extLst>
          </p:cNvPr>
          <p:cNvCxnSpPr/>
          <p:nvPr/>
        </p:nvCxnSpPr>
        <p:spPr>
          <a:xfrm>
            <a:off x="4238624" y="1428750"/>
            <a:ext cx="0" cy="33909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hteck 13">
            <a:extLst>
              <a:ext uri="{FF2B5EF4-FFF2-40B4-BE49-F238E27FC236}">
                <a16:creationId xmlns:a16="http://schemas.microsoft.com/office/drawing/2014/main" id="{AFABFFAA-000B-4A55-8705-81806336E4B4}"/>
              </a:ext>
            </a:extLst>
          </p:cNvPr>
          <p:cNvSpPr/>
          <p:nvPr/>
        </p:nvSpPr>
        <p:spPr>
          <a:xfrm>
            <a:off x="2009774" y="732090"/>
            <a:ext cx="2209800" cy="6281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dirty="0">
                <a:solidFill>
                  <a:schemeClr val="tx2"/>
                </a:solidFill>
              </a:rPr>
              <a:t>Abgeschlossen</a:t>
            </a:r>
          </a:p>
        </p:txBody>
      </p:sp>
      <p:sp>
        <p:nvSpPr>
          <p:cNvPr id="15" name="Rechteck 14">
            <a:extLst>
              <a:ext uri="{FF2B5EF4-FFF2-40B4-BE49-F238E27FC236}">
                <a16:creationId xmlns:a16="http://schemas.microsoft.com/office/drawing/2014/main" id="{56D70B96-4067-4570-AF74-41FA31C1D9CF}"/>
              </a:ext>
            </a:extLst>
          </p:cNvPr>
          <p:cNvSpPr/>
          <p:nvPr/>
        </p:nvSpPr>
        <p:spPr>
          <a:xfrm>
            <a:off x="6934200" y="730489"/>
            <a:ext cx="2209800" cy="6281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dirty="0">
                <a:solidFill>
                  <a:schemeClr val="tx2"/>
                </a:solidFill>
              </a:rPr>
              <a:t>Nicht erledigt</a:t>
            </a:r>
          </a:p>
        </p:txBody>
      </p:sp>
      <p:sp>
        <p:nvSpPr>
          <p:cNvPr id="16" name="Textfeld 15">
            <a:extLst>
              <a:ext uri="{FF2B5EF4-FFF2-40B4-BE49-F238E27FC236}">
                <a16:creationId xmlns:a16="http://schemas.microsoft.com/office/drawing/2014/main" id="{FE4FE8FC-B93A-480A-82E3-35C24E77B09D}"/>
              </a:ext>
            </a:extLst>
          </p:cNvPr>
          <p:cNvSpPr txBox="1"/>
          <p:nvPr/>
        </p:nvSpPr>
        <p:spPr>
          <a:xfrm>
            <a:off x="2247900" y="1428750"/>
            <a:ext cx="2066925" cy="628121"/>
          </a:xfrm>
          <a:prstGeom prst="rect">
            <a:avLst/>
          </a:prstGeom>
        </p:spPr>
        <p:txBody>
          <a:bodyPr wrap="square" lIns="0" tIns="0" rIns="0" bIns="0" rtlCol="0">
            <a:noAutofit/>
          </a:bodyPr>
          <a:lstStyle/>
          <a:p>
            <a:pPr algn="l">
              <a:lnSpc>
                <a:spcPct val="110000"/>
              </a:lnSpc>
            </a:pPr>
            <a:r>
              <a:rPr lang="de-DE" sz="1800" dirty="0" err="1"/>
              <a:t>MaharaMeistern</a:t>
            </a:r>
            <a:endParaRPr lang="de-DE" sz="1800" dirty="0"/>
          </a:p>
          <a:p>
            <a:pPr algn="l">
              <a:lnSpc>
                <a:spcPct val="110000"/>
              </a:lnSpc>
            </a:pPr>
            <a:endParaRPr lang="de-DE" sz="1800" dirty="0">
              <a:solidFill>
                <a:schemeClr val="bg1"/>
              </a:solidFill>
            </a:endParaRPr>
          </a:p>
        </p:txBody>
      </p:sp>
      <p:sp>
        <p:nvSpPr>
          <p:cNvPr id="17" name="Rechteck 16">
            <a:extLst>
              <a:ext uri="{FF2B5EF4-FFF2-40B4-BE49-F238E27FC236}">
                <a16:creationId xmlns:a16="http://schemas.microsoft.com/office/drawing/2014/main" id="{B65AF4E1-634D-48F8-9637-9776C321B63A}"/>
              </a:ext>
            </a:extLst>
          </p:cNvPr>
          <p:cNvSpPr/>
          <p:nvPr/>
        </p:nvSpPr>
        <p:spPr>
          <a:xfrm>
            <a:off x="4452937" y="732089"/>
            <a:ext cx="2209800" cy="6281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1" dirty="0" err="1">
                <a:solidFill>
                  <a:schemeClr val="tx2"/>
                </a:solidFill>
              </a:rPr>
              <a:t>Ongoing</a:t>
            </a:r>
            <a:endParaRPr lang="de-DE" sz="1800" b="1" dirty="0">
              <a:solidFill>
                <a:schemeClr val="tx2"/>
              </a:solidFill>
            </a:endParaRPr>
          </a:p>
        </p:txBody>
      </p:sp>
      <p:sp>
        <p:nvSpPr>
          <p:cNvPr id="18" name="Textfeld 17">
            <a:extLst>
              <a:ext uri="{FF2B5EF4-FFF2-40B4-BE49-F238E27FC236}">
                <a16:creationId xmlns:a16="http://schemas.microsoft.com/office/drawing/2014/main" id="{9FE17DA8-CF8E-4EBD-BD75-0DD95F10C4A2}"/>
              </a:ext>
            </a:extLst>
          </p:cNvPr>
          <p:cNvSpPr txBox="1"/>
          <p:nvPr/>
        </p:nvSpPr>
        <p:spPr>
          <a:xfrm>
            <a:off x="4452937" y="1446499"/>
            <a:ext cx="2209799" cy="1220743"/>
          </a:xfrm>
          <a:prstGeom prst="rect">
            <a:avLst/>
          </a:prstGeom>
        </p:spPr>
        <p:txBody>
          <a:bodyPr wrap="square" lIns="0" tIns="0" rIns="0" bIns="0" rtlCol="0">
            <a:noAutofit/>
          </a:bodyPr>
          <a:lstStyle/>
          <a:p>
            <a:pPr algn="l">
              <a:lnSpc>
                <a:spcPct val="110000"/>
              </a:lnSpc>
            </a:pPr>
            <a:r>
              <a:rPr lang="de-DE" sz="1800" dirty="0" err="1"/>
              <a:t>MatLab</a:t>
            </a:r>
            <a:r>
              <a:rPr lang="de-DE" sz="1800" dirty="0"/>
              <a:t> (Fak E, M, T) </a:t>
            </a:r>
          </a:p>
          <a:p>
            <a:pPr algn="l">
              <a:lnSpc>
                <a:spcPct val="110000"/>
              </a:lnSpc>
            </a:pPr>
            <a:r>
              <a:rPr lang="de-DE" sz="1800" dirty="0"/>
              <a:t>Stack (Fak M, ggfs. E, T) </a:t>
            </a:r>
          </a:p>
          <a:p>
            <a:pPr algn="l">
              <a:lnSpc>
                <a:spcPct val="110000"/>
              </a:lnSpc>
            </a:pPr>
            <a:r>
              <a:rPr lang="de-DE" sz="1800" dirty="0"/>
              <a:t>Studienstart (Fak T, S) </a:t>
            </a:r>
            <a:br>
              <a:rPr lang="de-DE" sz="1800" dirty="0"/>
            </a:br>
            <a:endParaRPr lang="de-DE" sz="1800" dirty="0"/>
          </a:p>
        </p:txBody>
      </p:sp>
      <p:sp>
        <p:nvSpPr>
          <p:cNvPr id="19" name="Textfeld 18">
            <a:extLst>
              <a:ext uri="{FF2B5EF4-FFF2-40B4-BE49-F238E27FC236}">
                <a16:creationId xmlns:a16="http://schemas.microsoft.com/office/drawing/2014/main" id="{1750BC27-BD97-4899-8CB6-BEADD8430C04}"/>
              </a:ext>
            </a:extLst>
          </p:cNvPr>
          <p:cNvSpPr txBox="1"/>
          <p:nvPr/>
        </p:nvSpPr>
        <p:spPr>
          <a:xfrm>
            <a:off x="4452937" y="2355896"/>
            <a:ext cx="1319213" cy="328405"/>
          </a:xfrm>
          <a:prstGeom prst="rect">
            <a:avLst/>
          </a:prstGeom>
        </p:spPr>
        <p:txBody>
          <a:bodyPr wrap="square" lIns="0" tIns="0" rIns="0" bIns="0" rtlCol="0">
            <a:noAutofit/>
          </a:bodyPr>
          <a:lstStyle/>
          <a:p>
            <a:pPr algn="l">
              <a:lnSpc>
                <a:spcPct val="110000"/>
              </a:lnSpc>
            </a:pPr>
            <a:r>
              <a:rPr lang="de-DE" sz="1800" dirty="0"/>
              <a:t>VR/AR Kurs</a:t>
            </a:r>
            <a:endParaRPr lang="de-DE" sz="2000" dirty="0"/>
          </a:p>
        </p:txBody>
      </p:sp>
      <p:sp>
        <p:nvSpPr>
          <p:cNvPr id="20" name="Textfeld 19">
            <a:extLst>
              <a:ext uri="{FF2B5EF4-FFF2-40B4-BE49-F238E27FC236}">
                <a16:creationId xmlns:a16="http://schemas.microsoft.com/office/drawing/2014/main" id="{FAAD23EB-B1D9-4BAD-8C20-A899B71EB145}"/>
              </a:ext>
            </a:extLst>
          </p:cNvPr>
          <p:cNvSpPr txBox="1"/>
          <p:nvPr/>
        </p:nvSpPr>
        <p:spPr>
          <a:xfrm>
            <a:off x="4452937" y="2763905"/>
            <a:ext cx="2066925" cy="328405"/>
          </a:xfrm>
          <a:prstGeom prst="rect">
            <a:avLst/>
          </a:prstGeom>
        </p:spPr>
        <p:txBody>
          <a:bodyPr wrap="square" lIns="0" tIns="0" rIns="0" bIns="0" rtlCol="0">
            <a:noAutofit/>
          </a:bodyPr>
          <a:lstStyle/>
          <a:p>
            <a:pPr algn="l">
              <a:lnSpc>
                <a:spcPct val="110000"/>
              </a:lnSpc>
            </a:pPr>
            <a:r>
              <a:rPr lang="de-DE" sz="1800" dirty="0"/>
              <a:t>Kooperation AWW</a:t>
            </a:r>
          </a:p>
          <a:p>
            <a:pPr algn="l">
              <a:lnSpc>
                <a:spcPct val="110000"/>
              </a:lnSpc>
            </a:pPr>
            <a:endParaRPr lang="de-DE" sz="1800" dirty="0">
              <a:solidFill>
                <a:schemeClr val="bg1"/>
              </a:solidFill>
            </a:endParaRPr>
          </a:p>
        </p:txBody>
      </p:sp>
      <p:sp>
        <p:nvSpPr>
          <p:cNvPr id="21" name="Textfeld 20">
            <a:extLst>
              <a:ext uri="{FF2B5EF4-FFF2-40B4-BE49-F238E27FC236}">
                <a16:creationId xmlns:a16="http://schemas.microsoft.com/office/drawing/2014/main" id="{870E97A7-ED7E-4225-90E2-B0DE98BA5397}"/>
              </a:ext>
            </a:extLst>
          </p:cNvPr>
          <p:cNvSpPr txBox="1"/>
          <p:nvPr/>
        </p:nvSpPr>
        <p:spPr>
          <a:xfrm>
            <a:off x="6934200" y="2763904"/>
            <a:ext cx="2066925" cy="328405"/>
          </a:xfrm>
          <a:prstGeom prst="rect">
            <a:avLst/>
          </a:prstGeom>
        </p:spPr>
        <p:txBody>
          <a:bodyPr wrap="square" lIns="0" tIns="0" rIns="0" bIns="0" rtlCol="0">
            <a:noAutofit/>
          </a:bodyPr>
          <a:lstStyle/>
          <a:p>
            <a:pPr algn="l">
              <a:lnSpc>
                <a:spcPct val="110000"/>
              </a:lnSpc>
            </a:pPr>
            <a:r>
              <a:rPr lang="de-DE" sz="1800" dirty="0"/>
              <a:t>Anerkennung, Akkreditierung, QS</a:t>
            </a:r>
          </a:p>
          <a:p>
            <a:pPr algn="l">
              <a:lnSpc>
                <a:spcPct val="110000"/>
              </a:lnSpc>
            </a:pPr>
            <a:endParaRPr lang="de-DE" sz="1800" dirty="0">
              <a:solidFill>
                <a:schemeClr val="bg1"/>
              </a:solidFill>
            </a:endParaRPr>
          </a:p>
        </p:txBody>
      </p:sp>
      <p:sp>
        <p:nvSpPr>
          <p:cNvPr id="22" name="Textfeld 21">
            <a:extLst>
              <a:ext uri="{FF2B5EF4-FFF2-40B4-BE49-F238E27FC236}">
                <a16:creationId xmlns:a16="http://schemas.microsoft.com/office/drawing/2014/main" id="{06B9AB6C-D331-402C-AF84-263C056542EB}"/>
              </a:ext>
            </a:extLst>
          </p:cNvPr>
          <p:cNvSpPr txBox="1"/>
          <p:nvPr/>
        </p:nvSpPr>
        <p:spPr>
          <a:xfrm>
            <a:off x="2181224" y="3705152"/>
            <a:ext cx="2066925" cy="328405"/>
          </a:xfrm>
          <a:prstGeom prst="rect">
            <a:avLst/>
          </a:prstGeom>
        </p:spPr>
        <p:txBody>
          <a:bodyPr wrap="square" lIns="0" tIns="0" rIns="0" bIns="0" rtlCol="0">
            <a:noAutofit/>
          </a:bodyPr>
          <a:lstStyle/>
          <a:p>
            <a:pPr algn="l">
              <a:lnSpc>
                <a:spcPct val="110000"/>
              </a:lnSpc>
            </a:pPr>
            <a:r>
              <a:rPr lang="de-DE" sz="1800" dirty="0"/>
              <a:t>Personal eingestellt</a:t>
            </a:r>
          </a:p>
          <a:p>
            <a:pPr algn="l">
              <a:lnSpc>
                <a:spcPct val="110000"/>
              </a:lnSpc>
            </a:pPr>
            <a:endParaRPr lang="de-DE" sz="1800" dirty="0">
              <a:solidFill>
                <a:schemeClr val="bg1"/>
              </a:solidFill>
            </a:endParaRPr>
          </a:p>
        </p:txBody>
      </p:sp>
      <p:sp>
        <p:nvSpPr>
          <p:cNvPr id="23" name="Textfeld 22">
            <a:extLst>
              <a:ext uri="{FF2B5EF4-FFF2-40B4-BE49-F238E27FC236}">
                <a16:creationId xmlns:a16="http://schemas.microsoft.com/office/drawing/2014/main" id="{27D3D620-B96E-4998-8EAA-51AC4FE4B5CA}"/>
              </a:ext>
            </a:extLst>
          </p:cNvPr>
          <p:cNvSpPr txBox="1"/>
          <p:nvPr/>
        </p:nvSpPr>
        <p:spPr>
          <a:xfrm>
            <a:off x="4400549" y="3705152"/>
            <a:ext cx="2066925" cy="328405"/>
          </a:xfrm>
          <a:prstGeom prst="rect">
            <a:avLst/>
          </a:prstGeom>
        </p:spPr>
        <p:txBody>
          <a:bodyPr wrap="square" lIns="0" tIns="0" rIns="0" bIns="0" rtlCol="0">
            <a:noAutofit/>
          </a:bodyPr>
          <a:lstStyle/>
          <a:p>
            <a:pPr algn="l">
              <a:lnSpc>
                <a:spcPct val="110000"/>
              </a:lnSpc>
            </a:pPr>
            <a:r>
              <a:rPr lang="de-DE" sz="1800" dirty="0"/>
              <a:t>Arbeitsabläufe</a:t>
            </a:r>
          </a:p>
          <a:p>
            <a:pPr algn="l">
              <a:lnSpc>
                <a:spcPct val="110000"/>
              </a:lnSpc>
            </a:pPr>
            <a:endParaRPr lang="de-DE" sz="1800" dirty="0">
              <a:solidFill>
                <a:schemeClr val="bg1"/>
              </a:solidFill>
            </a:endParaRPr>
          </a:p>
        </p:txBody>
      </p:sp>
      <p:sp>
        <p:nvSpPr>
          <p:cNvPr id="24" name="Textfeld 23">
            <a:extLst>
              <a:ext uri="{FF2B5EF4-FFF2-40B4-BE49-F238E27FC236}">
                <a16:creationId xmlns:a16="http://schemas.microsoft.com/office/drawing/2014/main" id="{083E1F68-C8D9-4116-8D66-D4551331239D}"/>
              </a:ext>
            </a:extLst>
          </p:cNvPr>
          <p:cNvSpPr txBox="1"/>
          <p:nvPr/>
        </p:nvSpPr>
        <p:spPr>
          <a:xfrm>
            <a:off x="6986587" y="3718986"/>
            <a:ext cx="2066925" cy="328405"/>
          </a:xfrm>
          <a:prstGeom prst="rect">
            <a:avLst/>
          </a:prstGeom>
        </p:spPr>
        <p:txBody>
          <a:bodyPr wrap="square" lIns="0" tIns="0" rIns="0" bIns="0" rtlCol="0">
            <a:noAutofit/>
          </a:bodyPr>
          <a:lstStyle/>
          <a:p>
            <a:pPr algn="l">
              <a:lnSpc>
                <a:spcPct val="110000"/>
              </a:lnSpc>
            </a:pPr>
            <a:r>
              <a:rPr lang="de-DE" sz="1800" dirty="0"/>
              <a:t>Arbeitsabläufe</a:t>
            </a:r>
          </a:p>
          <a:p>
            <a:pPr algn="l">
              <a:lnSpc>
                <a:spcPct val="110000"/>
              </a:lnSpc>
            </a:pPr>
            <a:endParaRPr lang="de-DE" sz="1800" dirty="0">
              <a:solidFill>
                <a:schemeClr val="bg1"/>
              </a:solidFill>
            </a:endParaRPr>
          </a:p>
        </p:txBody>
      </p:sp>
      <p:sp>
        <p:nvSpPr>
          <p:cNvPr id="3" name="Textfeld 2">
            <a:extLst>
              <a:ext uri="{FF2B5EF4-FFF2-40B4-BE49-F238E27FC236}">
                <a16:creationId xmlns:a16="http://schemas.microsoft.com/office/drawing/2014/main" id="{191FAE57-3ED6-45AB-BC00-926B7F35E3F9}"/>
              </a:ext>
            </a:extLst>
          </p:cNvPr>
          <p:cNvSpPr txBox="1"/>
          <p:nvPr/>
        </p:nvSpPr>
        <p:spPr>
          <a:xfrm>
            <a:off x="4400549" y="4590976"/>
            <a:ext cx="1954530" cy="619125"/>
          </a:xfrm>
          <a:prstGeom prst="rect">
            <a:avLst/>
          </a:prstGeom>
        </p:spPr>
        <p:txBody>
          <a:bodyPr wrap="square" lIns="0" tIns="0" rIns="0" bIns="0" rtlCol="0">
            <a:noAutofit/>
          </a:bodyPr>
          <a:lstStyle/>
          <a:p>
            <a:pPr algn="l">
              <a:lnSpc>
                <a:spcPct val="110000"/>
              </a:lnSpc>
            </a:pPr>
            <a:r>
              <a:rPr lang="de-DE" sz="2000" dirty="0"/>
              <a:t>Aufbau Zentrum</a:t>
            </a:r>
          </a:p>
        </p:txBody>
      </p:sp>
      <p:sp>
        <p:nvSpPr>
          <p:cNvPr id="26" name="Textfeld 25">
            <a:extLst>
              <a:ext uri="{FF2B5EF4-FFF2-40B4-BE49-F238E27FC236}">
                <a16:creationId xmlns:a16="http://schemas.microsoft.com/office/drawing/2014/main" id="{AF910993-621D-4C29-95FE-CD1B424F1D4C}"/>
              </a:ext>
            </a:extLst>
          </p:cNvPr>
          <p:cNvSpPr txBox="1"/>
          <p:nvPr/>
        </p:nvSpPr>
        <p:spPr>
          <a:xfrm>
            <a:off x="6934200" y="4561555"/>
            <a:ext cx="1954530" cy="619125"/>
          </a:xfrm>
          <a:prstGeom prst="rect">
            <a:avLst/>
          </a:prstGeom>
        </p:spPr>
        <p:txBody>
          <a:bodyPr wrap="square" lIns="0" tIns="0" rIns="0" bIns="0" rtlCol="0">
            <a:noAutofit/>
          </a:bodyPr>
          <a:lstStyle/>
          <a:p>
            <a:pPr algn="l">
              <a:lnSpc>
                <a:spcPct val="110000"/>
              </a:lnSpc>
            </a:pPr>
            <a:r>
              <a:rPr lang="de-DE" sz="2000" dirty="0"/>
              <a:t>Definition </a:t>
            </a:r>
          </a:p>
        </p:txBody>
      </p:sp>
    </p:spTree>
    <p:extLst>
      <p:ext uri="{BB962C8B-B14F-4D97-AF65-F5344CB8AC3E}">
        <p14:creationId xmlns:p14="http://schemas.microsoft.com/office/powerpoint/2010/main" val="4165761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266EBE-0030-4B54-B892-32AD4FA9A51F}"/>
              </a:ext>
            </a:extLst>
          </p:cNvPr>
          <p:cNvSpPr>
            <a:spLocks noGrp="1"/>
          </p:cNvSpPr>
          <p:nvPr>
            <p:ph type="title"/>
          </p:nvPr>
        </p:nvSpPr>
        <p:spPr/>
        <p:txBody>
          <a:bodyPr/>
          <a:lstStyle/>
          <a:p>
            <a:r>
              <a:rPr lang="de-DE" dirty="0"/>
              <a:t>Vorbereitung Aufbau</a:t>
            </a:r>
          </a:p>
        </p:txBody>
      </p:sp>
      <p:sp>
        <p:nvSpPr>
          <p:cNvPr id="3" name="Textplatzhalter 2">
            <a:extLst>
              <a:ext uri="{FF2B5EF4-FFF2-40B4-BE49-F238E27FC236}">
                <a16:creationId xmlns:a16="http://schemas.microsoft.com/office/drawing/2014/main" id="{EBED8388-F7D6-4898-BFA5-6761F0AE0FC2}"/>
              </a:ext>
            </a:extLst>
          </p:cNvPr>
          <p:cNvSpPr>
            <a:spLocks noGrp="1"/>
          </p:cNvSpPr>
          <p:nvPr>
            <p:ph type="body" sz="quarter" idx="19"/>
          </p:nvPr>
        </p:nvSpPr>
        <p:spPr/>
        <p:txBody>
          <a:bodyPr/>
          <a:lstStyle/>
          <a:p>
            <a:endParaRPr lang="de-DE"/>
          </a:p>
        </p:txBody>
      </p:sp>
      <p:sp>
        <p:nvSpPr>
          <p:cNvPr id="4" name="Textplatzhalter 3">
            <a:extLst>
              <a:ext uri="{FF2B5EF4-FFF2-40B4-BE49-F238E27FC236}">
                <a16:creationId xmlns:a16="http://schemas.microsoft.com/office/drawing/2014/main" id="{8F825DBC-6453-4382-A354-8880A2285995}"/>
              </a:ext>
            </a:extLst>
          </p:cNvPr>
          <p:cNvSpPr>
            <a:spLocks noGrp="1"/>
          </p:cNvSpPr>
          <p:nvPr>
            <p:ph type="body" sz="quarter" idx="20"/>
          </p:nvPr>
        </p:nvSpPr>
        <p:spPr/>
        <p:txBody>
          <a:bodyPr/>
          <a:lstStyle/>
          <a:p>
            <a:r>
              <a:rPr lang="de-DE" dirty="0"/>
              <a:t>Interner Kick-Off</a:t>
            </a:r>
          </a:p>
          <a:p>
            <a:r>
              <a:rPr lang="de-DE" dirty="0"/>
              <a:t>Kick-Off mit Leitung, E-Learning-Arbeitskreis und assoziierten </a:t>
            </a:r>
            <a:r>
              <a:rPr lang="de-DE" dirty="0" err="1"/>
              <a:t>Professor:innen</a:t>
            </a:r>
            <a:r>
              <a:rPr lang="de-DE" dirty="0"/>
              <a:t> (Vor Semester-Start?) </a:t>
            </a:r>
          </a:p>
          <a:p>
            <a:r>
              <a:rPr lang="de-DE" dirty="0"/>
              <a:t>Eröffnungsfeier </a:t>
            </a:r>
            <a:r>
              <a:rPr lang="de-DE" dirty="0" err="1"/>
              <a:t>InnovationHub</a:t>
            </a:r>
            <a:endParaRPr lang="de-DE" dirty="0"/>
          </a:p>
          <a:p>
            <a:endParaRPr lang="de-DE" dirty="0"/>
          </a:p>
          <a:p>
            <a:pPr lvl="1"/>
            <a:endParaRPr lang="de-DE" dirty="0"/>
          </a:p>
          <a:p>
            <a:endParaRPr lang="de-DE" dirty="0"/>
          </a:p>
        </p:txBody>
      </p:sp>
      <p:sp>
        <p:nvSpPr>
          <p:cNvPr id="5" name="Datumsplatzhalter 4">
            <a:extLst>
              <a:ext uri="{FF2B5EF4-FFF2-40B4-BE49-F238E27FC236}">
                <a16:creationId xmlns:a16="http://schemas.microsoft.com/office/drawing/2014/main" id="{FEC49196-5A0D-47A1-8BF2-4A541EC373C6}"/>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7" name="Foliennummernplatzhalter 6">
            <a:extLst>
              <a:ext uri="{FF2B5EF4-FFF2-40B4-BE49-F238E27FC236}">
                <a16:creationId xmlns:a16="http://schemas.microsoft.com/office/drawing/2014/main" id="{B7E4C56D-5B1D-4A52-BC4D-B310E2E5C1A8}"/>
              </a:ext>
            </a:extLst>
          </p:cNvPr>
          <p:cNvSpPr>
            <a:spLocks noGrp="1"/>
          </p:cNvSpPr>
          <p:nvPr>
            <p:ph type="sldNum" sz="quarter" idx="4"/>
          </p:nvPr>
        </p:nvSpPr>
        <p:spPr/>
        <p:txBody>
          <a:bodyPr/>
          <a:lstStyle/>
          <a:p>
            <a:fld id="{40FBDD77-1809-6B4A-B67E-246783C079C6}" type="slidenum">
              <a:rPr lang="de-DE" noProof="0" smtClean="0"/>
              <a:pPr/>
              <a:t>46</a:t>
            </a:fld>
            <a:endParaRPr lang="de-DE" noProof="0"/>
          </a:p>
        </p:txBody>
      </p:sp>
    </p:spTree>
    <p:extLst>
      <p:ext uri="{BB962C8B-B14F-4D97-AF65-F5344CB8AC3E}">
        <p14:creationId xmlns:p14="http://schemas.microsoft.com/office/powerpoint/2010/main" val="224071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A820467E-5EE7-4AFD-A179-6E3D92177345}"/>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6" name="Fußzeilenplatzhalter 5">
            <a:extLst>
              <a:ext uri="{FF2B5EF4-FFF2-40B4-BE49-F238E27FC236}">
                <a16:creationId xmlns:a16="http://schemas.microsoft.com/office/drawing/2014/main" id="{B4E14574-905D-4A3A-9F46-402B51DCAEF8}"/>
              </a:ext>
            </a:extLst>
          </p:cNvPr>
          <p:cNvSpPr>
            <a:spLocks noGrp="1"/>
          </p:cNvSpPr>
          <p:nvPr>
            <p:ph type="ftr" sz="quarter" idx="3"/>
          </p:nvPr>
        </p:nvSpPr>
        <p:spPr>
          <a:xfrm>
            <a:off x="476298" y="5281195"/>
            <a:ext cx="6087474" cy="304271"/>
          </a:xfrm>
        </p:spPr>
        <p:txBody>
          <a:bodyPr/>
          <a:lstStyle/>
          <a:p>
            <a:r>
              <a:rPr lang="de-DE"/>
              <a:t>Titel Vorname Name, Vorlesungsfach, Semester, Thema der Vorlesung</a:t>
            </a:r>
            <a:endParaRPr lang="de-DE" dirty="0"/>
          </a:p>
        </p:txBody>
      </p:sp>
      <p:sp>
        <p:nvSpPr>
          <p:cNvPr id="7" name="Foliennummernplatzhalter 6">
            <a:extLst>
              <a:ext uri="{FF2B5EF4-FFF2-40B4-BE49-F238E27FC236}">
                <a16:creationId xmlns:a16="http://schemas.microsoft.com/office/drawing/2014/main" id="{628897FB-95A5-416A-8858-7D32F2E3878E}"/>
              </a:ext>
            </a:extLst>
          </p:cNvPr>
          <p:cNvSpPr>
            <a:spLocks noGrp="1"/>
          </p:cNvSpPr>
          <p:nvPr>
            <p:ph type="sldNum" sz="quarter" idx="4"/>
          </p:nvPr>
        </p:nvSpPr>
        <p:spPr>
          <a:xfrm>
            <a:off x="6806759" y="5281195"/>
            <a:ext cx="656626" cy="304271"/>
          </a:xfrm>
        </p:spPr>
        <p:txBody>
          <a:bodyPr/>
          <a:lstStyle/>
          <a:p>
            <a:fld id="{40FBDD77-1809-6B4A-B67E-246783C079C6}" type="slidenum">
              <a:rPr lang="de-DE" noProof="0" smtClean="0"/>
              <a:pPr/>
              <a:t>47</a:t>
            </a:fld>
            <a:endParaRPr lang="de-DE" noProof="0"/>
          </a:p>
        </p:txBody>
      </p:sp>
      <p:pic>
        <p:nvPicPr>
          <p:cNvPr id="9" name="Grafik 8">
            <a:extLst>
              <a:ext uri="{FF2B5EF4-FFF2-40B4-BE49-F238E27FC236}">
                <a16:creationId xmlns:a16="http://schemas.microsoft.com/office/drawing/2014/main" id="{158B6E1B-4A3E-4A29-B010-131868770A1D}"/>
              </a:ext>
            </a:extLst>
          </p:cNvPr>
          <p:cNvPicPr>
            <a:picLocks noChangeAspect="1"/>
          </p:cNvPicPr>
          <p:nvPr/>
        </p:nvPicPr>
        <p:blipFill>
          <a:blip r:embed="rId2"/>
          <a:stretch>
            <a:fillRect/>
          </a:stretch>
        </p:blipFill>
        <p:spPr>
          <a:xfrm>
            <a:off x="0" y="0"/>
            <a:ext cx="8092035" cy="5715000"/>
          </a:xfrm>
          <a:prstGeom prst="rect">
            <a:avLst/>
          </a:prstGeom>
        </p:spPr>
      </p:pic>
      <p:sp>
        <p:nvSpPr>
          <p:cNvPr id="10" name="Textfeld 9">
            <a:extLst>
              <a:ext uri="{FF2B5EF4-FFF2-40B4-BE49-F238E27FC236}">
                <a16:creationId xmlns:a16="http://schemas.microsoft.com/office/drawing/2014/main" id="{2450CB44-434E-484A-9BE3-97992EE90A42}"/>
              </a:ext>
            </a:extLst>
          </p:cNvPr>
          <p:cNvSpPr txBox="1"/>
          <p:nvPr/>
        </p:nvSpPr>
        <p:spPr>
          <a:xfrm rot="17713074">
            <a:off x="1866495" y="2586465"/>
            <a:ext cx="2446020" cy="510540"/>
          </a:xfrm>
          <a:prstGeom prst="rect">
            <a:avLst/>
          </a:prstGeom>
        </p:spPr>
        <p:txBody>
          <a:bodyPr wrap="square" lIns="0" tIns="0" rIns="0" bIns="0" rtlCol="0">
            <a:noAutofit/>
          </a:bodyPr>
          <a:lstStyle/>
          <a:p>
            <a:pPr algn="l">
              <a:lnSpc>
                <a:spcPct val="110000"/>
              </a:lnSpc>
            </a:pPr>
            <a:r>
              <a:rPr lang="de-DE" sz="2000" b="1" dirty="0" err="1">
                <a:solidFill>
                  <a:schemeClr val="bg1"/>
                </a:solidFill>
                <a:highlight>
                  <a:srgbClr val="800080"/>
                </a:highlight>
                <a:latin typeface="Ink Free" panose="03080402000500000000" pitchFamily="66" charset="0"/>
              </a:rPr>
              <a:t>PromotionsTag</a:t>
            </a:r>
            <a:endParaRPr lang="de-DE" sz="2000" b="1" dirty="0">
              <a:solidFill>
                <a:schemeClr val="bg1"/>
              </a:solidFill>
              <a:highlight>
                <a:srgbClr val="800080"/>
              </a:highlight>
              <a:latin typeface="Ink Free" panose="03080402000500000000" pitchFamily="66" charset="0"/>
            </a:endParaRPr>
          </a:p>
        </p:txBody>
      </p:sp>
      <p:sp>
        <p:nvSpPr>
          <p:cNvPr id="11" name="Textfeld 10">
            <a:extLst>
              <a:ext uri="{FF2B5EF4-FFF2-40B4-BE49-F238E27FC236}">
                <a16:creationId xmlns:a16="http://schemas.microsoft.com/office/drawing/2014/main" id="{9C8DAD75-E550-4002-8D65-5EFC8DAA74A9}"/>
              </a:ext>
            </a:extLst>
          </p:cNvPr>
          <p:cNvSpPr txBox="1"/>
          <p:nvPr/>
        </p:nvSpPr>
        <p:spPr>
          <a:xfrm rot="21345115">
            <a:off x="1580112" y="2205392"/>
            <a:ext cx="746159" cy="330454"/>
          </a:xfrm>
          <a:prstGeom prst="rect">
            <a:avLst/>
          </a:prstGeom>
        </p:spPr>
        <p:txBody>
          <a:bodyPr wrap="square" lIns="0" tIns="0" rIns="0" bIns="0" rtlCol="0">
            <a:noAutofit/>
          </a:bodyPr>
          <a:lstStyle/>
          <a:p>
            <a:pPr algn="l">
              <a:lnSpc>
                <a:spcPct val="110000"/>
              </a:lnSpc>
            </a:pPr>
            <a:r>
              <a:rPr lang="de-DE" sz="2000" b="1" dirty="0">
                <a:solidFill>
                  <a:schemeClr val="bg1"/>
                </a:solidFill>
                <a:highlight>
                  <a:srgbClr val="800080"/>
                </a:highlight>
                <a:latin typeface="Ink Free" panose="03080402000500000000" pitchFamily="66" charset="0"/>
              </a:rPr>
              <a:t>9 Uhr</a:t>
            </a:r>
          </a:p>
        </p:txBody>
      </p:sp>
      <p:sp>
        <p:nvSpPr>
          <p:cNvPr id="12" name="Textfeld 11">
            <a:extLst>
              <a:ext uri="{FF2B5EF4-FFF2-40B4-BE49-F238E27FC236}">
                <a16:creationId xmlns:a16="http://schemas.microsoft.com/office/drawing/2014/main" id="{022B99E4-727E-4576-8F24-CFB73558860D}"/>
              </a:ext>
            </a:extLst>
          </p:cNvPr>
          <p:cNvSpPr txBox="1"/>
          <p:nvPr/>
        </p:nvSpPr>
        <p:spPr>
          <a:xfrm rot="21345115">
            <a:off x="1580111" y="2623922"/>
            <a:ext cx="746159" cy="330454"/>
          </a:xfrm>
          <a:prstGeom prst="rect">
            <a:avLst/>
          </a:prstGeom>
        </p:spPr>
        <p:txBody>
          <a:bodyPr wrap="square" lIns="0" tIns="0" rIns="0" bIns="0" rtlCol="0">
            <a:noAutofit/>
          </a:bodyPr>
          <a:lstStyle/>
          <a:p>
            <a:pPr algn="l">
              <a:lnSpc>
                <a:spcPct val="110000"/>
              </a:lnSpc>
            </a:pPr>
            <a:r>
              <a:rPr lang="de-DE" sz="2000" b="1" dirty="0">
                <a:solidFill>
                  <a:schemeClr val="bg1"/>
                </a:solidFill>
                <a:highlight>
                  <a:srgbClr val="800080"/>
                </a:highlight>
                <a:latin typeface="Ink Free" panose="03080402000500000000" pitchFamily="66" charset="0"/>
              </a:rPr>
              <a:t>11 Uhr</a:t>
            </a:r>
          </a:p>
        </p:txBody>
      </p:sp>
      <p:sp>
        <p:nvSpPr>
          <p:cNvPr id="13" name="Textfeld 12">
            <a:extLst>
              <a:ext uri="{FF2B5EF4-FFF2-40B4-BE49-F238E27FC236}">
                <a16:creationId xmlns:a16="http://schemas.microsoft.com/office/drawing/2014/main" id="{49D4D06F-4151-4E8C-B690-28DA91DB3DFD}"/>
              </a:ext>
            </a:extLst>
          </p:cNvPr>
          <p:cNvSpPr txBox="1"/>
          <p:nvPr/>
        </p:nvSpPr>
        <p:spPr>
          <a:xfrm rot="21345115">
            <a:off x="1535301" y="3983347"/>
            <a:ext cx="835780" cy="330454"/>
          </a:xfrm>
          <a:prstGeom prst="rect">
            <a:avLst/>
          </a:prstGeom>
        </p:spPr>
        <p:txBody>
          <a:bodyPr wrap="square" lIns="0" tIns="0" rIns="0" bIns="0" rtlCol="0">
            <a:noAutofit/>
          </a:bodyPr>
          <a:lstStyle/>
          <a:p>
            <a:pPr algn="l">
              <a:lnSpc>
                <a:spcPct val="110000"/>
              </a:lnSpc>
            </a:pPr>
            <a:r>
              <a:rPr lang="de-DE" sz="2000" b="1" dirty="0">
                <a:solidFill>
                  <a:schemeClr val="bg1"/>
                </a:solidFill>
                <a:highlight>
                  <a:srgbClr val="800080"/>
                </a:highlight>
                <a:latin typeface="Ink Free" panose="03080402000500000000" pitchFamily="66" charset="0"/>
              </a:rPr>
              <a:t>16 Uhr</a:t>
            </a:r>
          </a:p>
        </p:txBody>
      </p:sp>
      <p:sp>
        <p:nvSpPr>
          <p:cNvPr id="14" name="Textfeld 13">
            <a:extLst>
              <a:ext uri="{FF2B5EF4-FFF2-40B4-BE49-F238E27FC236}">
                <a16:creationId xmlns:a16="http://schemas.microsoft.com/office/drawing/2014/main" id="{7005FDB2-43AE-4C4A-906F-0EE591436885}"/>
              </a:ext>
            </a:extLst>
          </p:cNvPr>
          <p:cNvSpPr txBox="1"/>
          <p:nvPr/>
        </p:nvSpPr>
        <p:spPr>
          <a:xfrm rot="21345115">
            <a:off x="1535300" y="3530420"/>
            <a:ext cx="835780" cy="330454"/>
          </a:xfrm>
          <a:prstGeom prst="rect">
            <a:avLst/>
          </a:prstGeom>
        </p:spPr>
        <p:txBody>
          <a:bodyPr wrap="square" lIns="0" tIns="0" rIns="0" bIns="0" rtlCol="0">
            <a:noAutofit/>
          </a:bodyPr>
          <a:lstStyle/>
          <a:p>
            <a:pPr algn="l">
              <a:lnSpc>
                <a:spcPct val="110000"/>
              </a:lnSpc>
            </a:pPr>
            <a:r>
              <a:rPr lang="de-DE" sz="2000" b="1" dirty="0">
                <a:solidFill>
                  <a:schemeClr val="bg1"/>
                </a:solidFill>
                <a:highlight>
                  <a:srgbClr val="800080"/>
                </a:highlight>
                <a:latin typeface="Ink Free" panose="03080402000500000000" pitchFamily="66" charset="0"/>
              </a:rPr>
              <a:t>14 Uhr</a:t>
            </a:r>
          </a:p>
        </p:txBody>
      </p:sp>
      <p:sp>
        <p:nvSpPr>
          <p:cNvPr id="16" name="Textfeld 15">
            <a:extLst>
              <a:ext uri="{FF2B5EF4-FFF2-40B4-BE49-F238E27FC236}">
                <a16:creationId xmlns:a16="http://schemas.microsoft.com/office/drawing/2014/main" id="{EE94C343-2730-4A3A-BD84-009795DB308C}"/>
              </a:ext>
            </a:extLst>
          </p:cNvPr>
          <p:cNvSpPr txBox="1"/>
          <p:nvPr/>
        </p:nvSpPr>
        <p:spPr>
          <a:xfrm rot="17713074">
            <a:off x="3265579" y="2686726"/>
            <a:ext cx="1203925" cy="510540"/>
          </a:xfrm>
          <a:prstGeom prst="rect">
            <a:avLst/>
          </a:prstGeom>
        </p:spPr>
        <p:txBody>
          <a:bodyPr wrap="square" lIns="0" tIns="0" rIns="0" bIns="0" rtlCol="0">
            <a:noAutofit/>
          </a:bodyPr>
          <a:lstStyle/>
          <a:p>
            <a:pPr algn="l">
              <a:lnSpc>
                <a:spcPct val="110000"/>
              </a:lnSpc>
            </a:pPr>
            <a:r>
              <a:rPr lang="de-DE" sz="2000" b="1" dirty="0">
                <a:solidFill>
                  <a:schemeClr val="bg1"/>
                </a:solidFill>
                <a:highlight>
                  <a:srgbClr val="800080"/>
                </a:highlight>
                <a:latin typeface="Ink Free" panose="03080402000500000000" pitchFamily="66" charset="0"/>
              </a:rPr>
              <a:t>Team-Tag</a:t>
            </a:r>
          </a:p>
        </p:txBody>
      </p:sp>
      <p:sp>
        <p:nvSpPr>
          <p:cNvPr id="19" name="Textfeld 18">
            <a:extLst>
              <a:ext uri="{FF2B5EF4-FFF2-40B4-BE49-F238E27FC236}">
                <a16:creationId xmlns:a16="http://schemas.microsoft.com/office/drawing/2014/main" id="{FBB7DDA4-ED29-4CAF-B173-AD299FE790B6}"/>
              </a:ext>
            </a:extLst>
          </p:cNvPr>
          <p:cNvSpPr txBox="1"/>
          <p:nvPr/>
        </p:nvSpPr>
        <p:spPr>
          <a:xfrm rot="21345115">
            <a:off x="2383778" y="2591072"/>
            <a:ext cx="456450" cy="330454"/>
          </a:xfrm>
          <a:prstGeom prst="rect">
            <a:avLst/>
          </a:prstGeom>
        </p:spPr>
        <p:txBody>
          <a:bodyPr wrap="square" lIns="0" tIns="0" rIns="0" bIns="0" rtlCol="0">
            <a:noAutofit/>
          </a:bodyPr>
          <a:lstStyle/>
          <a:p>
            <a:pPr algn="l">
              <a:lnSpc>
                <a:spcPct val="110000"/>
              </a:lnSpc>
            </a:pPr>
            <a:r>
              <a:rPr lang="de-DE" sz="800" b="1" dirty="0">
                <a:solidFill>
                  <a:schemeClr val="bg1"/>
                </a:solidFill>
                <a:highlight>
                  <a:srgbClr val="D82DAB"/>
                </a:highlight>
                <a:latin typeface="Ink Free" panose="03080402000500000000" pitchFamily="66" charset="0"/>
              </a:rPr>
              <a:t>Martin, Franzi, Jochen</a:t>
            </a:r>
          </a:p>
        </p:txBody>
      </p:sp>
      <p:sp>
        <p:nvSpPr>
          <p:cNvPr id="20" name="Textfeld 19">
            <a:extLst>
              <a:ext uri="{FF2B5EF4-FFF2-40B4-BE49-F238E27FC236}">
                <a16:creationId xmlns:a16="http://schemas.microsoft.com/office/drawing/2014/main" id="{0A241490-248D-4A3F-B0E9-90ED9587A9A3}"/>
              </a:ext>
            </a:extLst>
          </p:cNvPr>
          <p:cNvSpPr txBox="1"/>
          <p:nvPr/>
        </p:nvSpPr>
        <p:spPr>
          <a:xfrm rot="21345115">
            <a:off x="4368876" y="3068119"/>
            <a:ext cx="1028733" cy="330454"/>
          </a:xfrm>
          <a:prstGeom prst="rect">
            <a:avLst/>
          </a:prstGeom>
        </p:spPr>
        <p:txBody>
          <a:bodyPr wrap="square" lIns="0" tIns="0" rIns="0" bIns="0" rtlCol="0">
            <a:noAutofit/>
          </a:bodyPr>
          <a:lstStyle/>
          <a:p>
            <a:pPr algn="l">
              <a:lnSpc>
                <a:spcPct val="110000"/>
              </a:lnSpc>
            </a:pPr>
            <a:r>
              <a:rPr lang="de-DE" sz="800" b="1" dirty="0">
                <a:solidFill>
                  <a:schemeClr val="bg1"/>
                </a:solidFill>
                <a:highlight>
                  <a:srgbClr val="D82DAB"/>
                </a:highlight>
                <a:latin typeface="Ink Free" panose="03080402000500000000" pitchFamily="66" charset="0"/>
              </a:rPr>
              <a:t>Jour Fixe mit Chefin</a:t>
            </a:r>
          </a:p>
        </p:txBody>
      </p:sp>
      <p:sp>
        <p:nvSpPr>
          <p:cNvPr id="21" name="Textfeld 20">
            <a:extLst>
              <a:ext uri="{FF2B5EF4-FFF2-40B4-BE49-F238E27FC236}">
                <a16:creationId xmlns:a16="http://schemas.microsoft.com/office/drawing/2014/main" id="{40E8CC2B-E3EB-467E-A5AD-BB79877E982C}"/>
              </a:ext>
            </a:extLst>
          </p:cNvPr>
          <p:cNvSpPr txBox="1"/>
          <p:nvPr/>
        </p:nvSpPr>
        <p:spPr>
          <a:xfrm rot="21404071">
            <a:off x="5343398" y="3472959"/>
            <a:ext cx="1106327" cy="406409"/>
          </a:xfrm>
          <a:prstGeom prst="rect">
            <a:avLst/>
          </a:prstGeom>
        </p:spPr>
        <p:txBody>
          <a:bodyPr wrap="square" lIns="0" tIns="0" rIns="0" bIns="0" rtlCol="0">
            <a:noAutofit/>
          </a:bodyPr>
          <a:lstStyle/>
          <a:p>
            <a:pPr algn="l">
              <a:lnSpc>
                <a:spcPct val="110000"/>
              </a:lnSpc>
            </a:pPr>
            <a:r>
              <a:rPr lang="de-DE" sz="1800" b="1" dirty="0">
                <a:solidFill>
                  <a:schemeClr val="bg1"/>
                </a:solidFill>
                <a:highlight>
                  <a:srgbClr val="800080"/>
                </a:highlight>
                <a:latin typeface="Ink Free" panose="03080402000500000000" pitchFamily="66" charset="0"/>
              </a:rPr>
              <a:t>Team-Sitzung</a:t>
            </a:r>
          </a:p>
        </p:txBody>
      </p:sp>
      <p:sp>
        <p:nvSpPr>
          <p:cNvPr id="23" name="Titel 1">
            <a:extLst>
              <a:ext uri="{FF2B5EF4-FFF2-40B4-BE49-F238E27FC236}">
                <a16:creationId xmlns:a16="http://schemas.microsoft.com/office/drawing/2014/main" id="{BABDAF0C-720C-4385-9745-651B34B9B8F8}"/>
              </a:ext>
            </a:extLst>
          </p:cNvPr>
          <p:cNvSpPr txBox="1">
            <a:spLocks/>
          </p:cNvSpPr>
          <p:nvPr/>
        </p:nvSpPr>
        <p:spPr>
          <a:xfrm>
            <a:off x="1558911" y="110418"/>
            <a:ext cx="2828436" cy="1874197"/>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400" b="1" i="0" kern="1200" cap="none" baseline="0">
                <a:solidFill>
                  <a:srgbClr val="6638B6"/>
                </a:solidFill>
                <a:latin typeface="Barlow Semi Condensed" pitchFamily="2" charset="77"/>
                <a:ea typeface="+mj-ea"/>
                <a:cs typeface="Arial Black" panose="020B0604020202020204" pitchFamily="34" charset="0"/>
              </a:defRPr>
            </a:lvl1pPr>
          </a:lstStyle>
          <a:p>
            <a:r>
              <a:rPr lang="de-DE" sz="1800" dirty="0"/>
              <a:t>Bisherige Strukturen</a:t>
            </a:r>
          </a:p>
        </p:txBody>
      </p:sp>
      <p:sp>
        <p:nvSpPr>
          <p:cNvPr id="24" name="Rechteck: abgerundete Ecken 23">
            <a:extLst>
              <a:ext uri="{FF2B5EF4-FFF2-40B4-BE49-F238E27FC236}">
                <a16:creationId xmlns:a16="http://schemas.microsoft.com/office/drawing/2014/main" id="{318EACAD-9C4A-4DEA-9E89-9F15150C76A5}"/>
              </a:ext>
            </a:extLst>
          </p:cNvPr>
          <p:cNvSpPr/>
          <p:nvPr/>
        </p:nvSpPr>
        <p:spPr>
          <a:xfrm>
            <a:off x="7673340" y="1815690"/>
            <a:ext cx="1416649" cy="3798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de-DE" sz="1800" b="1" dirty="0"/>
              <a:t>TEAM TAG: </a:t>
            </a:r>
          </a:p>
          <a:p>
            <a:pPr algn="ctr">
              <a:spcAft>
                <a:spcPts val="600"/>
              </a:spcAft>
            </a:pPr>
            <a:r>
              <a:rPr lang="de-DE" dirty="0"/>
              <a:t>9 Uhr gemeinsames Frühstück</a:t>
            </a:r>
          </a:p>
          <a:p>
            <a:pPr algn="ctr">
              <a:spcAft>
                <a:spcPts val="600"/>
              </a:spcAft>
            </a:pPr>
            <a:r>
              <a:rPr lang="de-DE" dirty="0"/>
              <a:t>9:28 Uhr </a:t>
            </a:r>
            <a:br>
              <a:rPr lang="de-DE" dirty="0"/>
            </a:br>
            <a:r>
              <a:rPr lang="de-DE" dirty="0" err="1"/>
              <a:t>WasLos</a:t>
            </a:r>
            <a:r>
              <a:rPr lang="de-DE" dirty="0"/>
              <a:t>-Meeting</a:t>
            </a:r>
          </a:p>
          <a:p>
            <a:pPr algn="ctr">
              <a:spcAft>
                <a:spcPts val="600"/>
              </a:spcAft>
            </a:pPr>
            <a:r>
              <a:rPr lang="de-DE" dirty="0"/>
              <a:t>9:30 Arena live – „nur für involvierte“ </a:t>
            </a:r>
          </a:p>
          <a:p>
            <a:pPr algn="ctr">
              <a:spcAft>
                <a:spcPts val="600"/>
              </a:spcAft>
            </a:pPr>
            <a:r>
              <a:rPr lang="de-DE" dirty="0"/>
              <a:t>Bis 12:30 Uhr : </a:t>
            </a:r>
            <a:r>
              <a:rPr lang="de-DE" dirty="0" err="1"/>
              <a:t>CoWorking</a:t>
            </a:r>
            <a:endParaRPr lang="de-DE" dirty="0"/>
          </a:p>
          <a:p>
            <a:pPr algn="ctr">
              <a:spcAft>
                <a:spcPts val="600"/>
              </a:spcAft>
            </a:pPr>
            <a:r>
              <a:rPr lang="de-DE" b="1" dirty="0"/>
              <a:t>Eher ohne Hiwis</a:t>
            </a:r>
          </a:p>
        </p:txBody>
      </p:sp>
    </p:spTree>
    <p:extLst>
      <p:ext uri="{BB962C8B-B14F-4D97-AF65-F5344CB8AC3E}">
        <p14:creationId xmlns:p14="http://schemas.microsoft.com/office/powerpoint/2010/main" val="1840269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1BBACA-862C-4BAB-B1BF-436F547FDBF1}"/>
              </a:ext>
            </a:extLst>
          </p:cNvPr>
          <p:cNvSpPr>
            <a:spLocks noGrp="1"/>
          </p:cNvSpPr>
          <p:nvPr>
            <p:ph type="title"/>
          </p:nvPr>
        </p:nvSpPr>
        <p:spPr/>
        <p:txBody>
          <a:bodyPr/>
          <a:lstStyle/>
          <a:p>
            <a:r>
              <a:rPr lang="de-DE" dirty="0"/>
              <a:t>Koordination ok – und was ist mit Mitarbeiterführung? </a:t>
            </a:r>
          </a:p>
        </p:txBody>
      </p:sp>
      <p:sp>
        <p:nvSpPr>
          <p:cNvPr id="3" name="Textplatzhalter 2">
            <a:extLst>
              <a:ext uri="{FF2B5EF4-FFF2-40B4-BE49-F238E27FC236}">
                <a16:creationId xmlns:a16="http://schemas.microsoft.com/office/drawing/2014/main" id="{F83F7928-8AE4-4473-B92B-FC9FA4C175A2}"/>
              </a:ext>
            </a:extLst>
          </p:cNvPr>
          <p:cNvSpPr>
            <a:spLocks noGrp="1"/>
          </p:cNvSpPr>
          <p:nvPr>
            <p:ph type="body" sz="quarter" idx="19"/>
          </p:nvPr>
        </p:nvSpPr>
        <p:spPr/>
        <p:txBody>
          <a:bodyPr/>
          <a:lstStyle/>
          <a:p>
            <a:endParaRPr lang="de-DE"/>
          </a:p>
        </p:txBody>
      </p:sp>
      <p:sp>
        <p:nvSpPr>
          <p:cNvPr id="4" name="Textplatzhalter 3">
            <a:extLst>
              <a:ext uri="{FF2B5EF4-FFF2-40B4-BE49-F238E27FC236}">
                <a16:creationId xmlns:a16="http://schemas.microsoft.com/office/drawing/2014/main" id="{2D83DA35-5C7D-4A28-A18A-92F536416009}"/>
              </a:ext>
            </a:extLst>
          </p:cNvPr>
          <p:cNvSpPr>
            <a:spLocks noGrp="1"/>
          </p:cNvSpPr>
          <p:nvPr>
            <p:ph type="body" sz="quarter" idx="20"/>
          </p:nvPr>
        </p:nvSpPr>
        <p:spPr/>
        <p:txBody>
          <a:bodyPr/>
          <a:lstStyle/>
          <a:p>
            <a:r>
              <a:rPr lang="de-DE" sz="2000" dirty="0"/>
              <a:t>JWW: Einblick für die Projektkoordination, Blinde Flecken vermeiden. </a:t>
            </a:r>
          </a:p>
          <a:p>
            <a:r>
              <a:rPr lang="de-DE" sz="2000" dirty="0"/>
              <a:t>Mitarbeitergespräch: Eigentlich Aufgabe von Fr. Reichle und Dekanen. Aber die machen das nicht… Martin wird diese Rolle und so viel wie möglich von der Funktion des Gesprächs übernehmen. </a:t>
            </a:r>
          </a:p>
          <a:p>
            <a:r>
              <a:rPr lang="de-DE" sz="2000" dirty="0"/>
              <a:t>Feedback geben und nehmen – bislang sträflich vernachlässigt. Brauchen DRINGEND institutionalisiertes Feedback. </a:t>
            </a:r>
          </a:p>
        </p:txBody>
      </p:sp>
      <p:sp>
        <p:nvSpPr>
          <p:cNvPr id="5" name="Datumsplatzhalter 4">
            <a:extLst>
              <a:ext uri="{FF2B5EF4-FFF2-40B4-BE49-F238E27FC236}">
                <a16:creationId xmlns:a16="http://schemas.microsoft.com/office/drawing/2014/main" id="{9F4FE9CB-61F4-4E74-AF04-250DAA667F25}"/>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7" name="Foliennummernplatzhalter 6">
            <a:extLst>
              <a:ext uri="{FF2B5EF4-FFF2-40B4-BE49-F238E27FC236}">
                <a16:creationId xmlns:a16="http://schemas.microsoft.com/office/drawing/2014/main" id="{96A046F7-9A81-45FD-AC00-9CEB0D5E9139}"/>
              </a:ext>
            </a:extLst>
          </p:cNvPr>
          <p:cNvSpPr>
            <a:spLocks noGrp="1"/>
          </p:cNvSpPr>
          <p:nvPr>
            <p:ph type="sldNum" sz="quarter" idx="4"/>
          </p:nvPr>
        </p:nvSpPr>
        <p:spPr/>
        <p:txBody>
          <a:bodyPr/>
          <a:lstStyle/>
          <a:p>
            <a:fld id="{40FBDD77-1809-6B4A-B67E-246783C079C6}" type="slidenum">
              <a:rPr lang="de-DE" noProof="0" smtClean="0"/>
              <a:pPr/>
              <a:t>48</a:t>
            </a:fld>
            <a:endParaRPr lang="de-DE" noProof="0"/>
          </a:p>
        </p:txBody>
      </p:sp>
    </p:spTree>
    <p:extLst>
      <p:ext uri="{BB962C8B-B14F-4D97-AF65-F5344CB8AC3E}">
        <p14:creationId xmlns:p14="http://schemas.microsoft.com/office/powerpoint/2010/main" val="796250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A4B9D1D3-8497-4286-A9B2-DF0B25AF98E5}"/>
              </a:ext>
            </a:extLst>
          </p:cNvPr>
          <p:cNvSpPr>
            <a:spLocks noGrp="1"/>
          </p:cNvSpPr>
          <p:nvPr>
            <p:ph type="title"/>
          </p:nvPr>
        </p:nvSpPr>
        <p:spPr/>
        <p:txBody>
          <a:bodyPr/>
          <a:lstStyle/>
          <a:p>
            <a:r>
              <a:rPr lang="de-DE" dirty="0"/>
              <a:t>Workshop</a:t>
            </a:r>
          </a:p>
        </p:txBody>
      </p:sp>
      <p:sp>
        <p:nvSpPr>
          <p:cNvPr id="5" name="Datumsplatzhalter 4">
            <a:extLst>
              <a:ext uri="{FF2B5EF4-FFF2-40B4-BE49-F238E27FC236}">
                <a16:creationId xmlns:a16="http://schemas.microsoft.com/office/drawing/2014/main" id="{6025C23F-A572-4683-876C-FDE1742A050F}"/>
              </a:ext>
            </a:extLst>
          </p:cNvPr>
          <p:cNvSpPr>
            <a:spLocks noGrp="1"/>
          </p:cNvSpPr>
          <p:nvPr>
            <p:ph type="dt" sz="half" idx="4294967295"/>
          </p:nvPr>
        </p:nvSpPr>
        <p:spPr>
          <a:xfrm>
            <a:off x="0" y="5297488"/>
            <a:ext cx="657225" cy="303212"/>
          </a:xfrm>
        </p:spPr>
        <p:txBody>
          <a:bodyPr/>
          <a:lstStyle/>
          <a:p>
            <a:fld id="{C51809D3-2317-564B-A9A4-6B86B4A82F72}" type="datetime1">
              <a:rPr lang="de-DE" noProof="0" smtClean="0"/>
              <a:t>22.01.2022</a:t>
            </a:fld>
            <a:endParaRPr lang="de-DE" noProof="0"/>
          </a:p>
        </p:txBody>
      </p:sp>
      <p:sp>
        <p:nvSpPr>
          <p:cNvPr id="7" name="Foliennummernplatzhalter 6">
            <a:extLst>
              <a:ext uri="{FF2B5EF4-FFF2-40B4-BE49-F238E27FC236}">
                <a16:creationId xmlns:a16="http://schemas.microsoft.com/office/drawing/2014/main" id="{434EB011-CC02-478A-BB74-2BB1CD067444}"/>
              </a:ext>
            </a:extLst>
          </p:cNvPr>
          <p:cNvSpPr>
            <a:spLocks noGrp="1"/>
          </p:cNvSpPr>
          <p:nvPr>
            <p:ph type="sldNum" sz="quarter" idx="4294967295"/>
          </p:nvPr>
        </p:nvSpPr>
        <p:spPr>
          <a:xfrm>
            <a:off x="8486775" y="5297488"/>
            <a:ext cx="657225" cy="303212"/>
          </a:xfrm>
        </p:spPr>
        <p:txBody>
          <a:bodyPr/>
          <a:lstStyle/>
          <a:p>
            <a:fld id="{40FBDD77-1809-6B4A-B67E-246783C079C6}" type="slidenum">
              <a:rPr lang="de-DE" noProof="0" smtClean="0"/>
              <a:pPr/>
              <a:t>49</a:t>
            </a:fld>
            <a:endParaRPr lang="de-DE" noProof="0"/>
          </a:p>
        </p:txBody>
      </p:sp>
      <p:pic>
        <p:nvPicPr>
          <p:cNvPr id="1026" name="Picture 2" descr="Orange petaled flowers blooming in the field. Original public domain image from Wikimedia Commons">
            <a:extLst>
              <a:ext uri="{FF2B5EF4-FFF2-40B4-BE49-F238E27FC236}">
                <a16:creationId xmlns:a16="http://schemas.microsoft.com/office/drawing/2014/main" id="{BF47D135-EC0F-400E-AFB0-ADC19C38626C}"/>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4426" r="1442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242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87996DA3-FD1A-4B2A-817A-BDDD1555528C}"/>
              </a:ext>
            </a:extLst>
          </p:cNvPr>
          <p:cNvSpPr/>
          <p:nvPr/>
        </p:nvSpPr>
        <p:spPr>
          <a:xfrm>
            <a:off x="8265964" y="-333829"/>
            <a:ext cx="1199639" cy="1076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 name="!!Berge1">
            <a:extLst>
              <a:ext uri="{FF2B5EF4-FFF2-40B4-BE49-F238E27FC236}">
                <a16:creationId xmlns:a16="http://schemas.microsoft.com/office/drawing/2014/main" id="{872489FA-B1DD-44F2-97A7-1DCE2D38DD14}"/>
              </a:ext>
            </a:extLst>
          </p:cNvPr>
          <p:cNvGrpSpPr/>
          <p:nvPr/>
        </p:nvGrpSpPr>
        <p:grpSpPr>
          <a:xfrm>
            <a:off x="6405147" y="742520"/>
            <a:ext cx="1504412" cy="771075"/>
            <a:chOff x="1582736" y="1516380"/>
            <a:chExt cx="3576004" cy="2208009"/>
          </a:xfrm>
        </p:grpSpPr>
        <p:sp>
          <p:nvSpPr>
            <p:cNvPr id="5" name="Gleichschenkliges Dreieck 4">
              <a:extLst>
                <a:ext uri="{FF2B5EF4-FFF2-40B4-BE49-F238E27FC236}">
                  <a16:creationId xmlns:a16="http://schemas.microsoft.com/office/drawing/2014/main" id="{2AA45782-D871-4F15-8D4F-9AAB4856C502}"/>
                </a:ext>
              </a:extLst>
            </p:cNvPr>
            <p:cNvSpPr/>
            <p:nvPr/>
          </p:nvSpPr>
          <p:spPr>
            <a:xfrm>
              <a:off x="1630680" y="2011680"/>
              <a:ext cx="2095500" cy="155448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Gleichschenkliges Dreieck 5">
              <a:extLst>
                <a:ext uri="{FF2B5EF4-FFF2-40B4-BE49-F238E27FC236}">
                  <a16:creationId xmlns:a16="http://schemas.microsoft.com/office/drawing/2014/main" id="{2E657BB4-9268-46DE-BE56-F5BA30B820EC}"/>
                </a:ext>
              </a:extLst>
            </p:cNvPr>
            <p:cNvSpPr/>
            <p:nvPr/>
          </p:nvSpPr>
          <p:spPr>
            <a:xfrm>
              <a:off x="2476500" y="1516380"/>
              <a:ext cx="2095500" cy="2049780"/>
            </a:xfrm>
            <a:prstGeom prst="triangle">
              <a:avLst>
                <a:gd name="adj" fmla="val 3145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279B1C3C-3BE0-4570-ACCF-71E81DA86A99}"/>
                </a:ext>
              </a:extLst>
            </p:cNvPr>
            <p:cNvSpPr/>
            <p:nvPr/>
          </p:nvSpPr>
          <p:spPr>
            <a:xfrm rot="21398401">
              <a:off x="1582736" y="3327694"/>
              <a:ext cx="3203249" cy="332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Bogen 7">
              <a:extLst>
                <a:ext uri="{FF2B5EF4-FFF2-40B4-BE49-F238E27FC236}">
                  <a16:creationId xmlns:a16="http://schemas.microsoft.com/office/drawing/2014/main" id="{0C7099CD-3E17-4BDD-8017-2E254B8D1AB2}"/>
                </a:ext>
              </a:extLst>
            </p:cNvPr>
            <p:cNvSpPr/>
            <p:nvPr/>
          </p:nvSpPr>
          <p:spPr>
            <a:xfrm>
              <a:off x="1722120" y="3213849"/>
              <a:ext cx="3436620" cy="510540"/>
            </a:xfrm>
            <a:prstGeom prst="arc">
              <a:avLst>
                <a:gd name="adj1" fmla="val 10889537"/>
                <a:gd name="adj2" fmla="val 20889611"/>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9" name="Textfeld 8">
            <a:extLst>
              <a:ext uri="{FF2B5EF4-FFF2-40B4-BE49-F238E27FC236}">
                <a16:creationId xmlns:a16="http://schemas.microsoft.com/office/drawing/2014/main" id="{52EAF607-0510-42E2-8B64-0778BE4B27C4}"/>
              </a:ext>
            </a:extLst>
          </p:cNvPr>
          <p:cNvSpPr txBox="1"/>
          <p:nvPr/>
        </p:nvSpPr>
        <p:spPr>
          <a:xfrm>
            <a:off x="7550067" y="1012989"/>
            <a:ext cx="1418841" cy="315705"/>
          </a:xfrm>
          <a:prstGeom prst="rect">
            <a:avLst/>
          </a:prstGeom>
        </p:spPr>
        <p:txBody>
          <a:bodyPr wrap="square" lIns="0" tIns="0" rIns="0" bIns="0" rtlCol="0">
            <a:noAutofit/>
          </a:bodyPr>
          <a:lstStyle/>
          <a:p>
            <a:pPr algn="l">
              <a:lnSpc>
                <a:spcPct val="110000"/>
              </a:lnSpc>
            </a:pPr>
            <a:r>
              <a:rPr lang="de-DE" sz="1100" b="1" dirty="0"/>
              <a:t>Visionen der Hochschuldidaktik 2032</a:t>
            </a:r>
            <a:endParaRPr lang="de-DE" sz="1100" b="1" dirty="0">
              <a:solidFill>
                <a:schemeClr val="tx1"/>
              </a:solidFill>
            </a:endParaRPr>
          </a:p>
        </p:txBody>
      </p:sp>
      <p:grpSp>
        <p:nvGrpSpPr>
          <p:cNvPr id="10" name="!!Berge2">
            <a:extLst>
              <a:ext uri="{FF2B5EF4-FFF2-40B4-BE49-F238E27FC236}">
                <a16:creationId xmlns:a16="http://schemas.microsoft.com/office/drawing/2014/main" id="{42BA2FD4-A1F9-4B85-A0ED-2DFD7AA52329}"/>
              </a:ext>
            </a:extLst>
          </p:cNvPr>
          <p:cNvGrpSpPr/>
          <p:nvPr/>
        </p:nvGrpSpPr>
        <p:grpSpPr>
          <a:xfrm>
            <a:off x="4229100" y="691698"/>
            <a:ext cx="4815840" cy="2468322"/>
            <a:chOff x="1582736" y="1516380"/>
            <a:chExt cx="3576004" cy="2208009"/>
          </a:xfrm>
        </p:grpSpPr>
        <p:sp>
          <p:nvSpPr>
            <p:cNvPr id="11" name="Gleichschenkliges Dreieck 10">
              <a:extLst>
                <a:ext uri="{FF2B5EF4-FFF2-40B4-BE49-F238E27FC236}">
                  <a16:creationId xmlns:a16="http://schemas.microsoft.com/office/drawing/2014/main" id="{4583B3A0-4707-41B3-95BD-7E013BD05606}"/>
                </a:ext>
              </a:extLst>
            </p:cNvPr>
            <p:cNvSpPr/>
            <p:nvPr/>
          </p:nvSpPr>
          <p:spPr>
            <a:xfrm>
              <a:off x="1630680" y="2011680"/>
              <a:ext cx="2095500" cy="155448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Gleichschenkliges Dreieck 11">
              <a:extLst>
                <a:ext uri="{FF2B5EF4-FFF2-40B4-BE49-F238E27FC236}">
                  <a16:creationId xmlns:a16="http://schemas.microsoft.com/office/drawing/2014/main" id="{75B127D8-4082-4B5D-BCC5-B6621C997002}"/>
                </a:ext>
              </a:extLst>
            </p:cNvPr>
            <p:cNvSpPr/>
            <p:nvPr/>
          </p:nvSpPr>
          <p:spPr>
            <a:xfrm>
              <a:off x="2476500" y="1516380"/>
              <a:ext cx="2095500" cy="2049780"/>
            </a:xfrm>
            <a:prstGeom prst="triangle">
              <a:avLst>
                <a:gd name="adj" fmla="val 3145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F05C9CCC-2DF3-44B4-9D68-CCBC13645C9A}"/>
                </a:ext>
              </a:extLst>
            </p:cNvPr>
            <p:cNvSpPr/>
            <p:nvPr/>
          </p:nvSpPr>
          <p:spPr>
            <a:xfrm rot="21398401">
              <a:off x="1582736" y="3327694"/>
              <a:ext cx="3203249" cy="332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Bogen 13">
              <a:extLst>
                <a:ext uri="{FF2B5EF4-FFF2-40B4-BE49-F238E27FC236}">
                  <a16:creationId xmlns:a16="http://schemas.microsoft.com/office/drawing/2014/main" id="{DE8C60EC-675E-49E1-9CB7-94EE5B17258F}"/>
                </a:ext>
              </a:extLst>
            </p:cNvPr>
            <p:cNvSpPr/>
            <p:nvPr/>
          </p:nvSpPr>
          <p:spPr>
            <a:xfrm>
              <a:off x="1722120" y="3213849"/>
              <a:ext cx="3436620" cy="510540"/>
            </a:xfrm>
            <a:prstGeom prst="arc">
              <a:avLst>
                <a:gd name="adj1" fmla="val 10889537"/>
                <a:gd name="adj2" fmla="val 20889611"/>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16" name="Textfeld 15">
            <a:extLst>
              <a:ext uri="{FF2B5EF4-FFF2-40B4-BE49-F238E27FC236}">
                <a16:creationId xmlns:a16="http://schemas.microsoft.com/office/drawing/2014/main" id="{42C32CDA-F37F-4628-98C6-A87E4BAF1DA2}"/>
              </a:ext>
            </a:extLst>
          </p:cNvPr>
          <p:cNvSpPr txBox="1"/>
          <p:nvPr/>
        </p:nvSpPr>
        <p:spPr>
          <a:xfrm>
            <a:off x="6412647" y="2593160"/>
            <a:ext cx="1853317" cy="426113"/>
          </a:xfrm>
          <a:prstGeom prst="rect">
            <a:avLst/>
          </a:prstGeom>
        </p:spPr>
        <p:txBody>
          <a:bodyPr wrap="square" lIns="0" tIns="0" rIns="0" bIns="0" rtlCol="0">
            <a:noAutofit/>
          </a:bodyPr>
          <a:lstStyle/>
          <a:p>
            <a:pPr algn="l">
              <a:lnSpc>
                <a:spcPct val="110000"/>
              </a:lnSpc>
            </a:pPr>
            <a:r>
              <a:rPr lang="de-DE" sz="2800" b="1" dirty="0">
                <a:solidFill>
                  <a:schemeClr val="tx1"/>
                </a:solidFill>
              </a:rPr>
              <a:t>SPEND </a:t>
            </a:r>
            <a:r>
              <a:rPr lang="de-DE" sz="1100" dirty="0">
                <a:solidFill>
                  <a:schemeClr val="tx1"/>
                </a:solidFill>
              </a:rPr>
              <a:t>bis 2024</a:t>
            </a:r>
            <a:r>
              <a:rPr lang="de-DE" sz="700" dirty="0">
                <a:solidFill>
                  <a:schemeClr val="tx1"/>
                </a:solidFill>
              </a:rPr>
              <a:t> </a:t>
            </a:r>
          </a:p>
        </p:txBody>
      </p:sp>
      <p:sp>
        <p:nvSpPr>
          <p:cNvPr id="17" name="Textfeld 16">
            <a:extLst>
              <a:ext uri="{FF2B5EF4-FFF2-40B4-BE49-F238E27FC236}">
                <a16:creationId xmlns:a16="http://schemas.microsoft.com/office/drawing/2014/main" id="{EB59E6AB-A228-4E0B-99DE-121A617C47F2}"/>
              </a:ext>
            </a:extLst>
          </p:cNvPr>
          <p:cNvSpPr txBox="1"/>
          <p:nvPr/>
        </p:nvSpPr>
        <p:spPr>
          <a:xfrm rot="18314968">
            <a:off x="3797276" y="1439269"/>
            <a:ext cx="2750820" cy="384436"/>
          </a:xfrm>
          <a:prstGeom prst="rect">
            <a:avLst/>
          </a:prstGeom>
        </p:spPr>
        <p:txBody>
          <a:bodyPr wrap="square" lIns="0" tIns="0" rIns="0" bIns="0" rtlCol="0">
            <a:noAutofit/>
          </a:bodyPr>
          <a:lstStyle/>
          <a:p>
            <a:pPr algn="l">
              <a:lnSpc>
                <a:spcPct val="110000"/>
              </a:lnSpc>
            </a:pPr>
            <a:r>
              <a:rPr lang="de-DE" sz="1800" i="1" dirty="0">
                <a:solidFill>
                  <a:schemeClr val="tx1"/>
                </a:solidFill>
              </a:rPr>
              <a:t>Ander</a:t>
            </a:r>
            <a:r>
              <a:rPr lang="de-DE" sz="1800" i="1" dirty="0"/>
              <a:t>e Projekte</a:t>
            </a:r>
            <a:r>
              <a:rPr lang="de-DE" sz="800" dirty="0">
                <a:solidFill>
                  <a:schemeClr val="tx1"/>
                </a:solidFill>
              </a:rPr>
              <a:t> </a:t>
            </a:r>
          </a:p>
        </p:txBody>
      </p:sp>
      <p:sp>
        <p:nvSpPr>
          <p:cNvPr id="2" name="!!Ziele">
            <a:extLst>
              <a:ext uri="{FF2B5EF4-FFF2-40B4-BE49-F238E27FC236}">
                <a16:creationId xmlns:a16="http://schemas.microsoft.com/office/drawing/2014/main" id="{6704A532-5E18-42F2-80B4-6D929C5D1D0E}"/>
              </a:ext>
            </a:extLst>
          </p:cNvPr>
          <p:cNvSpPr txBox="1"/>
          <p:nvPr/>
        </p:nvSpPr>
        <p:spPr>
          <a:xfrm>
            <a:off x="6291212" y="3135630"/>
            <a:ext cx="2635074" cy="2291439"/>
          </a:xfrm>
          <a:prstGeom prst="rect">
            <a:avLst/>
          </a:prstGeom>
        </p:spPr>
        <p:txBody>
          <a:bodyPr wrap="square" lIns="0" tIns="0" rIns="0" bIns="0" rtlCol="0">
            <a:noAutofit/>
          </a:bodyPr>
          <a:lstStyle/>
          <a:p>
            <a:pPr algn="l">
              <a:lnSpc>
                <a:spcPct val="110000"/>
              </a:lnSpc>
            </a:pPr>
            <a:r>
              <a:rPr lang="de-DE" sz="1800" b="1" dirty="0">
                <a:solidFill>
                  <a:schemeClr val="tx1"/>
                </a:solidFill>
              </a:rPr>
              <a:t>Was sind unsere Ziele?</a:t>
            </a:r>
          </a:p>
          <a:p>
            <a:pPr marL="285750" indent="-285750" algn="l">
              <a:lnSpc>
                <a:spcPct val="110000"/>
              </a:lnSpc>
              <a:buFont typeface="Arial" panose="020B0604020202020204" pitchFamily="34" charset="0"/>
              <a:buChar char="•"/>
            </a:pPr>
            <a:r>
              <a:rPr lang="de-DE" sz="1800" b="1" dirty="0"/>
              <a:t>Was wollen wir erreicht haben? </a:t>
            </a:r>
          </a:p>
          <a:p>
            <a:pPr marL="285750" indent="-285750" algn="l">
              <a:lnSpc>
                <a:spcPct val="110000"/>
              </a:lnSpc>
              <a:buFont typeface="Arial" panose="020B0604020202020204" pitchFamily="34" charset="0"/>
              <a:buChar char="•"/>
            </a:pPr>
            <a:r>
              <a:rPr lang="de-DE" sz="1800" b="1" dirty="0">
                <a:solidFill>
                  <a:schemeClr val="tx1"/>
                </a:solidFill>
              </a:rPr>
              <a:t>Was soll sich verändert haben? </a:t>
            </a:r>
          </a:p>
        </p:txBody>
      </p:sp>
      <p:sp>
        <p:nvSpPr>
          <p:cNvPr id="18" name="!!Meilen">
            <a:extLst>
              <a:ext uri="{FF2B5EF4-FFF2-40B4-BE49-F238E27FC236}">
                <a16:creationId xmlns:a16="http://schemas.microsoft.com/office/drawing/2014/main" id="{8296EE8F-BA9D-4265-A936-FB3DC81A87D1}"/>
              </a:ext>
            </a:extLst>
          </p:cNvPr>
          <p:cNvSpPr txBox="1"/>
          <p:nvPr/>
        </p:nvSpPr>
        <p:spPr>
          <a:xfrm>
            <a:off x="4092138" y="3495842"/>
            <a:ext cx="1992245" cy="1409987"/>
          </a:xfrm>
          <a:prstGeom prst="rect">
            <a:avLst/>
          </a:prstGeom>
        </p:spPr>
        <p:txBody>
          <a:bodyPr wrap="square" lIns="0" tIns="0" rIns="0" bIns="0" rtlCol="0">
            <a:noAutofit/>
          </a:bodyPr>
          <a:lstStyle/>
          <a:p>
            <a:pPr algn="l">
              <a:lnSpc>
                <a:spcPct val="110000"/>
              </a:lnSpc>
            </a:pPr>
            <a:r>
              <a:rPr lang="de-DE" sz="1800" b="1" dirty="0">
                <a:solidFill>
                  <a:schemeClr val="tx1"/>
                </a:solidFill>
              </a:rPr>
              <a:t>Welche Meilensteine erkennen wir schon heute? </a:t>
            </a:r>
          </a:p>
          <a:p>
            <a:pPr algn="l">
              <a:lnSpc>
                <a:spcPct val="110000"/>
              </a:lnSpc>
            </a:pPr>
            <a:endParaRPr lang="de-DE" sz="1800" b="1" dirty="0">
              <a:solidFill>
                <a:schemeClr val="tx1"/>
              </a:solidFill>
            </a:endParaRPr>
          </a:p>
        </p:txBody>
      </p:sp>
      <p:sp>
        <p:nvSpPr>
          <p:cNvPr id="3" name="!!Danach">
            <a:extLst>
              <a:ext uri="{FF2B5EF4-FFF2-40B4-BE49-F238E27FC236}">
                <a16:creationId xmlns:a16="http://schemas.microsoft.com/office/drawing/2014/main" id="{C24B392E-D76F-4E22-ADB7-D097E368F565}"/>
              </a:ext>
            </a:extLst>
          </p:cNvPr>
          <p:cNvSpPr/>
          <p:nvPr/>
        </p:nvSpPr>
        <p:spPr>
          <a:xfrm>
            <a:off x="7174232" y="1453430"/>
            <a:ext cx="1947969" cy="336502"/>
          </a:xfrm>
          <a:prstGeom prst="rect">
            <a:avLst/>
          </a:prstGeom>
        </p:spPr>
        <p:txBody>
          <a:bodyPr wrap="none">
            <a:spAutoFit/>
          </a:bodyPr>
          <a:lstStyle/>
          <a:p>
            <a:pPr>
              <a:lnSpc>
                <a:spcPct val="110000"/>
              </a:lnSpc>
            </a:pPr>
            <a:r>
              <a:rPr lang="de-DE" sz="1600" b="1" dirty="0">
                <a:solidFill>
                  <a:srgbClr val="000000"/>
                </a:solidFill>
                <a:latin typeface="Barlow Semi Condensed" panose="00000506000000000000" pitchFamily="2" charset="0"/>
              </a:rPr>
              <a:t>Was kommt danach? </a:t>
            </a:r>
            <a:endParaRPr lang="de-DE" dirty="0">
              <a:effectLst/>
            </a:endParaRPr>
          </a:p>
        </p:txBody>
      </p:sp>
      <p:sp>
        <p:nvSpPr>
          <p:cNvPr id="19" name="!!Wie">
            <a:extLst>
              <a:ext uri="{FF2B5EF4-FFF2-40B4-BE49-F238E27FC236}">
                <a16:creationId xmlns:a16="http://schemas.microsoft.com/office/drawing/2014/main" id="{3C855F9A-79B2-4E50-9158-DFAB80B3ABF0}"/>
              </a:ext>
            </a:extLst>
          </p:cNvPr>
          <p:cNvSpPr txBox="1"/>
          <p:nvPr/>
        </p:nvSpPr>
        <p:spPr>
          <a:xfrm>
            <a:off x="2061365" y="4017082"/>
            <a:ext cx="1992245" cy="1409987"/>
          </a:xfrm>
          <a:prstGeom prst="rect">
            <a:avLst/>
          </a:prstGeom>
        </p:spPr>
        <p:txBody>
          <a:bodyPr wrap="square" lIns="0" tIns="0" rIns="0" bIns="0" rtlCol="0">
            <a:noAutofit/>
          </a:bodyPr>
          <a:lstStyle/>
          <a:p>
            <a:pPr algn="l">
              <a:lnSpc>
                <a:spcPct val="110000"/>
              </a:lnSpc>
            </a:pPr>
            <a:r>
              <a:rPr lang="de-DE" sz="1800" b="1" dirty="0">
                <a:solidFill>
                  <a:schemeClr val="tx1"/>
                </a:solidFill>
              </a:rPr>
              <a:t>Wie wollen wir Arbeiten? Rollen, Zuständigkeiten Strukturen … </a:t>
            </a:r>
          </a:p>
          <a:p>
            <a:pPr algn="l">
              <a:lnSpc>
                <a:spcPct val="110000"/>
              </a:lnSpc>
            </a:pPr>
            <a:endParaRPr lang="de-DE" sz="1800" b="1" dirty="0">
              <a:solidFill>
                <a:schemeClr val="tx1"/>
              </a:solidFill>
            </a:endParaRPr>
          </a:p>
        </p:txBody>
      </p:sp>
      <p:sp>
        <p:nvSpPr>
          <p:cNvPr id="15" name="!!recht1">
            <a:extLst>
              <a:ext uri="{FF2B5EF4-FFF2-40B4-BE49-F238E27FC236}">
                <a16:creationId xmlns:a16="http://schemas.microsoft.com/office/drawing/2014/main" id="{5B50542D-D9A2-4D35-86A4-CBC7F5377964}"/>
              </a:ext>
            </a:extLst>
          </p:cNvPr>
          <p:cNvSpPr/>
          <p:nvPr/>
        </p:nvSpPr>
        <p:spPr>
          <a:xfrm>
            <a:off x="625037" y="365943"/>
            <a:ext cx="8301249" cy="502974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ahmen">
            <a:extLst>
              <a:ext uri="{FF2B5EF4-FFF2-40B4-BE49-F238E27FC236}">
                <a16:creationId xmlns:a16="http://schemas.microsoft.com/office/drawing/2014/main" id="{5466D646-5570-4142-A3B9-2A4EC3602618}"/>
              </a:ext>
            </a:extLst>
          </p:cNvPr>
          <p:cNvSpPr txBox="1"/>
          <p:nvPr/>
        </p:nvSpPr>
        <p:spPr>
          <a:xfrm>
            <a:off x="358775" y="4308895"/>
            <a:ext cx="1353911" cy="1409987"/>
          </a:xfrm>
          <a:prstGeom prst="rect">
            <a:avLst/>
          </a:prstGeom>
          <a:solidFill>
            <a:schemeClr val="bg1"/>
          </a:solidFill>
        </p:spPr>
        <p:txBody>
          <a:bodyPr wrap="square" lIns="0" tIns="0" rIns="0" bIns="0" rtlCol="0">
            <a:noAutofit/>
          </a:bodyPr>
          <a:lstStyle/>
          <a:p>
            <a:pPr algn="l">
              <a:lnSpc>
                <a:spcPct val="110000"/>
              </a:lnSpc>
            </a:pPr>
            <a:r>
              <a:rPr lang="de-DE" sz="1800" b="1" dirty="0">
                <a:solidFill>
                  <a:schemeClr val="tx1"/>
                </a:solidFill>
              </a:rPr>
              <a:t>Rahmen: </a:t>
            </a:r>
            <a:br>
              <a:rPr lang="de-DE" sz="1800" b="1" dirty="0">
                <a:solidFill>
                  <a:schemeClr val="tx1"/>
                </a:solidFill>
              </a:rPr>
            </a:br>
            <a:r>
              <a:rPr lang="de-DE" sz="1800" b="1" dirty="0">
                <a:solidFill>
                  <a:schemeClr val="tx1"/>
                </a:solidFill>
              </a:rPr>
              <a:t>Antrag, Team, Zeitpläne, Finanzpläne … </a:t>
            </a:r>
          </a:p>
          <a:p>
            <a:pPr algn="l">
              <a:lnSpc>
                <a:spcPct val="110000"/>
              </a:lnSpc>
            </a:pPr>
            <a:endParaRPr lang="de-DE" sz="1800" b="1" dirty="0">
              <a:solidFill>
                <a:schemeClr val="tx1"/>
              </a:solidFill>
            </a:endParaRPr>
          </a:p>
        </p:txBody>
      </p:sp>
      <p:grpSp>
        <p:nvGrpSpPr>
          <p:cNvPr id="21" name="Gruppieren 20">
            <a:extLst>
              <a:ext uri="{FF2B5EF4-FFF2-40B4-BE49-F238E27FC236}">
                <a16:creationId xmlns:a16="http://schemas.microsoft.com/office/drawing/2014/main" id="{71760D84-F0A9-439A-B786-A75AD2EE8C14}"/>
              </a:ext>
            </a:extLst>
          </p:cNvPr>
          <p:cNvGrpSpPr/>
          <p:nvPr/>
        </p:nvGrpSpPr>
        <p:grpSpPr>
          <a:xfrm>
            <a:off x="2452914" y="2583738"/>
            <a:ext cx="3197337" cy="1071807"/>
            <a:chOff x="800100" y="1859280"/>
            <a:chExt cx="4968240" cy="2743200"/>
          </a:xfrm>
        </p:grpSpPr>
        <p:sp>
          <p:nvSpPr>
            <p:cNvPr id="22" name="Freihandform: Form 21">
              <a:extLst>
                <a:ext uri="{FF2B5EF4-FFF2-40B4-BE49-F238E27FC236}">
                  <a16:creationId xmlns:a16="http://schemas.microsoft.com/office/drawing/2014/main" id="{1617FF87-3544-4AC7-BC6E-52C781530FE2}"/>
                </a:ext>
              </a:extLst>
            </p:cNvPr>
            <p:cNvSpPr/>
            <p:nvPr/>
          </p:nvSpPr>
          <p:spPr>
            <a:xfrm>
              <a:off x="800100" y="1859280"/>
              <a:ext cx="4968240" cy="2743200"/>
            </a:xfrm>
            <a:custGeom>
              <a:avLst/>
              <a:gdLst>
                <a:gd name="connsiteX0" fmla="*/ 0 w 4968240"/>
                <a:gd name="connsiteY0" fmla="*/ 2743200 h 2743200"/>
                <a:gd name="connsiteX1" fmla="*/ 838200 w 4968240"/>
                <a:gd name="connsiteY1" fmla="*/ 1905000 h 2743200"/>
                <a:gd name="connsiteX2" fmla="*/ 2339340 w 4968240"/>
                <a:gd name="connsiteY2" fmla="*/ 1424940 h 2743200"/>
                <a:gd name="connsiteX3" fmla="*/ 3261360 w 4968240"/>
                <a:gd name="connsiteY3" fmla="*/ 655320 h 2743200"/>
                <a:gd name="connsiteX4" fmla="*/ 4968240 w 496824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240" h="2743200">
                  <a:moveTo>
                    <a:pt x="0" y="2743200"/>
                  </a:moveTo>
                  <a:cubicBezTo>
                    <a:pt x="224155" y="2433955"/>
                    <a:pt x="448310" y="2124710"/>
                    <a:pt x="838200" y="1905000"/>
                  </a:cubicBezTo>
                  <a:cubicBezTo>
                    <a:pt x="1228090" y="1685290"/>
                    <a:pt x="1935480" y="1633220"/>
                    <a:pt x="2339340" y="1424940"/>
                  </a:cubicBezTo>
                  <a:cubicBezTo>
                    <a:pt x="2743200" y="1216660"/>
                    <a:pt x="2823210" y="892810"/>
                    <a:pt x="3261360" y="655320"/>
                  </a:cubicBezTo>
                  <a:cubicBezTo>
                    <a:pt x="3699510" y="417830"/>
                    <a:pt x="4333875" y="208915"/>
                    <a:pt x="4968240" y="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Freihandform: Form 22">
              <a:extLst>
                <a:ext uri="{FF2B5EF4-FFF2-40B4-BE49-F238E27FC236}">
                  <a16:creationId xmlns:a16="http://schemas.microsoft.com/office/drawing/2014/main" id="{8829299F-652D-497A-8100-D41C948E3F1E}"/>
                </a:ext>
              </a:extLst>
            </p:cNvPr>
            <p:cNvSpPr/>
            <p:nvPr/>
          </p:nvSpPr>
          <p:spPr>
            <a:xfrm rot="21024803">
              <a:off x="1893871" y="2625014"/>
              <a:ext cx="3873974" cy="1704334"/>
            </a:xfrm>
            <a:custGeom>
              <a:avLst/>
              <a:gdLst>
                <a:gd name="connsiteX0" fmla="*/ 0 w 4968240"/>
                <a:gd name="connsiteY0" fmla="*/ 2743200 h 2743200"/>
                <a:gd name="connsiteX1" fmla="*/ 838200 w 4968240"/>
                <a:gd name="connsiteY1" fmla="*/ 1905000 h 2743200"/>
                <a:gd name="connsiteX2" fmla="*/ 2339340 w 4968240"/>
                <a:gd name="connsiteY2" fmla="*/ 1424940 h 2743200"/>
                <a:gd name="connsiteX3" fmla="*/ 3261360 w 4968240"/>
                <a:gd name="connsiteY3" fmla="*/ 655320 h 2743200"/>
                <a:gd name="connsiteX4" fmla="*/ 4968240 w 496824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240" h="2743200">
                  <a:moveTo>
                    <a:pt x="0" y="2743200"/>
                  </a:moveTo>
                  <a:cubicBezTo>
                    <a:pt x="224155" y="2433955"/>
                    <a:pt x="448310" y="2124710"/>
                    <a:pt x="838200" y="1905000"/>
                  </a:cubicBezTo>
                  <a:cubicBezTo>
                    <a:pt x="1228090" y="1685290"/>
                    <a:pt x="1935480" y="1633220"/>
                    <a:pt x="2339340" y="1424940"/>
                  </a:cubicBezTo>
                  <a:cubicBezTo>
                    <a:pt x="2743200" y="1216660"/>
                    <a:pt x="2823210" y="892810"/>
                    <a:pt x="3261360" y="655320"/>
                  </a:cubicBezTo>
                  <a:cubicBezTo>
                    <a:pt x="3699510" y="417830"/>
                    <a:pt x="4333875" y="208915"/>
                    <a:pt x="4968240" y="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324059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3" grpId="0"/>
      <p:bldP spid="19" grpId="0"/>
      <p:bldP spid="15" grpId="0" animBg="1"/>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a:extLst>
              <a:ext uri="{FF2B5EF4-FFF2-40B4-BE49-F238E27FC236}">
                <a16:creationId xmlns:a16="http://schemas.microsoft.com/office/drawing/2014/main" id="{102B0D93-2D90-4B42-B847-20F416B5BAB3}"/>
              </a:ext>
            </a:extLst>
          </p:cNvPr>
          <p:cNvPicPr>
            <a:picLocks noGrp="1" noChangeAspect="1"/>
          </p:cNvPicPr>
          <p:nvPr>
            <p:ph type="pic" idx="1"/>
          </p:nvPr>
        </p:nvPicPr>
        <p:blipFill>
          <a:blip r:embed="rId2"/>
          <a:srcRect l="14359" r="14359"/>
          <a:stretch>
            <a:fillRect/>
          </a:stretch>
        </p:blipFill>
        <p:spPr/>
      </p:pic>
      <p:sp>
        <p:nvSpPr>
          <p:cNvPr id="3" name="Titel 2">
            <a:extLst>
              <a:ext uri="{FF2B5EF4-FFF2-40B4-BE49-F238E27FC236}">
                <a16:creationId xmlns:a16="http://schemas.microsoft.com/office/drawing/2014/main" id="{B54FF142-B0A7-460F-9269-4D6D66773375}"/>
              </a:ext>
            </a:extLst>
          </p:cNvPr>
          <p:cNvSpPr>
            <a:spLocks noGrp="1"/>
          </p:cNvSpPr>
          <p:nvPr>
            <p:ph type="title"/>
          </p:nvPr>
        </p:nvSpPr>
        <p:spPr>
          <a:xfrm>
            <a:off x="379981" y="2051610"/>
            <a:ext cx="2282400" cy="1322220"/>
          </a:xfrm>
        </p:spPr>
        <p:txBody>
          <a:bodyPr/>
          <a:lstStyle/>
          <a:p>
            <a:r>
              <a:rPr lang="de-DE" dirty="0"/>
              <a:t>Agenda</a:t>
            </a:r>
          </a:p>
        </p:txBody>
      </p:sp>
      <p:sp>
        <p:nvSpPr>
          <p:cNvPr id="4" name="Rechteck 3">
            <a:extLst>
              <a:ext uri="{FF2B5EF4-FFF2-40B4-BE49-F238E27FC236}">
                <a16:creationId xmlns:a16="http://schemas.microsoft.com/office/drawing/2014/main" id="{393E632E-6DF5-41E7-882D-84B4E14CAF27}"/>
              </a:ext>
            </a:extLst>
          </p:cNvPr>
          <p:cNvSpPr/>
          <p:nvPr/>
        </p:nvSpPr>
        <p:spPr>
          <a:xfrm>
            <a:off x="4625340" y="1059180"/>
            <a:ext cx="3947160" cy="73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t>Agenda, Begrüßung, Fragensammlung und Themenspeicher</a:t>
            </a:r>
          </a:p>
        </p:txBody>
      </p:sp>
      <p:sp>
        <p:nvSpPr>
          <p:cNvPr id="5" name="Rechteck 4">
            <a:extLst>
              <a:ext uri="{FF2B5EF4-FFF2-40B4-BE49-F238E27FC236}">
                <a16:creationId xmlns:a16="http://schemas.microsoft.com/office/drawing/2014/main" id="{A6EA3976-7611-4D1C-8755-44AA01E2AD88}"/>
              </a:ext>
            </a:extLst>
          </p:cNvPr>
          <p:cNvSpPr/>
          <p:nvPr/>
        </p:nvSpPr>
        <p:spPr>
          <a:xfrm>
            <a:off x="4625340" y="1973580"/>
            <a:ext cx="3947160" cy="73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t>Runde 1 – Wohin: Was kommt danach und was muss SPEND liefern</a:t>
            </a:r>
          </a:p>
        </p:txBody>
      </p:sp>
      <p:sp>
        <p:nvSpPr>
          <p:cNvPr id="6" name="Rechteck 5">
            <a:extLst>
              <a:ext uri="{FF2B5EF4-FFF2-40B4-BE49-F238E27FC236}">
                <a16:creationId xmlns:a16="http://schemas.microsoft.com/office/drawing/2014/main" id="{28410EE1-1182-474C-9BF7-A85F9F68FB07}"/>
              </a:ext>
            </a:extLst>
          </p:cNvPr>
          <p:cNvSpPr/>
          <p:nvPr/>
        </p:nvSpPr>
        <p:spPr>
          <a:xfrm>
            <a:off x="4625340" y="2827859"/>
            <a:ext cx="3947160" cy="73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t>Runde 2 – Wie: Rollen, Erwartungen, Abläufe</a:t>
            </a:r>
          </a:p>
        </p:txBody>
      </p:sp>
      <p:sp>
        <p:nvSpPr>
          <p:cNvPr id="7" name="Rechteck 6">
            <a:extLst>
              <a:ext uri="{FF2B5EF4-FFF2-40B4-BE49-F238E27FC236}">
                <a16:creationId xmlns:a16="http://schemas.microsoft.com/office/drawing/2014/main" id="{AD540B8D-82C7-453C-88E3-07F5F77586A8}"/>
              </a:ext>
            </a:extLst>
          </p:cNvPr>
          <p:cNvSpPr/>
          <p:nvPr/>
        </p:nvSpPr>
        <p:spPr>
          <a:xfrm>
            <a:off x="4625340" y="3682138"/>
            <a:ext cx="3947160" cy="73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t>Runde 3 – Los: Ich und meine Meilensteine </a:t>
            </a:r>
          </a:p>
        </p:txBody>
      </p:sp>
      <p:sp>
        <p:nvSpPr>
          <p:cNvPr id="8" name="Rechteck 7">
            <a:extLst>
              <a:ext uri="{FF2B5EF4-FFF2-40B4-BE49-F238E27FC236}">
                <a16:creationId xmlns:a16="http://schemas.microsoft.com/office/drawing/2014/main" id="{4AA87951-EE66-41CC-BB76-236E431258FC}"/>
              </a:ext>
            </a:extLst>
          </p:cNvPr>
          <p:cNvSpPr/>
          <p:nvPr/>
        </p:nvSpPr>
        <p:spPr>
          <a:xfrm>
            <a:off x="3523141" y="1059180"/>
            <a:ext cx="990600" cy="73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t>9 – 9:30</a:t>
            </a:r>
          </a:p>
        </p:txBody>
      </p:sp>
      <p:sp>
        <p:nvSpPr>
          <p:cNvPr id="9" name="Rechteck 8">
            <a:extLst>
              <a:ext uri="{FF2B5EF4-FFF2-40B4-BE49-F238E27FC236}">
                <a16:creationId xmlns:a16="http://schemas.microsoft.com/office/drawing/2014/main" id="{576E5249-C05C-42FF-B84C-67CCEF550127}"/>
              </a:ext>
            </a:extLst>
          </p:cNvPr>
          <p:cNvSpPr/>
          <p:nvPr/>
        </p:nvSpPr>
        <p:spPr>
          <a:xfrm>
            <a:off x="3523141" y="1973580"/>
            <a:ext cx="990600" cy="73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t>9:30-10:15</a:t>
            </a:r>
          </a:p>
        </p:txBody>
      </p:sp>
      <p:sp>
        <p:nvSpPr>
          <p:cNvPr id="10" name="Rechteck 9">
            <a:extLst>
              <a:ext uri="{FF2B5EF4-FFF2-40B4-BE49-F238E27FC236}">
                <a16:creationId xmlns:a16="http://schemas.microsoft.com/office/drawing/2014/main" id="{7DAFF44F-AFB0-4CA7-98CA-2DA6BC88428E}"/>
              </a:ext>
            </a:extLst>
          </p:cNvPr>
          <p:cNvSpPr/>
          <p:nvPr/>
        </p:nvSpPr>
        <p:spPr>
          <a:xfrm>
            <a:off x="3523141" y="2827859"/>
            <a:ext cx="990600" cy="73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t>10:30 – 11:15</a:t>
            </a:r>
          </a:p>
        </p:txBody>
      </p:sp>
      <p:sp>
        <p:nvSpPr>
          <p:cNvPr id="11" name="Rechteck 10">
            <a:extLst>
              <a:ext uri="{FF2B5EF4-FFF2-40B4-BE49-F238E27FC236}">
                <a16:creationId xmlns:a16="http://schemas.microsoft.com/office/drawing/2014/main" id="{599F713F-9D42-484B-9C04-2A64D49FFBF2}"/>
              </a:ext>
            </a:extLst>
          </p:cNvPr>
          <p:cNvSpPr/>
          <p:nvPr/>
        </p:nvSpPr>
        <p:spPr>
          <a:xfrm>
            <a:off x="3523141" y="3682138"/>
            <a:ext cx="990600" cy="73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t>11:30-12:15</a:t>
            </a:r>
          </a:p>
        </p:txBody>
      </p:sp>
      <p:sp>
        <p:nvSpPr>
          <p:cNvPr id="16" name="Rechteck 15">
            <a:extLst>
              <a:ext uri="{FF2B5EF4-FFF2-40B4-BE49-F238E27FC236}">
                <a16:creationId xmlns:a16="http://schemas.microsoft.com/office/drawing/2014/main" id="{F73E7A9F-405D-4D44-92A4-AEAC25E1A216}"/>
              </a:ext>
            </a:extLst>
          </p:cNvPr>
          <p:cNvSpPr/>
          <p:nvPr/>
        </p:nvSpPr>
        <p:spPr>
          <a:xfrm>
            <a:off x="4625340" y="4604997"/>
            <a:ext cx="3947160" cy="73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t>Themenspeicher, Schleife drum</a:t>
            </a:r>
          </a:p>
        </p:txBody>
      </p:sp>
      <p:sp>
        <p:nvSpPr>
          <p:cNvPr id="17" name="Rechteck 16">
            <a:extLst>
              <a:ext uri="{FF2B5EF4-FFF2-40B4-BE49-F238E27FC236}">
                <a16:creationId xmlns:a16="http://schemas.microsoft.com/office/drawing/2014/main" id="{92A23851-2917-444D-A6A6-F97E403889D5}"/>
              </a:ext>
            </a:extLst>
          </p:cNvPr>
          <p:cNvSpPr/>
          <p:nvPr/>
        </p:nvSpPr>
        <p:spPr>
          <a:xfrm>
            <a:off x="3523141" y="4604997"/>
            <a:ext cx="990600" cy="739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t>12:30-13:00</a:t>
            </a:r>
          </a:p>
        </p:txBody>
      </p:sp>
      <p:sp>
        <p:nvSpPr>
          <p:cNvPr id="20" name="Rechteck 19">
            <a:extLst>
              <a:ext uri="{FF2B5EF4-FFF2-40B4-BE49-F238E27FC236}">
                <a16:creationId xmlns:a16="http://schemas.microsoft.com/office/drawing/2014/main" id="{E0C131C5-7579-4C3F-BB77-830117FA8E07}"/>
              </a:ext>
            </a:extLst>
          </p:cNvPr>
          <p:cNvSpPr/>
          <p:nvPr/>
        </p:nvSpPr>
        <p:spPr>
          <a:xfrm>
            <a:off x="6284584" y="5369548"/>
            <a:ext cx="2792752" cy="308418"/>
          </a:xfrm>
          <a:prstGeom prst="rect">
            <a:avLst/>
          </a:prstGeom>
        </p:spPr>
        <p:txBody>
          <a:bodyPr wrap="none">
            <a:spAutoFit/>
          </a:bodyPr>
          <a:lstStyle/>
          <a:p>
            <a:r>
              <a:rPr lang="de-DE" dirty="0" err="1">
                <a:solidFill>
                  <a:schemeClr val="bg1"/>
                </a:solidFill>
              </a:rPr>
              <a:t>Photo</a:t>
            </a:r>
            <a:r>
              <a:rPr lang="de-DE" dirty="0">
                <a:solidFill>
                  <a:schemeClr val="bg1"/>
                </a:solidFill>
              </a:rPr>
              <a:t> </a:t>
            </a:r>
            <a:r>
              <a:rPr lang="de-DE" dirty="0" err="1">
                <a:solidFill>
                  <a:schemeClr val="bg1"/>
                </a:solidFill>
              </a:rPr>
              <a:t>by</a:t>
            </a:r>
            <a:r>
              <a:rPr lang="de-DE" dirty="0">
                <a:solidFill>
                  <a:schemeClr val="bg1"/>
                </a:solidFill>
              </a:rPr>
              <a:t> </a:t>
            </a:r>
            <a:r>
              <a:rPr lang="de-DE" dirty="0">
                <a:solidFill>
                  <a:schemeClr val="bg1"/>
                </a:solidFill>
                <a:hlinkClick r:id="rId3">
                  <a:extLst>
                    <a:ext uri="{A12FA001-AC4F-418D-AE19-62706E023703}">
                      <ahyp:hlinkClr xmlns:ahyp="http://schemas.microsoft.com/office/drawing/2018/hyperlinkcolor" val="tx"/>
                    </a:ext>
                  </a:extLst>
                </a:hlinkClick>
              </a:rPr>
              <a:t>Joshua </a:t>
            </a:r>
            <a:r>
              <a:rPr lang="de-DE" dirty="0" err="1">
                <a:solidFill>
                  <a:schemeClr val="bg1"/>
                </a:solidFill>
                <a:hlinkClick r:id="rId3">
                  <a:extLst>
                    <a:ext uri="{A12FA001-AC4F-418D-AE19-62706E023703}">
                      <ahyp:hlinkClr xmlns:ahyp="http://schemas.microsoft.com/office/drawing/2018/hyperlinkcolor" val="tx"/>
                    </a:ext>
                  </a:extLst>
                </a:hlinkClick>
              </a:rPr>
              <a:t>Sortino</a:t>
            </a:r>
            <a:r>
              <a:rPr lang="de-DE" dirty="0">
                <a:solidFill>
                  <a:schemeClr val="bg1"/>
                </a:solidFill>
              </a:rPr>
              <a:t> on </a:t>
            </a:r>
            <a:r>
              <a:rPr lang="de-DE" dirty="0" err="1">
                <a:solidFill>
                  <a:schemeClr val="bg1"/>
                </a:solidFill>
                <a:hlinkClick r:id="rId4">
                  <a:extLst>
                    <a:ext uri="{A12FA001-AC4F-418D-AE19-62706E023703}">
                      <ahyp:hlinkClr xmlns:ahyp="http://schemas.microsoft.com/office/drawing/2018/hyperlinkcolor" val="tx"/>
                    </a:ext>
                  </a:extLst>
                </a:hlinkClick>
              </a:rPr>
              <a:t>Unsplash</a:t>
            </a:r>
            <a:r>
              <a:rPr lang="de-DE" dirty="0">
                <a:solidFill>
                  <a:schemeClr val="bg1"/>
                </a:solidFill>
              </a:rPr>
              <a:t> </a:t>
            </a:r>
          </a:p>
        </p:txBody>
      </p:sp>
    </p:spTree>
    <p:extLst>
      <p:ext uri="{BB962C8B-B14F-4D97-AF65-F5344CB8AC3E}">
        <p14:creationId xmlns:p14="http://schemas.microsoft.com/office/powerpoint/2010/main" val="7942188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F4406C23-1581-4C7C-B4BB-DA386651AA5D}"/>
              </a:ext>
            </a:extLst>
          </p:cNvPr>
          <p:cNvSpPr>
            <a:spLocks noGrp="1"/>
          </p:cNvSpPr>
          <p:nvPr>
            <p:ph type="pic" idx="1"/>
          </p:nvPr>
        </p:nvSpPr>
        <p:spPr/>
      </p:sp>
      <p:sp>
        <p:nvSpPr>
          <p:cNvPr id="3" name="Titel 2">
            <a:extLst>
              <a:ext uri="{FF2B5EF4-FFF2-40B4-BE49-F238E27FC236}">
                <a16:creationId xmlns:a16="http://schemas.microsoft.com/office/drawing/2014/main" id="{EA9F3373-6639-4F90-9573-E10E8EAACC8E}"/>
              </a:ext>
            </a:extLst>
          </p:cNvPr>
          <p:cNvSpPr>
            <a:spLocks noGrp="1"/>
          </p:cNvSpPr>
          <p:nvPr>
            <p:ph type="title"/>
          </p:nvPr>
        </p:nvSpPr>
        <p:spPr/>
        <p:txBody>
          <a:bodyPr/>
          <a:lstStyle/>
          <a:p>
            <a:r>
              <a:rPr lang="de-DE" dirty="0"/>
              <a:t>Themen-speicher</a:t>
            </a:r>
          </a:p>
        </p:txBody>
      </p:sp>
      <p:sp>
        <p:nvSpPr>
          <p:cNvPr id="4" name="Textfeld 3">
            <a:extLst>
              <a:ext uri="{FF2B5EF4-FFF2-40B4-BE49-F238E27FC236}">
                <a16:creationId xmlns:a16="http://schemas.microsoft.com/office/drawing/2014/main" id="{68CAC14A-3E08-4672-989A-393A4F1033B0}"/>
              </a:ext>
            </a:extLst>
          </p:cNvPr>
          <p:cNvSpPr txBox="1"/>
          <p:nvPr/>
        </p:nvSpPr>
        <p:spPr>
          <a:xfrm>
            <a:off x="3611879" y="165418"/>
            <a:ext cx="4801619" cy="4290060"/>
          </a:xfrm>
          <a:prstGeom prst="rect">
            <a:avLst/>
          </a:prstGeom>
        </p:spPr>
        <p:txBody>
          <a:bodyPr wrap="square" lIns="0" tIns="0" rIns="0" bIns="0" rtlCol="0">
            <a:noAutofit/>
          </a:bodyPr>
          <a:lstStyle/>
          <a:p>
            <a:pPr marL="457200" indent="-457200" algn="l">
              <a:spcAft>
                <a:spcPts val="1200"/>
              </a:spcAft>
              <a:buFont typeface="Arial" panose="020B0604020202020204" pitchFamily="34" charset="0"/>
              <a:buChar char="•"/>
            </a:pPr>
            <a:r>
              <a:rPr lang="de-DE" sz="3200" dirty="0"/>
              <a:t>Fragen Sammeln – nicht lösen</a:t>
            </a:r>
          </a:p>
          <a:p>
            <a:pPr marL="457200" indent="-457200" algn="l">
              <a:spcAft>
                <a:spcPts val="1200"/>
              </a:spcAft>
              <a:buFont typeface="Arial" panose="020B0604020202020204" pitchFamily="34" charset="0"/>
              <a:buChar char="•"/>
            </a:pPr>
            <a:r>
              <a:rPr lang="de-DE" sz="3200" dirty="0"/>
              <a:t>Fragen aus dem Kopf – Platz um sich zu konzentrieren</a:t>
            </a:r>
          </a:p>
          <a:p>
            <a:pPr marL="457200" indent="-457200" algn="l">
              <a:spcAft>
                <a:spcPts val="1200"/>
              </a:spcAft>
              <a:buFont typeface="Arial" panose="020B0604020202020204" pitchFamily="34" charset="0"/>
              <a:buChar char="•"/>
            </a:pPr>
            <a:r>
              <a:rPr lang="de-DE" sz="3200" dirty="0"/>
              <a:t>Heute am Ende wird a) abgehakt oder b) terminiert</a:t>
            </a:r>
          </a:p>
          <a:p>
            <a:pPr marL="457200" indent="-457200">
              <a:spcAft>
                <a:spcPts val="1200"/>
              </a:spcAft>
              <a:buFont typeface="Arial" panose="020B0604020202020204" pitchFamily="34" charset="0"/>
              <a:buChar char="•"/>
            </a:pPr>
            <a:r>
              <a:rPr lang="de-DE" sz="3200" dirty="0"/>
              <a:t>Im Moodle Kurs „</a:t>
            </a:r>
            <a:r>
              <a:rPr lang="de-DE" sz="3200" dirty="0" err="1"/>
              <a:t>BetaZentrum</a:t>
            </a:r>
            <a:r>
              <a:rPr lang="de-DE" sz="3200" dirty="0"/>
              <a:t>“: </a:t>
            </a:r>
            <a:r>
              <a:rPr lang="de-DE" sz="1800" dirty="0">
                <a:hlinkClick r:id="rId2"/>
              </a:rPr>
              <a:t>https://elearning.rwu.de/mod/board/view.php?id=141449</a:t>
            </a:r>
            <a:r>
              <a:rPr lang="de-DE" sz="1800" dirty="0"/>
              <a:t> </a:t>
            </a:r>
            <a:endParaRPr lang="de-DE" sz="3200" dirty="0"/>
          </a:p>
        </p:txBody>
      </p:sp>
    </p:spTree>
    <p:extLst>
      <p:ext uri="{BB962C8B-B14F-4D97-AF65-F5344CB8AC3E}">
        <p14:creationId xmlns:p14="http://schemas.microsoft.com/office/powerpoint/2010/main" val="882909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0C445195-196A-4068-85F4-01C1F239EE28}"/>
              </a:ext>
            </a:extLst>
          </p:cNvPr>
          <p:cNvPicPr>
            <a:picLocks noGrp="1" noChangeAspect="1"/>
          </p:cNvPicPr>
          <p:nvPr>
            <p:ph type="pic" idx="1"/>
          </p:nvPr>
        </p:nvPicPr>
        <p:blipFill>
          <a:blip r:embed="rId2"/>
          <a:srcRect l="14493" r="14493"/>
          <a:stretch>
            <a:fillRect/>
          </a:stretch>
        </p:blipFill>
        <p:spPr/>
      </p:pic>
      <p:sp>
        <p:nvSpPr>
          <p:cNvPr id="3" name="Titel 2">
            <a:extLst>
              <a:ext uri="{FF2B5EF4-FFF2-40B4-BE49-F238E27FC236}">
                <a16:creationId xmlns:a16="http://schemas.microsoft.com/office/drawing/2014/main" id="{906EAC19-EAE5-4E38-8110-A7311E6AD707}"/>
              </a:ext>
            </a:extLst>
          </p:cNvPr>
          <p:cNvSpPr>
            <a:spLocks noGrp="1"/>
          </p:cNvSpPr>
          <p:nvPr>
            <p:ph type="title"/>
          </p:nvPr>
        </p:nvSpPr>
        <p:spPr/>
        <p:txBody>
          <a:bodyPr/>
          <a:lstStyle/>
          <a:p>
            <a:r>
              <a:rPr lang="de-DE" dirty="0"/>
              <a:t>Runde 1: </a:t>
            </a:r>
            <a:br>
              <a:rPr lang="de-DE" dirty="0"/>
            </a:br>
            <a:r>
              <a:rPr lang="de-DE" dirty="0" err="1"/>
              <a:t>Worldcafe</a:t>
            </a:r>
            <a:r>
              <a:rPr lang="de-DE" dirty="0"/>
              <a:t> für die großen fragen</a:t>
            </a:r>
          </a:p>
        </p:txBody>
      </p:sp>
      <p:sp>
        <p:nvSpPr>
          <p:cNvPr id="6" name="Rechteck 5">
            <a:extLst>
              <a:ext uri="{FF2B5EF4-FFF2-40B4-BE49-F238E27FC236}">
                <a16:creationId xmlns:a16="http://schemas.microsoft.com/office/drawing/2014/main" id="{895F51F0-2489-4990-B62A-52ED8365F2CA}"/>
              </a:ext>
            </a:extLst>
          </p:cNvPr>
          <p:cNvSpPr/>
          <p:nvPr/>
        </p:nvSpPr>
        <p:spPr>
          <a:xfrm>
            <a:off x="6769119" y="5267382"/>
            <a:ext cx="2129109" cy="308418"/>
          </a:xfrm>
          <a:prstGeom prst="rect">
            <a:avLst/>
          </a:prstGeom>
        </p:spPr>
        <p:txBody>
          <a:bodyPr wrap="none">
            <a:spAutoFit/>
          </a:bodyPr>
          <a:lstStyle/>
          <a:p>
            <a:r>
              <a:rPr lang="de-DE" dirty="0" err="1">
                <a:solidFill>
                  <a:schemeClr val="bg1"/>
                </a:solidFill>
              </a:rPr>
              <a:t>Photo</a:t>
            </a:r>
            <a:r>
              <a:rPr lang="de-DE" dirty="0">
                <a:solidFill>
                  <a:schemeClr val="bg1"/>
                </a:solidFill>
              </a:rPr>
              <a:t> </a:t>
            </a:r>
            <a:r>
              <a:rPr lang="de-DE" dirty="0" err="1">
                <a:solidFill>
                  <a:schemeClr val="bg1"/>
                </a:solidFill>
              </a:rPr>
              <a:t>by</a:t>
            </a:r>
            <a:r>
              <a:rPr lang="de-DE" dirty="0">
                <a:solidFill>
                  <a:schemeClr val="bg1"/>
                </a:solidFill>
              </a:rPr>
              <a:t> </a:t>
            </a:r>
            <a:r>
              <a:rPr lang="de-DE" dirty="0">
                <a:solidFill>
                  <a:schemeClr val="bg1"/>
                </a:solidFill>
                <a:hlinkClick r:id="rId3">
                  <a:extLst>
                    <a:ext uri="{A12FA001-AC4F-418D-AE19-62706E023703}">
                      <ahyp:hlinkClr xmlns:ahyp="http://schemas.microsoft.com/office/drawing/2018/hyperlinkcolor" val="tx"/>
                    </a:ext>
                  </a:extLst>
                </a:hlinkClick>
              </a:rPr>
              <a:t>NASA</a:t>
            </a:r>
            <a:r>
              <a:rPr lang="de-DE" dirty="0">
                <a:solidFill>
                  <a:schemeClr val="bg1"/>
                </a:solidFill>
              </a:rPr>
              <a:t> on </a:t>
            </a:r>
            <a:r>
              <a:rPr lang="de-DE" dirty="0" err="1">
                <a:solidFill>
                  <a:schemeClr val="bg1"/>
                </a:solidFill>
                <a:hlinkClick r:id="rId4">
                  <a:extLst>
                    <a:ext uri="{A12FA001-AC4F-418D-AE19-62706E023703}">
                      <ahyp:hlinkClr xmlns:ahyp="http://schemas.microsoft.com/office/drawing/2018/hyperlinkcolor" val="tx"/>
                    </a:ext>
                  </a:extLst>
                </a:hlinkClick>
              </a:rPr>
              <a:t>Unsplash</a:t>
            </a:r>
            <a:r>
              <a:rPr lang="de-DE" dirty="0">
                <a:solidFill>
                  <a:schemeClr val="bg1"/>
                </a:solidFill>
              </a:rPr>
              <a:t> </a:t>
            </a:r>
          </a:p>
        </p:txBody>
      </p:sp>
    </p:spTree>
    <p:extLst>
      <p:ext uri="{BB962C8B-B14F-4D97-AF65-F5344CB8AC3E}">
        <p14:creationId xmlns:p14="http://schemas.microsoft.com/office/powerpoint/2010/main" val="4096517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661F739-7EEE-4C8F-B127-E81370E90996}"/>
              </a:ext>
            </a:extLst>
          </p:cNvPr>
          <p:cNvSpPr>
            <a:spLocks noGrp="1"/>
          </p:cNvSpPr>
          <p:nvPr>
            <p:ph type="title"/>
          </p:nvPr>
        </p:nvSpPr>
        <p:spPr/>
        <p:txBody>
          <a:bodyPr/>
          <a:lstStyle/>
          <a:p>
            <a:r>
              <a:rPr lang="de-DE" dirty="0"/>
              <a:t>Runde 1: Ziele - Vorbereitung</a:t>
            </a:r>
          </a:p>
        </p:txBody>
      </p:sp>
      <p:sp>
        <p:nvSpPr>
          <p:cNvPr id="5" name="Textplatzhalter 4">
            <a:extLst>
              <a:ext uri="{FF2B5EF4-FFF2-40B4-BE49-F238E27FC236}">
                <a16:creationId xmlns:a16="http://schemas.microsoft.com/office/drawing/2014/main" id="{854D4357-B651-4240-A786-B3B930542747}"/>
              </a:ext>
            </a:extLst>
          </p:cNvPr>
          <p:cNvSpPr>
            <a:spLocks noGrp="1"/>
          </p:cNvSpPr>
          <p:nvPr>
            <p:ph type="body" sz="quarter" idx="19"/>
          </p:nvPr>
        </p:nvSpPr>
        <p:spPr/>
        <p:txBody>
          <a:bodyPr/>
          <a:lstStyle/>
          <a:p>
            <a:r>
              <a:rPr lang="de-DE" dirty="0"/>
              <a:t>Wohin will ich mit dem Projekt? </a:t>
            </a:r>
          </a:p>
        </p:txBody>
      </p:sp>
      <p:sp>
        <p:nvSpPr>
          <p:cNvPr id="6" name="Textplatzhalter 5">
            <a:extLst>
              <a:ext uri="{FF2B5EF4-FFF2-40B4-BE49-F238E27FC236}">
                <a16:creationId xmlns:a16="http://schemas.microsoft.com/office/drawing/2014/main" id="{35DB88AE-532F-46C9-86D7-3B7471F6A22A}"/>
              </a:ext>
            </a:extLst>
          </p:cNvPr>
          <p:cNvSpPr>
            <a:spLocks noGrp="1"/>
          </p:cNvSpPr>
          <p:nvPr>
            <p:ph type="body" sz="quarter" idx="20"/>
          </p:nvPr>
        </p:nvSpPr>
        <p:spPr>
          <a:xfrm>
            <a:off x="628650" y="1391285"/>
            <a:ext cx="5486400" cy="3627438"/>
          </a:xfrm>
        </p:spPr>
        <p:txBody>
          <a:bodyPr/>
          <a:lstStyle/>
          <a:p>
            <a:r>
              <a:rPr lang="de-DE" sz="2000" dirty="0"/>
              <a:t>Macht Euch für 5 Minuten klar, wohin Ihr individuell beruflich mit dem Projekt wollt. Was sollte für Euch am Ende auf der Haben Seite stehen, was lasst Ihr auch mit dem Projekt hinter Euch und was wird Eure „nächste Station“ an der RWU oder darüber hinaus? </a:t>
            </a:r>
          </a:p>
          <a:p>
            <a:r>
              <a:rPr lang="de-DE" sz="2000" dirty="0"/>
              <a:t>Die Gedanken sind für Euch, wir reden nicht darüber, wir teilen dies im folgenden nicht. </a:t>
            </a:r>
          </a:p>
          <a:p>
            <a:r>
              <a:rPr lang="de-DE" sz="2000" dirty="0"/>
              <a:t>Ihr könnt im nächsten Schritt die Ziele des Projekts beeinflussen. Je besser diese zu Euren persönlichen Zielen passen, desto besser für alle. Daher ist es gut für uns alle, wenn wir </a:t>
            </a:r>
            <a:r>
              <a:rPr lang="de-DE" sz="2000" dirty="0" err="1"/>
              <a:t>usn</a:t>
            </a:r>
            <a:r>
              <a:rPr lang="de-DE" sz="2000" dirty="0"/>
              <a:t> darüber nochmals im Klaren sind. </a:t>
            </a:r>
          </a:p>
        </p:txBody>
      </p:sp>
      <p:sp>
        <p:nvSpPr>
          <p:cNvPr id="9" name="Bogen 8">
            <a:extLst>
              <a:ext uri="{FF2B5EF4-FFF2-40B4-BE49-F238E27FC236}">
                <a16:creationId xmlns:a16="http://schemas.microsoft.com/office/drawing/2014/main" id="{DD2B8B60-D266-4689-9B36-87C9CB8667A4}"/>
              </a:ext>
            </a:extLst>
          </p:cNvPr>
          <p:cNvSpPr/>
          <p:nvPr/>
        </p:nvSpPr>
        <p:spPr>
          <a:xfrm>
            <a:off x="6431280" y="621030"/>
            <a:ext cx="2084070" cy="2084070"/>
          </a:xfrm>
          <a:prstGeom prst="arc">
            <a:avLst>
              <a:gd name="adj1" fmla="val 16200000"/>
              <a:gd name="adj2" fmla="val 9194813"/>
            </a:avLst>
          </a:prstGeom>
          <a:ln w="381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Textfeld 9">
            <a:extLst>
              <a:ext uri="{FF2B5EF4-FFF2-40B4-BE49-F238E27FC236}">
                <a16:creationId xmlns:a16="http://schemas.microsoft.com/office/drawing/2014/main" id="{8E27A621-CFA8-4D13-936C-9C0442272707}"/>
              </a:ext>
            </a:extLst>
          </p:cNvPr>
          <p:cNvSpPr txBox="1"/>
          <p:nvPr/>
        </p:nvSpPr>
        <p:spPr>
          <a:xfrm>
            <a:off x="7211504" y="1024186"/>
            <a:ext cx="895547" cy="1263192"/>
          </a:xfrm>
          <a:prstGeom prst="rect">
            <a:avLst/>
          </a:prstGeom>
        </p:spPr>
        <p:txBody>
          <a:bodyPr wrap="square" lIns="0" tIns="0" rIns="0" bIns="0" rtlCol="0">
            <a:noAutofit/>
          </a:bodyPr>
          <a:lstStyle/>
          <a:p>
            <a:pPr algn="l">
              <a:lnSpc>
                <a:spcPct val="110000"/>
              </a:lnSpc>
            </a:pPr>
            <a:r>
              <a:rPr lang="de-DE" sz="7200" b="1" dirty="0">
                <a:solidFill>
                  <a:schemeClr val="accent1"/>
                </a:solidFill>
              </a:rPr>
              <a:t>5‘</a:t>
            </a:r>
          </a:p>
        </p:txBody>
      </p:sp>
    </p:spTree>
    <p:extLst>
      <p:ext uri="{BB962C8B-B14F-4D97-AF65-F5344CB8AC3E}">
        <p14:creationId xmlns:p14="http://schemas.microsoft.com/office/powerpoint/2010/main" val="10841059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A1186872-B466-407B-8F09-BED319240C3E}"/>
              </a:ext>
            </a:extLst>
          </p:cNvPr>
          <p:cNvSpPr>
            <a:spLocks noGrp="1"/>
          </p:cNvSpPr>
          <p:nvPr>
            <p:ph idx="1"/>
          </p:nvPr>
        </p:nvSpPr>
        <p:spPr>
          <a:xfrm>
            <a:off x="506102" y="1850764"/>
            <a:ext cx="6028068" cy="3627438"/>
          </a:xfrm>
        </p:spPr>
        <p:txBody>
          <a:bodyPr anchor="t"/>
          <a:lstStyle/>
          <a:p>
            <a:pPr algn="l"/>
            <a:r>
              <a:rPr lang="de-DE" sz="4000" dirty="0">
                <a:solidFill>
                  <a:schemeClr val="tx1"/>
                </a:solidFill>
              </a:rPr>
              <a:t>Die Vision: Was kommt nach SPEND? </a:t>
            </a:r>
          </a:p>
          <a:p>
            <a:pPr algn="l"/>
            <a:r>
              <a:rPr lang="de-DE" sz="4000" dirty="0">
                <a:solidFill>
                  <a:schemeClr val="tx1"/>
                </a:solidFill>
              </a:rPr>
              <a:t>Wohin wollen wir mit der HD bzw. wohin sollte sich die HD  bis 2032 entwickeln? </a:t>
            </a:r>
          </a:p>
        </p:txBody>
      </p:sp>
      <p:sp>
        <p:nvSpPr>
          <p:cNvPr id="3" name="Titel 2">
            <a:extLst>
              <a:ext uri="{FF2B5EF4-FFF2-40B4-BE49-F238E27FC236}">
                <a16:creationId xmlns:a16="http://schemas.microsoft.com/office/drawing/2014/main" id="{70F1A543-4896-4A1E-927E-0C48054574F5}"/>
              </a:ext>
            </a:extLst>
          </p:cNvPr>
          <p:cNvSpPr>
            <a:spLocks noGrp="1"/>
          </p:cNvSpPr>
          <p:nvPr>
            <p:ph type="title"/>
          </p:nvPr>
        </p:nvSpPr>
        <p:spPr/>
        <p:txBody>
          <a:bodyPr/>
          <a:lstStyle/>
          <a:p>
            <a:r>
              <a:rPr lang="de-DE" dirty="0"/>
              <a:t>Runde 1 – Durchgang 1</a:t>
            </a:r>
          </a:p>
        </p:txBody>
      </p:sp>
      <p:sp>
        <p:nvSpPr>
          <p:cNvPr id="5" name="Textplatzhalter 4">
            <a:extLst>
              <a:ext uri="{FF2B5EF4-FFF2-40B4-BE49-F238E27FC236}">
                <a16:creationId xmlns:a16="http://schemas.microsoft.com/office/drawing/2014/main" id="{BA48F86C-1C7D-47E6-B26C-BF8470D0CF3B}"/>
              </a:ext>
            </a:extLst>
          </p:cNvPr>
          <p:cNvSpPr>
            <a:spLocks noGrp="1"/>
          </p:cNvSpPr>
          <p:nvPr>
            <p:ph type="body" sz="quarter" idx="19"/>
          </p:nvPr>
        </p:nvSpPr>
        <p:spPr/>
        <p:txBody>
          <a:bodyPr/>
          <a:lstStyle/>
          <a:p>
            <a:r>
              <a:rPr lang="de-DE" dirty="0" err="1"/>
              <a:t>ZweierTeams</a:t>
            </a:r>
            <a:endParaRPr lang="de-DE" dirty="0"/>
          </a:p>
        </p:txBody>
      </p:sp>
      <p:sp>
        <p:nvSpPr>
          <p:cNvPr id="6" name="Bogen 5">
            <a:extLst>
              <a:ext uri="{FF2B5EF4-FFF2-40B4-BE49-F238E27FC236}">
                <a16:creationId xmlns:a16="http://schemas.microsoft.com/office/drawing/2014/main" id="{95ECCFE4-595A-430E-A686-2D5FA9BE7392}"/>
              </a:ext>
            </a:extLst>
          </p:cNvPr>
          <p:cNvSpPr/>
          <p:nvPr/>
        </p:nvSpPr>
        <p:spPr>
          <a:xfrm>
            <a:off x="7065016" y="621030"/>
            <a:ext cx="2084070" cy="2084070"/>
          </a:xfrm>
          <a:prstGeom prst="arc">
            <a:avLst>
              <a:gd name="adj1" fmla="val 16200000"/>
              <a:gd name="adj2" fmla="val 9194813"/>
            </a:avLst>
          </a:prstGeom>
          <a:ln w="381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 name="Textfeld 6">
            <a:extLst>
              <a:ext uri="{FF2B5EF4-FFF2-40B4-BE49-F238E27FC236}">
                <a16:creationId xmlns:a16="http://schemas.microsoft.com/office/drawing/2014/main" id="{E69DA7D1-561E-4939-99E7-7204EB7278E2}"/>
              </a:ext>
            </a:extLst>
          </p:cNvPr>
          <p:cNvSpPr txBox="1"/>
          <p:nvPr/>
        </p:nvSpPr>
        <p:spPr>
          <a:xfrm>
            <a:off x="7767688" y="1024186"/>
            <a:ext cx="973100" cy="1263192"/>
          </a:xfrm>
          <a:prstGeom prst="rect">
            <a:avLst/>
          </a:prstGeom>
        </p:spPr>
        <p:txBody>
          <a:bodyPr wrap="square" lIns="0" tIns="0" rIns="0" bIns="0" rtlCol="0">
            <a:noAutofit/>
          </a:bodyPr>
          <a:lstStyle/>
          <a:p>
            <a:pPr algn="l">
              <a:lnSpc>
                <a:spcPct val="110000"/>
              </a:lnSpc>
            </a:pPr>
            <a:r>
              <a:rPr lang="de-DE" sz="7200" b="1" dirty="0">
                <a:solidFill>
                  <a:schemeClr val="accent1"/>
                </a:solidFill>
              </a:rPr>
              <a:t>10‘</a:t>
            </a:r>
          </a:p>
        </p:txBody>
      </p:sp>
      <p:sp>
        <p:nvSpPr>
          <p:cNvPr id="9" name="Rechteck: abgerundete Ecken 8">
            <a:extLst>
              <a:ext uri="{FF2B5EF4-FFF2-40B4-BE49-F238E27FC236}">
                <a16:creationId xmlns:a16="http://schemas.microsoft.com/office/drawing/2014/main" id="{25632B5D-7A5E-4163-83CD-5118D7856D96}"/>
              </a:ext>
            </a:extLst>
          </p:cNvPr>
          <p:cNvSpPr/>
          <p:nvPr/>
        </p:nvSpPr>
        <p:spPr>
          <a:xfrm>
            <a:off x="6344239" y="2832009"/>
            <a:ext cx="2648932" cy="2676034"/>
          </a:xfrm>
          <a:prstGeom prst="roundRect">
            <a:avLst>
              <a:gd name="adj" fmla="val 9622"/>
            </a:avLst>
          </a:prstGeom>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b="1" dirty="0"/>
              <a:t>Regelkarte: </a:t>
            </a:r>
          </a:p>
          <a:p>
            <a:pPr marL="285750" indent="-285750">
              <a:spcAft>
                <a:spcPts val="600"/>
              </a:spcAft>
              <a:buFont typeface="Arial" panose="020B0604020202020204" pitchFamily="34" charset="0"/>
              <a:buChar char="•"/>
            </a:pPr>
            <a:r>
              <a:rPr lang="de-DE" dirty="0"/>
              <a:t>Macht Euch beide Notizen/speichert Euch die Notizen in einem Textdokument</a:t>
            </a:r>
          </a:p>
          <a:p>
            <a:pPr marL="285750" indent="-285750">
              <a:spcAft>
                <a:spcPts val="600"/>
              </a:spcAft>
              <a:buFont typeface="Arial" panose="020B0604020202020204" pitchFamily="34" charset="0"/>
              <a:buChar char="•"/>
            </a:pPr>
            <a:r>
              <a:rPr lang="de-DE" dirty="0"/>
              <a:t>Versucht sowohl konkrete Ideen als auch „Große Schlagworte“ zu finden. </a:t>
            </a:r>
          </a:p>
          <a:p>
            <a:pPr>
              <a:spcAft>
                <a:spcPts val="600"/>
              </a:spcAft>
            </a:pPr>
            <a:endParaRPr lang="de-DE" dirty="0"/>
          </a:p>
        </p:txBody>
      </p:sp>
    </p:spTree>
    <p:extLst>
      <p:ext uri="{BB962C8B-B14F-4D97-AF65-F5344CB8AC3E}">
        <p14:creationId xmlns:p14="http://schemas.microsoft.com/office/powerpoint/2010/main" val="2788597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A1186872-B466-407B-8F09-BED319240C3E}"/>
              </a:ext>
            </a:extLst>
          </p:cNvPr>
          <p:cNvSpPr>
            <a:spLocks noGrp="1"/>
          </p:cNvSpPr>
          <p:nvPr>
            <p:ph idx="1"/>
          </p:nvPr>
        </p:nvSpPr>
        <p:spPr>
          <a:xfrm>
            <a:off x="506102" y="1318991"/>
            <a:ext cx="6028068" cy="3627438"/>
          </a:xfrm>
        </p:spPr>
        <p:txBody>
          <a:bodyPr anchor="t"/>
          <a:lstStyle/>
          <a:p>
            <a:pPr algn="l"/>
            <a:r>
              <a:rPr lang="de-DE" sz="4000" dirty="0">
                <a:solidFill>
                  <a:schemeClr val="tx1"/>
                </a:solidFill>
              </a:rPr>
              <a:t>Was kann SPEND dazu beitragen, dass die HD diese visionären Ziele erreicht? </a:t>
            </a:r>
          </a:p>
        </p:txBody>
      </p:sp>
      <p:sp>
        <p:nvSpPr>
          <p:cNvPr id="3" name="Titel 2">
            <a:extLst>
              <a:ext uri="{FF2B5EF4-FFF2-40B4-BE49-F238E27FC236}">
                <a16:creationId xmlns:a16="http://schemas.microsoft.com/office/drawing/2014/main" id="{70F1A543-4896-4A1E-927E-0C48054574F5}"/>
              </a:ext>
            </a:extLst>
          </p:cNvPr>
          <p:cNvSpPr>
            <a:spLocks noGrp="1"/>
          </p:cNvSpPr>
          <p:nvPr>
            <p:ph type="title"/>
          </p:nvPr>
        </p:nvSpPr>
        <p:spPr/>
        <p:txBody>
          <a:bodyPr/>
          <a:lstStyle/>
          <a:p>
            <a:r>
              <a:rPr lang="de-DE" dirty="0"/>
              <a:t>Runde 1 – Durchgang 2</a:t>
            </a:r>
          </a:p>
        </p:txBody>
      </p:sp>
      <p:sp>
        <p:nvSpPr>
          <p:cNvPr id="5" name="Textplatzhalter 4">
            <a:extLst>
              <a:ext uri="{FF2B5EF4-FFF2-40B4-BE49-F238E27FC236}">
                <a16:creationId xmlns:a16="http://schemas.microsoft.com/office/drawing/2014/main" id="{BA48F86C-1C7D-47E6-B26C-BF8470D0CF3B}"/>
              </a:ext>
            </a:extLst>
          </p:cNvPr>
          <p:cNvSpPr>
            <a:spLocks noGrp="1"/>
          </p:cNvSpPr>
          <p:nvPr>
            <p:ph type="body" sz="quarter" idx="19"/>
          </p:nvPr>
        </p:nvSpPr>
        <p:spPr/>
        <p:txBody>
          <a:bodyPr/>
          <a:lstStyle/>
          <a:p>
            <a:r>
              <a:rPr lang="de-DE" dirty="0" err="1"/>
              <a:t>ZweierTeams</a:t>
            </a:r>
            <a:endParaRPr lang="de-DE" dirty="0"/>
          </a:p>
        </p:txBody>
      </p:sp>
      <p:sp>
        <p:nvSpPr>
          <p:cNvPr id="6" name="Bogen 5">
            <a:extLst>
              <a:ext uri="{FF2B5EF4-FFF2-40B4-BE49-F238E27FC236}">
                <a16:creationId xmlns:a16="http://schemas.microsoft.com/office/drawing/2014/main" id="{95ECCFE4-595A-430E-A686-2D5FA9BE7392}"/>
              </a:ext>
            </a:extLst>
          </p:cNvPr>
          <p:cNvSpPr/>
          <p:nvPr/>
        </p:nvSpPr>
        <p:spPr>
          <a:xfrm>
            <a:off x="7065016" y="621030"/>
            <a:ext cx="2084070" cy="2084070"/>
          </a:xfrm>
          <a:prstGeom prst="arc">
            <a:avLst>
              <a:gd name="adj1" fmla="val 16200000"/>
              <a:gd name="adj2" fmla="val 9194813"/>
            </a:avLst>
          </a:prstGeom>
          <a:ln w="381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 name="Textfeld 6">
            <a:extLst>
              <a:ext uri="{FF2B5EF4-FFF2-40B4-BE49-F238E27FC236}">
                <a16:creationId xmlns:a16="http://schemas.microsoft.com/office/drawing/2014/main" id="{E69DA7D1-561E-4939-99E7-7204EB7278E2}"/>
              </a:ext>
            </a:extLst>
          </p:cNvPr>
          <p:cNvSpPr txBox="1"/>
          <p:nvPr/>
        </p:nvSpPr>
        <p:spPr>
          <a:xfrm>
            <a:off x="7767688" y="1024186"/>
            <a:ext cx="973100" cy="1263192"/>
          </a:xfrm>
          <a:prstGeom prst="rect">
            <a:avLst/>
          </a:prstGeom>
        </p:spPr>
        <p:txBody>
          <a:bodyPr wrap="square" lIns="0" tIns="0" rIns="0" bIns="0" rtlCol="0">
            <a:noAutofit/>
          </a:bodyPr>
          <a:lstStyle/>
          <a:p>
            <a:pPr algn="l">
              <a:lnSpc>
                <a:spcPct val="110000"/>
              </a:lnSpc>
            </a:pPr>
            <a:r>
              <a:rPr lang="de-DE" sz="7200" b="1" dirty="0">
                <a:solidFill>
                  <a:schemeClr val="accent1"/>
                </a:solidFill>
              </a:rPr>
              <a:t>15‘</a:t>
            </a:r>
          </a:p>
        </p:txBody>
      </p:sp>
      <p:sp>
        <p:nvSpPr>
          <p:cNvPr id="9" name="Rechteck: abgerundete Ecken 8">
            <a:extLst>
              <a:ext uri="{FF2B5EF4-FFF2-40B4-BE49-F238E27FC236}">
                <a16:creationId xmlns:a16="http://schemas.microsoft.com/office/drawing/2014/main" id="{25632B5D-7A5E-4163-83CD-5118D7856D96}"/>
              </a:ext>
            </a:extLst>
          </p:cNvPr>
          <p:cNvSpPr/>
          <p:nvPr/>
        </p:nvSpPr>
        <p:spPr>
          <a:xfrm>
            <a:off x="6344239" y="2832009"/>
            <a:ext cx="2648932" cy="2676034"/>
          </a:xfrm>
          <a:prstGeom prst="roundRect">
            <a:avLst>
              <a:gd name="adj" fmla="val 9622"/>
            </a:avLst>
          </a:prstGeom>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b="1" dirty="0"/>
              <a:t>Regelkarte: </a:t>
            </a:r>
          </a:p>
          <a:p>
            <a:pPr marL="285750" indent="-285750">
              <a:spcAft>
                <a:spcPts val="600"/>
              </a:spcAft>
              <a:buFont typeface="Arial" panose="020B0604020202020204" pitchFamily="34" charset="0"/>
              <a:buChar char="•"/>
            </a:pPr>
            <a:r>
              <a:rPr lang="de-DE" dirty="0"/>
              <a:t>Vermutlich habt Ihr </a:t>
            </a:r>
            <a:r>
              <a:rPr lang="de-DE" dirty="0" err="1"/>
              <a:t>eine:n</a:t>
            </a:r>
            <a:r>
              <a:rPr lang="de-DE" dirty="0"/>
              <a:t> </a:t>
            </a:r>
            <a:r>
              <a:rPr lang="de-DE" dirty="0" err="1"/>
              <a:t>neue:n</a:t>
            </a:r>
            <a:r>
              <a:rPr lang="de-DE" dirty="0"/>
              <a:t> </a:t>
            </a:r>
            <a:r>
              <a:rPr lang="de-DE" dirty="0" err="1"/>
              <a:t>Partner:in</a:t>
            </a:r>
            <a:r>
              <a:rPr lang="de-DE" dirty="0"/>
              <a:t>. Stellt Euch kurz gegenseitig vor, welche Ziele ihr identifiziert habt. </a:t>
            </a:r>
          </a:p>
          <a:p>
            <a:pPr marL="285750" indent="-285750">
              <a:spcAft>
                <a:spcPts val="600"/>
              </a:spcAft>
              <a:buFont typeface="Arial" panose="020B0604020202020204" pitchFamily="34" charset="0"/>
              <a:buChar char="•"/>
            </a:pPr>
            <a:r>
              <a:rPr lang="de-DE" dirty="0"/>
              <a:t>Diskutiert dann die Lösung und notiert Sie wiederum in einem Textdokument. </a:t>
            </a:r>
          </a:p>
          <a:p>
            <a:pPr marL="285750" indent="-285750">
              <a:spcAft>
                <a:spcPts val="600"/>
              </a:spcAft>
              <a:buFont typeface="Arial" panose="020B0604020202020204" pitchFamily="34" charset="0"/>
              <a:buChar char="•"/>
            </a:pPr>
            <a:r>
              <a:rPr lang="de-DE" dirty="0"/>
              <a:t>Wir sammeln Vision + Beitrag nachher in den Notizen. </a:t>
            </a:r>
          </a:p>
          <a:p>
            <a:pPr marL="285750" indent="-285750">
              <a:spcAft>
                <a:spcPts val="600"/>
              </a:spcAft>
              <a:buFont typeface="Arial" panose="020B0604020202020204" pitchFamily="34" charset="0"/>
              <a:buChar char="•"/>
            </a:pPr>
            <a:endParaRPr lang="de-DE" dirty="0"/>
          </a:p>
        </p:txBody>
      </p:sp>
    </p:spTree>
    <p:extLst>
      <p:ext uri="{BB962C8B-B14F-4D97-AF65-F5344CB8AC3E}">
        <p14:creationId xmlns:p14="http://schemas.microsoft.com/office/powerpoint/2010/main" val="563107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3DEEC5C-0FBD-4F8A-A1DA-32B05067F6DF}"/>
              </a:ext>
            </a:extLst>
          </p:cNvPr>
          <p:cNvSpPr>
            <a:spLocks noGrp="1"/>
          </p:cNvSpPr>
          <p:nvPr>
            <p:ph idx="1"/>
          </p:nvPr>
        </p:nvSpPr>
        <p:spPr>
          <a:xfrm>
            <a:off x="628650" y="1520825"/>
            <a:ext cx="5159408" cy="3627438"/>
          </a:xfrm>
        </p:spPr>
        <p:txBody>
          <a:bodyPr/>
          <a:lstStyle/>
          <a:p>
            <a:endParaRPr lang="de-DE" dirty="0"/>
          </a:p>
        </p:txBody>
      </p:sp>
      <p:sp>
        <p:nvSpPr>
          <p:cNvPr id="3" name="Titel 2">
            <a:extLst>
              <a:ext uri="{FF2B5EF4-FFF2-40B4-BE49-F238E27FC236}">
                <a16:creationId xmlns:a16="http://schemas.microsoft.com/office/drawing/2014/main" id="{900FA05C-FC6A-48A8-85F9-AA2592328DEF}"/>
              </a:ext>
            </a:extLst>
          </p:cNvPr>
          <p:cNvSpPr>
            <a:spLocks noGrp="1"/>
          </p:cNvSpPr>
          <p:nvPr>
            <p:ph type="title"/>
          </p:nvPr>
        </p:nvSpPr>
        <p:spPr/>
        <p:txBody>
          <a:bodyPr/>
          <a:lstStyle/>
          <a:p>
            <a:r>
              <a:rPr lang="de-DE" dirty="0"/>
              <a:t>Runde 1 - Plenum</a:t>
            </a:r>
          </a:p>
        </p:txBody>
      </p:sp>
      <p:sp>
        <p:nvSpPr>
          <p:cNvPr id="4" name="Textplatzhalter 3">
            <a:extLst>
              <a:ext uri="{FF2B5EF4-FFF2-40B4-BE49-F238E27FC236}">
                <a16:creationId xmlns:a16="http://schemas.microsoft.com/office/drawing/2014/main" id="{31C923CF-0B64-4B60-808E-8A87D9EEF6BE}"/>
              </a:ext>
            </a:extLst>
          </p:cNvPr>
          <p:cNvSpPr>
            <a:spLocks noGrp="1"/>
          </p:cNvSpPr>
          <p:nvPr>
            <p:ph type="body" sz="quarter" idx="19"/>
          </p:nvPr>
        </p:nvSpPr>
        <p:spPr/>
        <p:txBody>
          <a:bodyPr/>
          <a:lstStyle/>
          <a:p>
            <a:r>
              <a:rPr lang="de-DE" dirty="0"/>
              <a:t>Raum 1 stellt als erstes vor – andere ergänzen dann „nur noch“. </a:t>
            </a:r>
          </a:p>
        </p:txBody>
      </p:sp>
      <p:sp>
        <p:nvSpPr>
          <p:cNvPr id="5" name="Datumsplatzhalter 4">
            <a:extLst>
              <a:ext uri="{FF2B5EF4-FFF2-40B4-BE49-F238E27FC236}">
                <a16:creationId xmlns:a16="http://schemas.microsoft.com/office/drawing/2014/main" id="{2A419598-83AF-4D7D-BF20-331ECDCC6387}"/>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7" name="Foliennummernplatzhalter 6">
            <a:extLst>
              <a:ext uri="{FF2B5EF4-FFF2-40B4-BE49-F238E27FC236}">
                <a16:creationId xmlns:a16="http://schemas.microsoft.com/office/drawing/2014/main" id="{9F8F938A-FAD5-435C-A6A7-3A4FCA316DAD}"/>
              </a:ext>
            </a:extLst>
          </p:cNvPr>
          <p:cNvSpPr>
            <a:spLocks noGrp="1"/>
          </p:cNvSpPr>
          <p:nvPr>
            <p:ph type="sldNum" sz="quarter" idx="4"/>
          </p:nvPr>
        </p:nvSpPr>
        <p:spPr/>
        <p:txBody>
          <a:bodyPr/>
          <a:lstStyle/>
          <a:p>
            <a:fld id="{40FBDD77-1809-6B4A-B67E-246783C079C6}" type="slidenum">
              <a:rPr lang="de-DE" noProof="0" smtClean="0"/>
              <a:pPr/>
              <a:t>56</a:t>
            </a:fld>
            <a:endParaRPr lang="de-DE" noProof="0"/>
          </a:p>
        </p:txBody>
      </p:sp>
      <p:grpSp>
        <p:nvGrpSpPr>
          <p:cNvPr id="10" name="Gruppieren 9">
            <a:extLst>
              <a:ext uri="{FF2B5EF4-FFF2-40B4-BE49-F238E27FC236}">
                <a16:creationId xmlns:a16="http://schemas.microsoft.com/office/drawing/2014/main" id="{74BCCEAC-990E-4746-A6A1-666986936679}"/>
              </a:ext>
            </a:extLst>
          </p:cNvPr>
          <p:cNvGrpSpPr/>
          <p:nvPr/>
        </p:nvGrpSpPr>
        <p:grpSpPr>
          <a:xfrm>
            <a:off x="7065016" y="1245343"/>
            <a:ext cx="2084070" cy="2084070"/>
            <a:chOff x="7065016" y="1245343"/>
            <a:chExt cx="2084070" cy="2084070"/>
          </a:xfrm>
        </p:grpSpPr>
        <p:sp>
          <p:nvSpPr>
            <p:cNvPr id="8" name="Bogen 7">
              <a:extLst>
                <a:ext uri="{FF2B5EF4-FFF2-40B4-BE49-F238E27FC236}">
                  <a16:creationId xmlns:a16="http://schemas.microsoft.com/office/drawing/2014/main" id="{97C565B2-538E-4031-BF6E-B8079B766B88}"/>
                </a:ext>
              </a:extLst>
            </p:cNvPr>
            <p:cNvSpPr/>
            <p:nvPr/>
          </p:nvSpPr>
          <p:spPr>
            <a:xfrm>
              <a:off x="7065016" y="1245343"/>
              <a:ext cx="2084070" cy="2084070"/>
            </a:xfrm>
            <a:prstGeom prst="arc">
              <a:avLst>
                <a:gd name="adj1" fmla="val 16200000"/>
                <a:gd name="adj2" fmla="val 9194813"/>
              </a:avLst>
            </a:prstGeom>
            <a:ln w="381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Textfeld 8">
              <a:extLst>
                <a:ext uri="{FF2B5EF4-FFF2-40B4-BE49-F238E27FC236}">
                  <a16:creationId xmlns:a16="http://schemas.microsoft.com/office/drawing/2014/main" id="{23785335-289B-497D-9ECE-2F06199FC4A4}"/>
                </a:ext>
              </a:extLst>
            </p:cNvPr>
            <p:cNvSpPr txBox="1"/>
            <p:nvPr/>
          </p:nvSpPr>
          <p:spPr>
            <a:xfrm>
              <a:off x="7767688" y="1648499"/>
              <a:ext cx="973100" cy="1263192"/>
            </a:xfrm>
            <a:prstGeom prst="rect">
              <a:avLst/>
            </a:prstGeom>
          </p:spPr>
          <p:txBody>
            <a:bodyPr wrap="square" lIns="0" tIns="0" rIns="0" bIns="0" rtlCol="0">
              <a:noAutofit/>
            </a:bodyPr>
            <a:lstStyle/>
            <a:p>
              <a:pPr algn="l">
                <a:lnSpc>
                  <a:spcPct val="110000"/>
                </a:lnSpc>
              </a:pPr>
              <a:r>
                <a:rPr lang="de-DE" sz="7200" b="1" dirty="0">
                  <a:solidFill>
                    <a:schemeClr val="accent1"/>
                  </a:solidFill>
                </a:rPr>
                <a:t>10‘</a:t>
              </a:r>
            </a:p>
          </p:txBody>
        </p:sp>
      </p:grpSp>
    </p:spTree>
    <p:extLst>
      <p:ext uri="{BB962C8B-B14F-4D97-AF65-F5344CB8AC3E}">
        <p14:creationId xmlns:p14="http://schemas.microsoft.com/office/powerpoint/2010/main" val="1506037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00FA05C-FC6A-48A8-85F9-AA2592328DEF}"/>
              </a:ext>
            </a:extLst>
          </p:cNvPr>
          <p:cNvSpPr>
            <a:spLocks noGrp="1"/>
          </p:cNvSpPr>
          <p:nvPr>
            <p:ph type="title"/>
          </p:nvPr>
        </p:nvSpPr>
        <p:spPr/>
        <p:txBody>
          <a:bodyPr/>
          <a:lstStyle/>
          <a:p>
            <a:r>
              <a:rPr lang="de-DE" dirty="0"/>
              <a:t>Runde 1 - Abschluss</a:t>
            </a:r>
          </a:p>
        </p:txBody>
      </p:sp>
      <p:sp>
        <p:nvSpPr>
          <p:cNvPr id="4" name="Textplatzhalter 3">
            <a:extLst>
              <a:ext uri="{FF2B5EF4-FFF2-40B4-BE49-F238E27FC236}">
                <a16:creationId xmlns:a16="http://schemas.microsoft.com/office/drawing/2014/main" id="{31C923CF-0B64-4B60-808E-8A87D9EEF6BE}"/>
              </a:ext>
            </a:extLst>
          </p:cNvPr>
          <p:cNvSpPr>
            <a:spLocks noGrp="1"/>
          </p:cNvSpPr>
          <p:nvPr>
            <p:ph type="body" sz="quarter" idx="19"/>
          </p:nvPr>
        </p:nvSpPr>
        <p:spPr/>
        <p:txBody>
          <a:bodyPr/>
          <a:lstStyle/>
          <a:p>
            <a:r>
              <a:rPr lang="de-DE" dirty="0"/>
              <a:t>Sind das somit die großen Ziele von SPEND? </a:t>
            </a:r>
          </a:p>
        </p:txBody>
      </p:sp>
      <p:sp>
        <p:nvSpPr>
          <p:cNvPr id="5" name="Datumsplatzhalter 4">
            <a:extLst>
              <a:ext uri="{FF2B5EF4-FFF2-40B4-BE49-F238E27FC236}">
                <a16:creationId xmlns:a16="http://schemas.microsoft.com/office/drawing/2014/main" id="{2A419598-83AF-4D7D-BF20-331ECDCC6387}"/>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7" name="Foliennummernplatzhalter 6">
            <a:extLst>
              <a:ext uri="{FF2B5EF4-FFF2-40B4-BE49-F238E27FC236}">
                <a16:creationId xmlns:a16="http://schemas.microsoft.com/office/drawing/2014/main" id="{9F8F938A-FAD5-435C-A6A7-3A4FCA316DAD}"/>
              </a:ext>
            </a:extLst>
          </p:cNvPr>
          <p:cNvSpPr>
            <a:spLocks noGrp="1"/>
          </p:cNvSpPr>
          <p:nvPr>
            <p:ph type="sldNum" sz="quarter" idx="4"/>
          </p:nvPr>
        </p:nvSpPr>
        <p:spPr/>
        <p:txBody>
          <a:bodyPr/>
          <a:lstStyle/>
          <a:p>
            <a:fld id="{40FBDD77-1809-6B4A-B67E-246783C079C6}" type="slidenum">
              <a:rPr lang="de-DE" noProof="0" smtClean="0"/>
              <a:pPr/>
              <a:t>57</a:t>
            </a:fld>
            <a:endParaRPr lang="de-DE" noProof="0"/>
          </a:p>
        </p:txBody>
      </p:sp>
      <p:sp>
        <p:nvSpPr>
          <p:cNvPr id="8" name="Bogen 7">
            <a:extLst>
              <a:ext uri="{FF2B5EF4-FFF2-40B4-BE49-F238E27FC236}">
                <a16:creationId xmlns:a16="http://schemas.microsoft.com/office/drawing/2014/main" id="{97C565B2-538E-4031-BF6E-B8079B766B88}"/>
              </a:ext>
            </a:extLst>
          </p:cNvPr>
          <p:cNvSpPr/>
          <p:nvPr/>
        </p:nvSpPr>
        <p:spPr>
          <a:xfrm>
            <a:off x="7065016" y="1245343"/>
            <a:ext cx="2084070" cy="2084070"/>
          </a:xfrm>
          <a:prstGeom prst="arc">
            <a:avLst>
              <a:gd name="adj1" fmla="val 16200000"/>
              <a:gd name="adj2" fmla="val 9194813"/>
            </a:avLst>
          </a:prstGeom>
          <a:ln w="381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Textfeld 8">
            <a:extLst>
              <a:ext uri="{FF2B5EF4-FFF2-40B4-BE49-F238E27FC236}">
                <a16:creationId xmlns:a16="http://schemas.microsoft.com/office/drawing/2014/main" id="{23785335-289B-497D-9ECE-2F06199FC4A4}"/>
              </a:ext>
            </a:extLst>
          </p:cNvPr>
          <p:cNvSpPr txBox="1"/>
          <p:nvPr/>
        </p:nvSpPr>
        <p:spPr>
          <a:xfrm>
            <a:off x="7767688" y="1648499"/>
            <a:ext cx="973100" cy="1263192"/>
          </a:xfrm>
          <a:prstGeom prst="rect">
            <a:avLst/>
          </a:prstGeom>
        </p:spPr>
        <p:txBody>
          <a:bodyPr wrap="square" lIns="0" tIns="0" rIns="0" bIns="0" rtlCol="0">
            <a:noAutofit/>
          </a:bodyPr>
          <a:lstStyle/>
          <a:p>
            <a:pPr algn="l">
              <a:lnSpc>
                <a:spcPct val="110000"/>
              </a:lnSpc>
            </a:pPr>
            <a:r>
              <a:rPr lang="de-DE" sz="7200" b="1" dirty="0">
                <a:solidFill>
                  <a:schemeClr val="accent1"/>
                </a:solidFill>
              </a:rPr>
              <a:t>5‘</a:t>
            </a:r>
          </a:p>
        </p:txBody>
      </p:sp>
    </p:spTree>
    <p:extLst>
      <p:ext uri="{BB962C8B-B14F-4D97-AF65-F5344CB8AC3E}">
        <p14:creationId xmlns:p14="http://schemas.microsoft.com/office/powerpoint/2010/main" val="42401390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E4A03C16-58F1-4537-A55A-267E2C4D01A5}"/>
              </a:ext>
            </a:extLst>
          </p:cNvPr>
          <p:cNvPicPr>
            <a:picLocks noGrp="1" noChangeAspect="1"/>
          </p:cNvPicPr>
          <p:nvPr>
            <p:ph type="pic" idx="1"/>
          </p:nvPr>
        </p:nvPicPr>
        <p:blipFill>
          <a:blip r:embed="rId2"/>
          <a:srcRect l="14986" r="14986"/>
          <a:stretch>
            <a:fillRect/>
          </a:stretch>
        </p:blipFill>
        <p:spPr>
          <a:xfrm>
            <a:off x="3050686" y="0"/>
            <a:ext cx="6098400" cy="5715000"/>
          </a:xfrm>
        </p:spPr>
      </p:pic>
      <p:sp>
        <p:nvSpPr>
          <p:cNvPr id="8" name="Titel 7">
            <a:extLst>
              <a:ext uri="{FF2B5EF4-FFF2-40B4-BE49-F238E27FC236}">
                <a16:creationId xmlns:a16="http://schemas.microsoft.com/office/drawing/2014/main" id="{241174A8-0C60-4ECF-8960-BD4D8B2060B4}"/>
              </a:ext>
            </a:extLst>
          </p:cNvPr>
          <p:cNvSpPr>
            <a:spLocks noGrp="1"/>
          </p:cNvSpPr>
          <p:nvPr>
            <p:ph type="title"/>
          </p:nvPr>
        </p:nvSpPr>
        <p:spPr/>
        <p:txBody>
          <a:bodyPr/>
          <a:lstStyle/>
          <a:p>
            <a:r>
              <a:rPr lang="de-DE" dirty="0" err="1"/>
              <a:t>PAuse</a:t>
            </a:r>
            <a:endParaRPr lang="de-DE" dirty="0"/>
          </a:p>
        </p:txBody>
      </p:sp>
      <p:sp>
        <p:nvSpPr>
          <p:cNvPr id="5" name="Datumsplatzhalter 4">
            <a:extLst>
              <a:ext uri="{FF2B5EF4-FFF2-40B4-BE49-F238E27FC236}">
                <a16:creationId xmlns:a16="http://schemas.microsoft.com/office/drawing/2014/main" id="{F55934A0-3694-465F-9188-8282E9E8F3C5}"/>
              </a:ext>
            </a:extLst>
          </p:cNvPr>
          <p:cNvSpPr>
            <a:spLocks noGrp="1"/>
          </p:cNvSpPr>
          <p:nvPr>
            <p:ph type="dt" sz="half" idx="4294967295"/>
          </p:nvPr>
        </p:nvSpPr>
        <p:spPr>
          <a:xfrm>
            <a:off x="111796" y="5306539"/>
            <a:ext cx="657225" cy="303212"/>
          </a:xfrm>
        </p:spPr>
        <p:txBody>
          <a:bodyPr/>
          <a:lstStyle/>
          <a:p>
            <a:fld id="{C51809D3-2317-564B-A9A4-6B86B4A82F72}" type="datetime1">
              <a:rPr lang="de-DE" noProof="0" smtClean="0"/>
              <a:t>22.01.2022</a:t>
            </a:fld>
            <a:endParaRPr lang="de-DE" noProof="0" dirty="0"/>
          </a:p>
        </p:txBody>
      </p:sp>
      <p:sp>
        <p:nvSpPr>
          <p:cNvPr id="7" name="Foliennummernplatzhalter 6">
            <a:extLst>
              <a:ext uri="{FF2B5EF4-FFF2-40B4-BE49-F238E27FC236}">
                <a16:creationId xmlns:a16="http://schemas.microsoft.com/office/drawing/2014/main" id="{F6654817-3059-4CA9-9EB3-C3CA821D08E6}"/>
              </a:ext>
            </a:extLst>
          </p:cNvPr>
          <p:cNvSpPr>
            <a:spLocks noGrp="1"/>
          </p:cNvSpPr>
          <p:nvPr>
            <p:ph type="sldNum" sz="quarter" idx="4294967295"/>
          </p:nvPr>
        </p:nvSpPr>
        <p:spPr>
          <a:xfrm>
            <a:off x="8486775" y="5297488"/>
            <a:ext cx="657225" cy="303212"/>
          </a:xfrm>
        </p:spPr>
        <p:txBody>
          <a:bodyPr/>
          <a:lstStyle/>
          <a:p>
            <a:fld id="{40FBDD77-1809-6B4A-B67E-246783C079C6}" type="slidenum">
              <a:rPr lang="de-DE" noProof="0" smtClean="0"/>
              <a:pPr/>
              <a:t>58</a:t>
            </a:fld>
            <a:endParaRPr lang="de-DE" noProof="0"/>
          </a:p>
        </p:txBody>
      </p:sp>
      <p:sp>
        <p:nvSpPr>
          <p:cNvPr id="12" name="Rechteck 11">
            <a:extLst>
              <a:ext uri="{FF2B5EF4-FFF2-40B4-BE49-F238E27FC236}">
                <a16:creationId xmlns:a16="http://schemas.microsoft.com/office/drawing/2014/main" id="{B91128C4-CF22-4231-9D91-F9D5AAA40CD4}"/>
              </a:ext>
            </a:extLst>
          </p:cNvPr>
          <p:cNvSpPr/>
          <p:nvPr/>
        </p:nvSpPr>
        <p:spPr>
          <a:xfrm>
            <a:off x="6266703" y="5360488"/>
            <a:ext cx="2765501" cy="308418"/>
          </a:xfrm>
          <a:prstGeom prst="rect">
            <a:avLst/>
          </a:prstGeom>
        </p:spPr>
        <p:txBody>
          <a:bodyPr wrap="none">
            <a:spAutoFit/>
          </a:bodyPr>
          <a:lstStyle/>
          <a:p>
            <a:r>
              <a:rPr lang="en-US" dirty="0">
                <a:solidFill>
                  <a:schemeClr val="bg1"/>
                </a:solidFill>
              </a:rPr>
              <a:t>Photo by </a:t>
            </a:r>
            <a:r>
              <a:rPr lang="en-US" dirty="0">
                <a:solidFill>
                  <a:schemeClr val="bg1"/>
                </a:solidFill>
                <a:hlinkClick r:id="rId3">
                  <a:extLst>
                    <a:ext uri="{A12FA001-AC4F-418D-AE19-62706E023703}">
                      <ahyp:hlinkClr xmlns:ahyp="http://schemas.microsoft.com/office/drawing/2018/hyperlinkcolor" val="tx"/>
                    </a:ext>
                  </a:extLst>
                </a:hlinkClick>
              </a:rPr>
              <a:t>Mike Kenneally</a:t>
            </a:r>
            <a:r>
              <a:rPr lang="en-US" dirty="0">
                <a:solidFill>
                  <a:schemeClr val="bg1"/>
                </a:solidFill>
              </a:rPr>
              <a:t> on </a:t>
            </a:r>
            <a:r>
              <a:rPr lang="en-US" dirty="0" err="1">
                <a:solidFill>
                  <a:schemeClr val="bg1"/>
                </a:solidFill>
                <a:hlinkClick r:id="rId4">
                  <a:extLst>
                    <a:ext uri="{A12FA001-AC4F-418D-AE19-62706E023703}">
                      <ahyp:hlinkClr xmlns:ahyp="http://schemas.microsoft.com/office/drawing/2018/hyperlinkcolor" val="tx"/>
                    </a:ext>
                  </a:extLst>
                </a:hlinkClick>
              </a:rPr>
              <a:t>Unsplash</a:t>
            </a:r>
            <a:r>
              <a:rPr lang="en-US" dirty="0">
                <a:solidFill>
                  <a:schemeClr val="bg1"/>
                </a:solidFill>
              </a:rPr>
              <a:t> </a:t>
            </a:r>
            <a:endParaRPr lang="de-DE" dirty="0">
              <a:solidFill>
                <a:schemeClr val="bg1"/>
              </a:solidFill>
            </a:endParaRPr>
          </a:p>
        </p:txBody>
      </p:sp>
      <p:sp>
        <p:nvSpPr>
          <p:cNvPr id="13" name="Bogen 12">
            <a:extLst>
              <a:ext uri="{FF2B5EF4-FFF2-40B4-BE49-F238E27FC236}">
                <a16:creationId xmlns:a16="http://schemas.microsoft.com/office/drawing/2014/main" id="{35947B81-2A70-4598-AAAA-4A9111FBC29B}"/>
              </a:ext>
            </a:extLst>
          </p:cNvPr>
          <p:cNvSpPr/>
          <p:nvPr/>
        </p:nvSpPr>
        <p:spPr>
          <a:xfrm>
            <a:off x="7065016" y="621030"/>
            <a:ext cx="2084070" cy="2084070"/>
          </a:xfrm>
          <a:prstGeom prst="arc">
            <a:avLst>
              <a:gd name="adj1" fmla="val 16200000"/>
              <a:gd name="adj2" fmla="val 9194813"/>
            </a:avLst>
          </a:prstGeom>
          <a:ln w="381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4" name="Textfeld 13">
            <a:extLst>
              <a:ext uri="{FF2B5EF4-FFF2-40B4-BE49-F238E27FC236}">
                <a16:creationId xmlns:a16="http://schemas.microsoft.com/office/drawing/2014/main" id="{3E2991CD-488F-43DC-A332-1B9EFE517084}"/>
              </a:ext>
            </a:extLst>
          </p:cNvPr>
          <p:cNvSpPr txBox="1"/>
          <p:nvPr/>
        </p:nvSpPr>
        <p:spPr>
          <a:xfrm>
            <a:off x="7767688" y="1024186"/>
            <a:ext cx="973100" cy="1263192"/>
          </a:xfrm>
          <a:prstGeom prst="rect">
            <a:avLst/>
          </a:prstGeom>
        </p:spPr>
        <p:txBody>
          <a:bodyPr wrap="square" lIns="0" tIns="0" rIns="0" bIns="0" rtlCol="0">
            <a:noAutofit/>
          </a:bodyPr>
          <a:lstStyle/>
          <a:p>
            <a:pPr algn="l">
              <a:lnSpc>
                <a:spcPct val="110000"/>
              </a:lnSpc>
            </a:pPr>
            <a:r>
              <a:rPr lang="de-DE" sz="7200" b="1" dirty="0">
                <a:solidFill>
                  <a:schemeClr val="accent1"/>
                </a:solidFill>
              </a:rPr>
              <a:t>10‘</a:t>
            </a:r>
          </a:p>
        </p:txBody>
      </p:sp>
    </p:spTree>
    <p:extLst>
      <p:ext uri="{BB962C8B-B14F-4D97-AF65-F5344CB8AC3E}">
        <p14:creationId xmlns:p14="http://schemas.microsoft.com/office/powerpoint/2010/main" val="4712766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BF049C69-FB08-437D-B425-47DDD90C441E}"/>
              </a:ext>
            </a:extLst>
          </p:cNvPr>
          <p:cNvPicPr>
            <a:picLocks noGrp="1" noChangeAspect="1"/>
          </p:cNvPicPr>
          <p:nvPr>
            <p:ph type="pic" idx="1"/>
          </p:nvPr>
        </p:nvPicPr>
        <p:blipFill>
          <a:blip r:embed="rId2"/>
          <a:srcRect l="14426" r="14426"/>
          <a:stretch>
            <a:fillRect/>
          </a:stretch>
        </p:blipFill>
        <p:spPr/>
      </p:pic>
      <p:sp>
        <p:nvSpPr>
          <p:cNvPr id="3" name="Titel 2">
            <a:extLst>
              <a:ext uri="{FF2B5EF4-FFF2-40B4-BE49-F238E27FC236}">
                <a16:creationId xmlns:a16="http://schemas.microsoft.com/office/drawing/2014/main" id="{441DEE73-3F6D-48DF-AC2D-CEB4B9C7E81F}"/>
              </a:ext>
            </a:extLst>
          </p:cNvPr>
          <p:cNvSpPr>
            <a:spLocks noGrp="1"/>
          </p:cNvSpPr>
          <p:nvPr>
            <p:ph type="title"/>
          </p:nvPr>
        </p:nvSpPr>
        <p:spPr/>
        <p:txBody>
          <a:bodyPr/>
          <a:lstStyle/>
          <a:p>
            <a:r>
              <a:rPr lang="de-DE" dirty="0"/>
              <a:t>Runde 2:</a:t>
            </a:r>
            <a:br>
              <a:rPr lang="de-DE" dirty="0"/>
            </a:br>
            <a:r>
              <a:rPr lang="de-DE" dirty="0"/>
              <a:t>Wie arbeiten wir? </a:t>
            </a:r>
          </a:p>
        </p:txBody>
      </p:sp>
      <p:sp>
        <p:nvSpPr>
          <p:cNvPr id="6" name="Rechteck 5">
            <a:extLst>
              <a:ext uri="{FF2B5EF4-FFF2-40B4-BE49-F238E27FC236}">
                <a16:creationId xmlns:a16="http://schemas.microsoft.com/office/drawing/2014/main" id="{021A9DD4-547F-4409-A88C-CE40DD0D8FF5}"/>
              </a:ext>
            </a:extLst>
          </p:cNvPr>
          <p:cNvSpPr/>
          <p:nvPr/>
        </p:nvSpPr>
        <p:spPr>
          <a:xfrm>
            <a:off x="6387613" y="5229674"/>
            <a:ext cx="2496196" cy="308418"/>
          </a:xfrm>
          <a:prstGeom prst="rect">
            <a:avLst/>
          </a:prstGeom>
        </p:spPr>
        <p:txBody>
          <a:bodyPr wrap="none">
            <a:spAutoFit/>
          </a:bodyPr>
          <a:lstStyle/>
          <a:p>
            <a:r>
              <a:rPr lang="en-US" dirty="0"/>
              <a:t>Photo by </a:t>
            </a:r>
            <a:r>
              <a:rPr lang="en-US" dirty="0">
                <a:hlinkClick r:id="rId3">
                  <a:extLst>
                    <a:ext uri="{A12FA001-AC4F-418D-AE19-62706E023703}">
                      <ahyp:hlinkClr xmlns:ahyp="http://schemas.microsoft.com/office/drawing/2018/hyperlinkcolor" val="tx"/>
                    </a:ext>
                  </a:extLst>
                </a:hlinkClick>
              </a:rPr>
              <a:t>Alex Jones</a:t>
            </a:r>
            <a:r>
              <a:rPr lang="en-US" dirty="0"/>
              <a:t> on </a:t>
            </a:r>
            <a:r>
              <a:rPr lang="en-US" dirty="0" err="1">
                <a:hlinkClick r:id="rId4">
                  <a:extLst>
                    <a:ext uri="{A12FA001-AC4F-418D-AE19-62706E023703}">
                      <ahyp:hlinkClr xmlns:ahyp="http://schemas.microsoft.com/office/drawing/2018/hyperlinkcolor" val="tx"/>
                    </a:ext>
                  </a:extLst>
                </a:hlinkClick>
              </a:rPr>
              <a:t>Unsplash</a:t>
            </a:r>
            <a:r>
              <a:rPr lang="en-US" dirty="0"/>
              <a:t> </a:t>
            </a:r>
            <a:endParaRPr lang="de-DE" dirty="0"/>
          </a:p>
        </p:txBody>
      </p:sp>
    </p:spTree>
    <p:extLst>
      <p:ext uri="{BB962C8B-B14F-4D97-AF65-F5344CB8AC3E}">
        <p14:creationId xmlns:p14="http://schemas.microsoft.com/office/powerpoint/2010/main" val="4177037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562AD0F1-B3C6-4892-A9B2-56ECB2633ECC}"/>
              </a:ext>
            </a:extLst>
          </p:cNvPr>
          <p:cNvSpPr>
            <a:spLocks noGrp="1"/>
          </p:cNvSpPr>
          <p:nvPr>
            <p:ph type="pic" idx="1"/>
          </p:nvPr>
        </p:nvSpPr>
        <p:spPr/>
      </p:sp>
      <p:sp>
        <p:nvSpPr>
          <p:cNvPr id="3" name="Titel 2">
            <a:extLst>
              <a:ext uri="{FF2B5EF4-FFF2-40B4-BE49-F238E27FC236}">
                <a16:creationId xmlns:a16="http://schemas.microsoft.com/office/drawing/2014/main" id="{60B7F12A-5BE7-49E9-B9CC-23A20526FD7C}"/>
              </a:ext>
            </a:extLst>
          </p:cNvPr>
          <p:cNvSpPr>
            <a:spLocks noGrp="1"/>
          </p:cNvSpPr>
          <p:nvPr>
            <p:ph type="title"/>
          </p:nvPr>
        </p:nvSpPr>
        <p:spPr/>
        <p:txBody>
          <a:bodyPr/>
          <a:lstStyle/>
          <a:p>
            <a:r>
              <a:rPr lang="de-DE" dirty="0"/>
              <a:t>Was ist klar</a:t>
            </a:r>
          </a:p>
        </p:txBody>
      </p:sp>
    </p:spTree>
    <p:extLst>
      <p:ext uri="{BB962C8B-B14F-4D97-AF65-F5344CB8AC3E}">
        <p14:creationId xmlns:p14="http://schemas.microsoft.com/office/powerpoint/2010/main" val="24388734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6697A70-FF6C-4569-BB6E-B105F0A0247B}"/>
              </a:ext>
            </a:extLst>
          </p:cNvPr>
          <p:cNvSpPr>
            <a:spLocks noGrp="1"/>
          </p:cNvSpPr>
          <p:nvPr>
            <p:ph type="title"/>
          </p:nvPr>
        </p:nvSpPr>
        <p:spPr/>
        <p:txBody>
          <a:bodyPr/>
          <a:lstStyle/>
          <a:p>
            <a:r>
              <a:rPr lang="de-DE" dirty="0"/>
              <a:t>Runde 2: Wie wollen wir arbeiten</a:t>
            </a:r>
          </a:p>
        </p:txBody>
      </p:sp>
      <p:sp>
        <p:nvSpPr>
          <p:cNvPr id="5" name="Textplatzhalter 4">
            <a:extLst>
              <a:ext uri="{FF2B5EF4-FFF2-40B4-BE49-F238E27FC236}">
                <a16:creationId xmlns:a16="http://schemas.microsoft.com/office/drawing/2014/main" id="{AC3DE6B1-C693-43BF-9E10-9CE863127DB7}"/>
              </a:ext>
            </a:extLst>
          </p:cNvPr>
          <p:cNvSpPr>
            <a:spLocks noGrp="1"/>
          </p:cNvSpPr>
          <p:nvPr>
            <p:ph type="body" sz="quarter" idx="19"/>
          </p:nvPr>
        </p:nvSpPr>
        <p:spPr>
          <a:xfrm>
            <a:off x="628650" y="859400"/>
            <a:ext cx="8449362" cy="329572"/>
          </a:xfrm>
        </p:spPr>
        <p:txBody>
          <a:bodyPr/>
          <a:lstStyle/>
          <a:p>
            <a:r>
              <a:rPr lang="de-DE" sz="2000" dirty="0"/>
              <a:t>Unsere Erwartungen an uns gegenseitig und an Prozesse/Strukturen äußern</a:t>
            </a:r>
          </a:p>
        </p:txBody>
      </p:sp>
      <p:sp>
        <p:nvSpPr>
          <p:cNvPr id="6" name="Inhaltsplatzhalter 5">
            <a:extLst>
              <a:ext uri="{FF2B5EF4-FFF2-40B4-BE49-F238E27FC236}">
                <a16:creationId xmlns:a16="http://schemas.microsoft.com/office/drawing/2014/main" id="{CD02979D-49E7-42D8-8BB7-1A9C367512B6}"/>
              </a:ext>
            </a:extLst>
          </p:cNvPr>
          <p:cNvSpPr>
            <a:spLocks noGrp="1"/>
          </p:cNvSpPr>
          <p:nvPr>
            <p:ph sz="quarter" idx="20"/>
          </p:nvPr>
        </p:nvSpPr>
        <p:spPr/>
        <p:txBody>
          <a:bodyPr anchor="t"/>
          <a:lstStyle/>
          <a:p>
            <a:pPr marL="457200" indent="-457200" algn="l">
              <a:buAutoNum type="arabicPeriod"/>
            </a:pPr>
            <a:r>
              <a:rPr lang="de-DE" dirty="0">
                <a:solidFill>
                  <a:schemeClr val="tx1"/>
                </a:solidFill>
              </a:rPr>
              <a:t>Was sind unsere Erwartungen an die Rollen und Funktionen im Projekt. </a:t>
            </a:r>
            <a:r>
              <a:rPr lang="de-DE" dirty="0" err="1">
                <a:solidFill>
                  <a:schemeClr val="tx1"/>
                </a:solidFill>
              </a:rPr>
              <a:t>Gallerywalk</a:t>
            </a:r>
            <a:r>
              <a:rPr lang="de-DE" dirty="0">
                <a:solidFill>
                  <a:schemeClr val="tx1"/>
                </a:solidFill>
              </a:rPr>
              <a:t>. Individuell:</a:t>
            </a:r>
          </a:p>
          <a:p>
            <a:pPr marL="457200" indent="-457200" algn="l">
              <a:buAutoNum type="arabicPeriod"/>
            </a:pPr>
            <a:endParaRPr lang="de-DE" dirty="0">
              <a:solidFill>
                <a:schemeClr val="tx1"/>
              </a:solidFill>
            </a:endParaRPr>
          </a:p>
        </p:txBody>
      </p:sp>
      <p:sp>
        <p:nvSpPr>
          <p:cNvPr id="8" name="Inhaltsplatzhalter 5">
            <a:extLst>
              <a:ext uri="{FF2B5EF4-FFF2-40B4-BE49-F238E27FC236}">
                <a16:creationId xmlns:a16="http://schemas.microsoft.com/office/drawing/2014/main" id="{D55B1218-BB0F-4835-ABAA-F57EC2A2C7F2}"/>
              </a:ext>
            </a:extLst>
          </p:cNvPr>
          <p:cNvSpPr txBox="1">
            <a:spLocks/>
          </p:cNvSpPr>
          <p:nvPr/>
        </p:nvSpPr>
        <p:spPr>
          <a:xfrm>
            <a:off x="4708525" y="1520825"/>
            <a:ext cx="3806825" cy="3627438"/>
          </a:xfrm>
          <a:prstGeom prst="rect">
            <a:avLst/>
          </a:prstGeom>
        </p:spPr>
        <p:txBody>
          <a:bodyPr vert="horz" lIns="0" tIns="0" rIns="0" bIns="0" rtlCol="0" anchor="t">
            <a:noAutofit/>
          </a:bodyPr>
          <a:lstStyle>
            <a:lvl1pPr marL="0" indent="0" algn="ctr" defTabSz="685800" rtl="0" eaLnBrk="1" latinLnBrk="0" hangingPunct="1">
              <a:lnSpc>
                <a:spcPct val="110000"/>
              </a:lnSpc>
              <a:spcBef>
                <a:spcPts val="750"/>
              </a:spcBef>
              <a:buFont typeface="Arial" panose="020B0604020202020204" pitchFamily="34" charset="0"/>
              <a:buNone/>
              <a:defRPr sz="2000" b="0" i="0" kern="1200" spc="10" baseline="0">
                <a:solidFill>
                  <a:schemeClr val="bg1">
                    <a:lumMod val="75000"/>
                  </a:schemeClr>
                </a:solidFill>
                <a:latin typeface="Barlow Semi Condensed" pitchFamily="2" charset="77"/>
                <a:ea typeface="+mn-ea"/>
                <a:cs typeface="Arial" panose="020B0604020202020204" pitchFamily="34" charset="0"/>
              </a:defRPr>
            </a:lvl1pPr>
            <a:lvl2pPr marL="288000" indent="-144000" algn="l" defTabSz="685800" rtl="0" eaLnBrk="1" latinLnBrk="0" hangingPunct="1">
              <a:lnSpc>
                <a:spcPct val="110000"/>
              </a:lnSpc>
              <a:spcBef>
                <a:spcPts val="375"/>
              </a:spcBef>
              <a:buFont typeface="Arial" panose="020B0604020202020204" pitchFamily="34" charset="0"/>
              <a:buChar char="•"/>
              <a:defRPr sz="2000" b="0" i="0" kern="1200" spc="10" baseline="0">
                <a:solidFill>
                  <a:schemeClr val="tx1"/>
                </a:solidFill>
                <a:latin typeface="Barlow Semi Condensed" pitchFamily="2" charset="77"/>
                <a:ea typeface="+mn-ea"/>
                <a:cs typeface="Arial" panose="020B0604020202020204" pitchFamily="34" charset="0"/>
              </a:defRPr>
            </a:lvl2pPr>
            <a:lvl3pPr marL="432000" indent="-144000" algn="l" defTabSz="685800" rtl="0" eaLnBrk="1" latinLnBrk="0" hangingPunct="1">
              <a:lnSpc>
                <a:spcPct val="110000"/>
              </a:lnSpc>
              <a:spcBef>
                <a:spcPts val="375"/>
              </a:spcBef>
              <a:buFont typeface="Arial" panose="020B0604020202020204" pitchFamily="34" charset="0"/>
              <a:buChar char="•"/>
              <a:defRPr sz="1800" b="0" i="0" kern="1200" spc="10" baseline="0">
                <a:solidFill>
                  <a:schemeClr val="tx1"/>
                </a:solidFill>
                <a:latin typeface="Barlow Semi Condensed" pitchFamily="2" charset="77"/>
                <a:ea typeface="+mn-ea"/>
                <a:cs typeface="Arial" panose="020B0604020202020204" pitchFamily="34" charset="0"/>
              </a:defRPr>
            </a:lvl3pPr>
            <a:lvl4pPr marL="576000" indent="-144000" algn="l" defTabSz="685800" rtl="0" eaLnBrk="1" latinLnBrk="0" hangingPunct="1">
              <a:lnSpc>
                <a:spcPct val="110000"/>
              </a:lnSpc>
              <a:spcBef>
                <a:spcPts val="375"/>
              </a:spcBef>
              <a:buFont typeface="Arial" panose="020B0604020202020204" pitchFamily="34" charset="0"/>
              <a:buChar char="•"/>
              <a:defRPr sz="1800" b="0" i="0" kern="1200" spc="10" baseline="0">
                <a:solidFill>
                  <a:schemeClr val="tx1"/>
                </a:solidFill>
                <a:latin typeface="Barlow Semi Condensed" pitchFamily="2" charset="77"/>
                <a:ea typeface="+mn-ea"/>
                <a:cs typeface="Arial" panose="020B0604020202020204" pitchFamily="34" charset="0"/>
              </a:defRPr>
            </a:lvl4pPr>
            <a:lvl5pPr marL="720000" indent="-144000" algn="l" defTabSz="685800" rtl="0" eaLnBrk="1" latinLnBrk="0" hangingPunct="1">
              <a:lnSpc>
                <a:spcPct val="110000"/>
              </a:lnSpc>
              <a:spcBef>
                <a:spcPts val="375"/>
              </a:spcBef>
              <a:buFont typeface="Arial" panose="020B0604020202020204" pitchFamily="34" charset="0"/>
              <a:buChar char="•"/>
              <a:defRPr sz="1800" b="0" i="0" kern="1200" spc="10" baseline="0">
                <a:solidFill>
                  <a:schemeClr val="tx1"/>
                </a:solidFill>
                <a:latin typeface="Barlow Semi Condensed" pitchFamily="2"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de-DE" dirty="0">
                <a:solidFill>
                  <a:schemeClr val="tx1"/>
                </a:solidFill>
              </a:rPr>
              <a:t>2. Wie können wir unsere Prozesse/ Strukturen gestalten?  </a:t>
            </a:r>
          </a:p>
          <a:p>
            <a:pPr marL="457200" indent="-457200" algn="l">
              <a:buFont typeface="Arial" panose="020B0604020202020204" pitchFamily="34" charset="0"/>
              <a:buAutoNum type="arabicPeriod"/>
            </a:pPr>
            <a:endParaRPr lang="de-DE" dirty="0">
              <a:solidFill>
                <a:schemeClr val="tx1"/>
              </a:solidFill>
            </a:endParaRPr>
          </a:p>
        </p:txBody>
      </p:sp>
      <p:sp>
        <p:nvSpPr>
          <p:cNvPr id="9" name="Rechteck 8">
            <a:extLst>
              <a:ext uri="{FF2B5EF4-FFF2-40B4-BE49-F238E27FC236}">
                <a16:creationId xmlns:a16="http://schemas.microsoft.com/office/drawing/2014/main" id="{4B82EC30-E096-4E28-A527-7AE76BE8E27F}"/>
              </a:ext>
            </a:extLst>
          </p:cNvPr>
          <p:cNvSpPr/>
          <p:nvPr/>
        </p:nvSpPr>
        <p:spPr>
          <a:xfrm>
            <a:off x="959328" y="2559660"/>
            <a:ext cx="7769893" cy="524503"/>
          </a:xfrm>
          <a:prstGeom prst="rect">
            <a:avLst/>
          </a:prstGeom>
        </p:spPr>
        <p:txBody>
          <a:bodyPr wrap="square">
            <a:spAutoFit/>
          </a:bodyPr>
          <a:lstStyle/>
          <a:p>
            <a:r>
              <a:rPr lang="de-DE" dirty="0">
                <a:hlinkClick r:id="rId2"/>
              </a:rPr>
              <a:t>https://docs.google.com/presentation/d/15RVD2pdJW83JpRLZcWyaZ51Af71ERufsAv10zbLKx50/edit?usp=sharing</a:t>
            </a:r>
            <a:r>
              <a:rPr lang="de-DE" dirty="0"/>
              <a:t> </a:t>
            </a:r>
          </a:p>
        </p:txBody>
      </p:sp>
      <p:grpSp>
        <p:nvGrpSpPr>
          <p:cNvPr id="14" name="Gruppieren 13">
            <a:extLst>
              <a:ext uri="{FF2B5EF4-FFF2-40B4-BE49-F238E27FC236}">
                <a16:creationId xmlns:a16="http://schemas.microsoft.com/office/drawing/2014/main" id="{20A51667-C078-4B6A-831C-290ABDE0EAA6}"/>
              </a:ext>
            </a:extLst>
          </p:cNvPr>
          <p:cNvGrpSpPr/>
          <p:nvPr/>
        </p:nvGrpSpPr>
        <p:grpSpPr>
          <a:xfrm>
            <a:off x="3346517" y="3334544"/>
            <a:ext cx="2084070" cy="2084070"/>
            <a:chOff x="1291471" y="3455359"/>
            <a:chExt cx="2084070" cy="2084070"/>
          </a:xfrm>
        </p:grpSpPr>
        <p:sp>
          <p:nvSpPr>
            <p:cNvPr id="10" name="Bogen 9">
              <a:extLst>
                <a:ext uri="{FF2B5EF4-FFF2-40B4-BE49-F238E27FC236}">
                  <a16:creationId xmlns:a16="http://schemas.microsoft.com/office/drawing/2014/main" id="{264F7DA3-A19F-4E1A-8CC9-02BDFCB6B929}"/>
                </a:ext>
              </a:extLst>
            </p:cNvPr>
            <p:cNvSpPr/>
            <p:nvPr/>
          </p:nvSpPr>
          <p:spPr>
            <a:xfrm>
              <a:off x="1291471" y="3455359"/>
              <a:ext cx="2084070" cy="2084070"/>
            </a:xfrm>
            <a:prstGeom prst="arc">
              <a:avLst>
                <a:gd name="adj1" fmla="val 16200000"/>
                <a:gd name="adj2" fmla="val 9194813"/>
              </a:avLst>
            </a:prstGeom>
            <a:ln w="381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11" name="Textfeld 10">
              <a:extLst>
                <a:ext uri="{FF2B5EF4-FFF2-40B4-BE49-F238E27FC236}">
                  <a16:creationId xmlns:a16="http://schemas.microsoft.com/office/drawing/2014/main" id="{AE81DAC2-D298-440C-BEFB-25BC95952066}"/>
                </a:ext>
              </a:extLst>
            </p:cNvPr>
            <p:cNvSpPr txBox="1"/>
            <p:nvPr/>
          </p:nvSpPr>
          <p:spPr>
            <a:xfrm>
              <a:off x="1994143" y="3858515"/>
              <a:ext cx="1126126" cy="1263192"/>
            </a:xfrm>
            <a:prstGeom prst="rect">
              <a:avLst/>
            </a:prstGeom>
          </p:spPr>
          <p:txBody>
            <a:bodyPr wrap="square" lIns="0" tIns="0" rIns="0" bIns="0" rtlCol="0">
              <a:noAutofit/>
            </a:bodyPr>
            <a:lstStyle/>
            <a:p>
              <a:pPr algn="l">
                <a:lnSpc>
                  <a:spcPct val="110000"/>
                </a:lnSpc>
              </a:pPr>
              <a:r>
                <a:rPr lang="de-DE" sz="7200" b="1" dirty="0">
                  <a:solidFill>
                    <a:schemeClr val="accent1"/>
                  </a:solidFill>
                </a:rPr>
                <a:t>30‘</a:t>
              </a:r>
            </a:p>
          </p:txBody>
        </p:sp>
      </p:grpSp>
    </p:spTree>
    <p:extLst>
      <p:ext uri="{BB962C8B-B14F-4D97-AF65-F5344CB8AC3E}">
        <p14:creationId xmlns:p14="http://schemas.microsoft.com/office/powerpoint/2010/main" val="36451087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3DEEC5C-0FBD-4F8A-A1DA-32B05067F6DF}"/>
              </a:ext>
            </a:extLst>
          </p:cNvPr>
          <p:cNvSpPr>
            <a:spLocks noGrp="1"/>
          </p:cNvSpPr>
          <p:nvPr>
            <p:ph idx="1"/>
          </p:nvPr>
        </p:nvSpPr>
        <p:spPr>
          <a:xfrm>
            <a:off x="628650" y="1520825"/>
            <a:ext cx="5159408" cy="3627438"/>
          </a:xfrm>
        </p:spPr>
        <p:txBody>
          <a:bodyPr anchor="t"/>
          <a:lstStyle/>
          <a:p>
            <a:pPr marL="342900" indent="-342900" algn="l">
              <a:buFont typeface="Arial" panose="020B0604020202020204" pitchFamily="34" charset="0"/>
              <a:buChar char="•"/>
            </a:pPr>
            <a:endParaRPr lang="de-DE" dirty="0">
              <a:solidFill>
                <a:schemeClr val="tx1"/>
              </a:solidFill>
            </a:endParaRPr>
          </a:p>
        </p:txBody>
      </p:sp>
      <p:sp>
        <p:nvSpPr>
          <p:cNvPr id="3" name="Titel 2">
            <a:extLst>
              <a:ext uri="{FF2B5EF4-FFF2-40B4-BE49-F238E27FC236}">
                <a16:creationId xmlns:a16="http://schemas.microsoft.com/office/drawing/2014/main" id="{900FA05C-FC6A-48A8-85F9-AA2592328DEF}"/>
              </a:ext>
            </a:extLst>
          </p:cNvPr>
          <p:cNvSpPr>
            <a:spLocks noGrp="1"/>
          </p:cNvSpPr>
          <p:nvPr>
            <p:ph type="title"/>
          </p:nvPr>
        </p:nvSpPr>
        <p:spPr/>
        <p:txBody>
          <a:bodyPr/>
          <a:lstStyle/>
          <a:p>
            <a:r>
              <a:rPr lang="de-DE" dirty="0"/>
              <a:t>Runde 2 - Plenum</a:t>
            </a:r>
          </a:p>
        </p:txBody>
      </p:sp>
      <p:sp>
        <p:nvSpPr>
          <p:cNvPr id="4" name="Textplatzhalter 3">
            <a:extLst>
              <a:ext uri="{FF2B5EF4-FFF2-40B4-BE49-F238E27FC236}">
                <a16:creationId xmlns:a16="http://schemas.microsoft.com/office/drawing/2014/main" id="{31C923CF-0B64-4B60-808E-8A87D9EEF6BE}"/>
              </a:ext>
            </a:extLst>
          </p:cNvPr>
          <p:cNvSpPr>
            <a:spLocks noGrp="1"/>
          </p:cNvSpPr>
          <p:nvPr>
            <p:ph type="body" sz="quarter" idx="19"/>
          </p:nvPr>
        </p:nvSpPr>
        <p:spPr/>
        <p:txBody>
          <a:bodyPr/>
          <a:lstStyle/>
          <a:p>
            <a:r>
              <a:rPr lang="de-DE" dirty="0"/>
              <a:t>Jochen geht durch die Präsentation</a:t>
            </a:r>
          </a:p>
        </p:txBody>
      </p:sp>
      <p:sp>
        <p:nvSpPr>
          <p:cNvPr id="5" name="Datumsplatzhalter 4">
            <a:extLst>
              <a:ext uri="{FF2B5EF4-FFF2-40B4-BE49-F238E27FC236}">
                <a16:creationId xmlns:a16="http://schemas.microsoft.com/office/drawing/2014/main" id="{2A419598-83AF-4D7D-BF20-331ECDCC6387}"/>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7" name="Foliennummernplatzhalter 6">
            <a:extLst>
              <a:ext uri="{FF2B5EF4-FFF2-40B4-BE49-F238E27FC236}">
                <a16:creationId xmlns:a16="http://schemas.microsoft.com/office/drawing/2014/main" id="{9F8F938A-FAD5-435C-A6A7-3A4FCA316DAD}"/>
              </a:ext>
            </a:extLst>
          </p:cNvPr>
          <p:cNvSpPr>
            <a:spLocks noGrp="1"/>
          </p:cNvSpPr>
          <p:nvPr>
            <p:ph type="sldNum" sz="quarter" idx="4"/>
          </p:nvPr>
        </p:nvSpPr>
        <p:spPr/>
        <p:txBody>
          <a:bodyPr/>
          <a:lstStyle/>
          <a:p>
            <a:fld id="{40FBDD77-1809-6B4A-B67E-246783C079C6}" type="slidenum">
              <a:rPr lang="de-DE" noProof="0" smtClean="0"/>
              <a:pPr/>
              <a:t>61</a:t>
            </a:fld>
            <a:endParaRPr lang="de-DE" noProof="0"/>
          </a:p>
        </p:txBody>
      </p:sp>
      <p:grpSp>
        <p:nvGrpSpPr>
          <p:cNvPr id="10" name="Gruppieren 9">
            <a:extLst>
              <a:ext uri="{FF2B5EF4-FFF2-40B4-BE49-F238E27FC236}">
                <a16:creationId xmlns:a16="http://schemas.microsoft.com/office/drawing/2014/main" id="{74BCCEAC-990E-4746-A6A1-666986936679}"/>
              </a:ext>
            </a:extLst>
          </p:cNvPr>
          <p:cNvGrpSpPr/>
          <p:nvPr/>
        </p:nvGrpSpPr>
        <p:grpSpPr>
          <a:xfrm>
            <a:off x="7065016" y="1245343"/>
            <a:ext cx="2084070" cy="2084070"/>
            <a:chOff x="7065016" y="1245343"/>
            <a:chExt cx="2084070" cy="2084070"/>
          </a:xfrm>
        </p:grpSpPr>
        <p:sp>
          <p:nvSpPr>
            <p:cNvPr id="8" name="Bogen 7">
              <a:extLst>
                <a:ext uri="{FF2B5EF4-FFF2-40B4-BE49-F238E27FC236}">
                  <a16:creationId xmlns:a16="http://schemas.microsoft.com/office/drawing/2014/main" id="{97C565B2-538E-4031-BF6E-B8079B766B88}"/>
                </a:ext>
              </a:extLst>
            </p:cNvPr>
            <p:cNvSpPr/>
            <p:nvPr/>
          </p:nvSpPr>
          <p:spPr>
            <a:xfrm>
              <a:off x="7065016" y="1245343"/>
              <a:ext cx="2084070" cy="2084070"/>
            </a:xfrm>
            <a:prstGeom prst="arc">
              <a:avLst>
                <a:gd name="adj1" fmla="val 16200000"/>
                <a:gd name="adj2" fmla="val 9194813"/>
              </a:avLst>
            </a:prstGeom>
            <a:ln w="381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Textfeld 8">
              <a:extLst>
                <a:ext uri="{FF2B5EF4-FFF2-40B4-BE49-F238E27FC236}">
                  <a16:creationId xmlns:a16="http://schemas.microsoft.com/office/drawing/2014/main" id="{23785335-289B-497D-9ECE-2F06199FC4A4}"/>
                </a:ext>
              </a:extLst>
            </p:cNvPr>
            <p:cNvSpPr txBox="1"/>
            <p:nvPr/>
          </p:nvSpPr>
          <p:spPr>
            <a:xfrm>
              <a:off x="7522590" y="1648499"/>
              <a:ext cx="1218198" cy="1263192"/>
            </a:xfrm>
            <a:prstGeom prst="rect">
              <a:avLst/>
            </a:prstGeom>
          </p:spPr>
          <p:txBody>
            <a:bodyPr wrap="square" lIns="0" tIns="0" rIns="0" bIns="0" rtlCol="0">
              <a:noAutofit/>
            </a:bodyPr>
            <a:lstStyle/>
            <a:p>
              <a:pPr algn="l">
                <a:lnSpc>
                  <a:spcPct val="110000"/>
                </a:lnSpc>
              </a:pPr>
              <a:r>
                <a:rPr lang="de-DE" sz="7200" b="1" dirty="0">
                  <a:solidFill>
                    <a:schemeClr val="accent1"/>
                  </a:solidFill>
                </a:rPr>
                <a:t>10‘</a:t>
              </a:r>
            </a:p>
          </p:txBody>
        </p:sp>
      </p:grpSp>
    </p:spTree>
    <p:extLst>
      <p:ext uri="{BB962C8B-B14F-4D97-AF65-F5344CB8AC3E}">
        <p14:creationId xmlns:p14="http://schemas.microsoft.com/office/powerpoint/2010/main" val="29619443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00FA05C-FC6A-48A8-85F9-AA2592328DEF}"/>
              </a:ext>
            </a:extLst>
          </p:cNvPr>
          <p:cNvSpPr>
            <a:spLocks noGrp="1"/>
          </p:cNvSpPr>
          <p:nvPr>
            <p:ph type="title"/>
          </p:nvPr>
        </p:nvSpPr>
        <p:spPr/>
        <p:txBody>
          <a:bodyPr/>
          <a:lstStyle/>
          <a:p>
            <a:r>
              <a:rPr lang="de-DE" dirty="0"/>
              <a:t>Runde 2 - Abschluss</a:t>
            </a:r>
          </a:p>
        </p:txBody>
      </p:sp>
      <p:sp>
        <p:nvSpPr>
          <p:cNvPr id="4" name="Textplatzhalter 3">
            <a:extLst>
              <a:ext uri="{FF2B5EF4-FFF2-40B4-BE49-F238E27FC236}">
                <a16:creationId xmlns:a16="http://schemas.microsoft.com/office/drawing/2014/main" id="{31C923CF-0B64-4B60-808E-8A87D9EEF6BE}"/>
              </a:ext>
            </a:extLst>
          </p:cNvPr>
          <p:cNvSpPr>
            <a:spLocks noGrp="1"/>
          </p:cNvSpPr>
          <p:nvPr>
            <p:ph type="body" sz="quarter" idx="19"/>
          </p:nvPr>
        </p:nvSpPr>
        <p:spPr/>
        <p:txBody>
          <a:bodyPr/>
          <a:lstStyle/>
          <a:p>
            <a:r>
              <a:rPr lang="de-DE" dirty="0"/>
              <a:t>Welche Feste feiern wir in diesem Jahr noch und wann? </a:t>
            </a:r>
          </a:p>
        </p:txBody>
      </p:sp>
      <p:sp>
        <p:nvSpPr>
          <p:cNvPr id="5" name="Datumsplatzhalter 4">
            <a:extLst>
              <a:ext uri="{FF2B5EF4-FFF2-40B4-BE49-F238E27FC236}">
                <a16:creationId xmlns:a16="http://schemas.microsoft.com/office/drawing/2014/main" id="{2A419598-83AF-4D7D-BF20-331ECDCC6387}"/>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7" name="Foliennummernplatzhalter 6">
            <a:extLst>
              <a:ext uri="{FF2B5EF4-FFF2-40B4-BE49-F238E27FC236}">
                <a16:creationId xmlns:a16="http://schemas.microsoft.com/office/drawing/2014/main" id="{9F8F938A-FAD5-435C-A6A7-3A4FCA316DAD}"/>
              </a:ext>
            </a:extLst>
          </p:cNvPr>
          <p:cNvSpPr>
            <a:spLocks noGrp="1"/>
          </p:cNvSpPr>
          <p:nvPr>
            <p:ph type="sldNum" sz="quarter" idx="4"/>
          </p:nvPr>
        </p:nvSpPr>
        <p:spPr/>
        <p:txBody>
          <a:bodyPr/>
          <a:lstStyle/>
          <a:p>
            <a:fld id="{40FBDD77-1809-6B4A-B67E-246783C079C6}" type="slidenum">
              <a:rPr lang="de-DE" noProof="0" smtClean="0"/>
              <a:pPr/>
              <a:t>62</a:t>
            </a:fld>
            <a:endParaRPr lang="de-DE" noProof="0"/>
          </a:p>
        </p:txBody>
      </p:sp>
      <p:sp>
        <p:nvSpPr>
          <p:cNvPr id="8" name="Bogen 7">
            <a:extLst>
              <a:ext uri="{FF2B5EF4-FFF2-40B4-BE49-F238E27FC236}">
                <a16:creationId xmlns:a16="http://schemas.microsoft.com/office/drawing/2014/main" id="{97C565B2-538E-4031-BF6E-B8079B766B88}"/>
              </a:ext>
            </a:extLst>
          </p:cNvPr>
          <p:cNvSpPr/>
          <p:nvPr/>
        </p:nvSpPr>
        <p:spPr>
          <a:xfrm>
            <a:off x="7065016" y="1245343"/>
            <a:ext cx="2084070" cy="2084070"/>
          </a:xfrm>
          <a:prstGeom prst="arc">
            <a:avLst>
              <a:gd name="adj1" fmla="val 16200000"/>
              <a:gd name="adj2" fmla="val 9194813"/>
            </a:avLst>
          </a:prstGeom>
          <a:ln w="381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Textfeld 8">
            <a:extLst>
              <a:ext uri="{FF2B5EF4-FFF2-40B4-BE49-F238E27FC236}">
                <a16:creationId xmlns:a16="http://schemas.microsoft.com/office/drawing/2014/main" id="{23785335-289B-497D-9ECE-2F06199FC4A4}"/>
              </a:ext>
            </a:extLst>
          </p:cNvPr>
          <p:cNvSpPr txBox="1"/>
          <p:nvPr/>
        </p:nvSpPr>
        <p:spPr>
          <a:xfrm>
            <a:off x="7767688" y="1648499"/>
            <a:ext cx="973100" cy="1263192"/>
          </a:xfrm>
          <a:prstGeom prst="rect">
            <a:avLst/>
          </a:prstGeom>
        </p:spPr>
        <p:txBody>
          <a:bodyPr wrap="square" lIns="0" tIns="0" rIns="0" bIns="0" rtlCol="0">
            <a:noAutofit/>
          </a:bodyPr>
          <a:lstStyle/>
          <a:p>
            <a:pPr algn="l">
              <a:lnSpc>
                <a:spcPct val="110000"/>
              </a:lnSpc>
            </a:pPr>
            <a:r>
              <a:rPr lang="de-DE" sz="7200" b="1" dirty="0">
                <a:solidFill>
                  <a:schemeClr val="accent1"/>
                </a:solidFill>
              </a:rPr>
              <a:t>5‘</a:t>
            </a:r>
          </a:p>
        </p:txBody>
      </p:sp>
    </p:spTree>
    <p:extLst>
      <p:ext uri="{BB962C8B-B14F-4D97-AF65-F5344CB8AC3E}">
        <p14:creationId xmlns:p14="http://schemas.microsoft.com/office/powerpoint/2010/main" val="29853542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E4A03C16-58F1-4537-A55A-267E2C4D01A5}"/>
              </a:ext>
            </a:extLst>
          </p:cNvPr>
          <p:cNvPicPr>
            <a:picLocks noGrp="1" noChangeAspect="1"/>
          </p:cNvPicPr>
          <p:nvPr>
            <p:ph type="pic" idx="1"/>
          </p:nvPr>
        </p:nvPicPr>
        <p:blipFill>
          <a:blip r:embed="rId2"/>
          <a:srcRect l="14986" r="14986"/>
          <a:stretch>
            <a:fillRect/>
          </a:stretch>
        </p:blipFill>
        <p:spPr>
          <a:xfrm>
            <a:off x="3050686" y="0"/>
            <a:ext cx="6098400" cy="5715000"/>
          </a:xfrm>
        </p:spPr>
      </p:pic>
      <p:sp>
        <p:nvSpPr>
          <p:cNvPr id="8" name="Titel 7">
            <a:extLst>
              <a:ext uri="{FF2B5EF4-FFF2-40B4-BE49-F238E27FC236}">
                <a16:creationId xmlns:a16="http://schemas.microsoft.com/office/drawing/2014/main" id="{241174A8-0C60-4ECF-8960-BD4D8B2060B4}"/>
              </a:ext>
            </a:extLst>
          </p:cNvPr>
          <p:cNvSpPr>
            <a:spLocks noGrp="1"/>
          </p:cNvSpPr>
          <p:nvPr>
            <p:ph type="title"/>
          </p:nvPr>
        </p:nvSpPr>
        <p:spPr/>
        <p:txBody>
          <a:bodyPr/>
          <a:lstStyle/>
          <a:p>
            <a:r>
              <a:rPr lang="de-DE" dirty="0" err="1"/>
              <a:t>PAuse</a:t>
            </a:r>
            <a:endParaRPr lang="de-DE" dirty="0"/>
          </a:p>
        </p:txBody>
      </p:sp>
      <p:sp>
        <p:nvSpPr>
          <p:cNvPr id="5" name="Datumsplatzhalter 4">
            <a:extLst>
              <a:ext uri="{FF2B5EF4-FFF2-40B4-BE49-F238E27FC236}">
                <a16:creationId xmlns:a16="http://schemas.microsoft.com/office/drawing/2014/main" id="{F55934A0-3694-465F-9188-8282E9E8F3C5}"/>
              </a:ext>
            </a:extLst>
          </p:cNvPr>
          <p:cNvSpPr>
            <a:spLocks noGrp="1"/>
          </p:cNvSpPr>
          <p:nvPr>
            <p:ph type="dt" sz="half" idx="4294967295"/>
          </p:nvPr>
        </p:nvSpPr>
        <p:spPr>
          <a:xfrm>
            <a:off x="111796" y="5306539"/>
            <a:ext cx="657225" cy="303212"/>
          </a:xfrm>
        </p:spPr>
        <p:txBody>
          <a:bodyPr/>
          <a:lstStyle/>
          <a:p>
            <a:fld id="{C51809D3-2317-564B-A9A4-6B86B4A82F72}" type="datetime1">
              <a:rPr lang="de-DE" noProof="0" smtClean="0"/>
              <a:t>22.01.2022</a:t>
            </a:fld>
            <a:endParaRPr lang="de-DE" noProof="0" dirty="0"/>
          </a:p>
        </p:txBody>
      </p:sp>
      <p:sp>
        <p:nvSpPr>
          <p:cNvPr id="7" name="Foliennummernplatzhalter 6">
            <a:extLst>
              <a:ext uri="{FF2B5EF4-FFF2-40B4-BE49-F238E27FC236}">
                <a16:creationId xmlns:a16="http://schemas.microsoft.com/office/drawing/2014/main" id="{F6654817-3059-4CA9-9EB3-C3CA821D08E6}"/>
              </a:ext>
            </a:extLst>
          </p:cNvPr>
          <p:cNvSpPr>
            <a:spLocks noGrp="1"/>
          </p:cNvSpPr>
          <p:nvPr>
            <p:ph type="sldNum" sz="quarter" idx="4294967295"/>
          </p:nvPr>
        </p:nvSpPr>
        <p:spPr>
          <a:xfrm>
            <a:off x="8486775" y="5297488"/>
            <a:ext cx="657225" cy="303212"/>
          </a:xfrm>
        </p:spPr>
        <p:txBody>
          <a:bodyPr/>
          <a:lstStyle/>
          <a:p>
            <a:fld id="{40FBDD77-1809-6B4A-B67E-246783C079C6}" type="slidenum">
              <a:rPr lang="de-DE" noProof="0" smtClean="0"/>
              <a:pPr/>
              <a:t>63</a:t>
            </a:fld>
            <a:endParaRPr lang="de-DE" noProof="0"/>
          </a:p>
        </p:txBody>
      </p:sp>
      <p:sp>
        <p:nvSpPr>
          <p:cNvPr id="12" name="Rechteck 11">
            <a:extLst>
              <a:ext uri="{FF2B5EF4-FFF2-40B4-BE49-F238E27FC236}">
                <a16:creationId xmlns:a16="http://schemas.microsoft.com/office/drawing/2014/main" id="{B91128C4-CF22-4231-9D91-F9D5AAA40CD4}"/>
              </a:ext>
            </a:extLst>
          </p:cNvPr>
          <p:cNvSpPr/>
          <p:nvPr/>
        </p:nvSpPr>
        <p:spPr>
          <a:xfrm>
            <a:off x="6266703" y="5360488"/>
            <a:ext cx="2765501" cy="308418"/>
          </a:xfrm>
          <a:prstGeom prst="rect">
            <a:avLst/>
          </a:prstGeom>
        </p:spPr>
        <p:txBody>
          <a:bodyPr wrap="none">
            <a:spAutoFit/>
          </a:bodyPr>
          <a:lstStyle/>
          <a:p>
            <a:r>
              <a:rPr lang="en-US" dirty="0">
                <a:solidFill>
                  <a:schemeClr val="bg1"/>
                </a:solidFill>
              </a:rPr>
              <a:t>Photo by </a:t>
            </a:r>
            <a:r>
              <a:rPr lang="en-US" dirty="0">
                <a:solidFill>
                  <a:schemeClr val="bg1"/>
                </a:solidFill>
                <a:hlinkClick r:id="rId3">
                  <a:extLst>
                    <a:ext uri="{A12FA001-AC4F-418D-AE19-62706E023703}">
                      <ahyp:hlinkClr xmlns:ahyp="http://schemas.microsoft.com/office/drawing/2018/hyperlinkcolor" val="tx"/>
                    </a:ext>
                  </a:extLst>
                </a:hlinkClick>
              </a:rPr>
              <a:t>Mike Kenneally</a:t>
            </a:r>
            <a:r>
              <a:rPr lang="en-US" dirty="0">
                <a:solidFill>
                  <a:schemeClr val="bg1"/>
                </a:solidFill>
              </a:rPr>
              <a:t> on </a:t>
            </a:r>
            <a:r>
              <a:rPr lang="en-US" dirty="0" err="1">
                <a:solidFill>
                  <a:schemeClr val="bg1"/>
                </a:solidFill>
                <a:hlinkClick r:id="rId4">
                  <a:extLst>
                    <a:ext uri="{A12FA001-AC4F-418D-AE19-62706E023703}">
                      <ahyp:hlinkClr xmlns:ahyp="http://schemas.microsoft.com/office/drawing/2018/hyperlinkcolor" val="tx"/>
                    </a:ext>
                  </a:extLst>
                </a:hlinkClick>
              </a:rPr>
              <a:t>Unsplash</a:t>
            </a:r>
            <a:r>
              <a:rPr lang="en-US" dirty="0">
                <a:solidFill>
                  <a:schemeClr val="bg1"/>
                </a:solidFill>
              </a:rPr>
              <a:t> </a:t>
            </a:r>
            <a:endParaRPr lang="de-DE" dirty="0">
              <a:solidFill>
                <a:schemeClr val="bg1"/>
              </a:solidFill>
            </a:endParaRPr>
          </a:p>
        </p:txBody>
      </p:sp>
      <p:sp>
        <p:nvSpPr>
          <p:cNvPr id="13" name="Bogen 12">
            <a:extLst>
              <a:ext uri="{FF2B5EF4-FFF2-40B4-BE49-F238E27FC236}">
                <a16:creationId xmlns:a16="http://schemas.microsoft.com/office/drawing/2014/main" id="{35947B81-2A70-4598-AAAA-4A9111FBC29B}"/>
              </a:ext>
            </a:extLst>
          </p:cNvPr>
          <p:cNvSpPr/>
          <p:nvPr/>
        </p:nvSpPr>
        <p:spPr>
          <a:xfrm>
            <a:off x="7065016" y="621030"/>
            <a:ext cx="2084070" cy="2084070"/>
          </a:xfrm>
          <a:prstGeom prst="arc">
            <a:avLst>
              <a:gd name="adj1" fmla="val 16200000"/>
              <a:gd name="adj2" fmla="val 9194813"/>
            </a:avLst>
          </a:prstGeom>
          <a:ln w="381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4" name="Textfeld 13">
            <a:extLst>
              <a:ext uri="{FF2B5EF4-FFF2-40B4-BE49-F238E27FC236}">
                <a16:creationId xmlns:a16="http://schemas.microsoft.com/office/drawing/2014/main" id="{3E2991CD-488F-43DC-A332-1B9EFE517084}"/>
              </a:ext>
            </a:extLst>
          </p:cNvPr>
          <p:cNvSpPr txBox="1"/>
          <p:nvPr/>
        </p:nvSpPr>
        <p:spPr>
          <a:xfrm>
            <a:off x="7767688" y="1024186"/>
            <a:ext cx="973100" cy="1263192"/>
          </a:xfrm>
          <a:prstGeom prst="rect">
            <a:avLst/>
          </a:prstGeom>
        </p:spPr>
        <p:txBody>
          <a:bodyPr wrap="square" lIns="0" tIns="0" rIns="0" bIns="0" rtlCol="0">
            <a:noAutofit/>
          </a:bodyPr>
          <a:lstStyle/>
          <a:p>
            <a:pPr algn="l">
              <a:lnSpc>
                <a:spcPct val="110000"/>
              </a:lnSpc>
            </a:pPr>
            <a:r>
              <a:rPr lang="de-DE" sz="7200" b="1" dirty="0">
                <a:solidFill>
                  <a:schemeClr val="accent1"/>
                </a:solidFill>
              </a:rPr>
              <a:t>10‘</a:t>
            </a:r>
          </a:p>
        </p:txBody>
      </p:sp>
    </p:spTree>
    <p:extLst>
      <p:ext uri="{BB962C8B-B14F-4D97-AF65-F5344CB8AC3E}">
        <p14:creationId xmlns:p14="http://schemas.microsoft.com/office/powerpoint/2010/main" val="40182585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BB4E7B23-1429-4F2F-B3D2-24F3D7B6E6C2}"/>
              </a:ext>
            </a:extLst>
          </p:cNvPr>
          <p:cNvPicPr>
            <a:picLocks noGrp="1" noChangeAspect="1"/>
          </p:cNvPicPr>
          <p:nvPr>
            <p:ph type="pic" idx="1"/>
          </p:nvPr>
        </p:nvPicPr>
        <p:blipFill>
          <a:blip r:embed="rId2"/>
          <a:srcRect l="16649" r="16649"/>
          <a:stretch>
            <a:fillRect/>
          </a:stretch>
        </p:blipFill>
        <p:spPr/>
      </p:pic>
      <p:sp>
        <p:nvSpPr>
          <p:cNvPr id="3" name="Titel 2">
            <a:extLst>
              <a:ext uri="{FF2B5EF4-FFF2-40B4-BE49-F238E27FC236}">
                <a16:creationId xmlns:a16="http://schemas.microsoft.com/office/drawing/2014/main" id="{441DEE73-3F6D-48DF-AC2D-CEB4B9C7E81F}"/>
              </a:ext>
            </a:extLst>
          </p:cNvPr>
          <p:cNvSpPr>
            <a:spLocks noGrp="1"/>
          </p:cNvSpPr>
          <p:nvPr>
            <p:ph type="title"/>
          </p:nvPr>
        </p:nvSpPr>
        <p:spPr/>
        <p:txBody>
          <a:bodyPr/>
          <a:lstStyle/>
          <a:p>
            <a:r>
              <a:rPr lang="de-DE" dirty="0"/>
              <a:t>Runde 3:</a:t>
            </a:r>
            <a:br>
              <a:rPr lang="de-DE" dirty="0"/>
            </a:br>
            <a:r>
              <a:rPr lang="de-DE" dirty="0"/>
              <a:t>Meilensteine und mehr</a:t>
            </a:r>
          </a:p>
        </p:txBody>
      </p:sp>
      <p:sp>
        <p:nvSpPr>
          <p:cNvPr id="12" name="Rechteck 11">
            <a:extLst>
              <a:ext uri="{FF2B5EF4-FFF2-40B4-BE49-F238E27FC236}">
                <a16:creationId xmlns:a16="http://schemas.microsoft.com/office/drawing/2014/main" id="{E400E37C-E5F6-4538-A151-2778A3BB4722}"/>
              </a:ext>
            </a:extLst>
          </p:cNvPr>
          <p:cNvSpPr/>
          <p:nvPr/>
        </p:nvSpPr>
        <p:spPr>
          <a:xfrm>
            <a:off x="6337383" y="5154260"/>
            <a:ext cx="2728632" cy="308418"/>
          </a:xfrm>
          <a:prstGeom prst="rect">
            <a:avLst/>
          </a:prstGeom>
        </p:spPr>
        <p:txBody>
          <a:bodyPr wrap="none">
            <a:spAutoFit/>
          </a:bodyPr>
          <a:lstStyle/>
          <a:p>
            <a:r>
              <a:rPr lang="en-US" dirty="0">
                <a:solidFill>
                  <a:schemeClr val="bg1"/>
                </a:solidFill>
              </a:rPr>
              <a:t>Photo by </a:t>
            </a:r>
            <a:r>
              <a:rPr lang="en-US" dirty="0">
                <a:solidFill>
                  <a:schemeClr val="bg1"/>
                </a:solidFill>
                <a:hlinkClick r:id="rId3">
                  <a:extLst>
                    <a:ext uri="{A12FA001-AC4F-418D-AE19-62706E023703}">
                      <ahyp:hlinkClr xmlns:ahyp="http://schemas.microsoft.com/office/drawing/2018/hyperlinkcolor" val="tx"/>
                    </a:ext>
                  </a:extLst>
                </a:hlinkClick>
              </a:rPr>
              <a:t>Thomas </a:t>
            </a:r>
            <a:r>
              <a:rPr lang="en-US" dirty="0" err="1">
                <a:solidFill>
                  <a:schemeClr val="bg1"/>
                </a:solidFill>
                <a:hlinkClick r:id="rId3">
                  <a:extLst>
                    <a:ext uri="{A12FA001-AC4F-418D-AE19-62706E023703}">
                      <ahyp:hlinkClr xmlns:ahyp="http://schemas.microsoft.com/office/drawing/2018/hyperlinkcolor" val="tx"/>
                    </a:ext>
                  </a:extLst>
                </a:hlinkClick>
              </a:rPr>
              <a:t>Galler</a:t>
            </a:r>
            <a:r>
              <a:rPr lang="en-US" dirty="0">
                <a:solidFill>
                  <a:schemeClr val="bg1"/>
                </a:solidFill>
              </a:rPr>
              <a:t> on </a:t>
            </a:r>
            <a:r>
              <a:rPr lang="en-US" dirty="0" err="1">
                <a:solidFill>
                  <a:schemeClr val="bg1"/>
                </a:solidFill>
                <a:hlinkClick r:id="rId4">
                  <a:extLst>
                    <a:ext uri="{A12FA001-AC4F-418D-AE19-62706E023703}">
                      <ahyp:hlinkClr xmlns:ahyp="http://schemas.microsoft.com/office/drawing/2018/hyperlinkcolor" val="tx"/>
                    </a:ext>
                  </a:extLst>
                </a:hlinkClick>
              </a:rPr>
              <a:t>Unsplash</a:t>
            </a:r>
            <a:r>
              <a:rPr lang="en-US" dirty="0">
                <a:solidFill>
                  <a:schemeClr val="bg1"/>
                </a:solidFill>
              </a:rPr>
              <a:t> </a:t>
            </a:r>
            <a:endParaRPr lang="de-DE" dirty="0">
              <a:solidFill>
                <a:schemeClr val="bg1"/>
              </a:solidFill>
            </a:endParaRPr>
          </a:p>
        </p:txBody>
      </p:sp>
    </p:spTree>
    <p:extLst>
      <p:ext uri="{BB962C8B-B14F-4D97-AF65-F5344CB8AC3E}">
        <p14:creationId xmlns:p14="http://schemas.microsoft.com/office/powerpoint/2010/main" val="5330379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C4F4382A-5849-40FC-86B7-EDCC4391EED1}"/>
              </a:ext>
            </a:extLst>
          </p:cNvPr>
          <p:cNvSpPr>
            <a:spLocks noGrp="1"/>
          </p:cNvSpPr>
          <p:nvPr>
            <p:ph idx="1"/>
          </p:nvPr>
        </p:nvSpPr>
        <p:spPr/>
        <p:txBody>
          <a:bodyPr anchor="t"/>
          <a:lstStyle/>
          <a:p>
            <a:pPr marL="342900" indent="-342900" algn="l">
              <a:buFont typeface="Arial" panose="020B0604020202020204" pitchFamily="34" charset="0"/>
              <a:buChar char="•"/>
            </a:pPr>
            <a:r>
              <a:rPr lang="de-DE" dirty="0">
                <a:solidFill>
                  <a:schemeClr val="tx1"/>
                </a:solidFill>
              </a:rPr>
              <a:t>Termine</a:t>
            </a:r>
          </a:p>
          <a:p>
            <a:pPr marL="630900" lvl="1" indent="-342900"/>
            <a:r>
              <a:rPr lang="de-DE" dirty="0"/>
              <a:t>Offizieller Kick-Off= Evaluationstermin 1</a:t>
            </a:r>
          </a:p>
          <a:p>
            <a:pPr marL="630900" lvl="1" indent="-342900"/>
            <a:r>
              <a:rPr lang="de-DE" dirty="0"/>
              <a:t>Offizieller Schulterblick</a:t>
            </a:r>
          </a:p>
          <a:p>
            <a:pPr marL="630900" lvl="1" indent="-342900"/>
            <a:r>
              <a:rPr lang="de-DE" dirty="0"/>
              <a:t>Konferenzen</a:t>
            </a:r>
          </a:p>
          <a:p>
            <a:pPr marL="342900" indent="-342900" algn="l">
              <a:buFont typeface="Arial" panose="020B0604020202020204" pitchFamily="34" charset="0"/>
              <a:buChar char="•"/>
            </a:pPr>
            <a:r>
              <a:rPr lang="de-DE" dirty="0">
                <a:solidFill>
                  <a:schemeClr val="tx1"/>
                </a:solidFill>
              </a:rPr>
              <a:t>Rollenspezifische Meilensteine</a:t>
            </a:r>
          </a:p>
          <a:p>
            <a:pPr marL="342900" indent="-342900" algn="l">
              <a:buFont typeface="Arial" panose="020B0604020202020204" pitchFamily="34" charset="0"/>
              <a:buChar char="•"/>
            </a:pPr>
            <a:r>
              <a:rPr lang="de-DE" dirty="0">
                <a:solidFill>
                  <a:schemeClr val="tx1"/>
                </a:solidFill>
              </a:rPr>
              <a:t>Partys</a:t>
            </a:r>
          </a:p>
        </p:txBody>
      </p:sp>
      <p:sp>
        <p:nvSpPr>
          <p:cNvPr id="9" name="Titel 8">
            <a:extLst>
              <a:ext uri="{FF2B5EF4-FFF2-40B4-BE49-F238E27FC236}">
                <a16:creationId xmlns:a16="http://schemas.microsoft.com/office/drawing/2014/main" id="{8B8BA84A-C951-4432-9160-BDD97FE80E42}"/>
              </a:ext>
            </a:extLst>
          </p:cNvPr>
          <p:cNvSpPr>
            <a:spLocks noGrp="1"/>
          </p:cNvSpPr>
          <p:nvPr>
            <p:ph type="title"/>
          </p:nvPr>
        </p:nvSpPr>
        <p:spPr/>
        <p:txBody>
          <a:bodyPr/>
          <a:lstStyle/>
          <a:p>
            <a:r>
              <a:rPr lang="de-DE" dirty="0"/>
              <a:t>Runde 3: </a:t>
            </a:r>
          </a:p>
        </p:txBody>
      </p:sp>
      <p:sp>
        <p:nvSpPr>
          <p:cNvPr id="11" name="Textplatzhalter 10">
            <a:extLst>
              <a:ext uri="{FF2B5EF4-FFF2-40B4-BE49-F238E27FC236}">
                <a16:creationId xmlns:a16="http://schemas.microsoft.com/office/drawing/2014/main" id="{36115632-9FCF-4F71-96A5-8C8B3BF19D91}"/>
              </a:ext>
            </a:extLst>
          </p:cNvPr>
          <p:cNvSpPr>
            <a:spLocks noGrp="1"/>
          </p:cNvSpPr>
          <p:nvPr>
            <p:ph type="body" sz="quarter" idx="19"/>
          </p:nvPr>
        </p:nvSpPr>
        <p:spPr/>
        <p:txBody>
          <a:bodyPr/>
          <a:lstStyle/>
          <a:p>
            <a:endParaRPr lang="de-DE"/>
          </a:p>
        </p:txBody>
      </p:sp>
      <p:sp>
        <p:nvSpPr>
          <p:cNvPr id="6" name="Datumsplatzhalter 5">
            <a:extLst>
              <a:ext uri="{FF2B5EF4-FFF2-40B4-BE49-F238E27FC236}">
                <a16:creationId xmlns:a16="http://schemas.microsoft.com/office/drawing/2014/main" id="{2D629671-864C-403A-AF52-47EA3EFF1EEB}"/>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8" name="Foliennummernplatzhalter 7">
            <a:extLst>
              <a:ext uri="{FF2B5EF4-FFF2-40B4-BE49-F238E27FC236}">
                <a16:creationId xmlns:a16="http://schemas.microsoft.com/office/drawing/2014/main" id="{2E829D07-D187-42B4-8247-E1FA1E33E95E}"/>
              </a:ext>
            </a:extLst>
          </p:cNvPr>
          <p:cNvSpPr>
            <a:spLocks noGrp="1"/>
          </p:cNvSpPr>
          <p:nvPr>
            <p:ph type="sldNum" sz="quarter" idx="4"/>
          </p:nvPr>
        </p:nvSpPr>
        <p:spPr/>
        <p:txBody>
          <a:bodyPr/>
          <a:lstStyle/>
          <a:p>
            <a:fld id="{40FBDD77-1809-6B4A-B67E-246783C079C6}" type="slidenum">
              <a:rPr lang="de-DE" noProof="0" smtClean="0"/>
              <a:pPr/>
              <a:t>65</a:t>
            </a:fld>
            <a:endParaRPr lang="de-DE" noProof="0"/>
          </a:p>
        </p:txBody>
      </p:sp>
      <p:sp>
        <p:nvSpPr>
          <p:cNvPr id="12" name="Scrollen: vertikal 11">
            <a:extLst>
              <a:ext uri="{FF2B5EF4-FFF2-40B4-BE49-F238E27FC236}">
                <a16:creationId xmlns:a16="http://schemas.microsoft.com/office/drawing/2014/main" id="{1C000946-3335-4F78-AE0E-735FCDDA5DB2}"/>
              </a:ext>
            </a:extLst>
          </p:cNvPr>
          <p:cNvSpPr/>
          <p:nvPr/>
        </p:nvSpPr>
        <p:spPr>
          <a:xfrm>
            <a:off x="5637229" y="1857080"/>
            <a:ext cx="2221495" cy="250753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To</a:t>
            </a:r>
            <a:r>
              <a:rPr lang="de-DE" dirty="0"/>
              <a:t> </a:t>
            </a:r>
            <a:r>
              <a:rPr lang="de-DE" dirty="0" err="1"/>
              <a:t>be</a:t>
            </a:r>
            <a:r>
              <a:rPr lang="de-DE" dirty="0"/>
              <a:t> </a:t>
            </a:r>
            <a:r>
              <a:rPr lang="de-DE" dirty="0" err="1"/>
              <a:t>continued</a:t>
            </a:r>
            <a:r>
              <a:rPr lang="de-DE" dirty="0"/>
              <a:t>… </a:t>
            </a:r>
          </a:p>
          <a:p>
            <a:pPr algn="ctr"/>
            <a:r>
              <a:rPr lang="de-DE" dirty="0"/>
              <a:t>Sorry, kein Bock mehr. </a:t>
            </a:r>
          </a:p>
        </p:txBody>
      </p:sp>
    </p:spTree>
    <p:extLst>
      <p:ext uri="{BB962C8B-B14F-4D97-AF65-F5344CB8AC3E}">
        <p14:creationId xmlns:p14="http://schemas.microsoft.com/office/powerpoint/2010/main" val="15598233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F027E3-FE6A-A447-8D8A-07CABB0EF751}"/>
              </a:ext>
            </a:extLst>
          </p:cNvPr>
          <p:cNvSpPr>
            <a:spLocks noGrp="1"/>
          </p:cNvSpPr>
          <p:nvPr>
            <p:ph type="ctrTitle"/>
          </p:nvPr>
        </p:nvSpPr>
        <p:spPr/>
        <p:txBody>
          <a:bodyPr/>
          <a:lstStyle/>
          <a:p>
            <a:r>
              <a:rPr lang="de-DE"/>
              <a:t>Vielen Dank für</a:t>
            </a:r>
            <a:br>
              <a:rPr lang="de-DE"/>
            </a:br>
            <a:r>
              <a:rPr lang="de-DE"/>
              <a:t>Ihre Aufmerksamkeit!</a:t>
            </a:r>
          </a:p>
        </p:txBody>
      </p:sp>
      <p:sp>
        <p:nvSpPr>
          <p:cNvPr id="4" name="Textplatzhalter 3">
            <a:extLst>
              <a:ext uri="{FF2B5EF4-FFF2-40B4-BE49-F238E27FC236}">
                <a16:creationId xmlns:a16="http://schemas.microsoft.com/office/drawing/2014/main" id="{F475AB7A-5C2B-824A-B3E2-CDF23DCB6D8F}"/>
              </a:ext>
            </a:extLst>
          </p:cNvPr>
          <p:cNvSpPr>
            <a:spLocks noGrp="1"/>
          </p:cNvSpPr>
          <p:nvPr>
            <p:ph type="body" sz="quarter" idx="10"/>
          </p:nvPr>
        </p:nvSpPr>
        <p:spPr/>
        <p:txBody>
          <a:bodyPr/>
          <a:lstStyle/>
          <a:p>
            <a:r>
              <a:rPr lang="de-DE"/>
              <a:t>Postfach 3022</a:t>
            </a:r>
            <a:br>
              <a:rPr lang="de-DE"/>
            </a:br>
            <a:r>
              <a:rPr lang="de-DE"/>
              <a:t>88216 Weingarten</a:t>
            </a:r>
          </a:p>
        </p:txBody>
      </p:sp>
      <p:sp>
        <p:nvSpPr>
          <p:cNvPr id="5" name="Textplatzhalter 4">
            <a:extLst>
              <a:ext uri="{FF2B5EF4-FFF2-40B4-BE49-F238E27FC236}">
                <a16:creationId xmlns:a16="http://schemas.microsoft.com/office/drawing/2014/main" id="{8D23D016-2B5E-5E4E-A7BD-7341AC265FCF}"/>
              </a:ext>
            </a:extLst>
          </p:cNvPr>
          <p:cNvSpPr>
            <a:spLocks noGrp="1"/>
          </p:cNvSpPr>
          <p:nvPr>
            <p:ph type="body" sz="quarter" idx="11"/>
          </p:nvPr>
        </p:nvSpPr>
        <p:spPr/>
        <p:txBody>
          <a:bodyPr/>
          <a:lstStyle/>
          <a:p>
            <a:r>
              <a:rPr lang="de-DE"/>
              <a:t>www.rwu.de</a:t>
            </a:r>
            <a:br>
              <a:rPr lang="de-DE"/>
            </a:br>
            <a:r>
              <a:rPr lang="de-DE" err="1"/>
              <a:t>info@rwu.de</a:t>
            </a:r>
            <a:endParaRPr lang="de-DE"/>
          </a:p>
        </p:txBody>
      </p:sp>
      <p:sp>
        <p:nvSpPr>
          <p:cNvPr id="3" name="Untertitel 2">
            <a:extLst>
              <a:ext uri="{FF2B5EF4-FFF2-40B4-BE49-F238E27FC236}">
                <a16:creationId xmlns:a16="http://schemas.microsoft.com/office/drawing/2014/main" id="{98EE8677-1AE0-F84A-9779-429425652219}"/>
              </a:ext>
            </a:extLst>
          </p:cNvPr>
          <p:cNvSpPr>
            <a:spLocks noGrp="1"/>
          </p:cNvSpPr>
          <p:nvPr>
            <p:ph type="body" sz="quarter" idx="12"/>
          </p:nvPr>
        </p:nvSpPr>
        <p:spPr/>
        <p:txBody>
          <a:bodyPr/>
          <a:lstStyle/>
          <a:p>
            <a:pPr marL="0" indent="0">
              <a:buNone/>
            </a:pPr>
            <a:r>
              <a:rPr lang="de-DE" err="1">
                <a:solidFill>
                  <a:schemeClr val="bg1"/>
                </a:solidFill>
              </a:rPr>
              <a:t>Doggenriedstraße</a:t>
            </a:r>
            <a:br>
              <a:rPr lang="de-DE">
                <a:solidFill>
                  <a:schemeClr val="bg1"/>
                </a:solidFill>
              </a:rPr>
            </a:br>
            <a:r>
              <a:rPr lang="de-DE">
                <a:solidFill>
                  <a:schemeClr val="bg1"/>
                </a:solidFill>
              </a:rPr>
              <a:t>88250 Weingarten</a:t>
            </a:r>
          </a:p>
        </p:txBody>
      </p:sp>
    </p:spTree>
    <p:extLst>
      <p:ext uri="{BB962C8B-B14F-4D97-AF65-F5344CB8AC3E}">
        <p14:creationId xmlns:p14="http://schemas.microsoft.com/office/powerpoint/2010/main" val="18430116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60874-10C8-0840-A38B-396F5213895A}"/>
              </a:ext>
            </a:extLst>
          </p:cNvPr>
          <p:cNvSpPr>
            <a:spLocks noGrp="1"/>
          </p:cNvSpPr>
          <p:nvPr>
            <p:ph type="title"/>
          </p:nvPr>
        </p:nvSpPr>
        <p:spPr/>
        <p:txBody>
          <a:bodyPr/>
          <a:lstStyle/>
          <a:p>
            <a:r>
              <a:rPr lang="de-DE"/>
              <a:t>Elemente</a:t>
            </a:r>
          </a:p>
        </p:txBody>
      </p:sp>
    </p:spTree>
    <p:extLst>
      <p:ext uri="{BB962C8B-B14F-4D97-AF65-F5344CB8AC3E}">
        <p14:creationId xmlns:p14="http://schemas.microsoft.com/office/powerpoint/2010/main" val="38097897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F4237C8-F30C-4703-95D9-3365FA6D9A9F}"/>
              </a:ext>
            </a:extLst>
          </p:cNvPr>
          <p:cNvSpPr>
            <a:spLocks noGrp="1"/>
          </p:cNvSpPr>
          <p:nvPr>
            <p:ph type="sldNum" sz="quarter" idx="4"/>
          </p:nvPr>
        </p:nvSpPr>
        <p:spPr/>
        <p:txBody>
          <a:bodyPr/>
          <a:lstStyle/>
          <a:p>
            <a:fld id="{40FBDD77-1809-6B4A-B67E-246783C079C6}" type="slidenum">
              <a:rPr lang="de-DE" smtClean="0"/>
              <a:pPr/>
              <a:t>68</a:t>
            </a:fld>
            <a:endParaRPr lang="de-DE"/>
          </a:p>
        </p:txBody>
      </p:sp>
      <p:sp>
        <p:nvSpPr>
          <p:cNvPr id="4" name="Textfeld 3">
            <a:extLst>
              <a:ext uri="{FF2B5EF4-FFF2-40B4-BE49-F238E27FC236}">
                <a16:creationId xmlns:a16="http://schemas.microsoft.com/office/drawing/2014/main" id="{29FCE893-FA88-49C2-925E-1AB773175293}"/>
              </a:ext>
            </a:extLst>
          </p:cNvPr>
          <p:cNvSpPr txBox="1"/>
          <p:nvPr/>
        </p:nvSpPr>
        <p:spPr>
          <a:xfrm>
            <a:off x="451241" y="234208"/>
            <a:ext cx="6454140" cy="1512784"/>
          </a:xfrm>
          <a:prstGeom prst="rect">
            <a:avLst/>
          </a:prstGeom>
        </p:spPr>
        <p:txBody>
          <a:bodyPr wrap="square" lIns="0" tIns="0" rIns="0" bIns="0" rtlCol="0">
            <a:noAutofit/>
          </a:bodyPr>
          <a:lstStyle/>
          <a:p>
            <a:pPr algn="l">
              <a:lnSpc>
                <a:spcPct val="110000"/>
              </a:lnSpc>
            </a:pPr>
            <a:r>
              <a:rPr lang="de-DE" sz="7800" b="1" dirty="0">
                <a:solidFill>
                  <a:schemeClr val="bg1"/>
                </a:solidFill>
              </a:rPr>
              <a:t>Micro   Degree</a:t>
            </a:r>
          </a:p>
        </p:txBody>
      </p:sp>
      <p:pic>
        <p:nvPicPr>
          <p:cNvPr id="5" name="!!Lion1">
            <a:extLst>
              <a:ext uri="{FF2B5EF4-FFF2-40B4-BE49-F238E27FC236}">
                <a16:creationId xmlns:a16="http://schemas.microsoft.com/office/drawing/2014/main" id="{F61FCD56-2193-4B25-B075-295C481240EE}"/>
              </a:ext>
            </a:extLst>
          </p:cNvPr>
          <p:cNvPicPr>
            <a:picLocks noChangeAspect="1"/>
          </p:cNvPicPr>
          <p:nvPr/>
        </p:nvPicPr>
        <p:blipFill>
          <a:blip r:embed="rId2"/>
          <a:stretch>
            <a:fillRect/>
          </a:stretch>
        </p:blipFill>
        <p:spPr>
          <a:xfrm>
            <a:off x="2581763" y="515131"/>
            <a:ext cx="670553" cy="713273"/>
          </a:xfrm>
          <a:prstGeom prst="rect">
            <a:avLst/>
          </a:prstGeom>
        </p:spPr>
      </p:pic>
      <p:grpSp>
        <p:nvGrpSpPr>
          <p:cNvPr id="30" name="Gruppieren 29">
            <a:extLst>
              <a:ext uri="{FF2B5EF4-FFF2-40B4-BE49-F238E27FC236}">
                <a16:creationId xmlns:a16="http://schemas.microsoft.com/office/drawing/2014/main" id="{26A7E45F-0B35-4B61-9A95-ACA5DC35A31E}"/>
              </a:ext>
            </a:extLst>
          </p:cNvPr>
          <p:cNvGrpSpPr/>
          <p:nvPr/>
        </p:nvGrpSpPr>
        <p:grpSpPr>
          <a:xfrm>
            <a:off x="369453" y="1509327"/>
            <a:ext cx="5248955" cy="1152244"/>
            <a:chOff x="351692" y="1852246"/>
            <a:chExt cx="5248955" cy="1152244"/>
          </a:xfrm>
        </p:grpSpPr>
        <p:sp>
          <p:nvSpPr>
            <p:cNvPr id="10" name="!!blau">
              <a:extLst>
                <a:ext uri="{FF2B5EF4-FFF2-40B4-BE49-F238E27FC236}">
                  <a16:creationId xmlns:a16="http://schemas.microsoft.com/office/drawing/2014/main" id="{C53AACBE-71A7-4ABA-A184-C4D2992F9E1D}"/>
                </a:ext>
              </a:extLst>
            </p:cNvPr>
            <p:cNvSpPr/>
            <p:nvPr/>
          </p:nvSpPr>
          <p:spPr>
            <a:xfrm>
              <a:off x="926122" y="1855628"/>
              <a:ext cx="4674525" cy="1148862"/>
            </a:xfrm>
            <a:prstGeom prst="rightArrow">
              <a:avLst>
                <a:gd name="adj1" fmla="val 75267"/>
                <a:gd name="adj2" fmla="val 50000"/>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1F888020-3746-4DE6-9D19-22205C79033F}"/>
                </a:ext>
              </a:extLst>
            </p:cNvPr>
            <p:cNvSpPr/>
            <p:nvPr/>
          </p:nvSpPr>
          <p:spPr>
            <a:xfrm>
              <a:off x="820615" y="1922586"/>
              <a:ext cx="2862767" cy="1078522"/>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6" name="Ellipse 5">
              <a:extLst>
                <a:ext uri="{FF2B5EF4-FFF2-40B4-BE49-F238E27FC236}">
                  <a16:creationId xmlns:a16="http://schemas.microsoft.com/office/drawing/2014/main" id="{9D08BDC6-8D52-40A8-B5BF-1CCB705DBDCA}"/>
                </a:ext>
              </a:extLst>
            </p:cNvPr>
            <p:cNvSpPr/>
            <p:nvPr/>
          </p:nvSpPr>
          <p:spPr>
            <a:xfrm>
              <a:off x="351692" y="1852246"/>
              <a:ext cx="1242646" cy="1148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D3463623-FB30-46CD-A5CF-C9CAEA2FC74B}"/>
                </a:ext>
              </a:extLst>
            </p:cNvPr>
            <p:cNvSpPr/>
            <p:nvPr/>
          </p:nvSpPr>
          <p:spPr>
            <a:xfrm>
              <a:off x="363415" y="1852246"/>
              <a:ext cx="1148862" cy="1148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extLst>
                <a:ext uri="{FF2B5EF4-FFF2-40B4-BE49-F238E27FC236}">
                  <a16:creationId xmlns:a16="http://schemas.microsoft.com/office/drawing/2014/main" id="{553B5139-C573-4DFC-B8C2-97EEE39ECBFF}"/>
                </a:ext>
              </a:extLst>
            </p:cNvPr>
            <p:cNvSpPr txBox="1"/>
            <p:nvPr/>
          </p:nvSpPr>
          <p:spPr>
            <a:xfrm>
              <a:off x="1592383" y="2041452"/>
              <a:ext cx="1778976" cy="829585"/>
            </a:xfrm>
            <a:prstGeom prst="rect">
              <a:avLst/>
            </a:prstGeom>
          </p:spPr>
          <p:txBody>
            <a:bodyPr wrap="square" lIns="0" tIns="0" rIns="0" bIns="0" rtlCol="0" anchor="ctr">
              <a:noAutofit/>
            </a:bodyPr>
            <a:lstStyle/>
            <a:p>
              <a:pPr algn="ctr">
                <a:lnSpc>
                  <a:spcPct val="110000"/>
                </a:lnSpc>
              </a:pPr>
              <a:r>
                <a:rPr lang="de-DE" sz="1800" b="1" dirty="0">
                  <a:solidFill>
                    <a:schemeClr val="tx1"/>
                  </a:solidFill>
                </a:rPr>
                <a:t>Drei Bestandteile</a:t>
              </a:r>
            </a:p>
          </p:txBody>
        </p:sp>
      </p:grpSp>
      <p:grpSp>
        <p:nvGrpSpPr>
          <p:cNvPr id="28" name="Gruppieren 27">
            <a:extLst>
              <a:ext uri="{FF2B5EF4-FFF2-40B4-BE49-F238E27FC236}">
                <a16:creationId xmlns:a16="http://schemas.microsoft.com/office/drawing/2014/main" id="{1DF23601-28D5-40DF-94B3-37508556A980}"/>
              </a:ext>
            </a:extLst>
          </p:cNvPr>
          <p:cNvGrpSpPr/>
          <p:nvPr/>
        </p:nvGrpSpPr>
        <p:grpSpPr>
          <a:xfrm>
            <a:off x="405998" y="2887506"/>
            <a:ext cx="5212410" cy="1152244"/>
            <a:chOff x="351692" y="3282905"/>
            <a:chExt cx="5212410" cy="1152244"/>
          </a:xfrm>
        </p:grpSpPr>
        <p:sp>
          <p:nvSpPr>
            <p:cNvPr id="14" name="!!magenta">
              <a:extLst>
                <a:ext uri="{FF2B5EF4-FFF2-40B4-BE49-F238E27FC236}">
                  <a16:creationId xmlns:a16="http://schemas.microsoft.com/office/drawing/2014/main" id="{BCEFA2DF-FF31-4CB0-A1C7-57E07F2B54B8}"/>
                </a:ext>
              </a:extLst>
            </p:cNvPr>
            <p:cNvSpPr/>
            <p:nvPr/>
          </p:nvSpPr>
          <p:spPr>
            <a:xfrm>
              <a:off x="926122" y="3286287"/>
              <a:ext cx="4637980" cy="1148862"/>
            </a:xfrm>
            <a:prstGeom prst="rightArrow">
              <a:avLst>
                <a:gd name="adj1" fmla="val 75267"/>
                <a:gd name="adj2" fmla="val 50000"/>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abgerundete Ecken 14">
              <a:extLst>
                <a:ext uri="{FF2B5EF4-FFF2-40B4-BE49-F238E27FC236}">
                  <a16:creationId xmlns:a16="http://schemas.microsoft.com/office/drawing/2014/main" id="{60CE57C4-BAD1-4956-A8D6-BD75446771C8}"/>
                </a:ext>
              </a:extLst>
            </p:cNvPr>
            <p:cNvSpPr/>
            <p:nvPr/>
          </p:nvSpPr>
          <p:spPr>
            <a:xfrm>
              <a:off x="820616" y="3353245"/>
              <a:ext cx="2826222" cy="1078522"/>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6" name="Ellipse 15">
              <a:extLst>
                <a:ext uri="{FF2B5EF4-FFF2-40B4-BE49-F238E27FC236}">
                  <a16:creationId xmlns:a16="http://schemas.microsoft.com/office/drawing/2014/main" id="{52E9A37E-72CD-42B3-A7E9-A27DB105AD7B}"/>
                </a:ext>
              </a:extLst>
            </p:cNvPr>
            <p:cNvSpPr/>
            <p:nvPr/>
          </p:nvSpPr>
          <p:spPr>
            <a:xfrm>
              <a:off x="351692" y="3282905"/>
              <a:ext cx="1242646" cy="11488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89B28344-FA23-4864-B253-D2D40A32482F}"/>
                </a:ext>
              </a:extLst>
            </p:cNvPr>
            <p:cNvSpPr/>
            <p:nvPr/>
          </p:nvSpPr>
          <p:spPr>
            <a:xfrm>
              <a:off x="363415" y="3282905"/>
              <a:ext cx="1148862" cy="1148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a:extLst>
                <a:ext uri="{FF2B5EF4-FFF2-40B4-BE49-F238E27FC236}">
                  <a16:creationId xmlns:a16="http://schemas.microsoft.com/office/drawing/2014/main" id="{D73589C7-2056-4926-9A9D-A2ACD5CDADFF}"/>
                </a:ext>
              </a:extLst>
            </p:cNvPr>
            <p:cNvSpPr txBox="1"/>
            <p:nvPr/>
          </p:nvSpPr>
          <p:spPr>
            <a:xfrm>
              <a:off x="1582382" y="3458574"/>
              <a:ext cx="1778976" cy="829585"/>
            </a:xfrm>
            <a:prstGeom prst="rect">
              <a:avLst/>
            </a:prstGeom>
          </p:spPr>
          <p:txBody>
            <a:bodyPr wrap="square" lIns="0" tIns="0" rIns="0" bIns="0" rtlCol="0" anchor="ctr">
              <a:noAutofit/>
            </a:bodyPr>
            <a:lstStyle/>
            <a:p>
              <a:pPr algn="ctr">
                <a:lnSpc>
                  <a:spcPct val="110000"/>
                </a:lnSpc>
              </a:pPr>
              <a:r>
                <a:rPr lang="de-DE" sz="1800" b="1" dirty="0"/>
                <a:t>8-32 Stunden Aufwand</a:t>
              </a:r>
              <a:endParaRPr lang="de-DE" sz="1800" b="1" dirty="0">
                <a:solidFill>
                  <a:schemeClr val="tx1"/>
                </a:solidFill>
              </a:endParaRPr>
            </a:p>
          </p:txBody>
        </p:sp>
      </p:grpSp>
      <p:grpSp>
        <p:nvGrpSpPr>
          <p:cNvPr id="27" name="Gruppieren 26">
            <a:extLst>
              <a:ext uri="{FF2B5EF4-FFF2-40B4-BE49-F238E27FC236}">
                <a16:creationId xmlns:a16="http://schemas.microsoft.com/office/drawing/2014/main" id="{0EBF6CAB-0E13-48E4-B64E-27B742C7D8C0}"/>
              </a:ext>
            </a:extLst>
          </p:cNvPr>
          <p:cNvGrpSpPr/>
          <p:nvPr/>
        </p:nvGrpSpPr>
        <p:grpSpPr>
          <a:xfrm>
            <a:off x="375878" y="4265686"/>
            <a:ext cx="5242530" cy="1152244"/>
            <a:chOff x="339736" y="4637942"/>
            <a:chExt cx="5242530" cy="1152244"/>
          </a:xfrm>
        </p:grpSpPr>
        <p:sp>
          <p:nvSpPr>
            <p:cNvPr id="20" name="!!gruen">
              <a:extLst>
                <a:ext uri="{FF2B5EF4-FFF2-40B4-BE49-F238E27FC236}">
                  <a16:creationId xmlns:a16="http://schemas.microsoft.com/office/drawing/2014/main" id="{ACA9B3DD-154D-4C33-8C30-04279297D160}"/>
                </a:ext>
              </a:extLst>
            </p:cNvPr>
            <p:cNvSpPr/>
            <p:nvPr/>
          </p:nvSpPr>
          <p:spPr>
            <a:xfrm>
              <a:off x="914166" y="4641324"/>
              <a:ext cx="4668100" cy="1148862"/>
            </a:xfrm>
            <a:prstGeom prst="rightArrow">
              <a:avLst>
                <a:gd name="adj1" fmla="val 72741"/>
                <a:gd name="adj2" fmla="val 50000"/>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Rechteck: abgerundete Ecken 20">
              <a:extLst>
                <a:ext uri="{FF2B5EF4-FFF2-40B4-BE49-F238E27FC236}">
                  <a16:creationId xmlns:a16="http://schemas.microsoft.com/office/drawing/2014/main" id="{BE27A935-3EA6-42FF-AABB-689D126869CA}"/>
                </a:ext>
              </a:extLst>
            </p:cNvPr>
            <p:cNvSpPr/>
            <p:nvPr/>
          </p:nvSpPr>
          <p:spPr>
            <a:xfrm>
              <a:off x="808659" y="4708282"/>
              <a:ext cx="2856343" cy="1078522"/>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22" name="Ellipse 21">
              <a:extLst>
                <a:ext uri="{FF2B5EF4-FFF2-40B4-BE49-F238E27FC236}">
                  <a16:creationId xmlns:a16="http://schemas.microsoft.com/office/drawing/2014/main" id="{33412551-FBD0-458C-AC3F-5E73AED60667}"/>
                </a:ext>
              </a:extLst>
            </p:cNvPr>
            <p:cNvSpPr/>
            <p:nvPr/>
          </p:nvSpPr>
          <p:spPr>
            <a:xfrm>
              <a:off x="339736" y="4637942"/>
              <a:ext cx="1242646" cy="11488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2141FCDD-2735-4F25-80B9-EC1913850821}"/>
                </a:ext>
              </a:extLst>
            </p:cNvPr>
            <p:cNvSpPr/>
            <p:nvPr/>
          </p:nvSpPr>
          <p:spPr>
            <a:xfrm>
              <a:off x="351459" y="4637942"/>
              <a:ext cx="1148862" cy="1148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feld 24">
              <a:extLst>
                <a:ext uri="{FF2B5EF4-FFF2-40B4-BE49-F238E27FC236}">
                  <a16:creationId xmlns:a16="http://schemas.microsoft.com/office/drawing/2014/main" id="{DC25270A-D734-4710-9DCA-30074BCF48B3}"/>
                </a:ext>
              </a:extLst>
            </p:cNvPr>
            <p:cNvSpPr txBox="1"/>
            <p:nvPr/>
          </p:nvSpPr>
          <p:spPr>
            <a:xfrm>
              <a:off x="1535652" y="4813611"/>
              <a:ext cx="1778976" cy="829585"/>
            </a:xfrm>
            <a:prstGeom prst="rect">
              <a:avLst/>
            </a:prstGeom>
          </p:spPr>
          <p:txBody>
            <a:bodyPr wrap="square" lIns="0" tIns="0" rIns="0" bIns="0" rtlCol="0" anchor="ctr">
              <a:noAutofit/>
            </a:bodyPr>
            <a:lstStyle/>
            <a:p>
              <a:pPr algn="ctr">
                <a:lnSpc>
                  <a:spcPct val="110000"/>
                </a:lnSpc>
              </a:pPr>
              <a:r>
                <a:rPr lang="de-DE" sz="1800" b="1" dirty="0">
                  <a:solidFill>
                    <a:schemeClr val="tx1"/>
                  </a:solidFill>
                </a:rPr>
                <a:t>integrativ, additiv, solitär</a:t>
              </a:r>
            </a:p>
          </p:txBody>
        </p:sp>
      </p:grpSp>
      <p:grpSp>
        <p:nvGrpSpPr>
          <p:cNvPr id="31" name="Group 45">
            <a:extLst>
              <a:ext uri="{FF2B5EF4-FFF2-40B4-BE49-F238E27FC236}">
                <a16:creationId xmlns:a16="http://schemas.microsoft.com/office/drawing/2014/main" id="{6ED513F4-7173-40F4-9F74-B87D425350A6}"/>
              </a:ext>
            </a:extLst>
          </p:cNvPr>
          <p:cNvGrpSpPr>
            <a:grpSpLocks/>
          </p:cNvGrpSpPr>
          <p:nvPr/>
        </p:nvGrpSpPr>
        <p:grpSpPr bwMode="auto">
          <a:xfrm>
            <a:off x="711503" y="1866318"/>
            <a:ext cx="434880" cy="434880"/>
            <a:chOff x="3745" y="796"/>
            <a:chExt cx="302" cy="302"/>
          </a:xfrm>
          <a:solidFill>
            <a:schemeClr val="accent1"/>
          </a:solidFill>
        </p:grpSpPr>
        <p:sp>
          <p:nvSpPr>
            <p:cNvPr id="32" name="Freeform 46">
              <a:extLst>
                <a:ext uri="{FF2B5EF4-FFF2-40B4-BE49-F238E27FC236}">
                  <a16:creationId xmlns:a16="http://schemas.microsoft.com/office/drawing/2014/main" id="{FB104CB6-3B3A-4BD2-889E-00487F281F6C}"/>
                </a:ext>
              </a:extLst>
            </p:cNvPr>
            <p:cNvSpPr>
              <a:spLocks noChangeArrowheads="1"/>
            </p:cNvSpPr>
            <p:nvPr/>
          </p:nvSpPr>
          <p:spPr bwMode="auto">
            <a:xfrm>
              <a:off x="3745" y="796"/>
              <a:ext cx="302" cy="302"/>
            </a:xfrm>
            <a:custGeom>
              <a:avLst/>
              <a:gdLst>
                <a:gd name="T0" fmla="*/ 55 w 1338"/>
                <a:gd name="T1" fmla="*/ 1337 h 1338"/>
                <a:gd name="T2" fmla="*/ 27 w 1338"/>
                <a:gd name="T3" fmla="*/ 1330 h 1338"/>
                <a:gd name="T4" fmla="*/ 0 w 1338"/>
                <a:gd name="T5" fmla="*/ 1282 h 1338"/>
                <a:gd name="T6" fmla="*/ 0 w 1338"/>
                <a:gd name="T7" fmla="*/ 800 h 1338"/>
                <a:gd name="T8" fmla="*/ 27 w 1338"/>
                <a:gd name="T9" fmla="*/ 752 h 1338"/>
                <a:gd name="T10" fmla="*/ 537 w 1338"/>
                <a:gd name="T11" fmla="*/ 745 h 1338"/>
                <a:gd name="T12" fmla="*/ 565 w 1338"/>
                <a:gd name="T13" fmla="*/ 752 h 1338"/>
                <a:gd name="T14" fmla="*/ 592 w 1338"/>
                <a:gd name="T15" fmla="*/ 800 h 1338"/>
                <a:gd name="T16" fmla="*/ 592 w 1338"/>
                <a:gd name="T17" fmla="*/ 1282 h 1338"/>
                <a:gd name="T18" fmla="*/ 585 w 1338"/>
                <a:gd name="T19" fmla="*/ 1310 h 1338"/>
                <a:gd name="T20" fmla="*/ 537 w 1338"/>
                <a:gd name="T21" fmla="*/ 1337 h 1338"/>
                <a:gd name="T22" fmla="*/ 483 w 1338"/>
                <a:gd name="T23" fmla="*/ 1227 h 1338"/>
                <a:gd name="T24" fmla="*/ 110 w 1338"/>
                <a:gd name="T25" fmla="*/ 854 h 1338"/>
                <a:gd name="T26" fmla="*/ 1216 w 1338"/>
                <a:gd name="T27" fmla="*/ 1337 h 1338"/>
                <a:gd name="T28" fmla="*/ 734 w 1338"/>
                <a:gd name="T29" fmla="*/ 1337 h 1338"/>
                <a:gd name="T30" fmla="*/ 686 w 1338"/>
                <a:gd name="T31" fmla="*/ 1310 h 1338"/>
                <a:gd name="T32" fmla="*/ 679 w 1338"/>
                <a:gd name="T33" fmla="*/ 800 h 1338"/>
                <a:gd name="T34" fmla="*/ 686 w 1338"/>
                <a:gd name="T35" fmla="*/ 772 h 1338"/>
                <a:gd name="T36" fmla="*/ 734 w 1338"/>
                <a:gd name="T37" fmla="*/ 745 h 1338"/>
                <a:gd name="T38" fmla="*/ 1216 w 1338"/>
                <a:gd name="T39" fmla="*/ 745 h 1338"/>
                <a:gd name="T40" fmla="*/ 1264 w 1338"/>
                <a:gd name="T41" fmla="*/ 772 h 1338"/>
                <a:gd name="T42" fmla="*/ 1271 w 1338"/>
                <a:gd name="T43" fmla="*/ 800 h 1338"/>
                <a:gd name="T44" fmla="*/ 1271 w 1338"/>
                <a:gd name="T45" fmla="*/ 1282 h 1338"/>
                <a:gd name="T46" fmla="*/ 1244 w 1338"/>
                <a:gd name="T47" fmla="*/ 1330 h 1338"/>
                <a:gd name="T48" fmla="*/ 789 w 1338"/>
                <a:gd name="T49" fmla="*/ 1227 h 1338"/>
                <a:gd name="T50" fmla="*/ 1162 w 1338"/>
                <a:gd name="T51" fmla="*/ 854 h 1338"/>
                <a:gd name="T52" fmla="*/ 789 w 1338"/>
                <a:gd name="T53" fmla="*/ 1227 h 1338"/>
                <a:gd name="T54" fmla="*/ 55 w 1338"/>
                <a:gd name="T55" fmla="*/ 658 h 1338"/>
                <a:gd name="T56" fmla="*/ 27 w 1338"/>
                <a:gd name="T57" fmla="*/ 651 h 1338"/>
                <a:gd name="T58" fmla="*/ 0 w 1338"/>
                <a:gd name="T59" fmla="*/ 603 h 1338"/>
                <a:gd name="T60" fmla="*/ 0 w 1338"/>
                <a:gd name="T61" fmla="*/ 121 h 1338"/>
                <a:gd name="T62" fmla="*/ 27 w 1338"/>
                <a:gd name="T63" fmla="*/ 73 h 1338"/>
                <a:gd name="T64" fmla="*/ 537 w 1338"/>
                <a:gd name="T65" fmla="*/ 66 h 1338"/>
                <a:gd name="T66" fmla="*/ 565 w 1338"/>
                <a:gd name="T67" fmla="*/ 73 h 1338"/>
                <a:gd name="T68" fmla="*/ 592 w 1338"/>
                <a:gd name="T69" fmla="*/ 121 h 1338"/>
                <a:gd name="T70" fmla="*/ 592 w 1338"/>
                <a:gd name="T71" fmla="*/ 603 h 1338"/>
                <a:gd name="T72" fmla="*/ 585 w 1338"/>
                <a:gd name="T73" fmla="*/ 631 h 1338"/>
                <a:gd name="T74" fmla="*/ 537 w 1338"/>
                <a:gd name="T75" fmla="*/ 658 h 1338"/>
                <a:gd name="T76" fmla="*/ 483 w 1338"/>
                <a:gd name="T77" fmla="*/ 548 h 1338"/>
                <a:gd name="T78" fmla="*/ 110 w 1338"/>
                <a:gd name="T79" fmla="*/ 175 h 1338"/>
                <a:gd name="T80" fmla="*/ 1282 w 1338"/>
                <a:gd name="T81" fmla="*/ 0 h 1338"/>
                <a:gd name="T82" fmla="*/ 800 w 1338"/>
                <a:gd name="T83" fmla="*/ 0 h 1338"/>
                <a:gd name="T84" fmla="*/ 752 w 1338"/>
                <a:gd name="T85" fmla="*/ 27 h 1338"/>
                <a:gd name="T86" fmla="*/ 745 w 1338"/>
                <a:gd name="T87" fmla="*/ 537 h 1338"/>
                <a:gd name="T88" fmla="*/ 752 w 1338"/>
                <a:gd name="T89" fmla="*/ 565 h 1338"/>
                <a:gd name="T90" fmla="*/ 800 w 1338"/>
                <a:gd name="T91" fmla="*/ 592 h 1338"/>
                <a:gd name="T92" fmla="*/ 854 w 1338"/>
                <a:gd name="T93" fmla="*/ 110 h 1338"/>
                <a:gd name="T94" fmla="*/ 1227 w 1338"/>
                <a:gd name="T95" fmla="*/ 483 h 1338"/>
                <a:gd name="T96" fmla="*/ 1118 w 1338"/>
                <a:gd name="T97" fmla="*/ 483 h 1338"/>
                <a:gd name="T98" fmla="*/ 1061 w 1338"/>
                <a:gd name="T99" fmla="*/ 515 h 1338"/>
                <a:gd name="T100" fmla="*/ 1052 w 1338"/>
                <a:gd name="T101" fmla="*/ 592 h 1338"/>
                <a:gd name="T102" fmla="*/ 1282 w 1338"/>
                <a:gd name="T103" fmla="*/ 592 h 1338"/>
                <a:gd name="T104" fmla="*/ 1330 w 1338"/>
                <a:gd name="T105" fmla="*/ 565 h 1338"/>
                <a:gd name="T106" fmla="*/ 1337 w 1338"/>
                <a:gd name="T107" fmla="*/ 55 h 1338"/>
                <a:gd name="T108" fmla="*/ 1337 w 1338"/>
                <a:gd name="T109" fmla="*/ 55 h 1338"/>
                <a:gd name="T110" fmla="*/ 1310 w 1338"/>
                <a:gd name="T111" fmla="*/ 7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8" h="1338">
                  <a:moveTo>
                    <a:pt x="537" y="1337"/>
                  </a:moveTo>
                  <a:cubicBezTo>
                    <a:pt x="376" y="1337"/>
                    <a:pt x="216" y="1337"/>
                    <a:pt x="55" y="1337"/>
                  </a:cubicBezTo>
                  <a:lnTo>
                    <a:pt x="55" y="1337"/>
                  </a:lnTo>
                  <a:cubicBezTo>
                    <a:pt x="45" y="1337"/>
                    <a:pt x="35" y="1335"/>
                    <a:pt x="27" y="1330"/>
                  </a:cubicBezTo>
                  <a:cubicBezTo>
                    <a:pt x="18" y="1325"/>
                    <a:pt x="12" y="1319"/>
                    <a:pt x="7" y="1310"/>
                  </a:cubicBezTo>
                  <a:cubicBezTo>
                    <a:pt x="2" y="1302"/>
                    <a:pt x="0" y="1292"/>
                    <a:pt x="0" y="1282"/>
                  </a:cubicBezTo>
                  <a:cubicBezTo>
                    <a:pt x="0" y="1122"/>
                    <a:pt x="0" y="961"/>
                    <a:pt x="0" y="800"/>
                  </a:cubicBezTo>
                  <a:lnTo>
                    <a:pt x="0" y="800"/>
                  </a:lnTo>
                  <a:cubicBezTo>
                    <a:pt x="0" y="790"/>
                    <a:pt x="2" y="781"/>
                    <a:pt x="7" y="772"/>
                  </a:cubicBezTo>
                  <a:cubicBezTo>
                    <a:pt x="12" y="763"/>
                    <a:pt x="18" y="757"/>
                    <a:pt x="27" y="752"/>
                  </a:cubicBezTo>
                  <a:cubicBezTo>
                    <a:pt x="35" y="747"/>
                    <a:pt x="45" y="745"/>
                    <a:pt x="55" y="745"/>
                  </a:cubicBezTo>
                  <a:cubicBezTo>
                    <a:pt x="216" y="745"/>
                    <a:pt x="376" y="745"/>
                    <a:pt x="537" y="745"/>
                  </a:cubicBezTo>
                  <a:lnTo>
                    <a:pt x="537" y="745"/>
                  </a:lnTo>
                  <a:cubicBezTo>
                    <a:pt x="547" y="745"/>
                    <a:pt x="556" y="747"/>
                    <a:pt x="565" y="752"/>
                  </a:cubicBezTo>
                  <a:cubicBezTo>
                    <a:pt x="574" y="757"/>
                    <a:pt x="580" y="763"/>
                    <a:pt x="585" y="772"/>
                  </a:cubicBezTo>
                  <a:cubicBezTo>
                    <a:pt x="590" y="781"/>
                    <a:pt x="592" y="790"/>
                    <a:pt x="592" y="800"/>
                  </a:cubicBezTo>
                  <a:lnTo>
                    <a:pt x="592" y="800"/>
                  </a:lnTo>
                  <a:cubicBezTo>
                    <a:pt x="592" y="961"/>
                    <a:pt x="592" y="1122"/>
                    <a:pt x="592" y="1282"/>
                  </a:cubicBezTo>
                  <a:lnTo>
                    <a:pt x="592" y="1282"/>
                  </a:lnTo>
                  <a:cubicBezTo>
                    <a:pt x="592" y="1292"/>
                    <a:pt x="590" y="1302"/>
                    <a:pt x="585" y="1310"/>
                  </a:cubicBezTo>
                  <a:cubicBezTo>
                    <a:pt x="580" y="1319"/>
                    <a:pt x="574" y="1325"/>
                    <a:pt x="565" y="1330"/>
                  </a:cubicBezTo>
                  <a:cubicBezTo>
                    <a:pt x="556" y="1335"/>
                    <a:pt x="547" y="1337"/>
                    <a:pt x="537" y="1337"/>
                  </a:cubicBezTo>
                  <a:close/>
                  <a:moveTo>
                    <a:pt x="110" y="1227"/>
                  </a:moveTo>
                  <a:cubicBezTo>
                    <a:pt x="234" y="1227"/>
                    <a:pt x="358" y="1227"/>
                    <a:pt x="483" y="1227"/>
                  </a:cubicBezTo>
                  <a:cubicBezTo>
                    <a:pt x="483" y="1103"/>
                    <a:pt x="483" y="979"/>
                    <a:pt x="483" y="854"/>
                  </a:cubicBezTo>
                  <a:cubicBezTo>
                    <a:pt x="358" y="854"/>
                    <a:pt x="234" y="854"/>
                    <a:pt x="110" y="854"/>
                  </a:cubicBezTo>
                  <a:cubicBezTo>
                    <a:pt x="110" y="979"/>
                    <a:pt x="110" y="1103"/>
                    <a:pt x="110" y="1227"/>
                  </a:cubicBezTo>
                  <a:close/>
                  <a:moveTo>
                    <a:pt x="1216" y="1337"/>
                  </a:moveTo>
                  <a:cubicBezTo>
                    <a:pt x="1056" y="1337"/>
                    <a:pt x="895" y="1337"/>
                    <a:pt x="734" y="1337"/>
                  </a:cubicBezTo>
                  <a:lnTo>
                    <a:pt x="734" y="1337"/>
                  </a:lnTo>
                  <a:cubicBezTo>
                    <a:pt x="724" y="1337"/>
                    <a:pt x="715" y="1335"/>
                    <a:pt x="706" y="1330"/>
                  </a:cubicBezTo>
                  <a:cubicBezTo>
                    <a:pt x="698" y="1325"/>
                    <a:pt x="691" y="1319"/>
                    <a:pt x="686" y="1310"/>
                  </a:cubicBezTo>
                  <a:cubicBezTo>
                    <a:pt x="681" y="1302"/>
                    <a:pt x="679" y="1292"/>
                    <a:pt x="679" y="1282"/>
                  </a:cubicBezTo>
                  <a:cubicBezTo>
                    <a:pt x="679" y="1122"/>
                    <a:pt x="679" y="961"/>
                    <a:pt x="679" y="800"/>
                  </a:cubicBezTo>
                  <a:lnTo>
                    <a:pt x="679" y="800"/>
                  </a:lnTo>
                  <a:cubicBezTo>
                    <a:pt x="679" y="790"/>
                    <a:pt x="681" y="781"/>
                    <a:pt x="686" y="772"/>
                  </a:cubicBezTo>
                  <a:cubicBezTo>
                    <a:pt x="691" y="763"/>
                    <a:pt x="698" y="757"/>
                    <a:pt x="706" y="752"/>
                  </a:cubicBezTo>
                  <a:cubicBezTo>
                    <a:pt x="715" y="747"/>
                    <a:pt x="724" y="745"/>
                    <a:pt x="734" y="745"/>
                  </a:cubicBezTo>
                  <a:cubicBezTo>
                    <a:pt x="895" y="745"/>
                    <a:pt x="1056" y="745"/>
                    <a:pt x="1216" y="745"/>
                  </a:cubicBezTo>
                  <a:lnTo>
                    <a:pt x="1216" y="745"/>
                  </a:lnTo>
                  <a:cubicBezTo>
                    <a:pt x="1226" y="745"/>
                    <a:pt x="1235" y="747"/>
                    <a:pt x="1244" y="752"/>
                  </a:cubicBezTo>
                  <a:cubicBezTo>
                    <a:pt x="1253" y="757"/>
                    <a:pt x="1259" y="763"/>
                    <a:pt x="1264" y="772"/>
                  </a:cubicBezTo>
                  <a:cubicBezTo>
                    <a:pt x="1269" y="781"/>
                    <a:pt x="1271" y="790"/>
                    <a:pt x="1271" y="800"/>
                  </a:cubicBezTo>
                  <a:lnTo>
                    <a:pt x="1271" y="800"/>
                  </a:lnTo>
                  <a:cubicBezTo>
                    <a:pt x="1271" y="961"/>
                    <a:pt x="1271" y="1122"/>
                    <a:pt x="1271" y="1282"/>
                  </a:cubicBezTo>
                  <a:lnTo>
                    <a:pt x="1271" y="1282"/>
                  </a:lnTo>
                  <a:cubicBezTo>
                    <a:pt x="1271" y="1292"/>
                    <a:pt x="1269" y="1302"/>
                    <a:pt x="1264" y="1310"/>
                  </a:cubicBezTo>
                  <a:cubicBezTo>
                    <a:pt x="1259" y="1319"/>
                    <a:pt x="1253" y="1325"/>
                    <a:pt x="1244" y="1330"/>
                  </a:cubicBezTo>
                  <a:cubicBezTo>
                    <a:pt x="1235" y="1335"/>
                    <a:pt x="1226" y="1337"/>
                    <a:pt x="1216" y="1337"/>
                  </a:cubicBezTo>
                  <a:close/>
                  <a:moveTo>
                    <a:pt x="789" y="1227"/>
                  </a:moveTo>
                  <a:cubicBezTo>
                    <a:pt x="914" y="1227"/>
                    <a:pt x="1038" y="1227"/>
                    <a:pt x="1162" y="1227"/>
                  </a:cubicBezTo>
                  <a:cubicBezTo>
                    <a:pt x="1162" y="1103"/>
                    <a:pt x="1162" y="979"/>
                    <a:pt x="1162" y="854"/>
                  </a:cubicBezTo>
                  <a:cubicBezTo>
                    <a:pt x="1038" y="854"/>
                    <a:pt x="914" y="854"/>
                    <a:pt x="789" y="854"/>
                  </a:cubicBezTo>
                  <a:cubicBezTo>
                    <a:pt x="789" y="979"/>
                    <a:pt x="789" y="1103"/>
                    <a:pt x="789" y="1227"/>
                  </a:cubicBezTo>
                  <a:close/>
                  <a:moveTo>
                    <a:pt x="537" y="658"/>
                  </a:moveTo>
                  <a:cubicBezTo>
                    <a:pt x="376" y="658"/>
                    <a:pt x="216" y="658"/>
                    <a:pt x="55" y="658"/>
                  </a:cubicBezTo>
                  <a:lnTo>
                    <a:pt x="55" y="658"/>
                  </a:lnTo>
                  <a:cubicBezTo>
                    <a:pt x="45" y="658"/>
                    <a:pt x="35" y="656"/>
                    <a:pt x="27" y="651"/>
                  </a:cubicBezTo>
                  <a:cubicBezTo>
                    <a:pt x="18" y="646"/>
                    <a:pt x="12" y="639"/>
                    <a:pt x="7" y="631"/>
                  </a:cubicBezTo>
                  <a:cubicBezTo>
                    <a:pt x="2" y="622"/>
                    <a:pt x="0" y="613"/>
                    <a:pt x="0" y="603"/>
                  </a:cubicBezTo>
                  <a:cubicBezTo>
                    <a:pt x="0" y="442"/>
                    <a:pt x="0" y="281"/>
                    <a:pt x="0" y="121"/>
                  </a:cubicBezTo>
                  <a:lnTo>
                    <a:pt x="0" y="121"/>
                  </a:lnTo>
                  <a:cubicBezTo>
                    <a:pt x="0" y="111"/>
                    <a:pt x="2" y="102"/>
                    <a:pt x="7" y="93"/>
                  </a:cubicBezTo>
                  <a:cubicBezTo>
                    <a:pt x="12" y="84"/>
                    <a:pt x="18" y="78"/>
                    <a:pt x="27" y="73"/>
                  </a:cubicBezTo>
                  <a:cubicBezTo>
                    <a:pt x="35" y="68"/>
                    <a:pt x="45" y="66"/>
                    <a:pt x="55" y="66"/>
                  </a:cubicBezTo>
                  <a:cubicBezTo>
                    <a:pt x="216" y="66"/>
                    <a:pt x="376" y="66"/>
                    <a:pt x="537" y="66"/>
                  </a:cubicBezTo>
                  <a:lnTo>
                    <a:pt x="537" y="66"/>
                  </a:lnTo>
                  <a:cubicBezTo>
                    <a:pt x="547" y="66"/>
                    <a:pt x="556" y="68"/>
                    <a:pt x="565" y="73"/>
                  </a:cubicBezTo>
                  <a:cubicBezTo>
                    <a:pt x="574" y="78"/>
                    <a:pt x="580" y="84"/>
                    <a:pt x="585" y="93"/>
                  </a:cubicBezTo>
                  <a:cubicBezTo>
                    <a:pt x="590" y="102"/>
                    <a:pt x="592" y="111"/>
                    <a:pt x="592" y="121"/>
                  </a:cubicBezTo>
                  <a:lnTo>
                    <a:pt x="592" y="121"/>
                  </a:lnTo>
                  <a:cubicBezTo>
                    <a:pt x="592" y="281"/>
                    <a:pt x="592" y="442"/>
                    <a:pt x="592" y="603"/>
                  </a:cubicBezTo>
                  <a:lnTo>
                    <a:pt x="592" y="603"/>
                  </a:lnTo>
                  <a:cubicBezTo>
                    <a:pt x="592" y="613"/>
                    <a:pt x="590" y="622"/>
                    <a:pt x="585" y="631"/>
                  </a:cubicBezTo>
                  <a:cubicBezTo>
                    <a:pt x="580" y="639"/>
                    <a:pt x="574" y="646"/>
                    <a:pt x="565" y="651"/>
                  </a:cubicBezTo>
                  <a:cubicBezTo>
                    <a:pt x="556" y="656"/>
                    <a:pt x="547" y="658"/>
                    <a:pt x="537" y="658"/>
                  </a:cubicBezTo>
                  <a:close/>
                  <a:moveTo>
                    <a:pt x="110" y="548"/>
                  </a:moveTo>
                  <a:cubicBezTo>
                    <a:pt x="234" y="548"/>
                    <a:pt x="358" y="548"/>
                    <a:pt x="483" y="548"/>
                  </a:cubicBezTo>
                  <a:cubicBezTo>
                    <a:pt x="483" y="423"/>
                    <a:pt x="483" y="299"/>
                    <a:pt x="483" y="175"/>
                  </a:cubicBezTo>
                  <a:cubicBezTo>
                    <a:pt x="358" y="175"/>
                    <a:pt x="234" y="175"/>
                    <a:pt x="110" y="175"/>
                  </a:cubicBezTo>
                  <a:cubicBezTo>
                    <a:pt x="110" y="299"/>
                    <a:pt x="110" y="423"/>
                    <a:pt x="110" y="548"/>
                  </a:cubicBezTo>
                  <a:close/>
                  <a:moveTo>
                    <a:pt x="1282" y="0"/>
                  </a:moveTo>
                  <a:cubicBezTo>
                    <a:pt x="1122" y="0"/>
                    <a:pt x="961" y="0"/>
                    <a:pt x="800" y="0"/>
                  </a:cubicBezTo>
                  <a:lnTo>
                    <a:pt x="800" y="0"/>
                  </a:lnTo>
                  <a:cubicBezTo>
                    <a:pt x="790" y="0"/>
                    <a:pt x="781" y="2"/>
                    <a:pt x="772" y="7"/>
                  </a:cubicBezTo>
                  <a:cubicBezTo>
                    <a:pt x="763" y="12"/>
                    <a:pt x="757" y="18"/>
                    <a:pt x="752" y="27"/>
                  </a:cubicBezTo>
                  <a:cubicBezTo>
                    <a:pt x="747" y="35"/>
                    <a:pt x="745" y="45"/>
                    <a:pt x="745" y="55"/>
                  </a:cubicBezTo>
                  <a:cubicBezTo>
                    <a:pt x="745" y="216"/>
                    <a:pt x="745" y="376"/>
                    <a:pt x="745" y="537"/>
                  </a:cubicBezTo>
                  <a:lnTo>
                    <a:pt x="745" y="537"/>
                  </a:lnTo>
                  <a:cubicBezTo>
                    <a:pt x="745" y="547"/>
                    <a:pt x="747" y="556"/>
                    <a:pt x="752" y="565"/>
                  </a:cubicBezTo>
                  <a:cubicBezTo>
                    <a:pt x="757" y="574"/>
                    <a:pt x="763" y="580"/>
                    <a:pt x="772" y="585"/>
                  </a:cubicBezTo>
                  <a:cubicBezTo>
                    <a:pt x="781" y="590"/>
                    <a:pt x="790" y="592"/>
                    <a:pt x="800" y="592"/>
                  </a:cubicBezTo>
                  <a:cubicBezTo>
                    <a:pt x="818" y="592"/>
                    <a:pt x="836" y="592"/>
                    <a:pt x="854" y="592"/>
                  </a:cubicBezTo>
                  <a:cubicBezTo>
                    <a:pt x="854" y="431"/>
                    <a:pt x="854" y="270"/>
                    <a:pt x="854" y="110"/>
                  </a:cubicBezTo>
                  <a:cubicBezTo>
                    <a:pt x="979" y="110"/>
                    <a:pt x="1103" y="110"/>
                    <a:pt x="1227" y="110"/>
                  </a:cubicBezTo>
                  <a:cubicBezTo>
                    <a:pt x="1227" y="234"/>
                    <a:pt x="1227" y="358"/>
                    <a:pt x="1227" y="483"/>
                  </a:cubicBezTo>
                  <a:cubicBezTo>
                    <a:pt x="1191" y="483"/>
                    <a:pt x="1154" y="483"/>
                    <a:pt x="1118" y="483"/>
                  </a:cubicBezTo>
                  <a:lnTo>
                    <a:pt x="1118" y="483"/>
                  </a:lnTo>
                  <a:cubicBezTo>
                    <a:pt x="1106" y="483"/>
                    <a:pt x="1096" y="485"/>
                    <a:pt x="1085" y="491"/>
                  </a:cubicBezTo>
                  <a:cubicBezTo>
                    <a:pt x="1075" y="497"/>
                    <a:pt x="1067" y="504"/>
                    <a:pt x="1061" y="515"/>
                  </a:cubicBezTo>
                  <a:cubicBezTo>
                    <a:pt x="1055" y="525"/>
                    <a:pt x="1052" y="536"/>
                    <a:pt x="1052" y="548"/>
                  </a:cubicBezTo>
                  <a:cubicBezTo>
                    <a:pt x="1052" y="562"/>
                    <a:pt x="1052" y="577"/>
                    <a:pt x="1052" y="592"/>
                  </a:cubicBezTo>
                  <a:cubicBezTo>
                    <a:pt x="1129" y="592"/>
                    <a:pt x="1205" y="592"/>
                    <a:pt x="1282" y="592"/>
                  </a:cubicBezTo>
                  <a:lnTo>
                    <a:pt x="1282" y="592"/>
                  </a:lnTo>
                  <a:cubicBezTo>
                    <a:pt x="1292" y="592"/>
                    <a:pt x="1302" y="590"/>
                    <a:pt x="1310" y="585"/>
                  </a:cubicBezTo>
                  <a:cubicBezTo>
                    <a:pt x="1319" y="580"/>
                    <a:pt x="1325" y="574"/>
                    <a:pt x="1330" y="565"/>
                  </a:cubicBezTo>
                  <a:cubicBezTo>
                    <a:pt x="1335" y="556"/>
                    <a:pt x="1337" y="547"/>
                    <a:pt x="1337" y="537"/>
                  </a:cubicBezTo>
                  <a:cubicBezTo>
                    <a:pt x="1337" y="376"/>
                    <a:pt x="1337" y="216"/>
                    <a:pt x="1337" y="55"/>
                  </a:cubicBezTo>
                  <a:lnTo>
                    <a:pt x="1337" y="55"/>
                  </a:lnTo>
                  <a:lnTo>
                    <a:pt x="1337" y="55"/>
                  </a:lnTo>
                  <a:cubicBezTo>
                    <a:pt x="1337" y="45"/>
                    <a:pt x="1335" y="35"/>
                    <a:pt x="1330" y="27"/>
                  </a:cubicBezTo>
                  <a:cubicBezTo>
                    <a:pt x="1325" y="18"/>
                    <a:pt x="1319" y="12"/>
                    <a:pt x="1310" y="7"/>
                  </a:cubicBezTo>
                  <a:cubicBezTo>
                    <a:pt x="1302" y="2"/>
                    <a:pt x="1292" y="0"/>
                    <a:pt x="1282" y="0"/>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33" name="Group 77">
            <a:extLst>
              <a:ext uri="{FF2B5EF4-FFF2-40B4-BE49-F238E27FC236}">
                <a16:creationId xmlns:a16="http://schemas.microsoft.com/office/drawing/2014/main" id="{6925C0EC-8264-436E-BE82-6E29F5520CF6}"/>
              </a:ext>
            </a:extLst>
          </p:cNvPr>
          <p:cNvGrpSpPr>
            <a:grpSpLocks/>
          </p:cNvGrpSpPr>
          <p:nvPr/>
        </p:nvGrpSpPr>
        <p:grpSpPr bwMode="auto">
          <a:xfrm>
            <a:off x="769414" y="3230097"/>
            <a:ext cx="460800" cy="463680"/>
            <a:chOff x="1681" y="786"/>
            <a:chExt cx="320" cy="322"/>
          </a:xfrm>
          <a:solidFill>
            <a:schemeClr val="accent2"/>
          </a:solidFill>
        </p:grpSpPr>
        <p:sp>
          <p:nvSpPr>
            <p:cNvPr id="34" name="Freeform 78">
              <a:extLst>
                <a:ext uri="{FF2B5EF4-FFF2-40B4-BE49-F238E27FC236}">
                  <a16:creationId xmlns:a16="http://schemas.microsoft.com/office/drawing/2014/main" id="{173FFBC7-0C5D-4BA0-8366-1D0924BDFE8F}"/>
                </a:ext>
              </a:extLst>
            </p:cNvPr>
            <p:cNvSpPr>
              <a:spLocks noChangeArrowheads="1"/>
            </p:cNvSpPr>
            <p:nvPr/>
          </p:nvSpPr>
          <p:spPr bwMode="auto">
            <a:xfrm>
              <a:off x="1679" y="781"/>
              <a:ext cx="329" cy="328"/>
            </a:xfrm>
            <a:custGeom>
              <a:avLst/>
              <a:gdLst>
                <a:gd name="T0" fmla="*/ 998 w 1454"/>
                <a:gd name="T1" fmla="*/ 63 h 1449"/>
                <a:gd name="T2" fmla="*/ 534 w 1454"/>
                <a:gd name="T3" fmla="*/ 510 h 1449"/>
                <a:gd name="T4" fmla="*/ 198 w 1454"/>
                <a:gd name="T5" fmla="*/ 832 h 1449"/>
                <a:gd name="T6" fmla="*/ 181 w 1454"/>
                <a:gd name="T7" fmla="*/ 871 h 1449"/>
                <a:gd name="T8" fmla="*/ 183 w 1454"/>
                <a:gd name="T9" fmla="*/ 883 h 1449"/>
                <a:gd name="T10" fmla="*/ 209 w 1454"/>
                <a:gd name="T11" fmla="*/ 919 h 1449"/>
                <a:gd name="T12" fmla="*/ 500 w 1454"/>
                <a:gd name="T13" fmla="*/ 1191 h 1449"/>
                <a:gd name="T14" fmla="*/ 172 w 1454"/>
                <a:gd name="T15" fmla="*/ 1254 h 1449"/>
                <a:gd name="T16" fmla="*/ 116 w 1454"/>
                <a:gd name="T17" fmla="*/ 1137 h 1449"/>
                <a:gd name="T18" fmla="*/ 150 w 1454"/>
                <a:gd name="T19" fmla="*/ 1065 h 1449"/>
                <a:gd name="T20" fmla="*/ 157 w 1454"/>
                <a:gd name="T21" fmla="*/ 1055 h 1449"/>
                <a:gd name="T22" fmla="*/ 157 w 1454"/>
                <a:gd name="T23" fmla="*/ 989 h 1449"/>
                <a:gd name="T24" fmla="*/ 125 w 1454"/>
                <a:gd name="T25" fmla="*/ 942 h 1449"/>
                <a:gd name="T26" fmla="*/ 95 w 1454"/>
                <a:gd name="T27" fmla="*/ 1333 h 1449"/>
                <a:gd name="T28" fmla="*/ 323 w 1454"/>
                <a:gd name="T29" fmla="*/ 1448 h 1449"/>
                <a:gd name="T30" fmla="*/ 426 w 1454"/>
                <a:gd name="T31" fmla="*/ 1421 h 1449"/>
                <a:gd name="T32" fmla="*/ 600 w 1454"/>
                <a:gd name="T33" fmla="*/ 1244 h 1449"/>
                <a:gd name="T34" fmla="*/ 908 w 1454"/>
                <a:gd name="T35" fmla="*/ 1145 h 1449"/>
                <a:gd name="T36" fmla="*/ 960 w 1454"/>
                <a:gd name="T37" fmla="*/ 1195 h 1449"/>
                <a:gd name="T38" fmla="*/ 1037 w 1454"/>
                <a:gd name="T39" fmla="*/ 1215 h 1449"/>
                <a:gd name="T40" fmla="*/ 1038 w 1454"/>
                <a:gd name="T41" fmla="*/ 1215 h 1449"/>
                <a:gd name="T42" fmla="*/ 1116 w 1454"/>
                <a:gd name="T43" fmla="*/ 1193 h 1449"/>
                <a:gd name="T44" fmla="*/ 1165 w 1454"/>
                <a:gd name="T45" fmla="*/ 1142 h 1449"/>
                <a:gd name="T46" fmla="*/ 1182 w 1454"/>
                <a:gd name="T47" fmla="*/ 1100 h 1449"/>
                <a:gd name="T48" fmla="*/ 1185 w 1454"/>
                <a:gd name="T49" fmla="*/ 1052 h 1449"/>
                <a:gd name="T50" fmla="*/ 1220 w 1454"/>
                <a:gd name="T51" fmla="*/ 1037 h 1449"/>
                <a:gd name="T52" fmla="*/ 1291 w 1454"/>
                <a:gd name="T53" fmla="*/ 942 h 1449"/>
                <a:gd name="T54" fmla="*/ 1295 w 1454"/>
                <a:gd name="T55" fmla="*/ 908 h 1449"/>
                <a:gd name="T56" fmla="*/ 1272 w 1454"/>
                <a:gd name="T57" fmla="*/ 830 h 1449"/>
                <a:gd name="T58" fmla="*/ 1221 w 1454"/>
                <a:gd name="T59" fmla="*/ 781 h 1449"/>
                <a:gd name="T60" fmla="*/ 1176 w 1454"/>
                <a:gd name="T61" fmla="*/ 764 h 1449"/>
                <a:gd name="T62" fmla="*/ 1057 w 1454"/>
                <a:gd name="T63" fmla="*/ 770 h 1449"/>
                <a:gd name="T64" fmla="*/ 1319 w 1454"/>
                <a:gd name="T65" fmla="*/ 131 h 1449"/>
                <a:gd name="T66" fmla="*/ 599 w 1454"/>
                <a:gd name="T67" fmla="*/ 598 h 1449"/>
                <a:gd name="T68" fmla="*/ 850 w 1454"/>
                <a:gd name="T69" fmla="*/ 824 h 1449"/>
                <a:gd name="T70" fmla="*/ 332 w 1454"/>
                <a:gd name="T71" fmla="*/ 855 h 1449"/>
                <a:gd name="T72" fmla="*/ 1076 w 1454"/>
                <a:gd name="T73" fmla="*/ 1075 h 1449"/>
                <a:gd name="T74" fmla="*/ 1059 w 1454"/>
                <a:gd name="T75" fmla="*/ 1098 h 1449"/>
                <a:gd name="T76" fmla="*/ 1058 w 1454"/>
                <a:gd name="T77" fmla="*/ 1099 h 1449"/>
                <a:gd name="T78" fmla="*/ 1014 w 1454"/>
                <a:gd name="T79" fmla="*/ 1099 h 1449"/>
                <a:gd name="T80" fmla="*/ 1000 w 1454"/>
                <a:gd name="T81" fmla="*/ 1085 h 1449"/>
                <a:gd name="T82" fmla="*/ 973 w 1454"/>
                <a:gd name="T83" fmla="*/ 978 h 1449"/>
                <a:gd name="T84" fmla="*/ 1059 w 1454"/>
                <a:gd name="T85" fmla="*/ 1032 h 1449"/>
                <a:gd name="T86" fmla="*/ 1069 w 1454"/>
                <a:gd name="T87" fmla="*/ 1043 h 1449"/>
                <a:gd name="T88" fmla="*/ 1070 w 1454"/>
                <a:gd name="T89" fmla="*/ 1045 h 1449"/>
                <a:gd name="T90" fmla="*/ 1075 w 1454"/>
                <a:gd name="T91" fmla="*/ 1075 h 1449"/>
                <a:gd name="T92" fmla="*/ 1154 w 1454"/>
                <a:gd name="T93" fmla="*/ 867 h 1449"/>
                <a:gd name="T94" fmla="*/ 1166 w 1454"/>
                <a:gd name="T95" fmla="*/ 872 h 1449"/>
                <a:gd name="T96" fmla="*/ 1181 w 1454"/>
                <a:gd name="T97" fmla="*/ 886 h 1449"/>
                <a:gd name="T98" fmla="*/ 1187 w 1454"/>
                <a:gd name="T99" fmla="*/ 906 h 1449"/>
                <a:gd name="T100" fmla="*/ 1185 w 1454"/>
                <a:gd name="T101" fmla="*/ 915 h 1449"/>
                <a:gd name="T102" fmla="*/ 1165 w 1454"/>
                <a:gd name="T103" fmla="*/ 941 h 1449"/>
                <a:gd name="T104" fmla="*/ 1134 w 1454"/>
                <a:gd name="T105" fmla="*/ 946 h 1449"/>
                <a:gd name="T106" fmla="*/ 1122 w 1454"/>
                <a:gd name="T107" fmla="*/ 941 h 1449"/>
                <a:gd name="T108" fmla="*/ 1042 w 1454"/>
                <a:gd name="T109" fmla="*/ 880 h 1449"/>
                <a:gd name="T110" fmla="*/ 1153 w 1454"/>
                <a:gd name="T111" fmla="*/ 868 h 1449"/>
                <a:gd name="T112" fmla="*/ 1309 w 1454"/>
                <a:gd name="T113" fmla="*/ 347 h 1449"/>
                <a:gd name="T114" fmla="*/ 946 w 1454"/>
                <a:gd name="T115" fmla="*/ 725 h 1449"/>
                <a:gd name="T116" fmla="*/ 852 w 1454"/>
                <a:gd name="T117" fmla="*/ 579 h 1449"/>
                <a:gd name="T118" fmla="*/ 783 w 1454"/>
                <a:gd name="T119" fmla="*/ 526 h 1449"/>
                <a:gd name="T120" fmla="*/ 1073 w 1454"/>
                <a:gd name="T121" fmla="*/ 144 h 1449"/>
                <a:gd name="T122" fmla="*/ 1309 w 1454"/>
                <a:gd name="T123" fmla="*/ 347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54" h="1449">
                  <a:moveTo>
                    <a:pt x="1319" y="131"/>
                  </a:moveTo>
                  <a:cubicBezTo>
                    <a:pt x="1188" y="0"/>
                    <a:pt x="1063" y="2"/>
                    <a:pt x="998" y="63"/>
                  </a:cubicBezTo>
                  <a:cubicBezTo>
                    <a:pt x="843" y="212"/>
                    <a:pt x="689" y="361"/>
                    <a:pt x="534" y="510"/>
                  </a:cubicBezTo>
                  <a:lnTo>
                    <a:pt x="534" y="510"/>
                  </a:lnTo>
                  <a:cubicBezTo>
                    <a:pt x="422" y="617"/>
                    <a:pt x="310" y="725"/>
                    <a:pt x="198" y="832"/>
                  </a:cubicBezTo>
                  <a:lnTo>
                    <a:pt x="198" y="832"/>
                  </a:lnTo>
                  <a:cubicBezTo>
                    <a:pt x="194" y="836"/>
                    <a:pt x="191" y="840"/>
                    <a:pt x="189" y="844"/>
                  </a:cubicBezTo>
                  <a:cubicBezTo>
                    <a:pt x="184" y="853"/>
                    <a:pt x="181" y="862"/>
                    <a:pt x="181" y="871"/>
                  </a:cubicBezTo>
                  <a:cubicBezTo>
                    <a:pt x="181" y="876"/>
                    <a:pt x="182" y="879"/>
                    <a:pt x="183" y="883"/>
                  </a:cubicBezTo>
                  <a:lnTo>
                    <a:pt x="183" y="883"/>
                  </a:lnTo>
                  <a:cubicBezTo>
                    <a:pt x="184" y="889"/>
                    <a:pt x="186" y="894"/>
                    <a:pt x="189" y="899"/>
                  </a:cubicBezTo>
                  <a:cubicBezTo>
                    <a:pt x="194" y="908"/>
                    <a:pt x="200" y="914"/>
                    <a:pt x="209" y="919"/>
                  </a:cubicBezTo>
                  <a:cubicBezTo>
                    <a:pt x="212" y="921"/>
                    <a:pt x="215" y="922"/>
                    <a:pt x="218" y="923"/>
                  </a:cubicBezTo>
                  <a:cubicBezTo>
                    <a:pt x="220" y="923"/>
                    <a:pt x="437" y="1002"/>
                    <a:pt x="500" y="1191"/>
                  </a:cubicBezTo>
                  <a:cubicBezTo>
                    <a:pt x="460" y="1234"/>
                    <a:pt x="420" y="1277"/>
                    <a:pt x="380" y="1320"/>
                  </a:cubicBezTo>
                  <a:cubicBezTo>
                    <a:pt x="310" y="1298"/>
                    <a:pt x="307" y="1389"/>
                    <a:pt x="172" y="1254"/>
                  </a:cubicBezTo>
                  <a:cubicBezTo>
                    <a:pt x="131" y="1214"/>
                    <a:pt x="113" y="1174"/>
                    <a:pt x="116" y="1137"/>
                  </a:cubicBezTo>
                  <a:lnTo>
                    <a:pt x="116" y="1137"/>
                  </a:lnTo>
                  <a:cubicBezTo>
                    <a:pt x="119" y="1119"/>
                    <a:pt x="124" y="1104"/>
                    <a:pt x="133" y="1088"/>
                  </a:cubicBezTo>
                  <a:cubicBezTo>
                    <a:pt x="138" y="1079"/>
                    <a:pt x="143" y="1072"/>
                    <a:pt x="150" y="1065"/>
                  </a:cubicBezTo>
                  <a:lnTo>
                    <a:pt x="150" y="1065"/>
                  </a:lnTo>
                  <a:cubicBezTo>
                    <a:pt x="153" y="1062"/>
                    <a:pt x="155" y="1059"/>
                    <a:pt x="157" y="1055"/>
                  </a:cubicBezTo>
                  <a:cubicBezTo>
                    <a:pt x="163" y="1045"/>
                    <a:pt x="166" y="1034"/>
                    <a:pt x="166" y="1022"/>
                  </a:cubicBezTo>
                  <a:cubicBezTo>
                    <a:pt x="166" y="1010"/>
                    <a:pt x="163" y="1000"/>
                    <a:pt x="157" y="989"/>
                  </a:cubicBezTo>
                  <a:cubicBezTo>
                    <a:pt x="156" y="988"/>
                    <a:pt x="156" y="987"/>
                    <a:pt x="155" y="986"/>
                  </a:cubicBezTo>
                  <a:cubicBezTo>
                    <a:pt x="145" y="972"/>
                    <a:pt x="135" y="957"/>
                    <a:pt x="125" y="942"/>
                  </a:cubicBezTo>
                  <a:cubicBezTo>
                    <a:pt x="121" y="945"/>
                    <a:pt x="18" y="1014"/>
                    <a:pt x="7" y="1127"/>
                  </a:cubicBezTo>
                  <a:cubicBezTo>
                    <a:pt x="0" y="1198"/>
                    <a:pt x="29" y="1268"/>
                    <a:pt x="95" y="1333"/>
                  </a:cubicBezTo>
                  <a:cubicBezTo>
                    <a:pt x="184" y="1422"/>
                    <a:pt x="262" y="1448"/>
                    <a:pt x="323" y="1448"/>
                  </a:cubicBezTo>
                  <a:lnTo>
                    <a:pt x="323" y="1448"/>
                  </a:lnTo>
                  <a:cubicBezTo>
                    <a:pt x="323" y="1448"/>
                    <a:pt x="323" y="1448"/>
                    <a:pt x="324" y="1448"/>
                  </a:cubicBezTo>
                  <a:cubicBezTo>
                    <a:pt x="361" y="1448"/>
                    <a:pt x="393" y="1440"/>
                    <a:pt x="426" y="1421"/>
                  </a:cubicBezTo>
                  <a:cubicBezTo>
                    <a:pt x="438" y="1414"/>
                    <a:pt x="448" y="1407"/>
                    <a:pt x="458" y="1397"/>
                  </a:cubicBezTo>
                  <a:cubicBezTo>
                    <a:pt x="505" y="1346"/>
                    <a:pt x="552" y="1295"/>
                    <a:pt x="600" y="1244"/>
                  </a:cubicBezTo>
                  <a:cubicBezTo>
                    <a:pt x="687" y="1154"/>
                    <a:pt x="773" y="1063"/>
                    <a:pt x="860" y="972"/>
                  </a:cubicBezTo>
                  <a:cubicBezTo>
                    <a:pt x="872" y="1040"/>
                    <a:pt x="888" y="1114"/>
                    <a:pt x="908" y="1145"/>
                  </a:cubicBezTo>
                  <a:lnTo>
                    <a:pt x="908" y="1145"/>
                  </a:lnTo>
                  <a:cubicBezTo>
                    <a:pt x="921" y="1166"/>
                    <a:pt x="938" y="1182"/>
                    <a:pt x="960" y="1195"/>
                  </a:cubicBezTo>
                  <a:cubicBezTo>
                    <a:pt x="984" y="1209"/>
                    <a:pt x="1008" y="1215"/>
                    <a:pt x="1037" y="1215"/>
                  </a:cubicBezTo>
                  <a:lnTo>
                    <a:pt x="1037" y="1215"/>
                  </a:lnTo>
                  <a:lnTo>
                    <a:pt x="1037" y="1215"/>
                  </a:lnTo>
                  <a:cubicBezTo>
                    <a:pt x="1038" y="1215"/>
                    <a:pt x="1038" y="1215"/>
                    <a:pt x="1038" y="1215"/>
                  </a:cubicBezTo>
                  <a:cubicBezTo>
                    <a:pt x="1066" y="1215"/>
                    <a:pt x="1089" y="1209"/>
                    <a:pt x="1113" y="1195"/>
                  </a:cubicBezTo>
                  <a:cubicBezTo>
                    <a:pt x="1114" y="1195"/>
                    <a:pt x="1115" y="1194"/>
                    <a:pt x="1116" y="1193"/>
                  </a:cubicBezTo>
                  <a:lnTo>
                    <a:pt x="1116" y="1193"/>
                  </a:lnTo>
                  <a:cubicBezTo>
                    <a:pt x="1137" y="1180"/>
                    <a:pt x="1153" y="1164"/>
                    <a:pt x="1165" y="1142"/>
                  </a:cubicBezTo>
                  <a:cubicBezTo>
                    <a:pt x="1173" y="1128"/>
                    <a:pt x="1178" y="1116"/>
                    <a:pt x="1182" y="1100"/>
                  </a:cubicBezTo>
                  <a:lnTo>
                    <a:pt x="1182" y="1100"/>
                  </a:lnTo>
                  <a:cubicBezTo>
                    <a:pt x="1184" y="1089"/>
                    <a:pt x="1185" y="1079"/>
                    <a:pt x="1185" y="1067"/>
                  </a:cubicBezTo>
                  <a:cubicBezTo>
                    <a:pt x="1185" y="1062"/>
                    <a:pt x="1185" y="1057"/>
                    <a:pt x="1185" y="1052"/>
                  </a:cubicBezTo>
                  <a:lnTo>
                    <a:pt x="1185" y="1052"/>
                  </a:lnTo>
                  <a:cubicBezTo>
                    <a:pt x="1197" y="1048"/>
                    <a:pt x="1208" y="1044"/>
                    <a:pt x="1220" y="1037"/>
                  </a:cubicBezTo>
                  <a:cubicBezTo>
                    <a:pt x="1244" y="1023"/>
                    <a:pt x="1261" y="1006"/>
                    <a:pt x="1275" y="982"/>
                  </a:cubicBezTo>
                  <a:cubicBezTo>
                    <a:pt x="1283" y="969"/>
                    <a:pt x="1287" y="957"/>
                    <a:pt x="1291" y="942"/>
                  </a:cubicBezTo>
                  <a:lnTo>
                    <a:pt x="1291" y="942"/>
                  </a:lnTo>
                  <a:cubicBezTo>
                    <a:pt x="1294" y="931"/>
                    <a:pt x="1295" y="920"/>
                    <a:pt x="1295" y="908"/>
                  </a:cubicBezTo>
                  <a:cubicBezTo>
                    <a:pt x="1295" y="882"/>
                    <a:pt x="1289" y="859"/>
                    <a:pt x="1275" y="835"/>
                  </a:cubicBezTo>
                  <a:cubicBezTo>
                    <a:pt x="1274" y="833"/>
                    <a:pt x="1273" y="832"/>
                    <a:pt x="1272" y="830"/>
                  </a:cubicBezTo>
                  <a:lnTo>
                    <a:pt x="1272" y="830"/>
                  </a:lnTo>
                  <a:cubicBezTo>
                    <a:pt x="1258" y="809"/>
                    <a:pt x="1242" y="794"/>
                    <a:pt x="1221" y="781"/>
                  </a:cubicBezTo>
                  <a:cubicBezTo>
                    <a:pt x="1206" y="773"/>
                    <a:pt x="1192" y="767"/>
                    <a:pt x="1176" y="764"/>
                  </a:cubicBezTo>
                  <a:lnTo>
                    <a:pt x="1176" y="764"/>
                  </a:lnTo>
                  <a:cubicBezTo>
                    <a:pt x="1162" y="763"/>
                    <a:pt x="1150" y="762"/>
                    <a:pt x="1136" y="762"/>
                  </a:cubicBezTo>
                  <a:cubicBezTo>
                    <a:pt x="1108" y="762"/>
                    <a:pt x="1084" y="764"/>
                    <a:pt x="1057" y="770"/>
                  </a:cubicBezTo>
                  <a:cubicBezTo>
                    <a:pt x="1168" y="655"/>
                    <a:pt x="1278" y="540"/>
                    <a:pt x="1389" y="425"/>
                  </a:cubicBezTo>
                  <a:cubicBezTo>
                    <a:pt x="1453" y="353"/>
                    <a:pt x="1425" y="236"/>
                    <a:pt x="1319" y="131"/>
                  </a:cubicBezTo>
                  <a:close/>
                  <a:moveTo>
                    <a:pt x="332" y="855"/>
                  </a:moveTo>
                  <a:cubicBezTo>
                    <a:pt x="421" y="769"/>
                    <a:pt x="510" y="684"/>
                    <a:pt x="599" y="598"/>
                  </a:cubicBezTo>
                  <a:cubicBezTo>
                    <a:pt x="657" y="584"/>
                    <a:pt x="721" y="605"/>
                    <a:pt x="776" y="658"/>
                  </a:cubicBezTo>
                  <a:cubicBezTo>
                    <a:pt x="831" y="710"/>
                    <a:pt x="857" y="772"/>
                    <a:pt x="850" y="824"/>
                  </a:cubicBezTo>
                  <a:cubicBezTo>
                    <a:pt x="761" y="918"/>
                    <a:pt x="672" y="1011"/>
                    <a:pt x="583" y="1104"/>
                  </a:cubicBezTo>
                  <a:cubicBezTo>
                    <a:pt x="521" y="975"/>
                    <a:pt x="407" y="897"/>
                    <a:pt x="332" y="855"/>
                  </a:cubicBezTo>
                  <a:close/>
                  <a:moveTo>
                    <a:pt x="1076" y="1075"/>
                  </a:moveTo>
                  <a:lnTo>
                    <a:pt x="1076" y="1075"/>
                  </a:lnTo>
                  <a:cubicBezTo>
                    <a:pt x="1075" y="1079"/>
                    <a:pt x="1074" y="1082"/>
                    <a:pt x="1072" y="1085"/>
                  </a:cubicBezTo>
                  <a:cubicBezTo>
                    <a:pt x="1069" y="1091"/>
                    <a:pt x="1065" y="1095"/>
                    <a:pt x="1059" y="1098"/>
                  </a:cubicBezTo>
                  <a:lnTo>
                    <a:pt x="1059" y="1098"/>
                  </a:lnTo>
                  <a:cubicBezTo>
                    <a:pt x="1059" y="1099"/>
                    <a:pt x="1059" y="1099"/>
                    <a:pt x="1058" y="1099"/>
                  </a:cubicBezTo>
                  <a:cubicBezTo>
                    <a:pt x="1051" y="1103"/>
                    <a:pt x="1044" y="1105"/>
                    <a:pt x="1036" y="1105"/>
                  </a:cubicBezTo>
                  <a:cubicBezTo>
                    <a:pt x="1028" y="1105"/>
                    <a:pt x="1021" y="1103"/>
                    <a:pt x="1014" y="1099"/>
                  </a:cubicBezTo>
                  <a:cubicBezTo>
                    <a:pt x="1008" y="1095"/>
                    <a:pt x="1004" y="1091"/>
                    <a:pt x="1000" y="1085"/>
                  </a:cubicBezTo>
                  <a:lnTo>
                    <a:pt x="1000" y="1085"/>
                  </a:lnTo>
                  <a:cubicBezTo>
                    <a:pt x="986" y="1048"/>
                    <a:pt x="978" y="1016"/>
                    <a:pt x="973" y="978"/>
                  </a:cubicBezTo>
                  <a:lnTo>
                    <a:pt x="973" y="978"/>
                  </a:lnTo>
                  <a:cubicBezTo>
                    <a:pt x="998" y="996"/>
                    <a:pt x="1020" y="1010"/>
                    <a:pt x="1047" y="1025"/>
                  </a:cubicBezTo>
                  <a:cubicBezTo>
                    <a:pt x="1051" y="1028"/>
                    <a:pt x="1054" y="1030"/>
                    <a:pt x="1059" y="1032"/>
                  </a:cubicBezTo>
                  <a:lnTo>
                    <a:pt x="1059" y="1032"/>
                  </a:lnTo>
                  <a:cubicBezTo>
                    <a:pt x="1063" y="1036"/>
                    <a:pt x="1066" y="1039"/>
                    <a:pt x="1069" y="1043"/>
                  </a:cubicBezTo>
                  <a:lnTo>
                    <a:pt x="1069" y="1043"/>
                  </a:lnTo>
                  <a:cubicBezTo>
                    <a:pt x="1070" y="1044"/>
                    <a:pt x="1070" y="1045"/>
                    <a:pt x="1070" y="1045"/>
                  </a:cubicBezTo>
                  <a:cubicBezTo>
                    <a:pt x="1074" y="1052"/>
                    <a:pt x="1076" y="1059"/>
                    <a:pt x="1076" y="1066"/>
                  </a:cubicBezTo>
                  <a:cubicBezTo>
                    <a:pt x="1076" y="1069"/>
                    <a:pt x="1076" y="1072"/>
                    <a:pt x="1075" y="1075"/>
                  </a:cubicBezTo>
                  <a:cubicBezTo>
                    <a:pt x="1076" y="1075"/>
                    <a:pt x="1076" y="1075"/>
                    <a:pt x="1076" y="1075"/>
                  </a:cubicBezTo>
                  <a:close/>
                  <a:moveTo>
                    <a:pt x="1154" y="867"/>
                  </a:moveTo>
                  <a:lnTo>
                    <a:pt x="1154" y="867"/>
                  </a:lnTo>
                  <a:cubicBezTo>
                    <a:pt x="1158" y="869"/>
                    <a:pt x="1162" y="870"/>
                    <a:pt x="1166" y="872"/>
                  </a:cubicBezTo>
                  <a:cubicBezTo>
                    <a:pt x="1172" y="876"/>
                    <a:pt x="1177" y="880"/>
                    <a:pt x="1181" y="886"/>
                  </a:cubicBezTo>
                  <a:lnTo>
                    <a:pt x="1181" y="886"/>
                  </a:lnTo>
                  <a:cubicBezTo>
                    <a:pt x="1181" y="887"/>
                    <a:pt x="1181" y="887"/>
                    <a:pt x="1181" y="887"/>
                  </a:cubicBezTo>
                  <a:cubicBezTo>
                    <a:pt x="1185" y="893"/>
                    <a:pt x="1187" y="899"/>
                    <a:pt x="1187" y="906"/>
                  </a:cubicBezTo>
                  <a:cubicBezTo>
                    <a:pt x="1187" y="909"/>
                    <a:pt x="1186" y="912"/>
                    <a:pt x="1185" y="915"/>
                  </a:cubicBezTo>
                  <a:lnTo>
                    <a:pt x="1185" y="915"/>
                  </a:lnTo>
                  <a:cubicBezTo>
                    <a:pt x="1184" y="919"/>
                    <a:pt x="1183" y="922"/>
                    <a:pt x="1181" y="925"/>
                  </a:cubicBezTo>
                  <a:cubicBezTo>
                    <a:pt x="1177" y="932"/>
                    <a:pt x="1172" y="937"/>
                    <a:pt x="1165" y="941"/>
                  </a:cubicBezTo>
                  <a:cubicBezTo>
                    <a:pt x="1158" y="945"/>
                    <a:pt x="1151" y="947"/>
                    <a:pt x="1143" y="947"/>
                  </a:cubicBezTo>
                  <a:cubicBezTo>
                    <a:pt x="1140" y="947"/>
                    <a:pt x="1137" y="947"/>
                    <a:pt x="1134" y="946"/>
                  </a:cubicBezTo>
                  <a:lnTo>
                    <a:pt x="1134" y="946"/>
                  </a:lnTo>
                  <a:cubicBezTo>
                    <a:pt x="1130" y="945"/>
                    <a:pt x="1126" y="943"/>
                    <a:pt x="1122" y="941"/>
                  </a:cubicBezTo>
                  <a:cubicBezTo>
                    <a:pt x="1100" y="921"/>
                    <a:pt x="1071" y="900"/>
                    <a:pt x="1042" y="880"/>
                  </a:cubicBezTo>
                  <a:lnTo>
                    <a:pt x="1042" y="880"/>
                  </a:lnTo>
                  <a:cubicBezTo>
                    <a:pt x="1080" y="872"/>
                    <a:pt x="1112" y="868"/>
                    <a:pt x="1151" y="868"/>
                  </a:cubicBezTo>
                  <a:cubicBezTo>
                    <a:pt x="1152" y="868"/>
                    <a:pt x="1152" y="868"/>
                    <a:pt x="1153" y="868"/>
                  </a:cubicBezTo>
                  <a:cubicBezTo>
                    <a:pt x="1154" y="868"/>
                    <a:pt x="1154" y="868"/>
                    <a:pt x="1154" y="867"/>
                  </a:cubicBezTo>
                  <a:close/>
                  <a:moveTo>
                    <a:pt x="1309" y="347"/>
                  </a:moveTo>
                  <a:cubicBezTo>
                    <a:pt x="1188" y="473"/>
                    <a:pt x="1067" y="599"/>
                    <a:pt x="946" y="725"/>
                  </a:cubicBezTo>
                  <a:lnTo>
                    <a:pt x="946" y="725"/>
                  </a:lnTo>
                  <a:cubicBezTo>
                    <a:pt x="938" y="702"/>
                    <a:pt x="930" y="683"/>
                    <a:pt x="917" y="661"/>
                  </a:cubicBezTo>
                  <a:cubicBezTo>
                    <a:pt x="899" y="629"/>
                    <a:pt x="879" y="604"/>
                    <a:pt x="852" y="579"/>
                  </a:cubicBezTo>
                  <a:lnTo>
                    <a:pt x="852" y="579"/>
                  </a:lnTo>
                  <a:cubicBezTo>
                    <a:pt x="830" y="558"/>
                    <a:pt x="810" y="541"/>
                    <a:pt x="783" y="526"/>
                  </a:cubicBezTo>
                  <a:cubicBezTo>
                    <a:pt x="759" y="511"/>
                    <a:pt x="735" y="502"/>
                    <a:pt x="708" y="494"/>
                  </a:cubicBezTo>
                  <a:cubicBezTo>
                    <a:pt x="829" y="377"/>
                    <a:pt x="951" y="260"/>
                    <a:pt x="1073" y="144"/>
                  </a:cubicBezTo>
                  <a:cubicBezTo>
                    <a:pt x="1102" y="117"/>
                    <a:pt x="1178" y="146"/>
                    <a:pt x="1242" y="209"/>
                  </a:cubicBezTo>
                  <a:cubicBezTo>
                    <a:pt x="1306" y="272"/>
                    <a:pt x="1323" y="332"/>
                    <a:pt x="1309" y="347"/>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35" name="Group 81">
            <a:extLst>
              <a:ext uri="{FF2B5EF4-FFF2-40B4-BE49-F238E27FC236}">
                <a16:creationId xmlns:a16="http://schemas.microsoft.com/office/drawing/2014/main" id="{BE584354-CDC9-435B-BC76-A13D1FB2A2ED}"/>
              </a:ext>
            </a:extLst>
          </p:cNvPr>
          <p:cNvGrpSpPr>
            <a:grpSpLocks/>
          </p:cNvGrpSpPr>
          <p:nvPr/>
        </p:nvGrpSpPr>
        <p:grpSpPr bwMode="auto">
          <a:xfrm>
            <a:off x="734153" y="4624307"/>
            <a:ext cx="463680" cy="463680"/>
            <a:chOff x="1216" y="786"/>
            <a:chExt cx="322" cy="322"/>
          </a:xfrm>
          <a:solidFill>
            <a:schemeClr val="accent6"/>
          </a:solidFill>
        </p:grpSpPr>
        <p:sp>
          <p:nvSpPr>
            <p:cNvPr id="36" name="Freeform 82">
              <a:extLst>
                <a:ext uri="{FF2B5EF4-FFF2-40B4-BE49-F238E27FC236}">
                  <a16:creationId xmlns:a16="http://schemas.microsoft.com/office/drawing/2014/main" id="{525682F2-CDBD-48DB-82AF-4876DB34D675}"/>
                </a:ext>
              </a:extLst>
            </p:cNvPr>
            <p:cNvSpPr>
              <a:spLocks noChangeArrowheads="1"/>
            </p:cNvSpPr>
            <p:nvPr/>
          </p:nvSpPr>
          <p:spPr bwMode="auto">
            <a:xfrm>
              <a:off x="1216" y="786"/>
              <a:ext cx="322" cy="322"/>
            </a:xfrm>
            <a:custGeom>
              <a:avLst/>
              <a:gdLst>
                <a:gd name="T0" fmla="*/ 274 w 1426"/>
                <a:gd name="T1" fmla="*/ 1425 h 1426"/>
                <a:gd name="T2" fmla="*/ 247 w 1426"/>
                <a:gd name="T3" fmla="*/ 1418 h 1426"/>
                <a:gd name="T4" fmla="*/ 219 w 1426"/>
                <a:gd name="T5" fmla="*/ 1370 h 1426"/>
                <a:gd name="T6" fmla="*/ 694 w 1426"/>
                <a:gd name="T7" fmla="*/ 746 h 1426"/>
                <a:gd name="T8" fmla="*/ 713 w 1426"/>
                <a:gd name="T9" fmla="*/ 746 h 1426"/>
                <a:gd name="T10" fmla="*/ 1139 w 1426"/>
                <a:gd name="T11" fmla="*/ 993 h 1426"/>
                <a:gd name="T12" fmla="*/ 1206 w 1426"/>
                <a:gd name="T13" fmla="*/ 1370 h 1426"/>
                <a:gd name="T14" fmla="*/ 1162 w 1426"/>
                <a:gd name="T15" fmla="*/ 1370 h 1426"/>
                <a:gd name="T16" fmla="*/ 1105 w 1426"/>
                <a:gd name="T17" fmla="*/ 1337 h 1426"/>
                <a:gd name="T18" fmla="*/ 1096 w 1426"/>
                <a:gd name="T19" fmla="*/ 1249 h 1426"/>
                <a:gd name="T20" fmla="*/ 706 w 1426"/>
                <a:gd name="T21" fmla="*/ 854 h 1426"/>
                <a:gd name="T22" fmla="*/ 381 w 1426"/>
                <a:gd name="T23" fmla="*/ 1046 h 1426"/>
                <a:gd name="T24" fmla="*/ 329 w 1426"/>
                <a:gd name="T25" fmla="*/ 1239 h 1426"/>
                <a:gd name="T26" fmla="*/ 719 w 1426"/>
                <a:gd name="T27" fmla="*/ 1315 h 1426"/>
                <a:gd name="T28" fmla="*/ 752 w 1426"/>
                <a:gd name="T29" fmla="*/ 1324 h 1426"/>
                <a:gd name="T30" fmla="*/ 785 w 1426"/>
                <a:gd name="T31" fmla="*/ 1381 h 1426"/>
                <a:gd name="T32" fmla="*/ 785 w 1426"/>
                <a:gd name="T33" fmla="*/ 1425 h 1426"/>
                <a:gd name="T34" fmla="*/ 1030 w 1426"/>
                <a:gd name="T35" fmla="*/ 318 h 1426"/>
                <a:gd name="T36" fmla="*/ 988 w 1426"/>
                <a:gd name="T37" fmla="*/ 159 h 1426"/>
                <a:gd name="T38" fmla="*/ 713 w 1426"/>
                <a:gd name="T39" fmla="*/ 0 h 1426"/>
                <a:gd name="T40" fmla="*/ 437 w 1426"/>
                <a:gd name="T41" fmla="*/ 159 h 1426"/>
                <a:gd name="T42" fmla="*/ 437 w 1426"/>
                <a:gd name="T43" fmla="*/ 477 h 1426"/>
                <a:gd name="T44" fmla="*/ 713 w 1426"/>
                <a:gd name="T45" fmla="*/ 636 h 1426"/>
                <a:gd name="T46" fmla="*/ 871 w 1426"/>
                <a:gd name="T47" fmla="*/ 594 h 1426"/>
                <a:gd name="T48" fmla="*/ 1030 w 1426"/>
                <a:gd name="T49" fmla="*/ 318 h 1426"/>
                <a:gd name="T50" fmla="*/ 920 w 1426"/>
                <a:gd name="T51" fmla="*/ 318 h 1426"/>
                <a:gd name="T52" fmla="*/ 816 w 1426"/>
                <a:gd name="T53" fmla="*/ 499 h 1426"/>
                <a:gd name="T54" fmla="*/ 609 w 1426"/>
                <a:gd name="T55" fmla="*/ 499 h 1426"/>
                <a:gd name="T56" fmla="*/ 505 w 1426"/>
                <a:gd name="T57" fmla="*/ 318 h 1426"/>
                <a:gd name="T58" fmla="*/ 609 w 1426"/>
                <a:gd name="T59" fmla="*/ 138 h 1426"/>
                <a:gd name="T60" fmla="*/ 713 w 1426"/>
                <a:gd name="T61" fmla="*/ 110 h 1426"/>
                <a:gd name="T62" fmla="*/ 892 w 1426"/>
                <a:gd name="T63" fmla="*/ 214 h 1426"/>
                <a:gd name="T64" fmla="*/ 1425 w 1426"/>
                <a:gd name="T65" fmla="*/ 669 h 1426"/>
                <a:gd name="T66" fmla="*/ 1425 w 1426"/>
                <a:gd name="T67" fmla="*/ 669 h 1426"/>
                <a:gd name="T68" fmla="*/ 1310 w 1426"/>
                <a:gd name="T69" fmla="*/ 470 h 1426"/>
                <a:gd name="T70" fmla="*/ 1079 w 1426"/>
                <a:gd name="T71" fmla="*/ 470 h 1426"/>
                <a:gd name="T72" fmla="*/ 964 w 1426"/>
                <a:gd name="T73" fmla="*/ 669 h 1426"/>
                <a:gd name="T74" fmla="*/ 1079 w 1426"/>
                <a:gd name="T75" fmla="*/ 868 h 1426"/>
                <a:gd name="T76" fmla="*/ 1195 w 1426"/>
                <a:gd name="T77" fmla="*/ 898 h 1426"/>
                <a:gd name="T78" fmla="*/ 1394 w 1426"/>
                <a:gd name="T79" fmla="*/ 783 h 1426"/>
                <a:gd name="T80" fmla="*/ 1315 w 1426"/>
                <a:gd name="T81" fmla="*/ 669 h 1426"/>
                <a:gd name="T82" fmla="*/ 1299 w 1426"/>
                <a:gd name="T83" fmla="*/ 728 h 1426"/>
                <a:gd name="T84" fmla="*/ 1195 w 1426"/>
                <a:gd name="T85" fmla="*/ 789 h 1426"/>
                <a:gd name="T86" fmla="*/ 1090 w 1426"/>
                <a:gd name="T87" fmla="*/ 728 h 1426"/>
                <a:gd name="T88" fmla="*/ 1090 w 1426"/>
                <a:gd name="T89" fmla="*/ 609 h 1426"/>
                <a:gd name="T90" fmla="*/ 1195 w 1426"/>
                <a:gd name="T91" fmla="*/ 548 h 1426"/>
                <a:gd name="T92" fmla="*/ 1255 w 1426"/>
                <a:gd name="T93" fmla="*/ 565 h 1426"/>
                <a:gd name="T94" fmla="*/ 1315 w 1426"/>
                <a:gd name="T95" fmla="*/ 669 h 1426"/>
                <a:gd name="T96" fmla="*/ 461 w 1426"/>
                <a:gd name="T97" fmla="*/ 669 h 1426"/>
                <a:gd name="T98" fmla="*/ 430 w 1426"/>
                <a:gd name="T99" fmla="*/ 554 h 1426"/>
                <a:gd name="T100" fmla="*/ 230 w 1426"/>
                <a:gd name="T101" fmla="*/ 439 h 1426"/>
                <a:gd name="T102" fmla="*/ 31 w 1426"/>
                <a:gd name="T103" fmla="*/ 554 h 1426"/>
                <a:gd name="T104" fmla="*/ 31 w 1426"/>
                <a:gd name="T105" fmla="*/ 783 h 1426"/>
                <a:gd name="T106" fmla="*/ 230 w 1426"/>
                <a:gd name="T107" fmla="*/ 898 h 1426"/>
                <a:gd name="T108" fmla="*/ 345 w 1426"/>
                <a:gd name="T109" fmla="*/ 868 h 1426"/>
                <a:gd name="T110" fmla="*/ 461 w 1426"/>
                <a:gd name="T111" fmla="*/ 669 h 1426"/>
                <a:gd name="T112" fmla="*/ 351 w 1426"/>
                <a:gd name="T113" fmla="*/ 669 h 1426"/>
                <a:gd name="T114" fmla="*/ 291 w 1426"/>
                <a:gd name="T115" fmla="*/ 773 h 1426"/>
                <a:gd name="T116" fmla="*/ 170 w 1426"/>
                <a:gd name="T117" fmla="*/ 773 h 1426"/>
                <a:gd name="T118" fmla="*/ 110 w 1426"/>
                <a:gd name="T119" fmla="*/ 669 h 1426"/>
                <a:gd name="T120" fmla="*/ 170 w 1426"/>
                <a:gd name="T121" fmla="*/ 565 h 1426"/>
                <a:gd name="T122" fmla="*/ 230 w 1426"/>
                <a:gd name="T123" fmla="*/ 548 h 1426"/>
                <a:gd name="T124" fmla="*/ 335 w 1426"/>
                <a:gd name="T125" fmla="*/ 609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6" h="1426">
                  <a:moveTo>
                    <a:pt x="785" y="1425"/>
                  </a:moveTo>
                  <a:cubicBezTo>
                    <a:pt x="615" y="1425"/>
                    <a:pt x="444" y="1425"/>
                    <a:pt x="274" y="1425"/>
                  </a:cubicBezTo>
                  <a:lnTo>
                    <a:pt x="274" y="1425"/>
                  </a:lnTo>
                  <a:cubicBezTo>
                    <a:pt x="264" y="1425"/>
                    <a:pt x="256" y="1423"/>
                    <a:pt x="247" y="1418"/>
                  </a:cubicBezTo>
                  <a:cubicBezTo>
                    <a:pt x="238" y="1413"/>
                    <a:pt x="232" y="1407"/>
                    <a:pt x="227" y="1398"/>
                  </a:cubicBezTo>
                  <a:cubicBezTo>
                    <a:pt x="222" y="1390"/>
                    <a:pt x="219" y="1380"/>
                    <a:pt x="219" y="1370"/>
                  </a:cubicBezTo>
                  <a:cubicBezTo>
                    <a:pt x="219" y="1330"/>
                    <a:pt x="219" y="1291"/>
                    <a:pt x="219" y="1251"/>
                  </a:cubicBezTo>
                  <a:cubicBezTo>
                    <a:pt x="219" y="983"/>
                    <a:pt x="427" y="755"/>
                    <a:pt x="694" y="746"/>
                  </a:cubicBezTo>
                  <a:lnTo>
                    <a:pt x="694" y="746"/>
                  </a:lnTo>
                  <a:cubicBezTo>
                    <a:pt x="700" y="746"/>
                    <a:pt x="706" y="746"/>
                    <a:pt x="713" y="746"/>
                  </a:cubicBezTo>
                  <a:cubicBezTo>
                    <a:pt x="803" y="746"/>
                    <a:pt x="881" y="767"/>
                    <a:pt x="959" y="812"/>
                  </a:cubicBezTo>
                  <a:cubicBezTo>
                    <a:pt x="1038" y="858"/>
                    <a:pt x="1094" y="915"/>
                    <a:pt x="1139" y="993"/>
                  </a:cubicBezTo>
                  <a:cubicBezTo>
                    <a:pt x="1185" y="1072"/>
                    <a:pt x="1205" y="1148"/>
                    <a:pt x="1206" y="1239"/>
                  </a:cubicBezTo>
                  <a:cubicBezTo>
                    <a:pt x="1206" y="1283"/>
                    <a:pt x="1206" y="1326"/>
                    <a:pt x="1206" y="1370"/>
                  </a:cubicBezTo>
                  <a:cubicBezTo>
                    <a:pt x="1192" y="1370"/>
                    <a:pt x="1177" y="1370"/>
                    <a:pt x="1162" y="1370"/>
                  </a:cubicBezTo>
                  <a:lnTo>
                    <a:pt x="1162" y="1370"/>
                  </a:lnTo>
                  <a:cubicBezTo>
                    <a:pt x="1150" y="1370"/>
                    <a:pt x="1140" y="1367"/>
                    <a:pt x="1129" y="1361"/>
                  </a:cubicBezTo>
                  <a:cubicBezTo>
                    <a:pt x="1119" y="1355"/>
                    <a:pt x="1111" y="1348"/>
                    <a:pt x="1105" y="1337"/>
                  </a:cubicBezTo>
                  <a:cubicBezTo>
                    <a:pt x="1099" y="1327"/>
                    <a:pt x="1096" y="1316"/>
                    <a:pt x="1096" y="1304"/>
                  </a:cubicBezTo>
                  <a:cubicBezTo>
                    <a:pt x="1096" y="1286"/>
                    <a:pt x="1096" y="1267"/>
                    <a:pt x="1096" y="1249"/>
                  </a:cubicBezTo>
                  <a:cubicBezTo>
                    <a:pt x="1096" y="1034"/>
                    <a:pt x="920" y="851"/>
                    <a:pt x="706" y="854"/>
                  </a:cubicBezTo>
                  <a:lnTo>
                    <a:pt x="706" y="854"/>
                  </a:lnTo>
                  <a:cubicBezTo>
                    <a:pt x="638" y="855"/>
                    <a:pt x="579" y="871"/>
                    <a:pt x="521" y="905"/>
                  </a:cubicBezTo>
                  <a:cubicBezTo>
                    <a:pt x="459" y="941"/>
                    <a:pt x="416" y="985"/>
                    <a:pt x="381" y="1046"/>
                  </a:cubicBezTo>
                  <a:cubicBezTo>
                    <a:pt x="345" y="1107"/>
                    <a:pt x="329" y="1167"/>
                    <a:pt x="329" y="1238"/>
                  </a:cubicBezTo>
                  <a:cubicBezTo>
                    <a:pt x="329" y="1238"/>
                    <a:pt x="329" y="1238"/>
                    <a:pt x="329" y="1239"/>
                  </a:cubicBezTo>
                  <a:cubicBezTo>
                    <a:pt x="329" y="1264"/>
                    <a:pt x="329" y="1290"/>
                    <a:pt x="329" y="1315"/>
                  </a:cubicBezTo>
                  <a:cubicBezTo>
                    <a:pt x="459" y="1315"/>
                    <a:pt x="589" y="1315"/>
                    <a:pt x="719" y="1315"/>
                  </a:cubicBezTo>
                  <a:lnTo>
                    <a:pt x="719" y="1315"/>
                  </a:lnTo>
                  <a:cubicBezTo>
                    <a:pt x="731" y="1315"/>
                    <a:pt x="742" y="1318"/>
                    <a:pt x="752" y="1324"/>
                  </a:cubicBezTo>
                  <a:cubicBezTo>
                    <a:pt x="763" y="1330"/>
                    <a:pt x="770" y="1338"/>
                    <a:pt x="776" y="1348"/>
                  </a:cubicBezTo>
                  <a:cubicBezTo>
                    <a:pt x="782" y="1359"/>
                    <a:pt x="785" y="1369"/>
                    <a:pt x="785" y="1381"/>
                  </a:cubicBezTo>
                  <a:lnTo>
                    <a:pt x="785" y="1381"/>
                  </a:lnTo>
                  <a:cubicBezTo>
                    <a:pt x="785" y="1396"/>
                    <a:pt x="785" y="1410"/>
                    <a:pt x="785" y="1425"/>
                  </a:cubicBezTo>
                  <a:close/>
                  <a:moveTo>
                    <a:pt x="1030" y="318"/>
                  </a:moveTo>
                  <a:lnTo>
                    <a:pt x="1030" y="318"/>
                  </a:lnTo>
                  <a:lnTo>
                    <a:pt x="1030" y="318"/>
                  </a:lnTo>
                  <a:cubicBezTo>
                    <a:pt x="1030" y="260"/>
                    <a:pt x="1018" y="210"/>
                    <a:pt x="988" y="159"/>
                  </a:cubicBezTo>
                  <a:cubicBezTo>
                    <a:pt x="959" y="108"/>
                    <a:pt x="922" y="72"/>
                    <a:pt x="871" y="43"/>
                  </a:cubicBezTo>
                  <a:cubicBezTo>
                    <a:pt x="820" y="13"/>
                    <a:pt x="771" y="0"/>
                    <a:pt x="713" y="0"/>
                  </a:cubicBezTo>
                  <a:cubicBezTo>
                    <a:pt x="654" y="0"/>
                    <a:pt x="605" y="13"/>
                    <a:pt x="554" y="43"/>
                  </a:cubicBezTo>
                  <a:cubicBezTo>
                    <a:pt x="503" y="72"/>
                    <a:pt x="466" y="108"/>
                    <a:pt x="437" y="159"/>
                  </a:cubicBezTo>
                  <a:cubicBezTo>
                    <a:pt x="407" y="210"/>
                    <a:pt x="395" y="259"/>
                    <a:pt x="395" y="318"/>
                  </a:cubicBezTo>
                  <a:cubicBezTo>
                    <a:pt x="395" y="376"/>
                    <a:pt x="407" y="426"/>
                    <a:pt x="437" y="477"/>
                  </a:cubicBezTo>
                  <a:cubicBezTo>
                    <a:pt x="466" y="528"/>
                    <a:pt x="503" y="564"/>
                    <a:pt x="554" y="594"/>
                  </a:cubicBezTo>
                  <a:cubicBezTo>
                    <a:pt x="605" y="623"/>
                    <a:pt x="654" y="636"/>
                    <a:pt x="713" y="636"/>
                  </a:cubicBezTo>
                  <a:lnTo>
                    <a:pt x="713" y="636"/>
                  </a:lnTo>
                  <a:cubicBezTo>
                    <a:pt x="771" y="636"/>
                    <a:pt x="821" y="623"/>
                    <a:pt x="871" y="594"/>
                  </a:cubicBezTo>
                  <a:cubicBezTo>
                    <a:pt x="923" y="564"/>
                    <a:pt x="958" y="527"/>
                    <a:pt x="987" y="477"/>
                  </a:cubicBezTo>
                  <a:cubicBezTo>
                    <a:pt x="1017" y="425"/>
                    <a:pt x="1030" y="377"/>
                    <a:pt x="1030" y="318"/>
                  </a:cubicBezTo>
                  <a:close/>
                  <a:moveTo>
                    <a:pt x="920" y="318"/>
                  </a:moveTo>
                  <a:lnTo>
                    <a:pt x="920" y="318"/>
                  </a:lnTo>
                  <a:cubicBezTo>
                    <a:pt x="920" y="356"/>
                    <a:pt x="913" y="388"/>
                    <a:pt x="893" y="422"/>
                  </a:cubicBezTo>
                  <a:cubicBezTo>
                    <a:pt x="874" y="455"/>
                    <a:pt x="849" y="479"/>
                    <a:pt x="816" y="499"/>
                  </a:cubicBezTo>
                  <a:cubicBezTo>
                    <a:pt x="783" y="518"/>
                    <a:pt x="750" y="527"/>
                    <a:pt x="713" y="527"/>
                  </a:cubicBezTo>
                  <a:cubicBezTo>
                    <a:pt x="675" y="527"/>
                    <a:pt x="642" y="518"/>
                    <a:pt x="609" y="499"/>
                  </a:cubicBezTo>
                  <a:cubicBezTo>
                    <a:pt x="576" y="479"/>
                    <a:pt x="551" y="455"/>
                    <a:pt x="532" y="422"/>
                  </a:cubicBezTo>
                  <a:cubicBezTo>
                    <a:pt x="512" y="388"/>
                    <a:pt x="505" y="356"/>
                    <a:pt x="505" y="318"/>
                  </a:cubicBezTo>
                  <a:cubicBezTo>
                    <a:pt x="505" y="280"/>
                    <a:pt x="512" y="247"/>
                    <a:pt x="532" y="214"/>
                  </a:cubicBezTo>
                  <a:cubicBezTo>
                    <a:pt x="551" y="181"/>
                    <a:pt x="576" y="157"/>
                    <a:pt x="609" y="138"/>
                  </a:cubicBezTo>
                  <a:cubicBezTo>
                    <a:pt x="642" y="118"/>
                    <a:pt x="675" y="110"/>
                    <a:pt x="713" y="110"/>
                  </a:cubicBezTo>
                  <a:lnTo>
                    <a:pt x="713" y="110"/>
                  </a:lnTo>
                  <a:cubicBezTo>
                    <a:pt x="750" y="110"/>
                    <a:pt x="783" y="118"/>
                    <a:pt x="816" y="138"/>
                  </a:cubicBezTo>
                  <a:cubicBezTo>
                    <a:pt x="849" y="157"/>
                    <a:pt x="873" y="181"/>
                    <a:pt x="892" y="214"/>
                  </a:cubicBezTo>
                  <a:cubicBezTo>
                    <a:pt x="912" y="247"/>
                    <a:pt x="920" y="280"/>
                    <a:pt x="920" y="318"/>
                  </a:cubicBezTo>
                  <a:close/>
                  <a:moveTo>
                    <a:pt x="1425" y="669"/>
                  </a:moveTo>
                  <a:lnTo>
                    <a:pt x="1425" y="669"/>
                  </a:lnTo>
                  <a:lnTo>
                    <a:pt x="1425" y="669"/>
                  </a:lnTo>
                  <a:cubicBezTo>
                    <a:pt x="1425" y="627"/>
                    <a:pt x="1415" y="591"/>
                    <a:pt x="1394" y="554"/>
                  </a:cubicBezTo>
                  <a:cubicBezTo>
                    <a:pt x="1373" y="517"/>
                    <a:pt x="1347" y="491"/>
                    <a:pt x="1310" y="470"/>
                  </a:cubicBezTo>
                  <a:cubicBezTo>
                    <a:pt x="1273" y="448"/>
                    <a:pt x="1238" y="439"/>
                    <a:pt x="1195" y="439"/>
                  </a:cubicBezTo>
                  <a:cubicBezTo>
                    <a:pt x="1153" y="439"/>
                    <a:pt x="1116" y="448"/>
                    <a:pt x="1079" y="470"/>
                  </a:cubicBezTo>
                  <a:cubicBezTo>
                    <a:pt x="1043" y="491"/>
                    <a:pt x="1016" y="517"/>
                    <a:pt x="995" y="554"/>
                  </a:cubicBezTo>
                  <a:cubicBezTo>
                    <a:pt x="974" y="591"/>
                    <a:pt x="964" y="626"/>
                    <a:pt x="964" y="669"/>
                  </a:cubicBezTo>
                  <a:cubicBezTo>
                    <a:pt x="964" y="711"/>
                    <a:pt x="974" y="747"/>
                    <a:pt x="995" y="783"/>
                  </a:cubicBezTo>
                  <a:cubicBezTo>
                    <a:pt x="1016" y="820"/>
                    <a:pt x="1043" y="847"/>
                    <a:pt x="1079" y="868"/>
                  </a:cubicBezTo>
                  <a:cubicBezTo>
                    <a:pt x="1116" y="890"/>
                    <a:pt x="1152" y="898"/>
                    <a:pt x="1195" y="898"/>
                  </a:cubicBezTo>
                  <a:lnTo>
                    <a:pt x="1195" y="898"/>
                  </a:lnTo>
                  <a:cubicBezTo>
                    <a:pt x="1237" y="898"/>
                    <a:pt x="1273" y="890"/>
                    <a:pt x="1310" y="868"/>
                  </a:cubicBezTo>
                  <a:cubicBezTo>
                    <a:pt x="1347" y="847"/>
                    <a:pt x="1373" y="820"/>
                    <a:pt x="1394" y="783"/>
                  </a:cubicBezTo>
                  <a:cubicBezTo>
                    <a:pt x="1415" y="746"/>
                    <a:pt x="1425" y="711"/>
                    <a:pt x="1425" y="669"/>
                  </a:cubicBezTo>
                  <a:close/>
                  <a:moveTo>
                    <a:pt x="1315" y="669"/>
                  </a:moveTo>
                  <a:lnTo>
                    <a:pt x="1315" y="669"/>
                  </a:lnTo>
                  <a:cubicBezTo>
                    <a:pt x="1315" y="691"/>
                    <a:pt x="1310" y="709"/>
                    <a:pt x="1299" y="728"/>
                  </a:cubicBezTo>
                  <a:cubicBezTo>
                    <a:pt x="1288" y="748"/>
                    <a:pt x="1274" y="762"/>
                    <a:pt x="1255" y="773"/>
                  </a:cubicBezTo>
                  <a:cubicBezTo>
                    <a:pt x="1236" y="784"/>
                    <a:pt x="1218" y="789"/>
                    <a:pt x="1195" y="789"/>
                  </a:cubicBezTo>
                  <a:cubicBezTo>
                    <a:pt x="1173" y="789"/>
                    <a:pt x="1154" y="784"/>
                    <a:pt x="1134" y="773"/>
                  </a:cubicBezTo>
                  <a:cubicBezTo>
                    <a:pt x="1115" y="762"/>
                    <a:pt x="1101" y="748"/>
                    <a:pt x="1090" y="728"/>
                  </a:cubicBezTo>
                  <a:cubicBezTo>
                    <a:pt x="1079" y="709"/>
                    <a:pt x="1074" y="691"/>
                    <a:pt x="1074" y="669"/>
                  </a:cubicBezTo>
                  <a:cubicBezTo>
                    <a:pt x="1074" y="647"/>
                    <a:pt x="1079" y="628"/>
                    <a:pt x="1090" y="609"/>
                  </a:cubicBezTo>
                  <a:cubicBezTo>
                    <a:pt x="1101" y="590"/>
                    <a:pt x="1115" y="576"/>
                    <a:pt x="1134" y="565"/>
                  </a:cubicBezTo>
                  <a:cubicBezTo>
                    <a:pt x="1154" y="554"/>
                    <a:pt x="1172" y="548"/>
                    <a:pt x="1195" y="548"/>
                  </a:cubicBezTo>
                  <a:lnTo>
                    <a:pt x="1195" y="548"/>
                  </a:lnTo>
                  <a:cubicBezTo>
                    <a:pt x="1217" y="548"/>
                    <a:pt x="1236" y="554"/>
                    <a:pt x="1255" y="565"/>
                  </a:cubicBezTo>
                  <a:cubicBezTo>
                    <a:pt x="1274" y="576"/>
                    <a:pt x="1288" y="590"/>
                    <a:pt x="1299" y="609"/>
                  </a:cubicBezTo>
                  <a:cubicBezTo>
                    <a:pt x="1310" y="628"/>
                    <a:pt x="1315" y="647"/>
                    <a:pt x="1315" y="669"/>
                  </a:cubicBezTo>
                  <a:close/>
                  <a:moveTo>
                    <a:pt x="461" y="669"/>
                  </a:moveTo>
                  <a:lnTo>
                    <a:pt x="461" y="669"/>
                  </a:lnTo>
                  <a:lnTo>
                    <a:pt x="461" y="669"/>
                  </a:lnTo>
                  <a:cubicBezTo>
                    <a:pt x="461" y="627"/>
                    <a:pt x="451" y="591"/>
                    <a:pt x="430" y="554"/>
                  </a:cubicBezTo>
                  <a:cubicBezTo>
                    <a:pt x="409" y="517"/>
                    <a:pt x="382" y="491"/>
                    <a:pt x="346" y="470"/>
                  </a:cubicBezTo>
                  <a:cubicBezTo>
                    <a:pt x="309" y="448"/>
                    <a:pt x="272" y="439"/>
                    <a:pt x="230" y="439"/>
                  </a:cubicBezTo>
                  <a:cubicBezTo>
                    <a:pt x="187" y="439"/>
                    <a:pt x="152" y="448"/>
                    <a:pt x="115" y="470"/>
                  </a:cubicBezTo>
                  <a:cubicBezTo>
                    <a:pt x="78" y="491"/>
                    <a:pt x="52" y="517"/>
                    <a:pt x="31" y="554"/>
                  </a:cubicBezTo>
                  <a:cubicBezTo>
                    <a:pt x="10" y="591"/>
                    <a:pt x="0" y="626"/>
                    <a:pt x="0" y="669"/>
                  </a:cubicBezTo>
                  <a:cubicBezTo>
                    <a:pt x="0" y="711"/>
                    <a:pt x="10" y="747"/>
                    <a:pt x="31" y="783"/>
                  </a:cubicBezTo>
                  <a:cubicBezTo>
                    <a:pt x="52" y="820"/>
                    <a:pt x="78" y="847"/>
                    <a:pt x="115" y="868"/>
                  </a:cubicBezTo>
                  <a:cubicBezTo>
                    <a:pt x="152" y="890"/>
                    <a:pt x="188" y="898"/>
                    <a:pt x="230" y="898"/>
                  </a:cubicBezTo>
                  <a:lnTo>
                    <a:pt x="230" y="898"/>
                  </a:lnTo>
                  <a:cubicBezTo>
                    <a:pt x="273" y="898"/>
                    <a:pt x="309" y="890"/>
                    <a:pt x="345" y="868"/>
                  </a:cubicBezTo>
                  <a:cubicBezTo>
                    <a:pt x="382" y="847"/>
                    <a:pt x="409" y="820"/>
                    <a:pt x="430" y="783"/>
                  </a:cubicBezTo>
                  <a:cubicBezTo>
                    <a:pt x="451" y="746"/>
                    <a:pt x="461" y="711"/>
                    <a:pt x="461" y="669"/>
                  </a:cubicBezTo>
                  <a:close/>
                  <a:moveTo>
                    <a:pt x="351" y="669"/>
                  </a:moveTo>
                  <a:lnTo>
                    <a:pt x="351" y="669"/>
                  </a:lnTo>
                  <a:cubicBezTo>
                    <a:pt x="351" y="691"/>
                    <a:pt x="346" y="709"/>
                    <a:pt x="335" y="728"/>
                  </a:cubicBezTo>
                  <a:cubicBezTo>
                    <a:pt x="324" y="748"/>
                    <a:pt x="310" y="762"/>
                    <a:pt x="291" y="773"/>
                  </a:cubicBezTo>
                  <a:cubicBezTo>
                    <a:pt x="271" y="784"/>
                    <a:pt x="252" y="789"/>
                    <a:pt x="230" y="789"/>
                  </a:cubicBezTo>
                  <a:cubicBezTo>
                    <a:pt x="207" y="789"/>
                    <a:pt x="189" y="784"/>
                    <a:pt x="170" y="773"/>
                  </a:cubicBezTo>
                  <a:cubicBezTo>
                    <a:pt x="151" y="762"/>
                    <a:pt x="137" y="748"/>
                    <a:pt x="126" y="728"/>
                  </a:cubicBezTo>
                  <a:cubicBezTo>
                    <a:pt x="115" y="709"/>
                    <a:pt x="110" y="691"/>
                    <a:pt x="110" y="669"/>
                  </a:cubicBezTo>
                  <a:cubicBezTo>
                    <a:pt x="110" y="647"/>
                    <a:pt x="115" y="628"/>
                    <a:pt x="126" y="609"/>
                  </a:cubicBezTo>
                  <a:cubicBezTo>
                    <a:pt x="137" y="590"/>
                    <a:pt x="151" y="576"/>
                    <a:pt x="170" y="565"/>
                  </a:cubicBezTo>
                  <a:cubicBezTo>
                    <a:pt x="189" y="554"/>
                    <a:pt x="208" y="548"/>
                    <a:pt x="230" y="548"/>
                  </a:cubicBezTo>
                  <a:lnTo>
                    <a:pt x="230" y="548"/>
                  </a:lnTo>
                  <a:cubicBezTo>
                    <a:pt x="253" y="548"/>
                    <a:pt x="271" y="553"/>
                    <a:pt x="291" y="565"/>
                  </a:cubicBezTo>
                  <a:cubicBezTo>
                    <a:pt x="310" y="575"/>
                    <a:pt x="324" y="590"/>
                    <a:pt x="335" y="609"/>
                  </a:cubicBezTo>
                  <a:cubicBezTo>
                    <a:pt x="346" y="628"/>
                    <a:pt x="351" y="647"/>
                    <a:pt x="351" y="669"/>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sp>
        <p:nvSpPr>
          <p:cNvPr id="3" name="Rechteck: abgerundete Ecken 2">
            <a:extLst>
              <a:ext uri="{FF2B5EF4-FFF2-40B4-BE49-F238E27FC236}">
                <a16:creationId xmlns:a16="http://schemas.microsoft.com/office/drawing/2014/main" id="{8C0FCAF2-AFF4-4418-83F5-28509403698B}"/>
              </a:ext>
            </a:extLst>
          </p:cNvPr>
          <p:cNvSpPr/>
          <p:nvPr/>
        </p:nvSpPr>
        <p:spPr>
          <a:xfrm>
            <a:off x="5712703" y="1621696"/>
            <a:ext cx="2525486" cy="3572407"/>
          </a:xfrm>
          <a:prstGeom prst="roundRect">
            <a:avLst>
              <a:gd name="adj" fmla="val 86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b="1" dirty="0">
              <a:solidFill>
                <a:schemeClr val="tx2"/>
              </a:solidFill>
            </a:endParaRPr>
          </a:p>
        </p:txBody>
      </p:sp>
      <p:pic>
        <p:nvPicPr>
          <p:cNvPr id="12" name="Grafik 11" descr="Diplomrolle">
            <a:extLst>
              <a:ext uri="{FF2B5EF4-FFF2-40B4-BE49-F238E27FC236}">
                <a16:creationId xmlns:a16="http://schemas.microsoft.com/office/drawing/2014/main" id="{8BA897CE-DF4C-49CE-83DA-F2AB1BA3CD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498491">
            <a:off x="7406864" y="4444347"/>
            <a:ext cx="914400" cy="914400"/>
          </a:xfrm>
          <a:prstGeom prst="rect">
            <a:avLst/>
          </a:prstGeom>
        </p:spPr>
      </p:pic>
      <p:pic>
        <p:nvPicPr>
          <p:cNvPr id="39" name="Grafik 38" descr="Kranz">
            <a:extLst>
              <a:ext uri="{FF2B5EF4-FFF2-40B4-BE49-F238E27FC236}">
                <a16:creationId xmlns:a16="http://schemas.microsoft.com/office/drawing/2014/main" id="{7898ED7A-2884-4C3C-9AB0-9A8B1949CF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2892" y="1518840"/>
            <a:ext cx="2934608" cy="2934608"/>
          </a:xfrm>
          <a:prstGeom prst="rect">
            <a:avLst/>
          </a:prstGeom>
        </p:spPr>
      </p:pic>
      <p:sp>
        <p:nvSpPr>
          <p:cNvPr id="37" name="Textfeld 36">
            <a:extLst>
              <a:ext uri="{FF2B5EF4-FFF2-40B4-BE49-F238E27FC236}">
                <a16:creationId xmlns:a16="http://schemas.microsoft.com/office/drawing/2014/main" id="{7577B54A-25F0-432E-93FE-B0E697017B5E}"/>
              </a:ext>
            </a:extLst>
          </p:cNvPr>
          <p:cNvSpPr txBox="1"/>
          <p:nvPr/>
        </p:nvSpPr>
        <p:spPr>
          <a:xfrm>
            <a:off x="6110514" y="2083758"/>
            <a:ext cx="1748210" cy="2540549"/>
          </a:xfrm>
          <a:prstGeom prst="rect">
            <a:avLst/>
          </a:prstGeom>
        </p:spPr>
        <p:txBody>
          <a:bodyPr wrap="square" lIns="0" tIns="0" rIns="0" bIns="0" rtlCol="0">
            <a:noAutofit/>
          </a:bodyPr>
          <a:lstStyle/>
          <a:p>
            <a:pPr algn="ctr"/>
            <a:r>
              <a:rPr lang="de-DE" sz="2400" dirty="0">
                <a:solidFill>
                  <a:schemeClr val="tx2"/>
                </a:solidFill>
              </a:rPr>
              <a:t>MicroDegrees</a:t>
            </a:r>
            <a:br>
              <a:rPr lang="de-DE" sz="2400" dirty="0">
                <a:solidFill>
                  <a:schemeClr val="tx2"/>
                </a:solidFill>
              </a:rPr>
            </a:br>
            <a:r>
              <a:rPr lang="de-DE" sz="2400" b="1" dirty="0">
                <a:solidFill>
                  <a:schemeClr val="tx2"/>
                </a:solidFill>
              </a:rPr>
              <a:t>Didaktisches Konzept</a:t>
            </a:r>
          </a:p>
          <a:p>
            <a:pPr algn="ctr"/>
            <a:r>
              <a:rPr lang="de-DE" sz="1600" dirty="0" err="1">
                <a:solidFill>
                  <a:schemeClr val="tx2"/>
                </a:solidFill>
              </a:rPr>
              <a:t>by</a:t>
            </a:r>
            <a:r>
              <a:rPr lang="de-DE" sz="1600" dirty="0">
                <a:solidFill>
                  <a:schemeClr val="tx2"/>
                </a:solidFill>
              </a:rPr>
              <a:t> Ilona Frey</a:t>
            </a:r>
            <a:endParaRPr lang="de-DE" sz="1400" dirty="0">
              <a:solidFill>
                <a:schemeClr val="tx2"/>
              </a:solidFill>
            </a:endParaRPr>
          </a:p>
          <a:p>
            <a:pPr algn="l">
              <a:lnSpc>
                <a:spcPct val="110000"/>
              </a:lnSpc>
            </a:pPr>
            <a:endParaRPr lang="de-DE" sz="1000" dirty="0">
              <a:solidFill>
                <a:schemeClr val="tx1"/>
              </a:solidFill>
            </a:endParaRPr>
          </a:p>
          <a:p>
            <a:pPr algn="ctr">
              <a:lnSpc>
                <a:spcPct val="110000"/>
              </a:lnSpc>
            </a:pPr>
            <a:endParaRPr lang="de-DE" sz="1600" dirty="0"/>
          </a:p>
          <a:p>
            <a:pPr algn="ctr">
              <a:lnSpc>
                <a:spcPct val="110000"/>
              </a:lnSpc>
            </a:pPr>
            <a:endParaRPr lang="de-DE" sz="1600" dirty="0"/>
          </a:p>
          <a:p>
            <a:pPr algn="ctr">
              <a:lnSpc>
                <a:spcPct val="110000"/>
              </a:lnSpc>
            </a:pPr>
            <a:endParaRPr lang="de-DE" sz="1600" dirty="0"/>
          </a:p>
          <a:p>
            <a:pPr algn="ctr">
              <a:lnSpc>
                <a:spcPct val="110000"/>
              </a:lnSpc>
            </a:pPr>
            <a:r>
              <a:rPr lang="de-DE" sz="1600" dirty="0"/>
              <a:t>Richtlinien, Regeln, Anerkennung</a:t>
            </a:r>
            <a:endParaRPr lang="de-DE" sz="1600" dirty="0">
              <a:solidFill>
                <a:schemeClr val="tx1"/>
              </a:solidFill>
            </a:endParaRPr>
          </a:p>
        </p:txBody>
      </p:sp>
    </p:spTree>
    <p:extLst>
      <p:ext uri="{BB962C8B-B14F-4D97-AF65-F5344CB8AC3E}">
        <p14:creationId xmlns:p14="http://schemas.microsoft.com/office/powerpoint/2010/main" val="21029417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F4237C8-F30C-4703-95D9-3365FA6D9A9F}"/>
              </a:ext>
            </a:extLst>
          </p:cNvPr>
          <p:cNvSpPr>
            <a:spLocks noGrp="1"/>
          </p:cNvSpPr>
          <p:nvPr>
            <p:ph type="sldNum" sz="quarter" idx="4"/>
          </p:nvPr>
        </p:nvSpPr>
        <p:spPr/>
        <p:txBody>
          <a:bodyPr/>
          <a:lstStyle/>
          <a:p>
            <a:fld id="{40FBDD77-1809-6B4A-B67E-246783C079C6}" type="slidenum">
              <a:rPr lang="de-DE" smtClean="0"/>
              <a:pPr/>
              <a:t>69</a:t>
            </a:fld>
            <a:endParaRPr lang="de-DE"/>
          </a:p>
        </p:txBody>
      </p:sp>
      <p:sp>
        <p:nvSpPr>
          <p:cNvPr id="4" name="Textfeld 3">
            <a:extLst>
              <a:ext uri="{FF2B5EF4-FFF2-40B4-BE49-F238E27FC236}">
                <a16:creationId xmlns:a16="http://schemas.microsoft.com/office/drawing/2014/main" id="{29FCE893-FA88-49C2-925E-1AB773175293}"/>
              </a:ext>
            </a:extLst>
          </p:cNvPr>
          <p:cNvSpPr txBox="1"/>
          <p:nvPr/>
        </p:nvSpPr>
        <p:spPr>
          <a:xfrm>
            <a:off x="451241" y="234208"/>
            <a:ext cx="6454140" cy="1512784"/>
          </a:xfrm>
          <a:prstGeom prst="rect">
            <a:avLst/>
          </a:prstGeom>
        </p:spPr>
        <p:txBody>
          <a:bodyPr wrap="square" lIns="0" tIns="0" rIns="0" bIns="0" rtlCol="0">
            <a:noAutofit/>
          </a:bodyPr>
          <a:lstStyle/>
          <a:p>
            <a:pPr algn="l">
              <a:lnSpc>
                <a:spcPct val="110000"/>
              </a:lnSpc>
            </a:pPr>
            <a:r>
              <a:rPr lang="de-DE" sz="7800" b="1" dirty="0">
                <a:solidFill>
                  <a:schemeClr val="bg1"/>
                </a:solidFill>
              </a:rPr>
              <a:t>Micro   Degree</a:t>
            </a:r>
          </a:p>
        </p:txBody>
      </p:sp>
      <p:pic>
        <p:nvPicPr>
          <p:cNvPr id="5" name="!!Lion1">
            <a:extLst>
              <a:ext uri="{FF2B5EF4-FFF2-40B4-BE49-F238E27FC236}">
                <a16:creationId xmlns:a16="http://schemas.microsoft.com/office/drawing/2014/main" id="{F61FCD56-2193-4B25-B075-295C481240EE}"/>
              </a:ext>
            </a:extLst>
          </p:cNvPr>
          <p:cNvPicPr>
            <a:picLocks noChangeAspect="1"/>
          </p:cNvPicPr>
          <p:nvPr/>
        </p:nvPicPr>
        <p:blipFill>
          <a:blip r:embed="rId2"/>
          <a:stretch>
            <a:fillRect/>
          </a:stretch>
        </p:blipFill>
        <p:spPr>
          <a:xfrm>
            <a:off x="2581763" y="515131"/>
            <a:ext cx="670553" cy="713273"/>
          </a:xfrm>
          <a:prstGeom prst="rect">
            <a:avLst/>
          </a:prstGeom>
        </p:spPr>
      </p:pic>
      <p:grpSp>
        <p:nvGrpSpPr>
          <p:cNvPr id="30" name="Gruppieren 29">
            <a:extLst>
              <a:ext uri="{FF2B5EF4-FFF2-40B4-BE49-F238E27FC236}">
                <a16:creationId xmlns:a16="http://schemas.microsoft.com/office/drawing/2014/main" id="{26A7E45F-0B35-4B61-9A95-ACA5DC35A31E}"/>
              </a:ext>
            </a:extLst>
          </p:cNvPr>
          <p:cNvGrpSpPr/>
          <p:nvPr/>
        </p:nvGrpSpPr>
        <p:grpSpPr>
          <a:xfrm>
            <a:off x="369453" y="1509327"/>
            <a:ext cx="6504503" cy="1152244"/>
            <a:chOff x="351692" y="1852246"/>
            <a:chExt cx="6504503" cy="1152244"/>
          </a:xfrm>
        </p:grpSpPr>
        <p:sp>
          <p:nvSpPr>
            <p:cNvPr id="10" name="!!blau">
              <a:extLst>
                <a:ext uri="{FF2B5EF4-FFF2-40B4-BE49-F238E27FC236}">
                  <a16:creationId xmlns:a16="http://schemas.microsoft.com/office/drawing/2014/main" id="{C53AACBE-71A7-4ABA-A184-C4D2992F9E1D}"/>
                </a:ext>
              </a:extLst>
            </p:cNvPr>
            <p:cNvSpPr/>
            <p:nvPr/>
          </p:nvSpPr>
          <p:spPr>
            <a:xfrm>
              <a:off x="926122" y="1855628"/>
              <a:ext cx="5650523" cy="1148862"/>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1F888020-3746-4DE6-9D19-22205C79033F}"/>
                </a:ext>
              </a:extLst>
            </p:cNvPr>
            <p:cNvSpPr/>
            <p:nvPr/>
          </p:nvSpPr>
          <p:spPr>
            <a:xfrm>
              <a:off x="820615" y="1922586"/>
              <a:ext cx="5650523" cy="1078522"/>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6" name="Ellipse 5">
              <a:extLst>
                <a:ext uri="{FF2B5EF4-FFF2-40B4-BE49-F238E27FC236}">
                  <a16:creationId xmlns:a16="http://schemas.microsoft.com/office/drawing/2014/main" id="{9D08BDC6-8D52-40A8-B5BF-1CCB705DBDCA}"/>
                </a:ext>
              </a:extLst>
            </p:cNvPr>
            <p:cNvSpPr/>
            <p:nvPr/>
          </p:nvSpPr>
          <p:spPr>
            <a:xfrm>
              <a:off x="351692" y="1852246"/>
              <a:ext cx="1242646" cy="1148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D3463623-FB30-46CD-A5CF-C9CAEA2FC74B}"/>
                </a:ext>
              </a:extLst>
            </p:cNvPr>
            <p:cNvSpPr/>
            <p:nvPr/>
          </p:nvSpPr>
          <p:spPr>
            <a:xfrm>
              <a:off x="363415" y="1852246"/>
              <a:ext cx="1148862" cy="1148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4C3EB312-7022-4B1F-A4F5-74D7D3E6093B}"/>
                </a:ext>
              </a:extLst>
            </p:cNvPr>
            <p:cNvSpPr txBox="1"/>
            <p:nvPr/>
          </p:nvSpPr>
          <p:spPr>
            <a:xfrm>
              <a:off x="3562348" y="2036699"/>
              <a:ext cx="3293847" cy="934915"/>
            </a:xfrm>
            <a:prstGeom prst="rect">
              <a:avLst/>
            </a:prstGeom>
          </p:spPr>
          <p:txBody>
            <a:bodyPr wrap="square" lIns="0" tIns="0" rIns="0" bIns="0" rtlCol="0">
              <a:noAutofit/>
            </a:bodyPr>
            <a:lstStyle/>
            <a:p>
              <a:pPr marL="0" lvl="1">
                <a:lnSpc>
                  <a:spcPct val="110000"/>
                </a:lnSpc>
              </a:pPr>
              <a:r>
                <a:rPr lang="de-DE" sz="1800" dirty="0"/>
                <a:t>Selbstlerneinheit</a:t>
              </a:r>
            </a:p>
            <a:p>
              <a:pPr marL="0" lvl="1">
                <a:lnSpc>
                  <a:spcPct val="110000"/>
                </a:lnSpc>
              </a:pPr>
              <a:r>
                <a:rPr lang="de-DE" sz="1800" dirty="0"/>
                <a:t>Handlungsorientierte Vertiefung</a:t>
              </a:r>
            </a:p>
            <a:p>
              <a:pPr marL="0" lvl="1">
                <a:lnSpc>
                  <a:spcPct val="110000"/>
                </a:lnSpc>
              </a:pPr>
              <a:r>
                <a:rPr lang="de-DE" sz="1800" dirty="0"/>
                <a:t>Assessment</a:t>
              </a:r>
            </a:p>
          </p:txBody>
        </p:sp>
        <p:sp>
          <p:nvSpPr>
            <p:cNvPr id="13" name="Textfeld 12">
              <a:extLst>
                <a:ext uri="{FF2B5EF4-FFF2-40B4-BE49-F238E27FC236}">
                  <a16:creationId xmlns:a16="http://schemas.microsoft.com/office/drawing/2014/main" id="{553B5139-C573-4DFC-B8C2-97EEE39ECBFF}"/>
                </a:ext>
              </a:extLst>
            </p:cNvPr>
            <p:cNvSpPr txBox="1"/>
            <p:nvPr/>
          </p:nvSpPr>
          <p:spPr>
            <a:xfrm>
              <a:off x="1592383" y="2041452"/>
              <a:ext cx="1778976" cy="829585"/>
            </a:xfrm>
            <a:prstGeom prst="rect">
              <a:avLst/>
            </a:prstGeom>
          </p:spPr>
          <p:txBody>
            <a:bodyPr wrap="square" lIns="0" tIns="0" rIns="0" bIns="0" rtlCol="0" anchor="ctr">
              <a:noAutofit/>
            </a:bodyPr>
            <a:lstStyle/>
            <a:p>
              <a:pPr algn="ctr">
                <a:lnSpc>
                  <a:spcPct val="110000"/>
                </a:lnSpc>
              </a:pPr>
              <a:r>
                <a:rPr lang="de-DE" sz="1800" b="1" dirty="0">
                  <a:solidFill>
                    <a:schemeClr val="tx1"/>
                  </a:solidFill>
                </a:rPr>
                <a:t>Ist mit drei Teilen vollständig</a:t>
              </a:r>
            </a:p>
          </p:txBody>
        </p:sp>
      </p:grpSp>
      <p:grpSp>
        <p:nvGrpSpPr>
          <p:cNvPr id="28" name="Gruppieren 27">
            <a:extLst>
              <a:ext uri="{FF2B5EF4-FFF2-40B4-BE49-F238E27FC236}">
                <a16:creationId xmlns:a16="http://schemas.microsoft.com/office/drawing/2014/main" id="{1DF23601-28D5-40DF-94B3-37508556A980}"/>
              </a:ext>
            </a:extLst>
          </p:cNvPr>
          <p:cNvGrpSpPr/>
          <p:nvPr/>
        </p:nvGrpSpPr>
        <p:grpSpPr>
          <a:xfrm>
            <a:off x="405998" y="2887506"/>
            <a:ext cx="6431412" cy="1152244"/>
            <a:chOff x="351692" y="3282905"/>
            <a:chExt cx="6431412" cy="1152244"/>
          </a:xfrm>
        </p:grpSpPr>
        <p:sp>
          <p:nvSpPr>
            <p:cNvPr id="14" name="Rechteck: abgerundete Ecken 13">
              <a:extLst>
                <a:ext uri="{FF2B5EF4-FFF2-40B4-BE49-F238E27FC236}">
                  <a16:creationId xmlns:a16="http://schemas.microsoft.com/office/drawing/2014/main" id="{BCEFA2DF-FF31-4CB0-A1C7-57E07F2B54B8}"/>
                </a:ext>
              </a:extLst>
            </p:cNvPr>
            <p:cNvSpPr/>
            <p:nvPr/>
          </p:nvSpPr>
          <p:spPr>
            <a:xfrm>
              <a:off x="926122" y="3286287"/>
              <a:ext cx="5650523" cy="1148862"/>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abgerundete Ecken 14">
              <a:extLst>
                <a:ext uri="{FF2B5EF4-FFF2-40B4-BE49-F238E27FC236}">
                  <a16:creationId xmlns:a16="http://schemas.microsoft.com/office/drawing/2014/main" id="{60CE57C4-BAD1-4956-A8D6-BD75446771C8}"/>
                </a:ext>
              </a:extLst>
            </p:cNvPr>
            <p:cNvSpPr/>
            <p:nvPr/>
          </p:nvSpPr>
          <p:spPr>
            <a:xfrm>
              <a:off x="820615" y="3353245"/>
              <a:ext cx="5650523" cy="1078522"/>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6" name="Ellipse 15">
              <a:extLst>
                <a:ext uri="{FF2B5EF4-FFF2-40B4-BE49-F238E27FC236}">
                  <a16:creationId xmlns:a16="http://schemas.microsoft.com/office/drawing/2014/main" id="{52E9A37E-72CD-42B3-A7E9-A27DB105AD7B}"/>
                </a:ext>
              </a:extLst>
            </p:cNvPr>
            <p:cNvSpPr/>
            <p:nvPr/>
          </p:nvSpPr>
          <p:spPr>
            <a:xfrm>
              <a:off x="351692" y="3282905"/>
              <a:ext cx="1242646" cy="11488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89B28344-FA23-4864-B253-D2D40A32482F}"/>
                </a:ext>
              </a:extLst>
            </p:cNvPr>
            <p:cNvSpPr/>
            <p:nvPr/>
          </p:nvSpPr>
          <p:spPr>
            <a:xfrm>
              <a:off x="363415" y="3282905"/>
              <a:ext cx="1148862" cy="1148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Textfeld 17">
              <a:extLst>
                <a:ext uri="{FF2B5EF4-FFF2-40B4-BE49-F238E27FC236}">
                  <a16:creationId xmlns:a16="http://schemas.microsoft.com/office/drawing/2014/main" id="{C714F21B-D1FC-4E46-8E71-2816EF73F15E}"/>
                </a:ext>
              </a:extLst>
            </p:cNvPr>
            <p:cNvSpPr txBox="1"/>
            <p:nvPr/>
          </p:nvSpPr>
          <p:spPr>
            <a:xfrm>
              <a:off x="3562348" y="3458574"/>
              <a:ext cx="3220756" cy="934915"/>
            </a:xfrm>
            <a:prstGeom prst="rect">
              <a:avLst/>
            </a:prstGeom>
          </p:spPr>
          <p:txBody>
            <a:bodyPr wrap="square" lIns="0" tIns="0" rIns="0" bIns="0" rtlCol="0">
              <a:noAutofit/>
            </a:bodyPr>
            <a:lstStyle/>
            <a:p>
              <a:pPr marL="0" lvl="1">
                <a:lnSpc>
                  <a:spcPct val="110000"/>
                </a:lnSpc>
              </a:pPr>
              <a:r>
                <a:rPr lang="de-DE" sz="1800" dirty="0"/>
                <a:t>8 Stunden (1/3 ECTS)</a:t>
              </a:r>
            </a:p>
            <a:p>
              <a:pPr marL="0" lvl="1">
                <a:lnSpc>
                  <a:spcPct val="110000"/>
                </a:lnSpc>
              </a:pPr>
              <a:r>
                <a:rPr lang="de-DE" sz="1800" dirty="0"/>
                <a:t>16 Stunden</a:t>
              </a:r>
            </a:p>
            <a:p>
              <a:pPr marL="0" lvl="1">
                <a:lnSpc>
                  <a:spcPct val="110000"/>
                </a:lnSpc>
              </a:pPr>
              <a:r>
                <a:rPr lang="de-DE" sz="1800" dirty="0"/>
                <a:t>25-30 Stunden</a:t>
              </a:r>
            </a:p>
          </p:txBody>
        </p:sp>
        <p:sp>
          <p:nvSpPr>
            <p:cNvPr id="19" name="Textfeld 18">
              <a:extLst>
                <a:ext uri="{FF2B5EF4-FFF2-40B4-BE49-F238E27FC236}">
                  <a16:creationId xmlns:a16="http://schemas.microsoft.com/office/drawing/2014/main" id="{D73589C7-2056-4926-9A9D-A2ACD5CDADFF}"/>
                </a:ext>
              </a:extLst>
            </p:cNvPr>
            <p:cNvSpPr txBox="1"/>
            <p:nvPr/>
          </p:nvSpPr>
          <p:spPr>
            <a:xfrm>
              <a:off x="1582382" y="3458574"/>
              <a:ext cx="1778976" cy="829585"/>
            </a:xfrm>
            <a:prstGeom prst="rect">
              <a:avLst/>
            </a:prstGeom>
          </p:spPr>
          <p:txBody>
            <a:bodyPr wrap="square" lIns="0" tIns="0" rIns="0" bIns="0" rtlCol="0" anchor="ctr">
              <a:noAutofit/>
            </a:bodyPr>
            <a:lstStyle/>
            <a:p>
              <a:pPr algn="ctr">
                <a:lnSpc>
                  <a:spcPct val="110000"/>
                </a:lnSpc>
              </a:pPr>
              <a:r>
                <a:rPr lang="de-DE" sz="1800" b="1" dirty="0"/>
                <a:t>b</a:t>
              </a:r>
              <a:r>
                <a:rPr lang="de-DE" sz="1800" b="1" dirty="0">
                  <a:solidFill>
                    <a:schemeClr val="tx1"/>
                  </a:solidFill>
                </a:rPr>
                <a:t>ieten wir In drei Größen an</a:t>
              </a:r>
            </a:p>
          </p:txBody>
        </p:sp>
      </p:grpSp>
      <p:grpSp>
        <p:nvGrpSpPr>
          <p:cNvPr id="27" name="Gruppieren 26">
            <a:extLst>
              <a:ext uri="{FF2B5EF4-FFF2-40B4-BE49-F238E27FC236}">
                <a16:creationId xmlns:a16="http://schemas.microsoft.com/office/drawing/2014/main" id="{0EBF6CAB-0E13-48E4-B64E-27B742C7D8C0}"/>
              </a:ext>
            </a:extLst>
          </p:cNvPr>
          <p:cNvGrpSpPr/>
          <p:nvPr/>
        </p:nvGrpSpPr>
        <p:grpSpPr>
          <a:xfrm>
            <a:off x="375878" y="4265686"/>
            <a:ext cx="6224953" cy="1152244"/>
            <a:chOff x="339736" y="4637942"/>
            <a:chExt cx="6224953" cy="1152244"/>
          </a:xfrm>
        </p:grpSpPr>
        <p:sp>
          <p:nvSpPr>
            <p:cNvPr id="20" name="Rechteck: abgerundete Ecken 19">
              <a:extLst>
                <a:ext uri="{FF2B5EF4-FFF2-40B4-BE49-F238E27FC236}">
                  <a16:creationId xmlns:a16="http://schemas.microsoft.com/office/drawing/2014/main" id="{ACA9B3DD-154D-4C33-8C30-04279297D160}"/>
                </a:ext>
              </a:extLst>
            </p:cNvPr>
            <p:cNvSpPr/>
            <p:nvPr/>
          </p:nvSpPr>
          <p:spPr>
            <a:xfrm>
              <a:off x="914166" y="4641324"/>
              <a:ext cx="5650523" cy="1148862"/>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abgerundete Ecken 20">
              <a:extLst>
                <a:ext uri="{FF2B5EF4-FFF2-40B4-BE49-F238E27FC236}">
                  <a16:creationId xmlns:a16="http://schemas.microsoft.com/office/drawing/2014/main" id="{BE27A935-3EA6-42FF-AABB-689D126869CA}"/>
                </a:ext>
              </a:extLst>
            </p:cNvPr>
            <p:cNvSpPr/>
            <p:nvPr/>
          </p:nvSpPr>
          <p:spPr>
            <a:xfrm>
              <a:off x="808659" y="4708282"/>
              <a:ext cx="5650523" cy="1078522"/>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22" name="Ellipse 21">
              <a:extLst>
                <a:ext uri="{FF2B5EF4-FFF2-40B4-BE49-F238E27FC236}">
                  <a16:creationId xmlns:a16="http://schemas.microsoft.com/office/drawing/2014/main" id="{33412551-FBD0-458C-AC3F-5E73AED60667}"/>
                </a:ext>
              </a:extLst>
            </p:cNvPr>
            <p:cNvSpPr/>
            <p:nvPr/>
          </p:nvSpPr>
          <p:spPr>
            <a:xfrm>
              <a:off x="339736" y="4637942"/>
              <a:ext cx="1242646" cy="11488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2141FCDD-2735-4F25-80B9-EC1913850821}"/>
                </a:ext>
              </a:extLst>
            </p:cNvPr>
            <p:cNvSpPr/>
            <p:nvPr/>
          </p:nvSpPr>
          <p:spPr>
            <a:xfrm>
              <a:off x="351459" y="4637942"/>
              <a:ext cx="1148862" cy="1148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feld 24">
              <a:extLst>
                <a:ext uri="{FF2B5EF4-FFF2-40B4-BE49-F238E27FC236}">
                  <a16:creationId xmlns:a16="http://schemas.microsoft.com/office/drawing/2014/main" id="{DC25270A-D734-4710-9DCA-30074BCF48B3}"/>
                </a:ext>
              </a:extLst>
            </p:cNvPr>
            <p:cNvSpPr txBox="1"/>
            <p:nvPr/>
          </p:nvSpPr>
          <p:spPr>
            <a:xfrm>
              <a:off x="1535652" y="4813611"/>
              <a:ext cx="1778976" cy="829585"/>
            </a:xfrm>
            <a:prstGeom prst="rect">
              <a:avLst/>
            </a:prstGeom>
          </p:spPr>
          <p:txBody>
            <a:bodyPr wrap="square" lIns="0" tIns="0" rIns="0" bIns="0" rtlCol="0" anchor="ctr">
              <a:noAutofit/>
            </a:bodyPr>
            <a:lstStyle/>
            <a:p>
              <a:pPr algn="ctr">
                <a:lnSpc>
                  <a:spcPct val="110000"/>
                </a:lnSpc>
              </a:pPr>
              <a:r>
                <a:rPr lang="de-DE" sz="1800" b="1" dirty="0">
                  <a:solidFill>
                    <a:schemeClr val="tx1"/>
                  </a:solidFill>
                </a:rPr>
                <a:t>nimmt unterschiedliche Rollen ein</a:t>
              </a:r>
            </a:p>
          </p:txBody>
        </p:sp>
        <p:sp>
          <p:nvSpPr>
            <p:cNvPr id="26" name="Textfeld 25">
              <a:extLst>
                <a:ext uri="{FF2B5EF4-FFF2-40B4-BE49-F238E27FC236}">
                  <a16:creationId xmlns:a16="http://schemas.microsoft.com/office/drawing/2014/main" id="{37A26C87-FFD7-404B-9BA4-4D3B45C6CE1D}"/>
                </a:ext>
              </a:extLst>
            </p:cNvPr>
            <p:cNvSpPr txBox="1"/>
            <p:nvPr/>
          </p:nvSpPr>
          <p:spPr>
            <a:xfrm>
              <a:off x="3562349" y="4780085"/>
              <a:ext cx="2896834" cy="934915"/>
            </a:xfrm>
            <a:prstGeom prst="rect">
              <a:avLst/>
            </a:prstGeom>
          </p:spPr>
          <p:txBody>
            <a:bodyPr wrap="square" lIns="0" tIns="0" rIns="0" bIns="0" rtlCol="0">
              <a:noAutofit/>
            </a:bodyPr>
            <a:lstStyle/>
            <a:p>
              <a:pPr marL="0" lvl="1">
                <a:lnSpc>
                  <a:spcPct val="110000"/>
                </a:lnSpc>
              </a:pPr>
              <a:r>
                <a:rPr lang="de-DE" sz="1800" dirty="0"/>
                <a:t>Ist Teil einer Veranstaltung</a:t>
              </a:r>
            </a:p>
            <a:p>
              <a:pPr marL="0" lvl="1">
                <a:lnSpc>
                  <a:spcPct val="110000"/>
                </a:lnSpc>
              </a:pPr>
              <a:r>
                <a:rPr lang="de-DE" sz="1800" dirty="0"/>
                <a:t>Fungiert als Ergänzung</a:t>
              </a:r>
            </a:p>
            <a:p>
              <a:pPr marL="0" lvl="1">
                <a:lnSpc>
                  <a:spcPct val="110000"/>
                </a:lnSpc>
              </a:pPr>
              <a:r>
                <a:rPr lang="de-DE" sz="1800" dirty="0"/>
                <a:t>Steht eigenständig da</a:t>
              </a:r>
            </a:p>
          </p:txBody>
        </p:sp>
      </p:grpSp>
      <p:grpSp>
        <p:nvGrpSpPr>
          <p:cNvPr id="31" name="Group 45">
            <a:extLst>
              <a:ext uri="{FF2B5EF4-FFF2-40B4-BE49-F238E27FC236}">
                <a16:creationId xmlns:a16="http://schemas.microsoft.com/office/drawing/2014/main" id="{6ED513F4-7173-40F4-9F74-B87D425350A6}"/>
              </a:ext>
            </a:extLst>
          </p:cNvPr>
          <p:cNvGrpSpPr>
            <a:grpSpLocks/>
          </p:cNvGrpSpPr>
          <p:nvPr/>
        </p:nvGrpSpPr>
        <p:grpSpPr bwMode="auto">
          <a:xfrm>
            <a:off x="711503" y="1866318"/>
            <a:ext cx="434880" cy="434880"/>
            <a:chOff x="3745" y="796"/>
            <a:chExt cx="302" cy="302"/>
          </a:xfrm>
          <a:solidFill>
            <a:schemeClr val="accent1"/>
          </a:solidFill>
        </p:grpSpPr>
        <p:sp>
          <p:nvSpPr>
            <p:cNvPr id="32" name="Freeform 46">
              <a:extLst>
                <a:ext uri="{FF2B5EF4-FFF2-40B4-BE49-F238E27FC236}">
                  <a16:creationId xmlns:a16="http://schemas.microsoft.com/office/drawing/2014/main" id="{FB104CB6-3B3A-4BD2-889E-00487F281F6C}"/>
                </a:ext>
              </a:extLst>
            </p:cNvPr>
            <p:cNvSpPr>
              <a:spLocks noChangeArrowheads="1"/>
            </p:cNvSpPr>
            <p:nvPr/>
          </p:nvSpPr>
          <p:spPr bwMode="auto">
            <a:xfrm>
              <a:off x="3745" y="796"/>
              <a:ext cx="302" cy="302"/>
            </a:xfrm>
            <a:custGeom>
              <a:avLst/>
              <a:gdLst>
                <a:gd name="T0" fmla="*/ 55 w 1338"/>
                <a:gd name="T1" fmla="*/ 1337 h 1338"/>
                <a:gd name="T2" fmla="*/ 27 w 1338"/>
                <a:gd name="T3" fmla="*/ 1330 h 1338"/>
                <a:gd name="T4" fmla="*/ 0 w 1338"/>
                <a:gd name="T5" fmla="*/ 1282 h 1338"/>
                <a:gd name="T6" fmla="*/ 0 w 1338"/>
                <a:gd name="T7" fmla="*/ 800 h 1338"/>
                <a:gd name="T8" fmla="*/ 27 w 1338"/>
                <a:gd name="T9" fmla="*/ 752 h 1338"/>
                <a:gd name="T10" fmla="*/ 537 w 1338"/>
                <a:gd name="T11" fmla="*/ 745 h 1338"/>
                <a:gd name="T12" fmla="*/ 565 w 1338"/>
                <a:gd name="T13" fmla="*/ 752 h 1338"/>
                <a:gd name="T14" fmla="*/ 592 w 1338"/>
                <a:gd name="T15" fmla="*/ 800 h 1338"/>
                <a:gd name="T16" fmla="*/ 592 w 1338"/>
                <a:gd name="T17" fmla="*/ 1282 h 1338"/>
                <a:gd name="T18" fmla="*/ 585 w 1338"/>
                <a:gd name="T19" fmla="*/ 1310 h 1338"/>
                <a:gd name="T20" fmla="*/ 537 w 1338"/>
                <a:gd name="T21" fmla="*/ 1337 h 1338"/>
                <a:gd name="T22" fmla="*/ 483 w 1338"/>
                <a:gd name="T23" fmla="*/ 1227 h 1338"/>
                <a:gd name="T24" fmla="*/ 110 w 1338"/>
                <a:gd name="T25" fmla="*/ 854 h 1338"/>
                <a:gd name="T26" fmla="*/ 1216 w 1338"/>
                <a:gd name="T27" fmla="*/ 1337 h 1338"/>
                <a:gd name="T28" fmla="*/ 734 w 1338"/>
                <a:gd name="T29" fmla="*/ 1337 h 1338"/>
                <a:gd name="T30" fmla="*/ 686 w 1338"/>
                <a:gd name="T31" fmla="*/ 1310 h 1338"/>
                <a:gd name="T32" fmla="*/ 679 w 1338"/>
                <a:gd name="T33" fmla="*/ 800 h 1338"/>
                <a:gd name="T34" fmla="*/ 686 w 1338"/>
                <a:gd name="T35" fmla="*/ 772 h 1338"/>
                <a:gd name="T36" fmla="*/ 734 w 1338"/>
                <a:gd name="T37" fmla="*/ 745 h 1338"/>
                <a:gd name="T38" fmla="*/ 1216 w 1338"/>
                <a:gd name="T39" fmla="*/ 745 h 1338"/>
                <a:gd name="T40" fmla="*/ 1264 w 1338"/>
                <a:gd name="T41" fmla="*/ 772 h 1338"/>
                <a:gd name="T42" fmla="*/ 1271 w 1338"/>
                <a:gd name="T43" fmla="*/ 800 h 1338"/>
                <a:gd name="T44" fmla="*/ 1271 w 1338"/>
                <a:gd name="T45" fmla="*/ 1282 h 1338"/>
                <a:gd name="T46" fmla="*/ 1244 w 1338"/>
                <a:gd name="T47" fmla="*/ 1330 h 1338"/>
                <a:gd name="T48" fmla="*/ 789 w 1338"/>
                <a:gd name="T49" fmla="*/ 1227 h 1338"/>
                <a:gd name="T50" fmla="*/ 1162 w 1338"/>
                <a:gd name="T51" fmla="*/ 854 h 1338"/>
                <a:gd name="T52" fmla="*/ 789 w 1338"/>
                <a:gd name="T53" fmla="*/ 1227 h 1338"/>
                <a:gd name="T54" fmla="*/ 55 w 1338"/>
                <a:gd name="T55" fmla="*/ 658 h 1338"/>
                <a:gd name="T56" fmla="*/ 27 w 1338"/>
                <a:gd name="T57" fmla="*/ 651 h 1338"/>
                <a:gd name="T58" fmla="*/ 0 w 1338"/>
                <a:gd name="T59" fmla="*/ 603 h 1338"/>
                <a:gd name="T60" fmla="*/ 0 w 1338"/>
                <a:gd name="T61" fmla="*/ 121 h 1338"/>
                <a:gd name="T62" fmla="*/ 27 w 1338"/>
                <a:gd name="T63" fmla="*/ 73 h 1338"/>
                <a:gd name="T64" fmla="*/ 537 w 1338"/>
                <a:gd name="T65" fmla="*/ 66 h 1338"/>
                <a:gd name="T66" fmla="*/ 565 w 1338"/>
                <a:gd name="T67" fmla="*/ 73 h 1338"/>
                <a:gd name="T68" fmla="*/ 592 w 1338"/>
                <a:gd name="T69" fmla="*/ 121 h 1338"/>
                <a:gd name="T70" fmla="*/ 592 w 1338"/>
                <a:gd name="T71" fmla="*/ 603 h 1338"/>
                <a:gd name="T72" fmla="*/ 585 w 1338"/>
                <a:gd name="T73" fmla="*/ 631 h 1338"/>
                <a:gd name="T74" fmla="*/ 537 w 1338"/>
                <a:gd name="T75" fmla="*/ 658 h 1338"/>
                <a:gd name="T76" fmla="*/ 483 w 1338"/>
                <a:gd name="T77" fmla="*/ 548 h 1338"/>
                <a:gd name="T78" fmla="*/ 110 w 1338"/>
                <a:gd name="T79" fmla="*/ 175 h 1338"/>
                <a:gd name="T80" fmla="*/ 1282 w 1338"/>
                <a:gd name="T81" fmla="*/ 0 h 1338"/>
                <a:gd name="T82" fmla="*/ 800 w 1338"/>
                <a:gd name="T83" fmla="*/ 0 h 1338"/>
                <a:gd name="T84" fmla="*/ 752 w 1338"/>
                <a:gd name="T85" fmla="*/ 27 h 1338"/>
                <a:gd name="T86" fmla="*/ 745 w 1338"/>
                <a:gd name="T87" fmla="*/ 537 h 1338"/>
                <a:gd name="T88" fmla="*/ 752 w 1338"/>
                <a:gd name="T89" fmla="*/ 565 h 1338"/>
                <a:gd name="T90" fmla="*/ 800 w 1338"/>
                <a:gd name="T91" fmla="*/ 592 h 1338"/>
                <a:gd name="T92" fmla="*/ 854 w 1338"/>
                <a:gd name="T93" fmla="*/ 110 h 1338"/>
                <a:gd name="T94" fmla="*/ 1227 w 1338"/>
                <a:gd name="T95" fmla="*/ 483 h 1338"/>
                <a:gd name="T96" fmla="*/ 1118 w 1338"/>
                <a:gd name="T97" fmla="*/ 483 h 1338"/>
                <a:gd name="T98" fmla="*/ 1061 w 1338"/>
                <a:gd name="T99" fmla="*/ 515 h 1338"/>
                <a:gd name="T100" fmla="*/ 1052 w 1338"/>
                <a:gd name="T101" fmla="*/ 592 h 1338"/>
                <a:gd name="T102" fmla="*/ 1282 w 1338"/>
                <a:gd name="T103" fmla="*/ 592 h 1338"/>
                <a:gd name="T104" fmla="*/ 1330 w 1338"/>
                <a:gd name="T105" fmla="*/ 565 h 1338"/>
                <a:gd name="T106" fmla="*/ 1337 w 1338"/>
                <a:gd name="T107" fmla="*/ 55 h 1338"/>
                <a:gd name="T108" fmla="*/ 1337 w 1338"/>
                <a:gd name="T109" fmla="*/ 55 h 1338"/>
                <a:gd name="T110" fmla="*/ 1310 w 1338"/>
                <a:gd name="T111" fmla="*/ 7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8" h="1338">
                  <a:moveTo>
                    <a:pt x="537" y="1337"/>
                  </a:moveTo>
                  <a:cubicBezTo>
                    <a:pt x="376" y="1337"/>
                    <a:pt x="216" y="1337"/>
                    <a:pt x="55" y="1337"/>
                  </a:cubicBezTo>
                  <a:lnTo>
                    <a:pt x="55" y="1337"/>
                  </a:lnTo>
                  <a:cubicBezTo>
                    <a:pt x="45" y="1337"/>
                    <a:pt x="35" y="1335"/>
                    <a:pt x="27" y="1330"/>
                  </a:cubicBezTo>
                  <a:cubicBezTo>
                    <a:pt x="18" y="1325"/>
                    <a:pt x="12" y="1319"/>
                    <a:pt x="7" y="1310"/>
                  </a:cubicBezTo>
                  <a:cubicBezTo>
                    <a:pt x="2" y="1302"/>
                    <a:pt x="0" y="1292"/>
                    <a:pt x="0" y="1282"/>
                  </a:cubicBezTo>
                  <a:cubicBezTo>
                    <a:pt x="0" y="1122"/>
                    <a:pt x="0" y="961"/>
                    <a:pt x="0" y="800"/>
                  </a:cubicBezTo>
                  <a:lnTo>
                    <a:pt x="0" y="800"/>
                  </a:lnTo>
                  <a:cubicBezTo>
                    <a:pt x="0" y="790"/>
                    <a:pt x="2" y="781"/>
                    <a:pt x="7" y="772"/>
                  </a:cubicBezTo>
                  <a:cubicBezTo>
                    <a:pt x="12" y="763"/>
                    <a:pt x="18" y="757"/>
                    <a:pt x="27" y="752"/>
                  </a:cubicBezTo>
                  <a:cubicBezTo>
                    <a:pt x="35" y="747"/>
                    <a:pt x="45" y="745"/>
                    <a:pt x="55" y="745"/>
                  </a:cubicBezTo>
                  <a:cubicBezTo>
                    <a:pt x="216" y="745"/>
                    <a:pt x="376" y="745"/>
                    <a:pt x="537" y="745"/>
                  </a:cubicBezTo>
                  <a:lnTo>
                    <a:pt x="537" y="745"/>
                  </a:lnTo>
                  <a:cubicBezTo>
                    <a:pt x="547" y="745"/>
                    <a:pt x="556" y="747"/>
                    <a:pt x="565" y="752"/>
                  </a:cubicBezTo>
                  <a:cubicBezTo>
                    <a:pt x="574" y="757"/>
                    <a:pt x="580" y="763"/>
                    <a:pt x="585" y="772"/>
                  </a:cubicBezTo>
                  <a:cubicBezTo>
                    <a:pt x="590" y="781"/>
                    <a:pt x="592" y="790"/>
                    <a:pt x="592" y="800"/>
                  </a:cubicBezTo>
                  <a:lnTo>
                    <a:pt x="592" y="800"/>
                  </a:lnTo>
                  <a:cubicBezTo>
                    <a:pt x="592" y="961"/>
                    <a:pt x="592" y="1122"/>
                    <a:pt x="592" y="1282"/>
                  </a:cubicBezTo>
                  <a:lnTo>
                    <a:pt x="592" y="1282"/>
                  </a:lnTo>
                  <a:cubicBezTo>
                    <a:pt x="592" y="1292"/>
                    <a:pt x="590" y="1302"/>
                    <a:pt x="585" y="1310"/>
                  </a:cubicBezTo>
                  <a:cubicBezTo>
                    <a:pt x="580" y="1319"/>
                    <a:pt x="574" y="1325"/>
                    <a:pt x="565" y="1330"/>
                  </a:cubicBezTo>
                  <a:cubicBezTo>
                    <a:pt x="556" y="1335"/>
                    <a:pt x="547" y="1337"/>
                    <a:pt x="537" y="1337"/>
                  </a:cubicBezTo>
                  <a:close/>
                  <a:moveTo>
                    <a:pt x="110" y="1227"/>
                  </a:moveTo>
                  <a:cubicBezTo>
                    <a:pt x="234" y="1227"/>
                    <a:pt x="358" y="1227"/>
                    <a:pt x="483" y="1227"/>
                  </a:cubicBezTo>
                  <a:cubicBezTo>
                    <a:pt x="483" y="1103"/>
                    <a:pt x="483" y="979"/>
                    <a:pt x="483" y="854"/>
                  </a:cubicBezTo>
                  <a:cubicBezTo>
                    <a:pt x="358" y="854"/>
                    <a:pt x="234" y="854"/>
                    <a:pt x="110" y="854"/>
                  </a:cubicBezTo>
                  <a:cubicBezTo>
                    <a:pt x="110" y="979"/>
                    <a:pt x="110" y="1103"/>
                    <a:pt x="110" y="1227"/>
                  </a:cubicBezTo>
                  <a:close/>
                  <a:moveTo>
                    <a:pt x="1216" y="1337"/>
                  </a:moveTo>
                  <a:cubicBezTo>
                    <a:pt x="1056" y="1337"/>
                    <a:pt x="895" y="1337"/>
                    <a:pt x="734" y="1337"/>
                  </a:cubicBezTo>
                  <a:lnTo>
                    <a:pt x="734" y="1337"/>
                  </a:lnTo>
                  <a:cubicBezTo>
                    <a:pt x="724" y="1337"/>
                    <a:pt x="715" y="1335"/>
                    <a:pt x="706" y="1330"/>
                  </a:cubicBezTo>
                  <a:cubicBezTo>
                    <a:pt x="698" y="1325"/>
                    <a:pt x="691" y="1319"/>
                    <a:pt x="686" y="1310"/>
                  </a:cubicBezTo>
                  <a:cubicBezTo>
                    <a:pt x="681" y="1302"/>
                    <a:pt x="679" y="1292"/>
                    <a:pt x="679" y="1282"/>
                  </a:cubicBezTo>
                  <a:cubicBezTo>
                    <a:pt x="679" y="1122"/>
                    <a:pt x="679" y="961"/>
                    <a:pt x="679" y="800"/>
                  </a:cubicBezTo>
                  <a:lnTo>
                    <a:pt x="679" y="800"/>
                  </a:lnTo>
                  <a:cubicBezTo>
                    <a:pt x="679" y="790"/>
                    <a:pt x="681" y="781"/>
                    <a:pt x="686" y="772"/>
                  </a:cubicBezTo>
                  <a:cubicBezTo>
                    <a:pt x="691" y="763"/>
                    <a:pt x="698" y="757"/>
                    <a:pt x="706" y="752"/>
                  </a:cubicBezTo>
                  <a:cubicBezTo>
                    <a:pt x="715" y="747"/>
                    <a:pt x="724" y="745"/>
                    <a:pt x="734" y="745"/>
                  </a:cubicBezTo>
                  <a:cubicBezTo>
                    <a:pt x="895" y="745"/>
                    <a:pt x="1056" y="745"/>
                    <a:pt x="1216" y="745"/>
                  </a:cubicBezTo>
                  <a:lnTo>
                    <a:pt x="1216" y="745"/>
                  </a:lnTo>
                  <a:cubicBezTo>
                    <a:pt x="1226" y="745"/>
                    <a:pt x="1235" y="747"/>
                    <a:pt x="1244" y="752"/>
                  </a:cubicBezTo>
                  <a:cubicBezTo>
                    <a:pt x="1253" y="757"/>
                    <a:pt x="1259" y="763"/>
                    <a:pt x="1264" y="772"/>
                  </a:cubicBezTo>
                  <a:cubicBezTo>
                    <a:pt x="1269" y="781"/>
                    <a:pt x="1271" y="790"/>
                    <a:pt x="1271" y="800"/>
                  </a:cubicBezTo>
                  <a:lnTo>
                    <a:pt x="1271" y="800"/>
                  </a:lnTo>
                  <a:cubicBezTo>
                    <a:pt x="1271" y="961"/>
                    <a:pt x="1271" y="1122"/>
                    <a:pt x="1271" y="1282"/>
                  </a:cubicBezTo>
                  <a:lnTo>
                    <a:pt x="1271" y="1282"/>
                  </a:lnTo>
                  <a:cubicBezTo>
                    <a:pt x="1271" y="1292"/>
                    <a:pt x="1269" y="1302"/>
                    <a:pt x="1264" y="1310"/>
                  </a:cubicBezTo>
                  <a:cubicBezTo>
                    <a:pt x="1259" y="1319"/>
                    <a:pt x="1253" y="1325"/>
                    <a:pt x="1244" y="1330"/>
                  </a:cubicBezTo>
                  <a:cubicBezTo>
                    <a:pt x="1235" y="1335"/>
                    <a:pt x="1226" y="1337"/>
                    <a:pt x="1216" y="1337"/>
                  </a:cubicBezTo>
                  <a:close/>
                  <a:moveTo>
                    <a:pt x="789" y="1227"/>
                  </a:moveTo>
                  <a:cubicBezTo>
                    <a:pt x="914" y="1227"/>
                    <a:pt x="1038" y="1227"/>
                    <a:pt x="1162" y="1227"/>
                  </a:cubicBezTo>
                  <a:cubicBezTo>
                    <a:pt x="1162" y="1103"/>
                    <a:pt x="1162" y="979"/>
                    <a:pt x="1162" y="854"/>
                  </a:cubicBezTo>
                  <a:cubicBezTo>
                    <a:pt x="1038" y="854"/>
                    <a:pt x="914" y="854"/>
                    <a:pt x="789" y="854"/>
                  </a:cubicBezTo>
                  <a:cubicBezTo>
                    <a:pt x="789" y="979"/>
                    <a:pt x="789" y="1103"/>
                    <a:pt x="789" y="1227"/>
                  </a:cubicBezTo>
                  <a:close/>
                  <a:moveTo>
                    <a:pt x="537" y="658"/>
                  </a:moveTo>
                  <a:cubicBezTo>
                    <a:pt x="376" y="658"/>
                    <a:pt x="216" y="658"/>
                    <a:pt x="55" y="658"/>
                  </a:cubicBezTo>
                  <a:lnTo>
                    <a:pt x="55" y="658"/>
                  </a:lnTo>
                  <a:cubicBezTo>
                    <a:pt x="45" y="658"/>
                    <a:pt x="35" y="656"/>
                    <a:pt x="27" y="651"/>
                  </a:cubicBezTo>
                  <a:cubicBezTo>
                    <a:pt x="18" y="646"/>
                    <a:pt x="12" y="639"/>
                    <a:pt x="7" y="631"/>
                  </a:cubicBezTo>
                  <a:cubicBezTo>
                    <a:pt x="2" y="622"/>
                    <a:pt x="0" y="613"/>
                    <a:pt x="0" y="603"/>
                  </a:cubicBezTo>
                  <a:cubicBezTo>
                    <a:pt x="0" y="442"/>
                    <a:pt x="0" y="281"/>
                    <a:pt x="0" y="121"/>
                  </a:cubicBezTo>
                  <a:lnTo>
                    <a:pt x="0" y="121"/>
                  </a:lnTo>
                  <a:cubicBezTo>
                    <a:pt x="0" y="111"/>
                    <a:pt x="2" y="102"/>
                    <a:pt x="7" y="93"/>
                  </a:cubicBezTo>
                  <a:cubicBezTo>
                    <a:pt x="12" y="84"/>
                    <a:pt x="18" y="78"/>
                    <a:pt x="27" y="73"/>
                  </a:cubicBezTo>
                  <a:cubicBezTo>
                    <a:pt x="35" y="68"/>
                    <a:pt x="45" y="66"/>
                    <a:pt x="55" y="66"/>
                  </a:cubicBezTo>
                  <a:cubicBezTo>
                    <a:pt x="216" y="66"/>
                    <a:pt x="376" y="66"/>
                    <a:pt x="537" y="66"/>
                  </a:cubicBezTo>
                  <a:lnTo>
                    <a:pt x="537" y="66"/>
                  </a:lnTo>
                  <a:cubicBezTo>
                    <a:pt x="547" y="66"/>
                    <a:pt x="556" y="68"/>
                    <a:pt x="565" y="73"/>
                  </a:cubicBezTo>
                  <a:cubicBezTo>
                    <a:pt x="574" y="78"/>
                    <a:pt x="580" y="84"/>
                    <a:pt x="585" y="93"/>
                  </a:cubicBezTo>
                  <a:cubicBezTo>
                    <a:pt x="590" y="102"/>
                    <a:pt x="592" y="111"/>
                    <a:pt x="592" y="121"/>
                  </a:cubicBezTo>
                  <a:lnTo>
                    <a:pt x="592" y="121"/>
                  </a:lnTo>
                  <a:cubicBezTo>
                    <a:pt x="592" y="281"/>
                    <a:pt x="592" y="442"/>
                    <a:pt x="592" y="603"/>
                  </a:cubicBezTo>
                  <a:lnTo>
                    <a:pt x="592" y="603"/>
                  </a:lnTo>
                  <a:cubicBezTo>
                    <a:pt x="592" y="613"/>
                    <a:pt x="590" y="622"/>
                    <a:pt x="585" y="631"/>
                  </a:cubicBezTo>
                  <a:cubicBezTo>
                    <a:pt x="580" y="639"/>
                    <a:pt x="574" y="646"/>
                    <a:pt x="565" y="651"/>
                  </a:cubicBezTo>
                  <a:cubicBezTo>
                    <a:pt x="556" y="656"/>
                    <a:pt x="547" y="658"/>
                    <a:pt x="537" y="658"/>
                  </a:cubicBezTo>
                  <a:close/>
                  <a:moveTo>
                    <a:pt x="110" y="548"/>
                  </a:moveTo>
                  <a:cubicBezTo>
                    <a:pt x="234" y="548"/>
                    <a:pt x="358" y="548"/>
                    <a:pt x="483" y="548"/>
                  </a:cubicBezTo>
                  <a:cubicBezTo>
                    <a:pt x="483" y="423"/>
                    <a:pt x="483" y="299"/>
                    <a:pt x="483" y="175"/>
                  </a:cubicBezTo>
                  <a:cubicBezTo>
                    <a:pt x="358" y="175"/>
                    <a:pt x="234" y="175"/>
                    <a:pt x="110" y="175"/>
                  </a:cubicBezTo>
                  <a:cubicBezTo>
                    <a:pt x="110" y="299"/>
                    <a:pt x="110" y="423"/>
                    <a:pt x="110" y="548"/>
                  </a:cubicBezTo>
                  <a:close/>
                  <a:moveTo>
                    <a:pt x="1282" y="0"/>
                  </a:moveTo>
                  <a:cubicBezTo>
                    <a:pt x="1122" y="0"/>
                    <a:pt x="961" y="0"/>
                    <a:pt x="800" y="0"/>
                  </a:cubicBezTo>
                  <a:lnTo>
                    <a:pt x="800" y="0"/>
                  </a:lnTo>
                  <a:cubicBezTo>
                    <a:pt x="790" y="0"/>
                    <a:pt x="781" y="2"/>
                    <a:pt x="772" y="7"/>
                  </a:cubicBezTo>
                  <a:cubicBezTo>
                    <a:pt x="763" y="12"/>
                    <a:pt x="757" y="18"/>
                    <a:pt x="752" y="27"/>
                  </a:cubicBezTo>
                  <a:cubicBezTo>
                    <a:pt x="747" y="35"/>
                    <a:pt x="745" y="45"/>
                    <a:pt x="745" y="55"/>
                  </a:cubicBezTo>
                  <a:cubicBezTo>
                    <a:pt x="745" y="216"/>
                    <a:pt x="745" y="376"/>
                    <a:pt x="745" y="537"/>
                  </a:cubicBezTo>
                  <a:lnTo>
                    <a:pt x="745" y="537"/>
                  </a:lnTo>
                  <a:cubicBezTo>
                    <a:pt x="745" y="547"/>
                    <a:pt x="747" y="556"/>
                    <a:pt x="752" y="565"/>
                  </a:cubicBezTo>
                  <a:cubicBezTo>
                    <a:pt x="757" y="574"/>
                    <a:pt x="763" y="580"/>
                    <a:pt x="772" y="585"/>
                  </a:cubicBezTo>
                  <a:cubicBezTo>
                    <a:pt x="781" y="590"/>
                    <a:pt x="790" y="592"/>
                    <a:pt x="800" y="592"/>
                  </a:cubicBezTo>
                  <a:cubicBezTo>
                    <a:pt x="818" y="592"/>
                    <a:pt x="836" y="592"/>
                    <a:pt x="854" y="592"/>
                  </a:cubicBezTo>
                  <a:cubicBezTo>
                    <a:pt x="854" y="431"/>
                    <a:pt x="854" y="270"/>
                    <a:pt x="854" y="110"/>
                  </a:cubicBezTo>
                  <a:cubicBezTo>
                    <a:pt x="979" y="110"/>
                    <a:pt x="1103" y="110"/>
                    <a:pt x="1227" y="110"/>
                  </a:cubicBezTo>
                  <a:cubicBezTo>
                    <a:pt x="1227" y="234"/>
                    <a:pt x="1227" y="358"/>
                    <a:pt x="1227" y="483"/>
                  </a:cubicBezTo>
                  <a:cubicBezTo>
                    <a:pt x="1191" y="483"/>
                    <a:pt x="1154" y="483"/>
                    <a:pt x="1118" y="483"/>
                  </a:cubicBezTo>
                  <a:lnTo>
                    <a:pt x="1118" y="483"/>
                  </a:lnTo>
                  <a:cubicBezTo>
                    <a:pt x="1106" y="483"/>
                    <a:pt x="1096" y="485"/>
                    <a:pt x="1085" y="491"/>
                  </a:cubicBezTo>
                  <a:cubicBezTo>
                    <a:pt x="1075" y="497"/>
                    <a:pt x="1067" y="504"/>
                    <a:pt x="1061" y="515"/>
                  </a:cubicBezTo>
                  <a:cubicBezTo>
                    <a:pt x="1055" y="525"/>
                    <a:pt x="1052" y="536"/>
                    <a:pt x="1052" y="548"/>
                  </a:cubicBezTo>
                  <a:cubicBezTo>
                    <a:pt x="1052" y="562"/>
                    <a:pt x="1052" y="577"/>
                    <a:pt x="1052" y="592"/>
                  </a:cubicBezTo>
                  <a:cubicBezTo>
                    <a:pt x="1129" y="592"/>
                    <a:pt x="1205" y="592"/>
                    <a:pt x="1282" y="592"/>
                  </a:cubicBezTo>
                  <a:lnTo>
                    <a:pt x="1282" y="592"/>
                  </a:lnTo>
                  <a:cubicBezTo>
                    <a:pt x="1292" y="592"/>
                    <a:pt x="1302" y="590"/>
                    <a:pt x="1310" y="585"/>
                  </a:cubicBezTo>
                  <a:cubicBezTo>
                    <a:pt x="1319" y="580"/>
                    <a:pt x="1325" y="574"/>
                    <a:pt x="1330" y="565"/>
                  </a:cubicBezTo>
                  <a:cubicBezTo>
                    <a:pt x="1335" y="556"/>
                    <a:pt x="1337" y="547"/>
                    <a:pt x="1337" y="537"/>
                  </a:cubicBezTo>
                  <a:cubicBezTo>
                    <a:pt x="1337" y="376"/>
                    <a:pt x="1337" y="216"/>
                    <a:pt x="1337" y="55"/>
                  </a:cubicBezTo>
                  <a:lnTo>
                    <a:pt x="1337" y="55"/>
                  </a:lnTo>
                  <a:lnTo>
                    <a:pt x="1337" y="55"/>
                  </a:lnTo>
                  <a:cubicBezTo>
                    <a:pt x="1337" y="45"/>
                    <a:pt x="1335" y="35"/>
                    <a:pt x="1330" y="27"/>
                  </a:cubicBezTo>
                  <a:cubicBezTo>
                    <a:pt x="1325" y="18"/>
                    <a:pt x="1319" y="12"/>
                    <a:pt x="1310" y="7"/>
                  </a:cubicBezTo>
                  <a:cubicBezTo>
                    <a:pt x="1302" y="2"/>
                    <a:pt x="1292" y="0"/>
                    <a:pt x="1282" y="0"/>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33" name="Group 77">
            <a:extLst>
              <a:ext uri="{FF2B5EF4-FFF2-40B4-BE49-F238E27FC236}">
                <a16:creationId xmlns:a16="http://schemas.microsoft.com/office/drawing/2014/main" id="{6925C0EC-8264-436E-BE82-6E29F5520CF6}"/>
              </a:ext>
            </a:extLst>
          </p:cNvPr>
          <p:cNvGrpSpPr>
            <a:grpSpLocks/>
          </p:cNvGrpSpPr>
          <p:nvPr/>
        </p:nvGrpSpPr>
        <p:grpSpPr bwMode="auto">
          <a:xfrm>
            <a:off x="769414" y="3230097"/>
            <a:ext cx="460800" cy="463680"/>
            <a:chOff x="1681" y="786"/>
            <a:chExt cx="320" cy="322"/>
          </a:xfrm>
          <a:solidFill>
            <a:schemeClr val="accent2"/>
          </a:solidFill>
        </p:grpSpPr>
        <p:sp>
          <p:nvSpPr>
            <p:cNvPr id="34" name="Freeform 78">
              <a:extLst>
                <a:ext uri="{FF2B5EF4-FFF2-40B4-BE49-F238E27FC236}">
                  <a16:creationId xmlns:a16="http://schemas.microsoft.com/office/drawing/2014/main" id="{173FFBC7-0C5D-4BA0-8366-1D0924BDFE8F}"/>
                </a:ext>
              </a:extLst>
            </p:cNvPr>
            <p:cNvSpPr>
              <a:spLocks noChangeArrowheads="1"/>
            </p:cNvSpPr>
            <p:nvPr/>
          </p:nvSpPr>
          <p:spPr bwMode="auto">
            <a:xfrm>
              <a:off x="1679" y="781"/>
              <a:ext cx="329" cy="328"/>
            </a:xfrm>
            <a:custGeom>
              <a:avLst/>
              <a:gdLst>
                <a:gd name="T0" fmla="*/ 998 w 1454"/>
                <a:gd name="T1" fmla="*/ 63 h 1449"/>
                <a:gd name="T2" fmla="*/ 534 w 1454"/>
                <a:gd name="T3" fmla="*/ 510 h 1449"/>
                <a:gd name="T4" fmla="*/ 198 w 1454"/>
                <a:gd name="T5" fmla="*/ 832 h 1449"/>
                <a:gd name="T6" fmla="*/ 181 w 1454"/>
                <a:gd name="T7" fmla="*/ 871 h 1449"/>
                <a:gd name="T8" fmla="*/ 183 w 1454"/>
                <a:gd name="T9" fmla="*/ 883 h 1449"/>
                <a:gd name="T10" fmla="*/ 209 w 1454"/>
                <a:gd name="T11" fmla="*/ 919 h 1449"/>
                <a:gd name="T12" fmla="*/ 500 w 1454"/>
                <a:gd name="T13" fmla="*/ 1191 h 1449"/>
                <a:gd name="T14" fmla="*/ 172 w 1454"/>
                <a:gd name="T15" fmla="*/ 1254 h 1449"/>
                <a:gd name="T16" fmla="*/ 116 w 1454"/>
                <a:gd name="T17" fmla="*/ 1137 h 1449"/>
                <a:gd name="T18" fmla="*/ 150 w 1454"/>
                <a:gd name="T19" fmla="*/ 1065 h 1449"/>
                <a:gd name="T20" fmla="*/ 157 w 1454"/>
                <a:gd name="T21" fmla="*/ 1055 h 1449"/>
                <a:gd name="T22" fmla="*/ 157 w 1454"/>
                <a:gd name="T23" fmla="*/ 989 h 1449"/>
                <a:gd name="T24" fmla="*/ 125 w 1454"/>
                <a:gd name="T25" fmla="*/ 942 h 1449"/>
                <a:gd name="T26" fmla="*/ 95 w 1454"/>
                <a:gd name="T27" fmla="*/ 1333 h 1449"/>
                <a:gd name="T28" fmla="*/ 323 w 1454"/>
                <a:gd name="T29" fmla="*/ 1448 h 1449"/>
                <a:gd name="T30" fmla="*/ 426 w 1454"/>
                <a:gd name="T31" fmla="*/ 1421 h 1449"/>
                <a:gd name="T32" fmla="*/ 600 w 1454"/>
                <a:gd name="T33" fmla="*/ 1244 h 1449"/>
                <a:gd name="T34" fmla="*/ 908 w 1454"/>
                <a:gd name="T35" fmla="*/ 1145 h 1449"/>
                <a:gd name="T36" fmla="*/ 960 w 1454"/>
                <a:gd name="T37" fmla="*/ 1195 h 1449"/>
                <a:gd name="T38" fmla="*/ 1037 w 1454"/>
                <a:gd name="T39" fmla="*/ 1215 h 1449"/>
                <a:gd name="T40" fmla="*/ 1038 w 1454"/>
                <a:gd name="T41" fmla="*/ 1215 h 1449"/>
                <a:gd name="T42" fmla="*/ 1116 w 1454"/>
                <a:gd name="T43" fmla="*/ 1193 h 1449"/>
                <a:gd name="T44" fmla="*/ 1165 w 1454"/>
                <a:gd name="T45" fmla="*/ 1142 h 1449"/>
                <a:gd name="T46" fmla="*/ 1182 w 1454"/>
                <a:gd name="T47" fmla="*/ 1100 h 1449"/>
                <a:gd name="T48" fmla="*/ 1185 w 1454"/>
                <a:gd name="T49" fmla="*/ 1052 h 1449"/>
                <a:gd name="T50" fmla="*/ 1220 w 1454"/>
                <a:gd name="T51" fmla="*/ 1037 h 1449"/>
                <a:gd name="T52" fmla="*/ 1291 w 1454"/>
                <a:gd name="T53" fmla="*/ 942 h 1449"/>
                <a:gd name="T54" fmla="*/ 1295 w 1454"/>
                <a:gd name="T55" fmla="*/ 908 h 1449"/>
                <a:gd name="T56" fmla="*/ 1272 w 1454"/>
                <a:gd name="T57" fmla="*/ 830 h 1449"/>
                <a:gd name="T58" fmla="*/ 1221 w 1454"/>
                <a:gd name="T59" fmla="*/ 781 h 1449"/>
                <a:gd name="T60" fmla="*/ 1176 w 1454"/>
                <a:gd name="T61" fmla="*/ 764 h 1449"/>
                <a:gd name="T62" fmla="*/ 1057 w 1454"/>
                <a:gd name="T63" fmla="*/ 770 h 1449"/>
                <a:gd name="T64" fmla="*/ 1319 w 1454"/>
                <a:gd name="T65" fmla="*/ 131 h 1449"/>
                <a:gd name="T66" fmla="*/ 599 w 1454"/>
                <a:gd name="T67" fmla="*/ 598 h 1449"/>
                <a:gd name="T68" fmla="*/ 850 w 1454"/>
                <a:gd name="T69" fmla="*/ 824 h 1449"/>
                <a:gd name="T70" fmla="*/ 332 w 1454"/>
                <a:gd name="T71" fmla="*/ 855 h 1449"/>
                <a:gd name="T72" fmla="*/ 1076 w 1454"/>
                <a:gd name="T73" fmla="*/ 1075 h 1449"/>
                <a:gd name="T74" fmla="*/ 1059 w 1454"/>
                <a:gd name="T75" fmla="*/ 1098 h 1449"/>
                <a:gd name="T76" fmla="*/ 1058 w 1454"/>
                <a:gd name="T77" fmla="*/ 1099 h 1449"/>
                <a:gd name="T78" fmla="*/ 1014 w 1454"/>
                <a:gd name="T79" fmla="*/ 1099 h 1449"/>
                <a:gd name="T80" fmla="*/ 1000 w 1454"/>
                <a:gd name="T81" fmla="*/ 1085 h 1449"/>
                <a:gd name="T82" fmla="*/ 973 w 1454"/>
                <a:gd name="T83" fmla="*/ 978 h 1449"/>
                <a:gd name="T84" fmla="*/ 1059 w 1454"/>
                <a:gd name="T85" fmla="*/ 1032 h 1449"/>
                <a:gd name="T86" fmla="*/ 1069 w 1454"/>
                <a:gd name="T87" fmla="*/ 1043 h 1449"/>
                <a:gd name="T88" fmla="*/ 1070 w 1454"/>
                <a:gd name="T89" fmla="*/ 1045 h 1449"/>
                <a:gd name="T90" fmla="*/ 1075 w 1454"/>
                <a:gd name="T91" fmla="*/ 1075 h 1449"/>
                <a:gd name="T92" fmla="*/ 1154 w 1454"/>
                <a:gd name="T93" fmla="*/ 867 h 1449"/>
                <a:gd name="T94" fmla="*/ 1166 w 1454"/>
                <a:gd name="T95" fmla="*/ 872 h 1449"/>
                <a:gd name="T96" fmla="*/ 1181 w 1454"/>
                <a:gd name="T97" fmla="*/ 886 h 1449"/>
                <a:gd name="T98" fmla="*/ 1187 w 1454"/>
                <a:gd name="T99" fmla="*/ 906 h 1449"/>
                <a:gd name="T100" fmla="*/ 1185 w 1454"/>
                <a:gd name="T101" fmla="*/ 915 h 1449"/>
                <a:gd name="T102" fmla="*/ 1165 w 1454"/>
                <a:gd name="T103" fmla="*/ 941 h 1449"/>
                <a:gd name="T104" fmla="*/ 1134 w 1454"/>
                <a:gd name="T105" fmla="*/ 946 h 1449"/>
                <a:gd name="T106" fmla="*/ 1122 w 1454"/>
                <a:gd name="T107" fmla="*/ 941 h 1449"/>
                <a:gd name="T108" fmla="*/ 1042 w 1454"/>
                <a:gd name="T109" fmla="*/ 880 h 1449"/>
                <a:gd name="T110" fmla="*/ 1153 w 1454"/>
                <a:gd name="T111" fmla="*/ 868 h 1449"/>
                <a:gd name="T112" fmla="*/ 1309 w 1454"/>
                <a:gd name="T113" fmla="*/ 347 h 1449"/>
                <a:gd name="T114" fmla="*/ 946 w 1454"/>
                <a:gd name="T115" fmla="*/ 725 h 1449"/>
                <a:gd name="T116" fmla="*/ 852 w 1454"/>
                <a:gd name="T117" fmla="*/ 579 h 1449"/>
                <a:gd name="T118" fmla="*/ 783 w 1454"/>
                <a:gd name="T119" fmla="*/ 526 h 1449"/>
                <a:gd name="T120" fmla="*/ 1073 w 1454"/>
                <a:gd name="T121" fmla="*/ 144 h 1449"/>
                <a:gd name="T122" fmla="*/ 1309 w 1454"/>
                <a:gd name="T123" fmla="*/ 347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54" h="1449">
                  <a:moveTo>
                    <a:pt x="1319" y="131"/>
                  </a:moveTo>
                  <a:cubicBezTo>
                    <a:pt x="1188" y="0"/>
                    <a:pt x="1063" y="2"/>
                    <a:pt x="998" y="63"/>
                  </a:cubicBezTo>
                  <a:cubicBezTo>
                    <a:pt x="843" y="212"/>
                    <a:pt x="689" y="361"/>
                    <a:pt x="534" y="510"/>
                  </a:cubicBezTo>
                  <a:lnTo>
                    <a:pt x="534" y="510"/>
                  </a:lnTo>
                  <a:cubicBezTo>
                    <a:pt x="422" y="617"/>
                    <a:pt x="310" y="725"/>
                    <a:pt x="198" y="832"/>
                  </a:cubicBezTo>
                  <a:lnTo>
                    <a:pt x="198" y="832"/>
                  </a:lnTo>
                  <a:cubicBezTo>
                    <a:pt x="194" y="836"/>
                    <a:pt x="191" y="840"/>
                    <a:pt x="189" y="844"/>
                  </a:cubicBezTo>
                  <a:cubicBezTo>
                    <a:pt x="184" y="853"/>
                    <a:pt x="181" y="862"/>
                    <a:pt x="181" y="871"/>
                  </a:cubicBezTo>
                  <a:cubicBezTo>
                    <a:pt x="181" y="876"/>
                    <a:pt x="182" y="879"/>
                    <a:pt x="183" y="883"/>
                  </a:cubicBezTo>
                  <a:lnTo>
                    <a:pt x="183" y="883"/>
                  </a:lnTo>
                  <a:cubicBezTo>
                    <a:pt x="184" y="889"/>
                    <a:pt x="186" y="894"/>
                    <a:pt x="189" y="899"/>
                  </a:cubicBezTo>
                  <a:cubicBezTo>
                    <a:pt x="194" y="908"/>
                    <a:pt x="200" y="914"/>
                    <a:pt x="209" y="919"/>
                  </a:cubicBezTo>
                  <a:cubicBezTo>
                    <a:pt x="212" y="921"/>
                    <a:pt x="215" y="922"/>
                    <a:pt x="218" y="923"/>
                  </a:cubicBezTo>
                  <a:cubicBezTo>
                    <a:pt x="220" y="923"/>
                    <a:pt x="437" y="1002"/>
                    <a:pt x="500" y="1191"/>
                  </a:cubicBezTo>
                  <a:cubicBezTo>
                    <a:pt x="460" y="1234"/>
                    <a:pt x="420" y="1277"/>
                    <a:pt x="380" y="1320"/>
                  </a:cubicBezTo>
                  <a:cubicBezTo>
                    <a:pt x="310" y="1298"/>
                    <a:pt x="307" y="1389"/>
                    <a:pt x="172" y="1254"/>
                  </a:cubicBezTo>
                  <a:cubicBezTo>
                    <a:pt x="131" y="1214"/>
                    <a:pt x="113" y="1174"/>
                    <a:pt x="116" y="1137"/>
                  </a:cubicBezTo>
                  <a:lnTo>
                    <a:pt x="116" y="1137"/>
                  </a:lnTo>
                  <a:cubicBezTo>
                    <a:pt x="119" y="1119"/>
                    <a:pt x="124" y="1104"/>
                    <a:pt x="133" y="1088"/>
                  </a:cubicBezTo>
                  <a:cubicBezTo>
                    <a:pt x="138" y="1079"/>
                    <a:pt x="143" y="1072"/>
                    <a:pt x="150" y="1065"/>
                  </a:cubicBezTo>
                  <a:lnTo>
                    <a:pt x="150" y="1065"/>
                  </a:lnTo>
                  <a:cubicBezTo>
                    <a:pt x="153" y="1062"/>
                    <a:pt x="155" y="1059"/>
                    <a:pt x="157" y="1055"/>
                  </a:cubicBezTo>
                  <a:cubicBezTo>
                    <a:pt x="163" y="1045"/>
                    <a:pt x="166" y="1034"/>
                    <a:pt x="166" y="1022"/>
                  </a:cubicBezTo>
                  <a:cubicBezTo>
                    <a:pt x="166" y="1010"/>
                    <a:pt x="163" y="1000"/>
                    <a:pt x="157" y="989"/>
                  </a:cubicBezTo>
                  <a:cubicBezTo>
                    <a:pt x="156" y="988"/>
                    <a:pt x="156" y="987"/>
                    <a:pt x="155" y="986"/>
                  </a:cubicBezTo>
                  <a:cubicBezTo>
                    <a:pt x="145" y="972"/>
                    <a:pt x="135" y="957"/>
                    <a:pt x="125" y="942"/>
                  </a:cubicBezTo>
                  <a:cubicBezTo>
                    <a:pt x="121" y="945"/>
                    <a:pt x="18" y="1014"/>
                    <a:pt x="7" y="1127"/>
                  </a:cubicBezTo>
                  <a:cubicBezTo>
                    <a:pt x="0" y="1198"/>
                    <a:pt x="29" y="1268"/>
                    <a:pt x="95" y="1333"/>
                  </a:cubicBezTo>
                  <a:cubicBezTo>
                    <a:pt x="184" y="1422"/>
                    <a:pt x="262" y="1448"/>
                    <a:pt x="323" y="1448"/>
                  </a:cubicBezTo>
                  <a:lnTo>
                    <a:pt x="323" y="1448"/>
                  </a:lnTo>
                  <a:cubicBezTo>
                    <a:pt x="323" y="1448"/>
                    <a:pt x="323" y="1448"/>
                    <a:pt x="324" y="1448"/>
                  </a:cubicBezTo>
                  <a:cubicBezTo>
                    <a:pt x="361" y="1448"/>
                    <a:pt x="393" y="1440"/>
                    <a:pt x="426" y="1421"/>
                  </a:cubicBezTo>
                  <a:cubicBezTo>
                    <a:pt x="438" y="1414"/>
                    <a:pt x="448" y="1407"/>
                    <a:pt x="458" y="1397"/>
                  </a:cubicBezTo>
                  <a:cubicBezTo>
                    <a:pt x="505" y="1346"/>
                    <a:pt x="552" y="1295"/>
                    <a:pt x="600" y="1244"/>
                  </a:cubicBezTo>
                  <a:cubicBezTo>
                    <a:pt x="687" y="1154"/>
                    <a:pt x="773" y="1063"/>
                    <a:pt x="860" y="972"/>
                  </a:cubicBezTo>
                  <a:cubicBezTo>
                    <a:pt x="872" y="1040"/>
                    <a:pt x="888" y="1114"/>
                    <a:pt x="908" y="1145"/>
                  </a:cubicBezTo>
                  <a:lnTo>
                    <a:pt x="908" y="1145"/>
                  </a:lnTo>
                  <a:cubicBezTo>
                    <a:pt x="921" y="1166"/>
                    <a:pt x="938" y="1182"/>
                    <a:pt x="960" y="1195"/>
                  </a:cubicBezTo>
                  <a:cubicBezTo>
                    <a:pt x="984" y="1209"/>
                    <a:pt x="1008" y="1215"/>
                    <a:pt x="1037" y="1215"/>
                  </a:cubicBezTo>
                  <a:lnTo>
                    <a:pt x="1037" y="1215"/>
                  </a:lnTo>
                  <a:lnTo>
                    <a:pt x="1037" y="1215"/>
                  </a:lnTo>
                  <a:cubicBezTo>
                    <a:pt x="1038" y="1215"/>
                    <a:pt x="1038" y="1215"/>
                    <a:pt x="1038" y="1215"/>
                  </a:cubicBezTo>
                  <a:cubicBezTo>
                    <a:pt x="1066" y="1215"/>
                    <a:pt x="1089" y="1209"/>
                    <a:pt x="1113" y="1195"/>
                  </a:cubicBezTo>
                  <a:cubicBezTo>
                    <a:pt x="1114" y="1195"/>
                    <a:pt x="1115" y="1194"/>
                    <a:pt x="1116" y="1193"/>
                  </a:cubicBezTo>
                  <a:lnTo>
                    <a:pt x="1116" y="1193"/>
                  </a:lnTo>
                  <a:cubicBezTo>
                    <a:pt x="1137" y="1180"/>
                    <a:pt x="1153" y="1164"/>
                    <a:pt x="1165" y="1142"/>
                  </a:cubicBezTo>
                  <a:cubicBezTo>
                    <a:pt x="1173" y="1128"/>
                    <a:pt x="1178" y="1116"/>
                    <a:pt x="1182" y="1100"/>
                  </a:cubicBezTo>
                  <a:lnTo>
                    <a:pt x="1182" y="1100"/>
                  </a:lnTo>
                  <a:cubicBezTo>
                    <a:pt x="1184" y="1089"/>
                    <a:pt x="1185" y="1079"/>
                    <a:pt x="1185" y="1067"/>
                  </a:cubicBezTo>
                  <a:cubicBezTo>
                    <a:pt x="1185" y="1062"/>
                    <a:pt x="1185" y="1057"/>
                    <a:pt x="1185" y="1052"/>
                  </a:cubicBezTo>
                  <a:lnTo>
                    <a:pt x="1185" y="1052"/>
                  </a:lnTo>
                  <a:cubicBezTo>
                    <a:pt x="1197" y="1048"/>
                    <a:pt x="1208" y="1044"/>
                    <a:pt x="1220" y="1037"/>
                  </a:cubicBezTo>
                  <a:cubicBezTo>
                    <a:pt x="1244" y="1023"/>
                    <a:pt x="1261" y="1006"/>
                    <a:pt x="1275" y="982"/>
                  </a:cubicBezTo>
                  <a:cubicBezTo>
                    <a:pt x="1283" y="969"/>
                    <a:pt x="1287" y="957"/>
                    <a:pt x="1291" y="942"/>
                  </a:cubicBezTo>
                  <a:lnTo>
                    <a:pt x="1291" y="942"/>
                  </a:lnTo>
                  <a:cubicBezTo>
                    <a:pt x="1294" y="931"/>
                    <a:pt x="1295" y="920"/>
                    <a:pt x="1295" y="908"/>
                  </a:cubicBezTo>
                  <a:cubicBezTo>
                    <a:pt x="1295" y="882"/>
                    <a:pt x="1289" y="859"/>
                    <a:pt x="1275" y="835"/>
                  </a:cubicBezTo>
                  <a:cubicBezTo>
                    <a:pt x="1274" y="833"/>
                    <a:pt x="1273" y="832"/>
                    <a:pt x="1272" y="830"/>
                  </a:cubicBezTo>
                  <a:lnTo>
                    <a:pt x="1272" y="830"/>
                  </a:lnTo>
                  <a:cubicBezTo>
                    <a:pt x="1258" y="809"/>
                    <a:pt x="1242" y="794"/>
                    <a:pt x="1221" y="781"/>
                  </a:cubicBezTo>
                  <a:cubicBezTo>
                    <a:pt x="1206" y="773"/>
                    <a:pt x="1192" y="767"/>
                    <a:pt x="1176" y="764"/>
                  </a:cubicBezTo>
                  <a:lnTo>
                    <a:pt x="1176" y="764"/>
                  </a:lnTo>
                  <a:cubicBezTo>
                    <a:pt x="1162" y="763"/>
                    <a:pt x="1150" y="762"/>
                    <a:pt x="1136" y="762"/>
                  </a:cubicBezTo>
                  <a:cubicBezTo>
                    <a:pt x="1108" y="762"/>
                    <a:pt x="1084" y="764"/>
                    <a:pt x="1057" y="770"/>
                  </a:cubicBezTo>
                  <a:cubicBezTo>
                    <a:pt x="1168" y="655"/>
                    <a:pt x="1278" y="540"/>
                    <a:pt x="1389" y="425"/>
                  </a:cubicBezTo>
                  <a:cubicBezTo>
                    <a:pt x="1453" y="353"/>
                    <a:pt x="1425" y="236"/>
                    <a:pt x="1319" y="131"/>
                  </a:cubicBezTo>
                  <a:close/>
                  <a:moveTo>
                    <a:pt x="332" y="855"/>
                  </a:moveTo>
                  <a:cubicBezTo>
                    <a:pt x="421" y="769"/>
                    <a:pt x="510" y="684"/>
                    <a:pt x="599" y="598"/>
                  </a:cubicBezTo>
                  <a:cubicBezTo>
                    <a:pt x="657" y="584"/>
                    <a:pt x="721" y="605"/>
                    <a:pt x="776" y="658"/>
                  </a:cubicBezTo>
                  <a:cubicBezTo>
                    <a:pt x="831" y="710"/>
                    <a:pt x="857" y="772"/>
                    <a:pt x="850" y="824"/>
                  </a:cubicBezTo>
                  <a:cubicBezTo>
                    <a:pt x="761" y="918"/>
                    <a:pt x="672" y="1011"/>
                    <a:pt x="583" y="1104"/>
                  </a:cubicBezTo>
                  <a:cubicBezTo>
                    <a:pt x="521" y="975"/>
                    <a:pt x="407" y="897"/>
                    <a:pt x="332" y="855"/>
                  </a:cubicBezTo>
                  <a:close/>
                  <a:moveTo>
                    <a:pt x="1076" y="1075"/>
                  </a:moveTo>
                  <a:lnTo>
                    <a:pt x="1076" y="1075"/>
                  </a:lnTo>
                  <a:cubicBezTo>
                    <a:pt x="1075" y="1079"/>
                    <a:pt x="1074" y="1082"/>
                    <a:pt x="1072" y="1085"/>
                  </a:cubicBezTo>
                  <a:cubicBezTo>
                    <a:pt x="1069" y="1091"/>
                    <a:pt x="1065" y="1095"/>
                    <a:pt x="1059" y="1098"/>
                  </a:cubicBezTo>
                  <a:lnTo>
                    <a:pt x="1059" y="1098"/>
                  </a:lnTo>
                  <a:cubicBezTo>
                    <a:pt x="1059" y="1099"/>
                    <a:pt x="1059" y="1099"/>
                    <a:pt x="1058" y="1099"/>
                  </a:cubicBezTo>
                  <a:cubicBezTo>
                    <a:pt x="1051" y="1103"/>
                    <a:pt x="1044" y="1105"/>
                    <a:pt x="1036" y="1105"/>
                  </a:cubicBezTo>
                  <a:cubicBezTo>
                    <a:pt x="1028" y="1105"/>
                    <a:pt x="1021" y="1103"/>
                    <a:pt x="1014" y="1099"/>
                  </a:cubicBezTo>
                  <a:cubicBezTo>
                    <a:pt x="1008" y="1095"/>
                    <a:pt x="1004" y="1091"/>
                    <a:pt x="1000" y="1085"/>
                  </a:cubicBezTo>
                  <a:lnTo>
                    <a:pt x="1000" y="1085"/>
                  </a:lnTo>
                  <a:cubicBezTo>
                    <a:pt x="986" y="1048"/>
                    <a:pt x="978" y="1016"/>
                    <a:pt x="973" y="978"/>
                  </a:cubicBezTo>
                  <a:lnTo>
                    <a:pt x="973" y="978"/>
                  </a:lnTo>
                  <a:cubicBezTo>
                    <a:pt x="998" y="996"/>
                    <a:pt x="1020" y="1010"/>
                    <a:pt x="1047" y="1025"/>
                  </a:cubicBezTo>
                  <a:cubicBezTo>
                    <a:pt x="1051" y="1028"/>
                    <a:pt x="1054" y="1030"/>
                    <a:pt x="1059" y="1032"/>
                  </a:cubicBezTo>
                  <a:lnTo>
                    <a:pt x="1059" y="1032"/>
                  </a:lnTo>
                  <a:cubicBezTo>
                    <a:pt x="1063" y="1036"/>
                    <a:pt x="1066" y="1039"/>
                    <a:pt x="1069" y="1043"/>
                  </a:cubicBezTo>
                  <a:lnTo>
                    <a:pt x="1069" y="1043"/>
                  </a:lnTo>
                  <a:cubicBezTo>
                    <a:pt x="1070" y="1044"/>
                    <a:pt x="1070" y="1045"/>
                    <a:pt x="1070" y="1045"/>
                  </a:cubicBezTo>
                  <a:cubicBezTo>
                    <a:pt x="1074" y="1052"/>
                    <a:pt x="1076" y="1059"/>
                    <a:pt x="1076" y="1066"/>
                  </a:cubicBezTo>
                  <a:cubicBezTo>
                    <a:pt x="1076" y="1069"/>
                    <a:pt x="1076" y="1072"/>
                    <a:pt x="1075" y="1075"/>
                  </a:cubicBezTo>
                  <a:cubicBezTo>
                    <a:pt x="1076" y="1075"/>
                    <a:pt x="1076" y="1075"/>
                    <a:pt x="1076" y="1075"/>
                  </a:cubicBezTo>
                  <a:close/>
                  <a:moveTo>
                    <a:pt x="1154" y="867"/>
                  </a:moveTo>
                  <a:lnTo>
                    <a:pt x="1154" y="867"/>
                  </a:lnTo>
                  <a:cubicBezTo>
                    <a:pt x="1158" y="869"/>
                    <a:pt x="1162" y="870"/>
                    <a:pt x="1166" y="872"/>
                  </a:cubicBezTo>
                  <a:cubicBezTo>
                    <a:pt x="1172" y="876"/>
                    <a:pt x="1177" y="880"/>
                    <a:pt x="1181" y="886"/>
                  </a:cubicBezTo>
                  <a:lnTo>
                    <a:pt x="1181" y="886"/>
                  </a:lnTo>
                  <a:cubicBezTo>
                    <a:pt x="1181" y="887"/>
                    <a:pt x="1181" y="887"/>
                    <a:pt x="1181" y="887"/>
                  </a:cubicBezTo>
                  <a:cubicBezTo>
                    <a:pt x="1185" y="893"/>
                    <a:pt x="1187" y="899"/>
                    <a:pt x="1187" y="906"/>
                  </a:cubicBezTo>
                  <a:cubicBezTo>
                    <a:pt x="1187" y="909"/>
                    <a:pt x="1186" y="912"/>
                    <a:pt x="1185" y="915"/>
                  </a:cubicBezTo>
                  <a:lnTo>
                    <a:pt x="1185" y="915"/>
                  </a:lnTo>
                  <a:cubicBezTo>
                    <a:pt x="1184" y="919"/>
                    <a:pt x="1183" y="922"/>
                    <a:pt x="1181" y="925"/>
                  </a:cubicBezTo>
                  <a:cubicBezTo>
                    <a:pt x="1177" y="932"/>
                    <a:pt x="1172" y="937"/>
                    <a:pt x="1165" y="941"/>
                  </a:cubicBezTo>
                  <a:cubicBezTo>
                    <a:pt x="1158" y="945"/>
                    <a:pt x="1151" y="947"/>
                    <a:pt x="1143" y="947"/>
                  </a:cubicBezTo>
                  <a:cubicBezTo>
                    <a:pt x="1140" y="947"/>
                    <a:pt x="1137" y="947"/>
                    <a:pt x="1134" y="946"/>
                  </a:cubicBezTo>
                  <a:lnTo>
                    <a:pt x="1134" y="946"/>
                  </a:lnTo>
                  <a:cubicBezTo>
                    <a:pt x="1130" y="945"/>
                    <a:pt x="1126" y="943"/>
                    <a:pt x="1122" y="941"/>
                  </a:cubicBezTo>
                  <a:cubicBezTo>
                    <a:pt x="1100" y="921"/>
                    <a:pt x="1071" y="900"/>
                    <a:pt x="1042" y="880"/>
                  </a:cubicBezTo>
                  <a:lnTo>
                    <a:pt x="1042" y="880"/>
                  </a:lnTo>
                  <a:cubicBezTo>
                    <a:pt x="1080" y="872"/>
                    <a:pt x="1112" y="868"/>
                    <a:pt x="1151" y="868"/>
                  </a:cubicBezTo>
                  <a:cubicBezTo>
                    <a:pt x="1152" y="868"/>
                    <a:pt x="1152" y="868"/>
                    <a:pt x="1153" y="868"/>
                  </a:cubicBezTo>
                  <a:cubicBezTo>
                    <a:pt x="1154" y="868"/>
                    <a:pt x="1154" y="868"/>
                    <a:pt x="1154" y="867"/>
                  </a:cubicBezTo>
                  <a:close/>
                  <a:moveTo>
                    <a:pt x="1309" y="347"/>
                  </a:moveTo>
                  <a:cubicBezTo>
                    <a:pt x="1188" y="473"/>
                    <a:pt x="1067" y="599"/>
                    <a:pt x="946" y="725"/>
                  </a:cubicBezTo>
                  <a:lnTo>
                    <a:pt x="946" y="725"/>
                  </a:lnTo>
                  <a:cubicBezTo>
                    <a:pt x="938" y="702"/>
                    <a:pt x="930" y="683"/>
                    <a:pt x="917" y="661"/>
                  </a:cubicBezTo>
                  <a:cubicBezTo>
                    <a:pt x="899" y="629"/>
                    <a:pt x="879" y="604"/>
                    <a:pt x="852" y="579"/>
                  </a:cubicBezTo>
                  <a:lnTo>
                    <a:pt x="852" y="579"/>
                  </a:lnTo>
                  <a:cubicBezTo>
                    <a:pt x="830" y="558"/>
                    <a:pt x="810" y="541"/>
                    <a:pt x="783" y="526"/>
                  </a:cubicBezTo>
                  <a:cubicBezTo>
                    <a:pt x="759" y="511"/>
                    <a:pt x="735" y="502"/>
                    <a:pt x="708" y="494"/>
                  </a:cubicBezTo>
                  <a:cubicBezTo>
                    <a:pt x="829" y="377"/>
                    <a:pt x="951" y="260"/>
                    <a:pt x="1073" y="144"/>
                  </a:cubicBezTo>
                  <a:cubicBezTo>
                    <a:pt x="1102" y="117"/>
                    <a:pt x="1178" y="146"/>
                    <a:pt x="1242" y="209"/>
                  </a:cubicBezTo>
                  <a:cubicBezTo>
                    <a:pt x="1306" y="272"/>
                    <a:pt x="1323" y="332"/>
                    <a:pt x="1309" y="347"/>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35" name="Group 81">
            <a:extLst>
              <a:ext uri="{FF2B5EF4-FFF2-40B4-BE49-F238E27FC236}">
                <a16:creationId xmlns:a16="http://schemas.microsoft.com/office/drawing/2014/main" id="{BE584354-CDC9-435B-BC76-A13D1FB2A2ED}"/>
              </a:ext>
            </a:extLst>
          </p:cNvPr>
          <p:cNvGrpSpPr>
            <a:grpSpLocks/>
          </p:cNvGrpSpPr>
          <p:nvPr/>
        </p:nvGrpSpPr>
        <p:grpSpPr bwMode="auto">
          <a:xfrm>
            <a:off x="734153" y="4624307"/>
            <a:ext cx="463680" cy="463680"/>
            <a:chOff x="1216" y="786"/>
            <a:chExt cx="322" cy="322"/>
          </a:xfrm>
          <a:solidFill>
            <a:schemeClr val="accent6"/>
          </a:solidFill>
        </p:grpSpPr>
        <p:sp>
          <p:nvSpPr>
            <p:cNvPr id="36" name="Freeform 82">
              <a:extLst>
                <a:ext uri="{FF2B5EF4-FFF2-40B4-BE49-F238E27FC236}">
                  <a16:creationId xmlns:a16="http://schemas.microsoft.com/office/drawing/2014/main" id="{525682F2-CDBD-48DB-82AF-4876DB34D675}"/>
                </a:ext>
              </a:extLst>
            </p:cNvPr>
            <p:cNvSpPr>
              <a:spLocks noChangeArrowheads="1"/>
            </p:cNvSpPr>
            <p:nvPr/>
          </p:nvSpPr>
          <p:spPr bwMode="auto">
            <a:xfrm>
              <a:off x="1216" y="786"/>
              <a:ext cx="322" cy="322"/>
            </a:xfrm>
            <a:custGeom>
              <a:avLst/>
              <a:gdLst>
                <a:gd name="T0" fmla="*/ 274 w 1426"/>
                <a:gd name="T1" fmla="*/ 1425 h 1426"/>
                <a:gd name="T2" fmla="*/ 247 w 1426"/>
                <a:gd name="T3" fmla="*/ 1418 h 1426"/>
                <a:gd name="T4" fmla="*/ 219 w 1426"/>
                <a:gd name="T5" fmla="*/ 1370 h 1426"/>
                <a:gd name="T6" fmla="*/ 694 w 1426"/>
                <a:gd name="T7" fmla="*/ 746 h 1426"/>
                <a:gd name="T8" fmla="*/ 713 w 1426"/>
                <a:gd name="T9" fmla="*/ 746 h 1426"/>
                <a:gd name="T10" fmla="*/ 1139 w 1426"/>
                <a:gd name="T11" fmla="*/ 993 h 1426"/>
                <a:gd name="T12" fmla="*/ 1206 w 1426"/>
                <a:gd name="T13" fmla="*/ 1370 h 1426"/>
                <a:gd name="T14" fmla="*/ 1162 w 1426"/>
                <a:gd name="T15" fmla="*/ 1370 h 1426"/>
                <a:gd name="T16" fmla="*/ 1105 w 1426"/>
                <a:gd name="T17" fmla="*/ 1337 h 1426"/>
                <a:gd name="T18" fmla="*/ 1096 w 1426"/>
                <a:gd name="T19" fmla="*/ 1249 h 1426"/>
                <a:gd name="T20" fmla="*/ 706 w 1426"/>
                <a:gd name="T21" fmla="*/ 854 h 1426"/>
                <a:gd name="T22" fmla="*/ 381 w 1426"/>
                <a:gd name="T23" fmla="*/ 1046 h 1426"/>
                <a:gd name="T24" fmla="*/ 329 w 1426"/>
                <a:gd name="T25" fmla="*/ 1239 h 1426"/>
                <a:gd name="T26" fmla="*/ 719 w 1426"/>
                <a:gd name="T27" fmla="*/ 1315 h 1426"/>
                <a:gd name="T28" fmla="*/ 752 w 1426"/>
                <a:gd name="T29" fmla="*/ 1324 h 1426"/>
                <a:gd name="T30" fmla="*/ 785 w 1426"/>
                <a:gd name="T31" fmla="*/ 1381 h 1426"/>
                <a:gd name="T32" fmla="*/ 785 w 1426"/>
                <a:gd name="T33" fmla="*/ 1425 h 1426"/>
                <a:gd name="T34" fmla="*/ 1030 w 1426"/>
                <a:gd name="T35" fmla="*/ 318 h 1426"/>
                <a:gd name="T36" fmla="*/ 988 w 1426"/>
                <a:gd name="T37" fmla="*/ 159 h 1426"/>
                <a:gd name="T38" fmla="*/ 713 w 1426"/>
                <a:gd name="T39" fmla="*/ 0 h 1426"/>
                <a:gd name="T40" fmla="*/ 437 w 1426"/>
                <a:gd name="T41" fmla="*/ 159 h 1426"/>
                <a:gd name="T42" fmla="*/ 437 w 1426"/>
                <a:gd name="T43" fmla="*/ 477 h 1426"/>
                <a:gd name="T44" fmla="*/ 713 w 1426"/>
                <a:gd name="T45" fmla="*/ 636 h 1426"/>
                <a:gd name="T46" fmla="*/ 871 w 1426"/>
                <a:gd name="T47" fmla="*/ 594 h 1426"/>
                <a:gd name="T48" fmla="*/ 1030 w 1426"/>
                <a:gd name="T49" fmla="*/ 318 h 1426"/>
                <a:gd name="T50" fmla="*/ 920 w 1426"/>
                <a:gd name="T51" fmla="*/ 318 h 1426"/>
                <a:gd name="T52" fmla="*/ 816 w 1426"/>
                <a:gd name="T53" fmla="*/ 499 h 1426"/>
                <a:gd name="T54" fmla="*/ 609 w 1426"/>
                <a:gd name="T55" fmla="*/ 499 h 1426"/>
                <a:gd name="T56" fmla="*/ 505 w 1426"/>
                <a:gd name="T57" fmla="*/ 318 h 1426"/>
                <a:gd name="T58" fmla="*/ 609 w 1426"/>
                <a:gd name="T59" fmla="*/ 138 h 1426"/>
                <a:gd name="T60" fmla="*/ 713 w 1426"/>
                <a:gd name="T61" fmla="*/ 110 h 1426"/>
                <a:gd name="T62" fmla="*/ 892 w 1426"/>
                <a:gd name="T63" fmla="*/ 214 h 1426"/>
                <a:gd name="T64" fmla="*/ 1425 w 1426"/>
                <a:gd name="T65" fmla="*/ 669 h 1426"/>
                <a:gd name="T66" fmla="*/ 1425 w 1426"/>
                <a:gd name="T67" fmla="*/ 669 h 1426"/>
                <a:gd name="T68" fmla="*/ 1310 w 1426"/>
                <a:gd name="T69" fmla="*/ 470 h 1426"/>
                <a:gd name="T70" fmla="*/ 1079 w 1426"/>
                <a:gd name="T71" fmla="*/ 470 h 1426"/>
                <a:gd name="T72" fmla="*/ 964 w 1426"/>
                <a:gd name="T73" fmla="*/ 669 h 1426"/>
                <a:gd name="T74" fmla="*/ 1079 w 1426"/>
                <a:gd name="T75" fmla="*/ 868 h 1426"/>
                <a:gd name="T76" fmla="*/ 1195 w 1426"/>
                <a:gd name="T77" fmla="*/ 898 h 1426"/>
                <a:gd name="T78" fmla="*/ 1394 w 1426"/>
                <a:gd name="T79" fmla="*/ 783 h 1426"/>
                <a:gd name="T80" fmla="*/ 1315 w 1426"/>
                <a:gd name="T81" fmla="*/ 669 h 1426"/>
                <a:gd name="T82" fmla="*/ 1299 w 1426"/>
                <a:gd name="T83" fmla="*/ 728 h 1426"/>
                <a:gd name="T84" fmla="*/ 1195 w 1426"/>
                <a:gd name="T85" fmla="*/ 789 h 1426"/>
                <a:gd name="T86" fmla="*/ 1090 w 1426"/>
                <a:gd name="T87" fmla="*/ 728 h 1426"/>
                <a:gd name="T88" fmla="*/ 1090 w 1426"/>
                <a:gd name="T89" fmla="*/ 609 h 1426"/>
                <a:gd name="T90" fmla="*/ 1195 w 1426"/>
                <a:gd name="T91" fmla="*/ 548 h 1426"/>
                <a:gd name="T92" fmla="*/ 1255 w 1426"/>
                <a:gd name="T93" fmla="*/ 565 h 1426"/>
                <a:gd name="T94" fmla="*/ 1315 w 1426"/>
                <a:gd name="T95" fmla="*/ 669 h 1426"/>
                <a:gd name="T96" fmla="*/ 461 w 1426"/>
                <a:gd name="T97" fmla="*/ 669 h 1426"/>
                <a:gd name="T98" fmla="*/ 430 w 1426"/>
                <a:gd name="T99" fmla="*/ 554 h 1426"/>
                <a:gd name="T100" fmla="*/ 230 w 1426"/>
                <a:gd name="T101" fmla="*/ 439 h 1426"/>
                <a:gd name="T102" fmla="*/ 31 w 1426"/>
                <a:gd name="T103" fmla="*/ 554 h 1426"/>
                <a:gd name="T104" fmla="*/ 31 w 1426"/>
                <a:gd name="T105" fmla="*/ 783 h 1426"/>
                <a:gd name="T106" fmla="*/ 230 w 1426"/>
                <a:gd name="T107" fmla="*/ 898 h 1426"/>
                <a:gd name="T108" fmla="*/ 345 w 1426"/>
                <a:gd name="T109" fmla="*/ 868 h 1426"/>
                <a:gd name="T110" fmla="*/ 461 w 1426"/>
                <a:gd name="T111" fmla="*/ 669 h 1426"/>
                <a:gd name="T112" fmla="*/ 351 w 1426"/>
                <a:gd name="T113" fmla="*/ 669 h 1426"/>
                <a:gd name="T114" fmla="*/ 291 w 1426"/>
                <a:gd name="T115" fmla="*/ 773 h 1426"/>
                <a:gd name="T116" fmla="*/ 170 w 1426"/>
                <a:gd name="T117" fmla="*/ 773 h 1426"/>
                <a:gd name="T118" fmla="*/ 110 w 1426"/>
                <a:gd name="T119" fmla="*/ 669 h 1426"/>
                <a:gd name="T120" fmla="*/ 170 w 1426"/>
                <a:gd name="T121" fmla="*/ 565 h 1426"/>
                <a:gd name="T122" fmla="*/ 230 w 1426"/>
                <a:gd name="T123" fmla="*/ 548 h 1426"/>
                <a:gd name="T124" fmla="*/ 335 w 1426"/>
                <a:gd name="T125" fmla="*/ 609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6" h="1426">
                  <a:moveTo>
                    <a:pt x="785" y="1425"/>
                  </a:moveTo>
                  <a:cubicBezTo>
                    <a:pt x="615" y="1425"/>
                    <a:pt x="444" y="1425"/>
                    <a:pt x="274" y="1425"/>
                  </a:cubicBezTo>
                  <a:lnTo>
                    <a:pt x="274" y="1425"/>
                  </a:lnTo>
                  <a:cubicBezTo>
                    <a:pt x="264" y="1425"/>
                    <a:pt x="256" y="1423"/>
                    <a:pt x="247" y="1418"/>
                  </a:cubicBezTo>
                  <a:cubicBezTo>
                    <a:pt x="238" y="1413"/>
                    <a:pt x="232" y="1407"/>
                    <a:pt x="227" y="1398"/>
                  </a:cubicBezTo>
                  <a:cubicBezTo>
                    <a:pt x="222" y="1390"/>
                    <a:pt x="219" y="1380"/>
                    <a:pt x="219" y="1370"/>
                  </a:cubicBezTo>
                  <a:cubicBezTo>
                    <a:pt x="219" y="1330"/>
                    <a:pt x="219" y="1291"/>
                    <a:pt x="219" y="1251"/>
                  </a:cubicBezTo>
                  <a:cubicBezTo>
                    <a:pt x="219" y="983"/>
                    <a:pt x="427" y="755"/>
                    <a:pt x="694" y="746"/>
                  </a:cubicBezTo>
                  <a:lnTo>
                    <a:pt x="694" y="746"/>
                  </a:lnTo>
                  <a:cubicBezTo>
                    <a:pt x="700" y="746"/>
                    <a:pt x="706" y="746"/>
                    <a:pt x="713" y="746"/>
                  </a:cubicBezTo>
                  <a:cubicBezTo>
                    <a:pt x="803" y="746"/>
                    <a:pt x="881" y="767"/>
                    <a:pt x="959" y="812"/>
                  </a:cubicBezTo>
                  <a:cubicBezTo>
                    <a:pt x="1038" y="858"/>
                    <a:pt x="1094" y="915"/>
                    <a:pt x="1139" y="993"/>
                  </a:cubicBezTo>
                  <a:cubicBezTo>
                    <a:pt x="1185" y="1072"/>
                    <a:pt x="1205" y="1148"/>
                    <a:pt x="1206" y="1239"/>
                  </a:cubicBezTo>
                  <a:cubicBezTo>
                    <a:pt x="1206" y="1283"/>
                    <a:pt x="1206" y="1326"/>
                    <a:pt x="1206" y="1370"/>
                  </a:cubicBezTo>
                  <a:cubicBezTo>
                    <a:pt x="1192" y="1370"/>
                    <a:pt x="1177" y="1370"/>
                    <a:pt x="1162" y="1370"/>
                  </a:cubicBezTo>
                  <a:lnTo>
                    <a:pt x="1162" y="1370"/>
                  </a:lnTo>
                  <a:cubicBezTo>
                    <a:pt x="1150" y="1370"/>
                    <a:pt x="1140" y="1367"/>
                    <a:pt x="1129" y="1361"/>
                  </a:cubicBezTo>
                  <a:cubicBezTo>
                    <a:pt x="1119" y="1355"/>
                    <a:pt x="1111" y="1348"/>
                    <a:pt x="1105" y="1337"/>
                  </a:cubicBezTo>
                  <a:cubicBezTo>
                    <a:pt x="1099" y="1327"/>
                    <a:pt x="1096" y="1316"/>
                    <a:pt x="1096" y="1304"/>
                  </a:cubicBezTo>
                  <a:cubicBezTo>
                    <a:pt x="1096" y="1286"/>
                    <a:pt x="1096" y="1267"/>
                    <a:pt x="1096" y="1249"/>
                  </a:cubicBezTo>
                  <a:cubicBezTo>
                    <a:pt x="1096" y="1034"/>
                    <a:pt x="920" y="851"/>
                    <a:pt x="706" y="854"/>
                  </a:cubicBezTo>
                  <a:lnTo>
                    <a:pt x="706" y="854"/>
                  </a:lnTo>
                  <a:cubicBezTo>
                    <a:pt x="638" y="855"/>
                    <a:pt x="579" y="871"/>
                    <a:pt x="521" y="905"/>
                  </a:cubicBezTo>
                  <a:cubicBezTo>
                    <a:pt x="459" y="941"/>
                    <a:pt x="416" y="985"/>
                    <a:pt x="381" y="1046"/>
                  </a:cubicBezTo>
                  <a:cubicBezTo>
                    <a:pt x="345" y="1107"/>
                    <a:pt x="329" y="1167"/>
                    <a:pt x="329" y="1238"/>
                  </a:cubicBezTo>
                  <a:cubicBezTo>
                    <a:pt x="329" y="1238"/>
                    <a:pt x="329" y="1238"/>
                    <a:pt x="329" y="1239"/>
                  </a:cubicBezTo>
                  <a:cubicBezTo>
                    <a:pt x="329" y="1264"/>
                    <a:pt x="329" y="1290"/>
                    <a:pt x="329" y="1315"/>
                  </a:cubicBezTo>
                  <a:cubicBezTo>
                    <a:pt x="459" y="1315"/>
                    <a:pt x="589" y="1315"/>
                    <a:pt x="719" y="1315"/>
                  </a:cubicBezTo>
                  <a:lnTo>
                    <a:pt x="719" y="1315"/>
                  </a:lnTo>
                  <a:cubicBezTo>
                    <a:pt x="731" y="1315"/>
                    <a:pt x="742" y="1318"/>
                    <a:pt x="752" y="1324"/>
                  </a:cubicBezTo>
                  <a:cubicBezTo>
                    <a:pt x="763" y="1330"/>
                    <a:pt x="770" y="1338"/>
                    <a:pt x="776" y="1348"/>
                  </a:cubicBezTo>
                  <a:cubicBezTo>
                    <a:pt x="782" y="1359"/>
                    <a:pt x="785" y="1369"/>
                    <a:pt x="785" y="1381"/>
                  </a:cubicBezTo>
                  <a:lnTo>
                    <a:pt x="785" y="1381"/>
                  </a:lnTo>
                  <a:cubicBezTo>
                    <a:pt x="785" y="1396"/>
                    <a:pt x="785" y="1410"/>
                    <a:pt x="785" y="1425"/>
                  </a:cubicBezTo>
                  <a:close/>
                  <a:moveTo>
                    <a:pt x="1030" y="318"/>
                  </a:moveTo>
                  <a:lnTo>
                    <a:pt x="1030" y="318"/>
                  </a:lnTo>
                  <a:lnTo>
                    <a:pt x="1030" y="318"/>
                  </a:lnTo>
                  <a:cubicBezTo>
                    <a:pt x="1030" y="260"/>
                    <a:pt x="1018" y="210"/>
                    <a:pt x="988" y="159"/>
                  </a:cubicBezTo>
                  <a:cubicBezTo>
                    <a:pt x="959" y="108"/>
                    <a:pt x="922" y="72"/>
                    <a:pt x="871" y="43"/>
                  </a:cubicBezTo>
                  <a:cubicBezTo>
                    <a:pt x="820" y="13"/>
                    <a:pt x="771" y="0"/>
                    <a:pt x="713" y="0"/>
                  </a:cubicBezTo>
                  <a:cubicBezTo>
                    <a:pt x="654" y="0"/>
                    <a:pt x="605" y="13"/>
                    <a:pt x="554" y="43"/>
                  </a:cubicBezTo>
                  <a:cubicBezTo>
                    <a:pt x="503" y="72"/>
                    <a:pt x="466" y="108"/>
                    <a:pt x="437" y="159"/>
                  </a:cubicBezTo>
                  <a:cubicBezTo>
                    <a:pt x="407" y="210"/>
                    <a:pt x="395" y="259"/>
                    <a:pt x="395" y="318"/>
                  </a:cubicBezTo>
                  <a:cubicBezTo>
                    <a:pt x="395" y="376"/>
                    <a:pt x="407" y="426"/>
                    <a:pt x="437" y="477"/>
                  </a:cubicBezTo>
                  <a:cubicBezTo>
                    <a:pt x="466" y="528"/>
                    <a:pt x="503" y="564"/>
                    <a:pt x="554" y="594"/>
                  </a:cubicBezTo>
                  <a:cubicBezTo>
                    <a:pt x="605" y="623"/>
                    <a:pt x="654" y="636"/>
                    <a:pt x="713" y="636"/>
                  </a:cubicBezTo>
                  <a:lnTo>
                    <a:pt x="713" y="636"/>
                  </a:lnTo>
                  <a:cubicBezTo>
                    <a:pt x="771" y="636"/>
                    <a:pt x="821" y="623"/>
                    <a:pt x="871" y="594"/>
                  </a:cubicBezTo>
                  <a:cubicBezTo>
                    <a:pt x="923" y="564"/>
                    <a:pt x="958" y="527"/>
                    <a:pt x="987" y="477"/>
                  </a:cubicBezTo>
                  <a:cubicBezTo>
                    <a:pt x="1017" y="425"/>
                    <a:pt x="1030" y="377"/>
                    <a:pt x="1030" y="318"/>
                  </a:cubicBezTo>
                  <a:close/>
                  <a:moveTo>
                    <a:pt x="920" y="318"/>
                  </a:moveTo>
                  <a:lnTo>
                    <a:pt x="920" y="318"/>
                  </a:lnTo>
                  <a:cubicBezTo>
                    <a:pt x="920" y="356"/>
                    <a:pt x="913" y="388"/>
                    <a:pt x="893" y="422"/>
                  </a:cubicBezTo>
                  <a:cubicBezTo>
                    <a:pt x="874" y="455"/>
                    <a:pt x="849" y="479"/>
                    <a:pt x="816" y="499"/>
                  </a:cubicBezTo>
                  <a:cubicBezTo>
                    <a:pt x="783" y="518"/>
                    <a:pt x="750" y="527"/>
                    <a:pt x="713" y="527"/>
                  </a:cubicBezTo>
                  <a:cubicBezTo>
                    <a:pt x="675" y="527"/>
                    <a:pt x="642" y="518"/>
                    <a:pt x="609" y="499"/>
                  </a:cubicBezTo>
                  <a:cubicBezTo>
                    <a:pt x="576" y="479"/>
                    <a:pt x="551" y="455"/>
                    <a:pt x="532" y="422"/>
                  </a:cubicBezTo>
                  <a:cubicBezTo>
                    <a:pt x="512" y="388"/>
                    <a:pt x="505" y="356"/>
                    <a:pt x="505" y="318"/>
                  </a:cubicBezTo>
                  <a:cubicBezTo>
                    <a:pt x="505" y="280"/>
                    <a:pt x="512" y="247"/>
                    <a:pt x="532" y="214"/>
                  </a:cubicBezTo>
                  <a:cubicBezTo>
                    <a:pt x="551" y="181"/>
                    <a:pt x="576" y="157"/>
                    <a:pt x="609" y="138"/>
                  </a:cubicBezTo>
                  <a:cubicBezTo>
                    <a:pt x="642" y="118"/>
                    <a:pt x="675" y="110"/>
                    <a:pt x="713" y="110"/>
                  </a:cubicBezTo>
                  <a:lnTo>
                    <a:pt x="713" y="110"/>
                  </a:lnTo>
                  <a:cubicBezTo>
                    <a:pt x="750" y="110"/>
                    <a:pt x="783" y="118"/>
                    <a:pt x="816" y="138"/>
                  </a:cubicBezTo>
                  <a:cubicBezTo>
                    <a:pt x="849" y="157"/>
                    <a:pt x="873" y="181"/>
                    <a:pt x="892" y="214"/>
                  </a:cubicBezTo>
                  <a:cubicBezTo>
                    <a:pt x="912" y="247"/>
                    <a:pt x="920" y="280"/>
                    <a:pt x="920" y="318"/>
                  </a:cubicBezTo>
                  <a:close/>
                  <a:moveTo>
                    <a:pt x="1425" y="669"/>
                  </a:moveTo>
                  <a:lnTo>
                    <a:pt x="1425" y="669"/>
                  </a:lnTo>
                  <a:lnTo>
                    <a:pt x="1425" y="669"/>
                  </a:lnTo>
                  <a:cubicBezTo>
                    <a:pt x="1425" y="627"/>
                    <a:pt x="1415" y="591"/>
                    <a:pt x="1394" y="554"/>
                  </a:cubicBezTo>
                  <a:cubicBezTo>
                    <a:pt x="1373" y="517"/>
                    <a:pt x="1347" y="491"/>
                    <a:pt x="1310" y="470"/>
                  </a:cubicBezTo>
                  <a:cubicBezTo>
                    <a:pt x="1273" y="448"/>
                    <a:pt x="1238" y="439"/>
                    <a:pt x="1195" y="439"/>
                  </a:cubicBezTo>
                  <a:cubicBezTo>
                    <a:pt x="1153" y="439"/>
                    <a:pt x="1116" y="448"/>
                    <a:pt x="1079" y="470"/>
                  </a:cubicBezTo>
                  <a:cubicBezTo>
                    <a:pt x="1043" y="491"/>
                    <a:pt x="1016" y="517"/>
                    <a:pt x="995" y="554"/>
                  </a:cubicBezTo>
                  <a:cubicBezTo>
                    <a:pt x="974" y="591"/>
                    <a:pt x="964" y="626"/>
                    <a:pt x="964" y="669"/>
                  </a:cubicBezTo>
                  <a:cubicBezTo>
                    <a:pt x="964" y="711"/>
                    <a:pt x="974" y="747"/>
                    <a:pt x="995" y="783"/>
                  </a:cubicBezTo>
                  <a:cubicBezTo>
                    <a:pt x="1016" y="820"/>
                    <a:pt x="1043" y="847"/>
                    <a:pt x="1079" y="868"/>
                  </a:cubicBezTo>
                  <a:cubicBezTo>
                    <a:pt x="1116" y="890"/>
                    <a:pt x="1152" y="898"/>
                    <a:pt x="1195" y="898"/>
                  </a:cubicBezTo>
                  <a:lnTo>
                    <a:pt x="1195" y="898"/>
                  </a:lnTo>
                  <a:cubicBezTo>
                    <a:pt x="1237" y="898"/>
                    <a:pt x="1273" y="890"/>
                    <a:pt x="1310" y="868"/>
                  </a:cubicBezTo>
                  <a:cubicBezTo>
                    <a:pt x="1347" y="847"/>
                    <a:pt x="1373" y="820"/>
                    <a:pt x="1394" y="783"/>
                  </a:cubicBezTo>
                  <a:cubicBezTo>
                    <a:pt x="1415" y="746"/>
                    <a:pt x="1425" y="711"/>
                    <a:pt x="1425" y="669"/>
                  </a:cubicBezTo>
                  <a:close/>
                  <a:moveTo>
                    <a:pt x="1315" y="669"/>
                  </a:moveTo>
                  <a:lnTo>
                    <a:pt x="1315" y="669"/>
                  </a:lnTo>
                  <a:cubicBezTo>
                    <a:pt x="1315" y="691"/>
                    <a:pt x="1310" y="709"/>
                    <a:pt x="1299" y="728"/>
                  </a:cubicBezTo>
                  <a:cubicBezTo>
                    <a:pt x="1288" y="748"/>
                    <a:pt x="1274" y="762"/>
                    <a:pt x="1255" y="773"/>
                  </a:cubicBezTo>
                  <a:cubicBezTo>
                    <a:pt x="1236" y="784"/>
                    <a:pt x="1218" y="789"/>
                    <a:pt x="1195" y="789"/>
                  </a:cubicBezTo>
                  <a:cubicBezTo>
                    <a:pt x="1173" y="789"/>
                    <a:pt x="1154" y="784"/>
                    <a:pt x="1134" y="773"/>
                  </a:cubicBezTo>
                  <a:cubicBezTo>
                    <a:pt x="1115" y="762"/>
                    <a:pt x="1101" y="748"/>
                    <a:pt x="1090" y="728"/>
                  </a:cubicBezTo>
                  <a:cubicBezTo>
                    <a:pt x="1079" y="709"/>
                    <a:pt x="1074" y="691"/>
                    <a:pt x="1074" y="669"/>
                  </a:cubicBezTo>
                  <a:cubicBezTo>
                    <a:pt x="1074" y="647"/>
                    <a:pt x="1079" y="628"/>
                    <a:pt x="1090" y="609"/>
                  </a:cubicBezTo>
                  <a:cubicBezTo>
                    <a:pt x="1101" y="590"/>
                    <a:pt x="1115" y="576"/>
                    <a:pt x="1134" y="565"/>
                  </a:cubicBezTo>
                  <a:cubicBezTo>
                    <a:pt x="1154" y="554"/>
                    <a:pt x="1172" y="548"/>
                    <a:pt x="1195" y="548"/>
                  </a:cubicBezTo>
                  <a:lnTo>
                    <a:pt x="1195" y="548"/>
                  </a:lnTo>
                  <a:cubicBezTo>
                    <a:pt x="1217" y="548"/>
                    <a:pt x="1236" y="554"/>
                    <a:pt x="1255" y="565"/>
                  </a:cubicBezTo>
                  <a:cubicBezTo>
                    <a:pt x="1274" y="576"/>
                    <a:pt x="1288" y="590"/>
                    <a:pt x="1299" y="609"/>
                  </a:cubicBezTo>
                  <a:cubicBezTo>
                    <a:pt x="1310" y="628"/>
                    <a:pt x="1315" y="647"/>
                    <a:pt x="1315" y="669"/>
                  </a:cubicBezTo>
                  <a:close/>
                  <a:moveTo>
                    <a:pt x="461" y="669"/>
                  </a:moveTo>
                  <a:lnTo>
                    <a:pt x="461" y="669"/>
                  </a:lnTo>
                  <a:lnTo>
                    <a:pt x="461" y="669"/>
                  </a:lnTo>
                  <a:cubicBezTo>
                    <a:pt x="461" y="627"/>
                    <a:pt x="451" y="591"/>
                    <a:pt x="430" y="554"/>
                  </a:cubicBezTo>
                  <a:cubicBezTo>
                    <a:pt x="409" y="517"/>
                    <a:pt x="382" y="491"/>
                    <a:pt x="346" y="470"/>
                  </a:cubicBezTo>
                  <a:cubicBezTo>
                    <a:pt x="309" y="448"/>
                    <a:pt x="272" y="439"/>
                    <a:pt x="230" y="439"/>
                  </a:cubicBezTo>
                  <a:cubicBezTo>
                    <a:pt x="187" y="439"/>
                    <a:pt x="152" y="448"/>
                    <a:pt x="115" y="470"/>
                  </a:cubicBezTo>
                  <a:cubicBezTo>
                    <a:pt x="78" y="491"/>
                    <a:pt x="52" y="517"/>
                    <a:pt x="31" y="554"/>
                  </a:cubicBezTo>
                  <a:cubicBezTo>
                    <a:pt x="10" y="591"/>
                    <a:pt x="0" y="626"/>
                    <a:pt x="0" y="669"/>
                  </a:cubicBezTo>
                  <a:cubicBezTo>
                    <a:pt x="0" y="711"/>
                    <a:pt x="10" y="747"/>
                    <a:pt x="31" y="783"/>
                  </a:cubicBezTo>
                  <a:cubicBezTo>
                    <a:pt x="52" y="820"/>
                    <a:pt x="78" y="847"/>
                    <a:pt x="115" y="868"/>
                  </a:cubicBezTo>
                  <a:cubicBezTo>
                    <a:pt x="152" y="890"/>
                    <a:pt x="188" y="898"/>
                    <a:pt x="230" y="898"/>
                  </a:cubicBezTo>
                  <a:lnTo>
                    <a:pt x="230" y="898"/>
                  </a:lnTo>
                  <a:cubicBezTo>
                    <a:pt x="273" y="898"/>
                    <a:pt x="309" y="890"/>
                    <a:pt x="345" y="868"/>
                  </a:cubicBezTo>
                  <a:cubicBezTo>
                    <a:pt x="382" y="847"/>
                    <a:pt x="409" y="820"/>
                    <a:pt x="430" y="783"/>
                  </a:cubicBezTo>
                  <a:cubicBezTo>
                    <a:pt x="451" y="746"/>
                    <a:pt x="461" y="711"/>
                    <a:pt x="461" y="669"/>
                  </a:cubicBezTo>
                  <a:close/>
                  <a:moveTo>
                    <a:pt x="351" y="669"/>
                  </a:moveTo>
                  <a:lnTo>
                    <a:pt x="351" y="669"/>
                  </a:lnTo>
                  <a:cubicBezTo>
                    <a:pt x="351" y="691"/>
                    <a:pt x="346" y="709"/>
                    <a:pt x="335" y="728"/>
                  </a:cubicBezTo>
                  <a:cubicBezTo>
                    <a:pt x="324" y="748"/>
                    <a:pt x="310" y="762"/>
                    <a:pt x="291" y="773"/>
                  </a:cubicBezTo>
                  <a:cubicBezTo>
                    <a:pt x="271" y="784"/>
                    <a:pt x="252" y="789"/>
                    <a:pt x="230" y="789"/>
                  </a:cubicBezTo>
                  <a:cubicBezTo>
                    <a:pt x="207" y="789"/>
                    <a:pt x="189" y="784"/>
                    <a:pt x="170" y="773"/>
                  </a:cubicBezTo>
                  <a:cubicBezTo>
                    <a:pt x="151" y="762"/>
                    <a:pt x="137" y="748"/>
                    <a:pt x="126" y="728"/>
                  </a:cubicBezTo>
                  <a:cubicBezTo>
                    <a:pt x="115" y="709"/>
                    <a:pt x="110" y="691"/>
                    <a:pt x="110" y="669"/>
                  </a:cubicBezTo>
                  <a:cubicBezTo>
                    <a:pt x="110" y="647"/>
                    <a:pt x="115" y="628"/>
                    <a:pt x="126" y="609"/>
                  </a:cubicBezTo>
                  <a:cubicBezTo>
                    <a:pt x="137" y="590"/>
                    <a:pt x="151" y="576"/>
                    <a:pt x="170" y="565"/>
                  </a:cubicBezTo>
                  <a:cubicBezTo>
                    <a:pt x="189" y="554"/>
                    <a:pt x="208" y="548"/>
                    <a:pt x="230" y="548"/>
                  </a:cubicBezTo>
                  <a:lnTo>
                    <a:pt x="230" y="548"/>
                  </a:lnTo>
                  <a:cubicBezTo>
                    <a:pt x="253" y="548"/>
                    <a:pt x="271" y="553"/>
                    <a:pt x="291" y="565"/>
                  </a:cubicBezTo>
                  <a:cubicBezTo>
                    <a:pt x="310" y="575"/>
                    <a:pt x="324" y="590"/>
                    <a:pt x="335" y="609"/>
                  </a:cubicBezTo>
                  <a:cubicBezTo>
                    <a:pt x="346" y="628"/>
                    <a:pt x="351" y="647"/>
                    <a:pt x="351" y="669"/>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spTree>
    <p:extLst>
      <p:ext uri="{BB962C8B-B14F-4D97-AF65-F5344CB8AC3E}">
        <p14:creationId xmlns:p14="http://schemas.microsoft.com/office/powerpoint/2010/main" val="1909167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83899C-AA20-4B31-9A08-21C57D59FC7C}"/>
              </a:ext>
            </a:extLst>
          </p:cNvPr>
          <p:cNvSpPr>
            <a:spLocks noGrp="1"/>
          </p:cNvSpPr>
          <p:nvPr>
            <p:ph type="title"/>
          </p:nvPr>
        </p:nvSpPr>
        <p:spPr/>
        <p:txBody>
          <a:bodyPr/>
          <a:lstStyle/>
          <a:p>
            <a:r>
              <a:rPr lang="de-DE" dirty="0"/>
              <a:t>Ausgangslage</a:t>
            </a:r>
          </a:p>
        </p:txBody>
      </p:sp>
      <p:sp>
        <p:nvSpPr>
          <p:cNvPr id="3" name="Textplatzhalter 2">
            <a:extLst>
              <a:ext uri="{FF2B5EF4-FFF2-40B4-BE49-F238E27FC236}">
                <a16:creationId xmlns:a16="http://schemas.microsoft.com/office/drawing/2014/main" id="{D76630AF-6D13-4CFB-8DC9-405933B7C96E}"/>
              </a:ext>
            </a:extLst>
          </p:cNvPr>
          <p:cNvSpPr>
            <a:spLocks noGrp="1"/>
          </p:cNvSpPr>
          <p:nvPr>
            <p:ph type="body" sz="quarter" idx="19"/>
          </p:nvPr>
        </p:nvSpPr>
        <p:spPr/>
        <p:txBody>
          <a:bodyPr/>
          <a:lstStyle/>
          <a:p>
            <a:endParaRPr lang="de-DE"/>
          </a:p>
        </p:txBody>
      </p:sp>
      <p:sp>
        <p:nvSpPr>
          <p:cNvPr id="4" name="Datumsplatzhalter 3">
            <a:extLst>
              <a:ext uri="{FF2B5EF4-FFF2-40B4-BE49-F238E27FC236}">
                <a16:creationId xmlns:a16="http://schemas.microsoft.com/office/drawing/2014/main" id="{C35EFC27-2A1E-4367-A1A8-63F11739F223}"/>
              </a:ext>
            </a:extLst>
          </p:cNvPr>
          <p:cNvSpPr>
            <a:spLocks noGrp="1"/>
          </p:cNvSpPr>
          <p:nvPr>
            <p:ph type="dt" sz="half" idx="2"/>
          </p:nvPr>
        </p:nvSpPr>
        <p:spPr/>
        <p:txBody>
          <a:bodyPr/>
          <a:lstStyle/>
          <a:p>
            <a:fld id="{C51809D3-2317-564B-A9A4-6B86B4A82F72}" type="datetime1">
              <a:rPr lang="de-DE" noProof="0" smtClean="0"/>
              <a:t>22.01.2022</a:t>
            </a:fld>
            <a:endParaRPr lang="de-DE" noProof="0"/>
          </a:p>
        </p:txBody>
      </p:sp>
      <p:sp>
        <p:nvSpPr>
          <p:cNvPr id="6" name="Foliennummernplatzhalter 5">
            <a:extLst>
              <a:ext uri="{FF2B5EF4-FFF2-40B4-BE49-F238E27FC236}">
                <a16:creationId xmlns:a16="http://schemas.microsoft.com/office/drawing/2014/main" id="{62CD3E18-9D4A-45D0-BBA7-8FA57E963F3C}"/>
              </a:ext>
            </a:extLst>
          </p:cNvPr>
          <p:cNvSpPr>
            <a:spLocks noGrp="1"/>
          </p:cNvSpPr>
          <p:nvPr>
            <p:ph type="sldNum" sz="quarter" idx="4"/>
          </p:nvPr>
        </p:nvSpPr>
        <p:spPr/>
        <p:txBody>
          <a:bodyPr/>
          <a:lstStyle/>
          <a:p>
            <a:fld id="{40FBDD77-1809-6B4A-B67E-246783C079C6}" type="slidenum">
              <a:rPr lang="de-DE" noProof="0" smtClean="0"/>
              <a:pPr/>
              <a:t>7</a:t>
            </a:fld>
            <a:endParaRPr lang="de-DE" noProof="0"/>
          </a:p>
        </p:txBody>
      </p:sp>
      <p:pic>
        <p:nvPicPr>
          <p:cNvPr id="1028" name="!!HDF" descr="Hochschulforum Digitalisierung - Hochschulrektorenkonferenz">
            <a:extLst>
              <a:ext uri="{FF2B5EF4-FFF2-40B4-BE49-F238E27FC236}">
                <a16:creationId xmlns:a16="http://schemas.microsoft.com/office/drawing/2014/main" id="{0F78E5DF-45B0-41C1-8960-DB5BEBA4F59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1" y="1347481"/>
            <a:ext cx="1090422" cy="116002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F79621E8-244C-4CE7-BE09-53CF8C6F718A}"/>
              </a:ext>
            </a:extLst>
          </p:cNvPr>
          <p:cNvSpPr txBox="1"/>
          <p:nvPr/>
        </p:nvSpPr>
        <p:spPr>
          <a:xfrm>
            <a:off x="2048256" y="1347481"/>
            <a:ext cx="6714744" cy="1358372"/>
          </a:xfrm>
          <a:prstGeom prst="rect">
            <a:avLst/>
          </a:prstGeom>
        </p:spPr>
        <p:txBody>
          <a:bodyPr wrap="square" lIns="0" tIns="0" rIns="0" bIns="0" rtlCol="0">
            <a:noAutofit/>
          </a:bodyPr>
          <a:lstStyle/>
          <a:p>
            <a:pPr>
              <a:lnSpc>
                <a:spcPct val="110000"/>
              </a:lnSpc>
            </a:pPr>
            <a:r>
              <a:rPr lang="de-DE" sz="2000" dirty="0"/>
              <a:t> </a:t>
            </a:r>
            <a:r>
              <a:rPr lang="de-DE" sz="1800" dirty="0"/>
              <a:t>Während Corona </a:t>
            </a:r>
            <a:r>
              <a:rPr lang="de-DE" sz="1800" i="1" dirty="0"/>
              <a:t>„starker Digitalisierungsschub an den Hochschulen und ihren Supporteinrichtungen […] Finanzierung noch nicht nachhaltig“ </a:t>
            </a:r>
            <a:r>
              <a:rPr lang="de-DE" sz="1800" dirty="0">
                <a:solidFill>
                  <a:schemeClr val="bg1">
                    <a:lumMod val="50000"/>
                  </a:schemeClr>
                </a:solidFill>
              </a:rPr>
              <a:t>Studie zu Veränderungsprozessen in Unterstützungsstrukturen für Lehre an deutschen Hochschulen in der Corona-Krise, 2021. </a:t>
            </a:r>
            <a:endParaRPr lang="de-DE" sz="2000" dirty="0">
              <a:solidFill>
                <a:schemeClr val="bg1">
                  <a:lumMod val="50000"/>
                </a:schemeClr>
              </a:solidFill>
            </a:endParaRPr>
          </a:p>
        </p:txBody>
      </p:sp>
      <p:pic>
        <p:nvPicPr>
          <p:cNvPr id="10" name="!!Stiftung" descr="Qualität und Innovationen in Studium und Lehre dauerhaft fördern">
            <a:extLst>
              <a:ext uri="{FF2B5EF4-FFF2-40B4-BE49-F238E27FC236}">
                <a16:creationId xmlns:a16="http://schemas.microsoft.com/office/drawing/2014/main" id="{A6203429-FBB4-48C8-A12D-107B9CFDF5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0311" y="2759781"/>
            <a:ext cx="1667102" cy="6582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944C2B8D-5871-44E7-ACF1-428ED77C0797}"/>
              </a:ext>
            </a:extLst>
          </p:cNvPr>
          <p:cNvSpPr txBox="1"/>
          <p:nvPr/>
        </p:nvSpPr>
        <p:spPr>
          <a:xfrm>
            <a:off x="2048256" y="2610956"/>
            <a:ext cx="6714744" cy="910286"/>
          </a:xfrm>
          <a:prstGeom prst="rect">
            <a:avLst/>
          </a:prstGeom>
        </p:spPr>
        <p:txBody>
          <a:bodyPr wrap="square" lIns="0" tIns="0" rIns="0" bIns="0" rtlCol="0">
            <a:noAutofit/>
          </a:bodyPr>
          <a:lstStyle/>
          <a:p>
            <a:pPr>
              <a:lnSpc>
                <a:spcPct val="110000"/>
              </a:lnSpc>
            </a:pPr>
            <a:r>
              <a:rPr lang="de-DE" sz="2000" dirty="0"/>
              <a:t> </a:t>
            </a:r>
            <a:r>
              <a:rPr lang="de-DE" sz="1800" dirty="0"/>
              <a:t>Mit dem Programm </a:t>
            </a:r>
            <a:r>
              <a:rPr lang="de-DE" sz="1800" i="1" dirty="0"/>
              <a:t>Hochschullehre durch Digitalisierung stärken </a:t>
            </a:r>
            <a:r>
              <a:rPr lang="de-DE" sz="1800" dirty="0"/>
              <a:t>soll digitale und hybride Hochschullehre konsolidiert und zukunftsfähig weiterentwickelt werden. </a:t>
            </a:r>
            <a:endParaRPr lang="de-DE" sz="2000" dirty="0">
              <a:solidFill>
                <a:schemeClr val="bg1">
                  <a:lumMod val="50000"/>
                </a:schemeClr>
              </a:solidFill>
            </a:endParaRPr>
          </a:p>
        </p:txBody>
      </p:sp>
      <p:pic>
        <p:nvPicPr>
          <p:cNvPr id="12" name="!!HRK" descr="Startseite - Hochschulrektorenkonferenz">
            <a:extLst>
              <a:ext uri="{FF2B5EF4-FFF2-40B4-BE49-F238E27FC236}">
                <a16:creationId xmlns:a16="http://schemas.microsoft.com/office/drawing/2014/main" id="{8E0EA3FB-C5DC-45DB-A537-F9E87F89D1E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1902" y="3358210"/>
            <a:ext cx="1257171" cy="1263304"/>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F8EB568D-F3B6-41B3-8218-36B65946FB34}"/>
              </a:ext>
            </a:extLst>
          </p:cNvPr>
          <p:cNvSpPr txBox="1"/>
          <p:nvPr/>
        </p:nvSpPr>
        <p:spPr>
          <a:xfrm>
            <a:off x="2007412" y="3599757"/>
            <a:ext cx="6755587" cy="897265"/>
          </a:xfrm>
          <a:prstGeom prst="rect">
            <a:avLst/>
          </a:prstGeom>
        </p:spPr>
        <p:txBody>
          <a:bodyPr wrap="square" lIns="0" tIns="0" rIns="0" bIns="0" rtlCol="0">
            <a:noAutofit/>
          </a:bodyPr>
          <a:lstStyle/>
          <a:p>
            <a:pPr>
              <a:lnSpc>
                <a:spcPct val="110000"/>
              </a:lnSpc>
            </a:pPr>
            <a:r>
              <a:rPr lang="de-DE" sz="1800" i="1" dirty="0"/>
              <a:t>„Den Hochschulen wird empfohlen, sich proaktiv mit der Entwicklung von </a:t>
            </a:r>
            <a:r>
              <a:rPr lang="de-DE" sz="1800" i="1" dirty="0" err="1"/>
              <a:t>MicroDegrees</a:t>
            </a:r>
            <a:r>
              <a:rPr lang="de-DE" sz="1800" i="1" dirty="0"/>
              <a:t> und Badges auseinanderzusetzen.“</a:t>
            </a:r>
            <a:br>
              <a:rPr lang="de-DE" sz="2000" i="1" dirty="0"/>
            </a:br>
            <a:r>
              <a:rPr lang="de-DE" sz="1800" dirty="0">
                <a:solidFill>
                  <a:schemeClr val="bg1">
                    <a:lumMod val="50000"/>
                  </a:schemeClr>
                </a:solidFill>
              </a:rPr>
              <a:t>Empfehlungen der 29. Mitgliederversammlung der HRK, 24.11.2020</a:t>
            </a:r>
          </a:p>
          <a:p>
            <a:pPr>
              <a:lnSpc>
                <a:spcPct val="110000"/>
              </a:lnSpc>
            </a:pPr>
            <a:endParaRPr lang="de-DE" sz="1800" i="1" dirty="0">
              <a:solidFill>
                <a:schemeClr val="tx1"/>
              </a:solidFill>
            </a:endParaRPr>
          </a:p>
        </p:txBody>
      </p:sp>
      <p:cxnSp>
        <p:nvCxnSpPr>
          <p:cNvPr id="16" name="Gerader Verbinder 15">
            <a:extLst>
              <a:ext uri="{FF2B5EF4-FFF2-40B4-BE49-F238E27FC236}">
                <a16:creationId xmlns:a16="http://schemas.microsoft.com/office/drawing/2014/main" id="{0D4407B3-C461-40E6-93A5-B954F30AE39D}"/>
              </a:ext>
            </a:extLst>
          </p:cNvPr>
          <p:cNvCxnSpPr/>
          <p:nvPr/>
        </p:nvCxnSpPr>
        <p:spPr>
          <a:xfrm>
            <a:off x="628651" y="2628484"/>
            <a:ext cx="78866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FE809E25-BC69-49E7-80C8-C8B367D40272}"/>
              </a:ext>
            </a:extLst>
          </p:cNvPr>
          <p:cNvCxnSpPr/>
          <p:nvPr/>
        </p:nvCxnSpPr>
        <p:spPr>
          <a:xfrm>
            <a:off x="628651" y="3537873"/>
            <a:ext cx="78866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5" name="Gruppieren 4">
            <a:extLst>
              <a:ext uri="{FF2B5EF4-FFF2-40B4-BE49-F238E27FC236}">
                <a16:creationId xmlns:a16="http://schemas.microsoft.com/office/drawing/2014/main" id="{A4EB7F25-BE27-4AE2-9931-508610A6934A}"/>
              </a:ext>
            </a:extLst>
          </p:cNvPr>
          <p:cNvGrpSpPr/>
          <p:nvPr/>
        </p:nvGrpSpPr>
        <p:grpSpPr>
          <a:xfrm>
            <a:off x="311222" y="4497022"/>
            <a:ext cx="8244233" cy="1104208"/>
            <a:chOff x="311222" y="4497022"/>
            <a:chExt cx="8244233" cy="1104208"/>
          </a:xfrm>
        </p:grpSpPr>
        <p:cxnSp>
          <p:nvCxnSpPr>
            <p:cNvPr id="15" name="Gerader Verbinder 14">
              <a:extLst>
                <a:ext uri="{FF2B5EF4-FFF2-40B4-BE49-F238E27FC236}">
                  <a16:creationId xmlns:a16="http://schemas.microsoft.com/office/drawing/2014/main" id="{0A6FBB12-2354-4F15-859F-FF4D479F451B}"/>
                </a:ext>
              </a:extLst>
            </p:cNvPr>
            <p:cNvCxnSpPr/>
            <p:nvPr/>
          </p:nvCxnSpPr>
          <p:spPr>
            <a:xfrm>
              <a:off x="628650" y="4497022"/>
              <a:ext cx="78866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6DE95036-5021-4A7D-AFEF-A651276036F7}"/>
                </a:ext>
              </a:extLst>
            </p:cNvPr>
            <p:cNvPicPr>
              <a:picLocks noChangeAspect="1"/>
            </p:cNvPicPr>
            <p:nvPr/>
          </p:nvPicPr>
          <p:blipFill rotWithShape="1">
            <a:blip r:embed="rId5"/>
            <a:srcRect l="27479" r="12294"/>
            <a:stretch/>
          </p:blipFill>
          <p:spPr>
            <a:xfrm>
              <a:off x="340310" y="4544788"/>
              <a:ext cx="1667102" cy="1056442"/>
            </a:xfrm>
            <a:prstGeom prst="rect">
              <a:avLst/>
            </a:prstGeom>
          </p:spPr>
        </p:pic>
        <p:pic>
          <p:nvPicPr>
            <p:cNvPr id="9" name="Grafik 8">
              <a:extLst>
                <a:ext uri="{FF2B5EF4-FFF2-40B4-BE49-F238E27FC236}">
                  <a16:creationId xmlns:a16="http://schemas.microsoft.com/office/drawing/2014/main" id="{6C1C3E64-27E3-48B0-AA57-926C68308BF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1222" y="4635648"/>
              <a:ext cx="1725277" cy="770378"/>
            </a:xfrm>
            <a:prstGeom prst="rect">
              <a:avLst/>
            </a:prstGeom>
            <a:solidFill>
              <a:srgbClr val="FFFFFF">
                <a:alpha val="10196"/>
              </a:srgbClr>
            </a:solidFill>
          </p:spPr>
        </p:pic>
        <p:sp>
          <p:nvSpPr>
            <p:cNvPr id="14" name="Textfeld 13">
              <a:extLst>
                <a:ext uri="{FF2B5EF4-FFF2-40B4-BE49-F238E27FC236}">
                  <a16:creationId xmlns:a16="http://schemas.microsoft.com/office/drawing/2014/main" id="{6B4868F6-06F7-4656-955C-2AB9E717E7AE}"/>
                </a:ext>
              </a:extLst>
            </p:cNvPr>
            <p:cNvSpPr txBox="1"/>
            <p:nvPr/>
          </p:nvSpPr>
          <p:spPr>
            <a:xfrm>
              <a:off x="2088361" y="4600191"/>
              <a:ext cx="6467094" cy="896958"/>
            </a:xfrm>
            <a:prstGeom prst="rect">
              <a:avLst/>
            </a:prstGeom>
          </p:spPr>
          <p:txBody>
            <a:bodyPr wrap="square" lIns="0" tIns="0" rIns="0" bIns="0" rtlCol="0">
              <a:noAutofit/>
            </a:bodyPr>
            <a:lstStyle/>
            <a:p>
              <a:pPr>
                <a:lnSpc>
                  <a:spcPct val="110000"/>
                </a:lnSpc>
              </a:pPr>
              <a:r>
                <a:rPr lang="de-DE" sz="1800" dirty="0"/>
                <a:t>„</a:t>
              </a:r>
              <a:r>
                <a:rPr lang="de-DE" sz="1800" i="1" dirty="0"/>
                <a:t>Für die wissenschaftliche Weiterbildung neben der grundständigen Lehre schaffen wir einen Rahmen, innerhalb dessen wir die Einführung von Micro-Degrees prüfen.“ </a:t>
              </a:r>
              <a:r>
                <a:rPr lang="de-DE" sz="1800" dirty="0">
                  <a:solidFill>
                    <a:schemeClr val="bg1">
                      <a:lumMod val="50000"/>
                    </a:schemeClr>
                  </a:solidFill>
                </a:rPr>
                <a:t>SPD, die Grünen, FDP</a:t>
              </a:r>
              <a:r>
                <a:rPr lang="de-DE" sz="1800" i="1" dirty="0">
                  <a:solidFill>
                    <a:schemeClr val="bg1">
                      <a:lumMod val="50000"/>
                    </a:schemeClr>
                  </a:solidFill>
                </a:rPr>
                <a:t>, </a:t>
              </a:r>
              <a:r>
                <a:rPr lang="de-DE" sz="1800" dirty="0">
                  <a:solidFill>
                    <a:schemeClr val="bg1">
                      <a:lumMod val="50000"/>
                    </a:schemeClr>
                  </a:solidFill>
                </a:rPr>
                <a:t>Koalitionsvertrag, 2021 - 2025 </a:t>
              </a:r>
            </a:p>
          </p:txBody>
        </p:sp>
      </p:grpSp>
    </p:spTree>
    <p:extLst>
      <p:ext uri="{BB962C8B-B14F-4D97-AF65-F5344CB8AC3E}">
        <p14:creationId xmlns:p14="http://schemas.microsoft.com/office/powerpoint/2010/main" val="426641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F4237C8-F30C-4703-95D9-3365FA6D9A9F}"/>
              </a:ext>
            </a:extLst>
          </p:cNvPr>
          <p:cNvSpPr>
            <a:spLocks noGrp="1"/>
          </p:cNvSpPr>
          <p:nvPr>
            <p:ph type="sldNum" sz="quarter" idx="4"/>
          </p:nvPr>
        </p:nvSpPr>
        <p:spPr/>
        <p:txBody>
          <a:bodyPr/>
          <a:lstStyle/>
          <a:p>
            <a:fld id="{40FBDD77-1809-6B4A-B67E-246783C079C6}" type="slidenum">
              <a:rPr lang="de-DE" smtClean="0"/>
              <a:pPr/>
              <a:t>70</a:t>
            </a:fld>
            <a:endParaRPr lang="de-DE"/>
          </a:p>
        </p:txBody>
      </p:sp>
      <p:sp>
        <p:nvSpPr>
          <p:cNvPr id="4" name="Textfeld 3">
            <a:extLst>
              <a:ext uri="{FF2B5EF4-FFF2-40B4-BE49-F238E27FC236}">
                <a16:creationId xmlns:a16="http://schemas.microsoft.com/office/drawing/2014/main" id="{29FCE893-FA88-49C2-925E-1AB773175293}"/>
              </a:ext>
            </a:extLst>
          </p:cNvPr>
          <p:cNvSpPr txBox="1"/>
          <p:nvPr/>
        </p:nvSpPr>
        <p:spPr>
          <a:xfrm>
            <a:off x="451241" y="234208"/>
            <a:ext cx="6454140" cy="1512784"/>
          </a:xfrm>
          <a:prstGeom prst="rect">
            <a:avLst/>
          </a:prstGeom>
        </p:spPr>
        <p:txBody>
          <a:bodyPr wrap="square" lIns="0" tIns="0" rIns="0" bIns="0" rtlCol="0">
            <a:noAutofit/>
          </a:bodyPr>
          <a:lstStyle/>
          <a:p>
            <a:pPr algn="l">
              <a:lnSpc>
                <a:spcPct val="110000"/>
              </a:lnSpc>
            </a:pPr>
            <a:r>
              <a:rPr lang="de-DE" sz="7800" b="1" dirty="0">
                <a:solidFill>
                  <a:schemeClr val="bg1"/>
                </a:solidFill>
              </a:rPr>
              <a:t>Micro   Degree</a:t>
            </a:r>
          </a:p>
        </p:txBody>
      </p:sp>
      <p:pic>
        <p:nvPicPr>
          <p:cNvPr id="5" name="!!Lion1">
            <a:extLst>
              <a:ext uri="{FF2B5EF4-FFF2-40B4-BE49-F238E27FC236}">
                <a16:creationId xmlns:a16="http://schemas.microsoft.com/office/drawing/2014/main" id="{F61FCD56-2193-4B25-B075-295C481240EE}"/>
              </a:ext>
            </a:extLst>
          </p:cNvPr>
          <p:cNvPicPr>
            <a:picLocks noChangeAspect="1"/>
          </p:cNvPicPr>
          <p:nvPr/>
        </p:nvPicPr>
        <p:blipFill>
          <a:blip r:embed="rId2"/>
          <a:stretch>
            <a:fillRect/>
          </a:stretch>
        </p:blipFill>
        <p:spPr>
          <a:xfrm>
            <a:off x="2581763" y="515131"/>
            <a:ext cx="670553" cy="713273"/>
          </a:xfrm>
          <a:prstGeom prst="rect">
            <a:avLst/>
          </a:prstGeom>
        </p:spPr>
      </p:pic>
      <p:sp>
        <p:nvSpPr>
          <p:cNvPr id="10" name="!!blau">
            <a:extLst>
              <a:ext uri="{FF2B5EF4-FFF2-40B4-BE49-F238E27FC236}">
                <a16:creationId xmlns:a16="http://schemas.microsoft.com/office/drawing/2014/main" id="{C53AACBE-71A7-4ABA-A184-C4D2992F9E1D}"/>
              </a:ext>
            </a:extLst>
          </p:cNvPr>
          <p:cNvSpPr/>
          <p:nvPr/>
        </p:nvSpPr>
        <p:spPr>
          <a:xfrm>
            <a:off x="943883" y="1512709"/>
            <a:ext cx="5650523" cy="1148862"/>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1F888020-3746-4DE6-9D19-22205C79033F}"/>
              </a:ext>
            </a:extLst>
          </p:cNvPr>
          <p:cNvSpPr/>
          <p:nvPr/>
        </p:nvSpPr>
        <p:spPr>
          <a:xfrm>
            <a:off x="838376" y="1579667"/>
            <a:ext cx="5650523" cy="1078522"/>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6" name="Ellipse 5">
            <a:extLst>
              <a:ext uri="{FF2B5EF4-FFF2-40B4-BE49-F238E27FC236}">
                <a16:creationId xmlns:a16="http://schemas.microsoft.com/office/drawing/2014/main" id="{9D08BDC6-8D52-40A8-B5BF-1CCB705DBDCA}"/>
              </a:ext>
            </a:extLst>
          </p:cNvPr>
          <p:cNvSpPr/>
          <p:nvPr/>
        </p:nvSpPr>
        <p:spPr>
          <a:xfrm>
            <a:off x="369453" y="1509327"/>
            <a:ext cx="1242646" cy="1148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D3463623-FB30-46CD-A5CF-C9CAEA2FC74B}"/>
              </a:ext>
            </a:extLst>
          </p:cNvPr>
          <p:cNvSpPr/>
          <p:nvPr/>
        </p:nvSpPr>
        <p:spPr>
          <a:xfrm>
            <a:off x="381176" y="1509327"/>
            <a:ext cx="1148862" cy="1148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4C3EB312-7022-4B1F-A4F5-74D7D3E6093B}"/>
              </a:ext>
            </a:extLst>
          </p:cNvPr>
          <p:cNvSpPr txBox="1"/>
          <p:nvPr/>
        </p:nvSpPr>
        <p:spPr>
          <a:xfrm>
            <a:off x="3580109" y="1693780"/>
            <a:ext cx="3293847" cy="934915"/>
          </a:xfrm>
          <a:prstGeom prst="rect">
            <a:avLst/>
          </a:prstGeom>
        </p:spPr>
        <p:txBody>
          <a:bodyPr wrap="square" lIns="0" tIns="0" rIns="0" bIns="0" rtlCol="0">
            <a:noAutofit/>
          </a:bodyPr>
          <a:lstStyle/>
          <a:p>
            <a:pPr marL="0" lvl="1">
              <a:lnSpc>
                <a:spcPct val="110000"/>
              </a:lnSpc>
            </a:pPr>
            <a:r>
              <a:rPr lang="de-DE" sz="1800" dirty="0"/>
              <a:t>Selbstlerneinheit</a:t>
            </a:r>
          </a:p>
          <a:p>
            <a:pPr marL="0" lvl="1">
              <a:lnSpc>
                <a:spcPct val="110000"/>
              </a:lnSpc>
            </a:pPr>
            <a:r>
              <a:rPr lang="de-DE" sz="1800" dirty="0"/>
              <a:t>Handlungsorientierte Vertiefung</a:t>
            </a:r>
          </a:p>
          <a:p>
            <a:pPr marL="0" lvl="1">
              <a:lnSpc>
                <a:spcPct val="110000"/>
              </a:lnSpc>
            </a:pPr>
            <a:r>
              <a:rPr lang="de-DE" sz="1800" dirty="0"/>
              <a:t>Assessment</a:t>
            </a:r>
          </a:p>
        </p:txBody>
      </p:sp>
      <p:sp>
        <p:nvSpPr>
          <p:cNvPr id="13" name="Textfeld 12">
            <a:extLst>
              <a:ext uri="{FF2B5EF4-FFF2-40B4-BE49-F238E27FC236}">
                <a16:creationId xmlns:a16="http://schemas.microsoft.com/office/drawing/2014/main" id="{553B5139-C573-4DFC-B8C2-97EEE39ECBFF}"/>
              </a:ext>
            </a:extLst>
          </p:cNvPr>
          <p:cNvSpPr txBox="1"/>
          <p:nvPr/>
        </p:nvSpPr>
        <p:spPr>
          <a:xfrm>
            <a:off x="1610144" y="1698533"/>
            <a:ext cx="1778976" cy="829585"/>
          </a:xfrm>
          <a:prstGeom prst="rect">
            <a:avLst/>
          </a:prstGeom>
        </p:spPr>
        <p:txBody>
          <a:bodyPr wrap="square" lIns="0" tIns="0" rIns="0" bIns="0" rtlCol="0" anchor="ctr">
            <a:noAutofit/>
          </a:bodyPr>
          <a:lstStyle/>
          <a:p>
            <a:pPr algn="ctr">
              <a:lnSpc>
                <a:spcPct val="110000"/>
              </a:lnSpc>
            </a:pPr>
            <a:r>
              <a:rPr lang="de-DE" sz="1800" b="1" dirty="0">
                <a:solidFill>
                  <a:schemeClr val="tx1"/>
                </a:solidFill>
              </a:rPr>
              <a:t>Ist mit drei Teilen vollständig</a:t>
            </a:r>
          </a:p>
        </p:txBody>
      </p:sp>
      <p:sp>
        <p:nvSpPr>
          <p:cNvPr id="14" name="Rechteck: abgerundete Ecken 13">
            <a:extLst>
              <a:ext uri="{FF2B5EF4-FFF2-40B4-BE49-F238E27FC236}">
                <a16:creationId xmlns:a16="http://schemas.microsoft.com/office/drawing/2014/main" id="{BCEFA2DF-FF31-4CB0-A1C7-57E07F2B54B8}"/>
              </a:ext>
            </a:extLst>
          </p:cNvPr>
          <p:cNvSpPr/>
          <p:nvPr/>
        </p:nvSpPr>
        <p:spPr>
          <a:xfrm>
            <a:off x="980428" y="2890888"/>
            <a:ext cx="5650523" cy="1148862"/>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abgerundete Ecken 14">
            <a:extLst>
              <a:ext uri="{FF2B5EF4-FFF2-40B4-BE49-F238E27FC236}">
                <a16:creationId xmlns:a16="http://schemas.microsoft.com/office/drawing/2014/main" id="{60CE57C4-BAD1-4956-A8D6-BD75446771C8}"/>
              </a:ext>
            </a:extLst>
          </p:cNvPr>
          <p:cNvSpPr/>
          <p:nvPr/>
        </p:nvSpPr>
        <p:spPr>
          <a:xfrm>
            <a:off x="874921" y="2957846"/>
            <a:ext cx="5650523" cy="1078522"/>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6" name="Ellipse 15">
            <a:extLst>
              <a:ext uri="{FF2B5EF4-FFF2-40B4-BE49-F238E27FC236}">
                <a16:creationId xmlns:a16="http://schemas.microsoft.com/office/drawing/2014/main" id="{52E9A37E-72CD-42B3-A7E9-A27DB105AD7B}"/>
              </a:ext>
            </a:extLst>
          </p:cNvPr>
          <p:cNvSpPr/>
          <p:nvPr/>
        </p:nvSpPr>
        <p:spPr>
          <a:xfrm>
            <a:off x="405998" y="2887506"/>
            <a:ext cx="1242646" cy="11488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89B28344-FA23-4864-B253-D2D40A32482F}"/>
              </a:ext>
            </a:extLst>
          </p:cNvPr>
          <p:cNvSpPr/>
          <p:nvPr/>
        </p:nvSpPr>
        <p:spPr>
          <a:xfrm>
            <a:off x="417721" y="2887506"/>
            <a:ext cx="1148862" cy="1148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Textfeld 17">
            <a:extLst>
              <a:ext uri="{FF2B5EF4-FFF2-40B4-BE49-F238E27FC236}">
                <a16:creationId xmlns:a16="http://schemas.microsoft.com/office/drawing/2014/main" id="{C714F21B-D1FC-4E46-8E71-2816EF73F15E}"/>
              </a:ext>
            </a:extLst>
          </p:cNvPr>
          <p:cNvSpPr txBox="1"/>
          <p:nvPr/>
        </p:nvSpPr>
        <p:spPr>
          <a:xfrm>
            <a:off x="3616654" y="3063175"/>
            <a:ext cx="3220756" cy="934915"/>
          </a:xfrm>
          <a:prstGeom prst="rect">
            <a:avLst/>
          </a:prstGeom>
        </p:spPr>
        <p:txBody>
          <a:bodyPr wrap="square" lIns="0" tIns="0" rIns="0" bIns="0" rtlCol="0">
            <a:noAutofit/>
          </a:bodyPr>
          <a:lstStyle/>
          <a:p>
            <a:pPr marL="0" lvl="1">
              <a:lnSpc>
                <a:spcPct val="110000"/>
              </a:lnSpc>
            </a:pPr>
            <a:r>
              <a:rPr lang="de-DE" sz="1800" dirty="0"/>
              <a:t>8 Stunden (1/3 ECTS)</a:t>
            </a:r>
          </a:p>
          <a:p>
            <a:pPr marL="0" lvl="1">
              <a:lnSpc>
                <a:spcPct val="110000"/>
              </a:lnSpc>
            </a:pPr>
            <a:r>
              <a:rPr lang="de-DE" sz="1800" dirty="0"/>
              <a:t>16 Stunden</a:t>
            </a:r>
          </a:p>
          <a:p>
            <a:pPr marL="0" lvl="1">
              <a:lnSpc>
                <a:spcPct val="110000"/>
              </a:lnSpc>
            </a:pPr>
            <a:r>
              <a:rPr lang="de-DE" sz="1800" dirty="0"/>
              <a:t>25-30 Stunden</a:t>
            </a:r>
          </a:p>
        </p:txBody>
      </p:sp>
      <p:sp>
        <p:nvSpPr>
          <p:cNvPr id="19" name="Textfeld 18">
            <a:extLst>
              <a:ext uri="{FF2B5EF4-FFF2-40B4-BE49-F238E27FC236}">
                <a16:creationId xmlns:a16="http://schemas.microsoft.com/office/drawing/2014/main" id="{D73589C7-2056-4926-9A9D-A2ACD5CDADFF}"/>
              </a:ext>
            </a:extLst>
          </p:cNvPr>
          <p:cNvSpPr txBox="1"/>
          <p:nvPr/>
        </p:nvSpPr>
        <p:spPr>
          <a:xfrm>
            <a:off x="1636688" y="3063175"/>
            <a:ext cx="1778976" cy="829585"/>
          </a:xfrm>
          <a:prstGeom prst="rect">
            <a:avLst/>
          </a:prstGeom>
        </p:spPr>
        <p:txBody>
          <a:bodyPr wrap="square" lIns="0" tIns="0" rIns="0" bIns="0" rtlCol="0" anchor="ctr">
            <a:noAutofit/>
          </a:bodyPr>
          <a:lstStyle/>
          <a:p>
            <a:pPr algn="ctr">
              <a:lnSpc>
                <a:spcPct val="110000"/>
              </a:lnSpc>
            </a:pPr>
            <a:r>
              <a:rPr lang="de-DE" sz="1800" b="1" dirty="0"/>
              <a:t>b</a:t>
            </a:r>
            <a:r>
              <a:rPr lang="de-DE" sz="1800" b="1" dirty="0">
                <a:solidFill>
                  <a:schemeClr val="tx1"/>
                </a:solidFill>
              </a:rPr>
              <a:t>ieten wir In drei Größen an</a:t>
            </a:r>
          </a:p>
        </p:txBody>
      </p:sp>
      <p:sp>
        <p:nvSpPr>
          <p:cNvPr id="20" name="Rechteck: abgerundete Ecken 19">
            <a:extLst>
              <a:ext uri="{FF2B5EF4-FFF2-40B4-BE49-F238E27FC236}">
                <a16:creationId xmlns:a16="http://schemas.microsoft.com/office/drawing/2014/main" id="{ACA9B3DD-154D-4C33-8C30-04279297D160}"/>
              </a:ext>
            </a:extLst>
          </p:cNvPr>
          <p:cNvSpPr/>
          <p:nvPr/>
        </p:nvSpPr>
        <p:spPr>
          <a:xfrm>
            <a:off x="950308" y="4269068"/>
            <a:ext cx="5650523" cy="1148862"/>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abgerundete Ecken 20">
            <a:extLst>
              <a:ext uri="{FF2B5EF4-FFF2-40B4-BE49-F238E27FC236}">
                <a16:creationId xmlns:a16="http://schemas.microsoft.com/office/drawing/2014/main" id="{BE27A935-3EA6-42FF-AABB-689D126869CA}"/>
              </a:ext>
            </a:extLst>
          </p:cNvPr>
          <p:cNvSpPr/>
          <p:nvPr/>
        </p:nvSpPr>
        <p:spPr>
          <a:xfrm>
            <a:off x="844801" y="4336026"/>
            <a:ext cx="5650523" cy="1078522"/>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22" name="Ellipse 21">
            <a:extLst>
              <a:ext uri="{FF2B5EF4-FFF2-40B4-BE49-F238E27FC236}">
                <a16:creationId xmlns:a16="http://schemas.microsoft.com/office/drawing/2014/main" id="{33412551-FBD0-458C-AC3F-5E73AED60667}"/>
              </a:ext>
            </a:extLst>
          </p:cNvPr>
          <p:cNvSpPr/>
          <p:nvPr/>
        </p:nvSpPr>
        <p:spPr>
          <a:xfrm>
            <a:off x="375878" y="4265686"/>
            <a:ext cx="1242646" cy="11488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2141FCDD-2735-4F25-80B9-EC1913850821}"/>
              </a:ext>
            </a:extLst>
          </p:cNvPr>
          <p:cNvSpPr/>
          <p:nvPr/>
        </p:nvSpPr>
        <p:spPr>
          <a:xfrm>
            <a:off x="387601" y="4265686"/>
            <a:ext cx="1148862" cy="1148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feld 24">
            <a:extLst>
              <a:ext uri="{FF2B5EF4-FFF2-40B4-BE49-F238E27FC236}">
                <a16:creationId xmlns:a16="http://schemas.microsoft.com/office/drawing/2014/main" id="{DC25270A-D734-4710-9DCA-30074BCF48B3}"/>
              </a:ext>
            </a:extLst>
          </p:cNvPr>
          <p:cNvSpPr txBox="1"/>
          <p:nvPr/>
        </p:nvSpPr>
        <p:spPr>
          <a:xfrm>
            <a:off x="1571794" y="4441355"/>
            <a:ext cx="1778976" cy="829585"/>
          </a:xfrm>
          <a:prstGeom prst="rect">
            <a:avLst/>
          </a:prstGeom>
        </p:spPr>
        <p:txBody>
          <a:bodyPr wrap="square" lIns="0" tIns="0" rIns="0" bIns="0" rtlCol="0" anchor="ctr">
            <a:noAutofit/>
          </a:bodyPr>
          <a:lstStyle/>
          <a:p>
            <a:pPr algn="ctr">
              <a:lnSpc>
                <a:spcPct val="110000"/>
              </a:lnSpc>
            </a:pPr>
            <a:r>
              <a:rPr lang="de-DE" sz="1800" b="1" dirty="0">
                <a:solidFill>
                  <a:schemeClr val="tx1"/>
                </a:solidFill>
              </a:rPr>
              <a:t>nimmt unterschiedliche Rollen ein</a:t>
            </a:r>
          </a:p>
        </p:txBody>
      </p:sp>
      <p:sp>
        <p:nvSpPr>
          <p:cNvPr id="26" name="Textfeld 25">
            <a:extLst>
              <a:ext uri="{FF2B5EF4-FFF2-40B4-BE49-F238E27FC236}">
                <a16:creationId xmlns:a16="http://schemas.microsoft.com/office/drawing/2014/main" id="{37A26C87-FFD7-404B-9BA4-4D3B45C6CE1D}"/>
              </a:ext>
            </a:extLst>
          </p:cNvPr>
          <p:cNvSpPr txBox="1"/>
          <p:nvPr/>
        </p:nvSpPr>
        <p:spPr>
          <a:xfrm>
            <a:off x="3598491" y="4407829"/>
            <a:ext cx="2896834" cy="934915"/>
          </a:xfrm>
          <a:prstGeom prst="rect">
            <a:avLst/>
          </a:prstGeom>
        </p:spPr>
        <p:txBody>
          <a:bodyPr wrap="square" lIns="0" tIns="0" rIns="0" bIns="0" rtlCol="0">
            <a:noAutofit/>
          </a:bodyPr>
          <a:lstStyle/>
          <a:p>
            <a:pPr marL="0" lvl="1">
              <a:lnSpc>
                <a:spcPct val="110000"/>
              </a:lnSpc>
            </a:pPr>
            <a:r>
              <a:rPr lang="de-DE" sz="1800" dirty="0"/>
              <a:t>Ist Teil einer Veranstaltung</a:t>
            </a:r>
          </a:p>
          <a:p>
            <a:pPr marL="0" lvl="1">
              <a:lnSpc>
                <a:spcPct val="110000"/>
              </a:lnSpc>
            </a:pPr>
            <a:r>
              <a:rPr lang="de-DE" sz="1800" dirty="0"/>
              <a:t>Fungiert als Ergänzung</a:t>
            </a:r>
          </a:p>
          <a:p>
            <a:pPr marL="0" lvl="1">
              <a:lnSpc>
                <a:spcPct val="110000"/>
              </a:lnSpc>
            </a:pPr>
            <a:r>
              <a:rPr lang="de-DE" sz="1800" dirty="0"/>
              <a:t>Steht eigenständig da</a:t>
            </a:r>
          </a:p>
        </p:txBody>
      </p:sp>
      <p:grpSp>
        <p:nvGrpSpPr>
          <p:cNvPr id="31" name="Group 45">
            <a:extLst>
              <a:ext uri="{FF2B5EF4-FFF2-40B4-BE49-F238E27FC236}">
                <a16:creationId xmlns:a16="http://schemas.microsoft.com/office/drawing/2014/main" id="{6ED513F4-7173-40F4-9F74-B87D425350A6}"/>
              </a:ext>
            </a:extLst>
          </p:cNvPr>
          <p:cNvGrpSpPr>
            <a:grpSpLocks/>
          </p:cNvGrpSpPr>
          <p:nvPr/>
        </p:nvGrpSpPr>
        <p:grpSpPr bwMode="auto">
          <a:xfrm>
            <a:off x="711503" y="1866318"/>
            <a:ext cx="434880" cy="434880"/>
            <a:chOff x="3745" y="796"/>
            <a:chExt cx="302" cy="302"/>
          </a:xfrm>
          <a:solidFill>
            <a:schemeClr val="accent1"/>
          </a:solidFill>
        </p:grpSpPr>
        <p:sp>
          <p:nvSpPr>
            <p:cNvPr id="32" name="Freeform 46">
              <a:extLst>
                <a:ext uri="{FF2B5EF4-FFF2-40B4-BE49-F238E27FC236}">
                  <a16:creationId xmlns:a16="http://schemas.microsoft.com/office/drawing/2014/main" id="{FB104CB6-3B3A-4BD2-889E-00487F281F6C}"/>
                </a:ext>
              </a:extLst>
            </p:cNvPr>
            <p:cNvSpPr>
              <a:spLocks noChangeArrowheads="1"/>
            </p:cNvSpPr>
            <p:nvPr/>
          </p:nvSpPr>
          <p:spPr bwMode="auto">
            <a:xfrm>
              <a:off x="3745" y="796"/>
              <a:ext cx="302" cy="302"/>
            </a:xfrm>
            <a:custGeom>
              <a:avLst/>
              <a:gdLst>
                <a:gd name="T0" fmla="*/ 55 w 1338"/>
                <a:gd name="T1" fmla="*/ 1337 h 1338"/>
                <a:gd name="T2" fmla="*/ 27 w 1338"/>
                <a:gd name="T3" fmla="*/ 1330 h 1338"/>
                <a:gd name="T4" fmla="*/ 0 w 1338"/>
                <a:gd name="T5" fmla="*/ 1282 h 1338"/>
                <a:gd name="T6" fmla="*/ 0 w 1338"/>
                <a:gd name="T7" fmla="*/ 800 h 1338"/>
                <a:gd name="T8" fmla="*/ 27 w 1338"/>
                <a:gd name="T9" fmla="*/ 752 h 1338"/>
                <a:gd name="T10" fmla="*/ 537 w 1338"/>
                <a:gd name="T11" fmla="*/ 745 h 1338"/>
                <a:gd name="T12" fmla="*/ 565 w 1338"/>
                <a:gd name="T13" fmla="*/ 752 h 1338"/>
                <a:gd name="T14" fmla="*/ 592 w 1338"/>
                <a:gd name="T15" fmla="*/ 800 h 1338"/>
                <a:gd name="T16" fmla="*/ 592 w 1338"/>
                <a:gd name="T17" fmla="*/ 1282 h 1338"/>
                <a:gd name="T18" fmla="*/ 585 w 1338"/>
                <a:gd name="T19" fmla="*/ 1310 h 1338"/>
                <a:gd name="T20" fmla="*/ 537 w 1338"/>
                <a:gd name="T21" fmla="*/ 1337 h 1338"/>
                <a:gd name="T22" fmla="*/ 483 w 1338"/>
                <a:gd name="T23" fmla="*/ 1227 h 1338"/>
                <a:gd name="T24" fmla="*/ 110 w 1338"/>
                <a:gd name="T25" fmla="*/ 854 h 1338"/>
                <a:gd name="T26" fmla="*/ 1216 w 1338"/>
                <a:gd name="T27" fmla="*/ 1337 h 1338"/>
                <a:gd name="T28" fmla="*/ 734 w 1338"/>
                <a:gd name="T29" fmla="*/ 1337 h 1338"/>
                <a:gd name="T30" fmla="*/ 686 w 1338"/>
                <a:gd name="T31" fmla="*/ 1310 h 1338"/>
                <a:gd name="T32" fmla="*/ 679 w 1338"/>
                <a:gd name="T33" fmla="*/ 800 h 1338"/>
                <a:gd name="T34" fmla="*/ 686 w 1338"/>
                <a:gd name="T35" fmla="*/ 772 h 1338"/>
                <a:gd name="T36" fmla="*/ 734 w 1338"/>
                <a:gd name="T37" fmla="*/ 745 h 1338"/>
                <a:gd name="T38" fmla="*/ 1216 w 1338"/>
                <a:gd name="T39" fmla="*/ 745 h 1338"/>
                <a:gd name="T40" fmla="*/ 1264 w 1338"/>
                <a:gd name="T41" fmla="*/ 772 h 1338"/>
                <a:gd name="T42" fmla="*/ 1271 w 1338"/>
                <a:gd name="T43" fmla="*/ 800 h 1338"/>
                <a:gd name="T44" fmla="*/ 1271 w 1338"/>
                <a:gd name="T45" fmla="*/ 1282 h 1338"/>
                <a:gd name="T46" fmla="*/ 1244 w 1338"/>
                <a:gd name="T47" fmla="*/ 1330 h 1338"/>
                <a:gd name="T48" fmla="*/ 789 w 1338"/>
                <a:gd name="T49" fmla="*/ 1227 h 1338"/>
                <a:gd name="T50" fmla="*/ 1162 w 1338"/>
                <a:gd name="T51" fmla="*/ 854 h 1338"/>
                <a:gd name="T52" fmla="*/ 789 w 1338"/>
                <a:gd name="T53" fmla="*/ 1227 h 1338"/>
                <a:gd name="T54" fmla="*/ 55 w 1338"/>
                <a:gd name="T55" fmla="*/ 658 h 1338"/>
                <a:gd name="T56" fmla="*/ 27 w 1338"/>
                <a:gd name="T57" fmla="*/ 651 h 1338"/>
                <a:gd name="T58" fmla="*/ 0 w 1338"/>
                <a:gd name="T59" fmla="*/ 603 h 1338"/>
                <a:gd name="T60" fmla="*/ 0 w 1338"/>
                <a:gd name="T61" fmla="*/ 121 h 1338"/>
                <a:gd name="T62" fmla="*/ 27 w 1338"/>
                <a:gd name="T63" fmla="*/ 73 h 1338"/>
                <a:gd name="T64" fmla="*/ 537 w 1338"/>
                <a:gd name="T65" fmla="*/ 66 h 1338"/>
                <a:gd name="T66" fmla="*/ 565 w 1338"/>
                <a:gd name="T67" fmla="*/ 73 h 1338"/>
                <a:gd name="T68" fmla="*/ 592 w 1338"/>
                <a:gd name="T69" fmla="*/ 121 h 1338"/>
                <a:gd name="T70" fmla="*/ 592 w 1338"/>
                <a:gd name="T71" fmla="*/ 603 h 1338"/>
                <a:gd name="T72" fmla="*/ 585 w 1338"/>
                <a:gd name="T73" fmla="*/ 631 h 1338"/>
                <a:gd name="T74" fmla="*/ 537 w 1338"/>
                <a:gd name="T75" fmla="*/ 658 h 1338"/>
                <a:gd name="T76" fmla="*/ 483 w 1338"/>
                <a:gd name="T77" fmla="*/ 548 h 1338"/>
                <a:gd name="T78" fmla="*/ 110 w 1338"/>
                <a:gd name="T79" fmla="*/ 175 h 1338"/>
                <a:gd name="T80" fmla="*/ 1282 w 1338"/>
                <a:gd name="T81" fmla="*/ 0 h 1338"/>
                <a:gd name="T82" fmla="*/ 800 w 1338"/>
                <a:gd name="T83" fmla="*/ 0 h 1338"/>
                <a:gd name="T84" fmla="*/ 752 w 1338"/>
                <a:gd name="T85" fmla="*/ 27 h 1338"/>
                <a:gd name="T86" fmla="*/ 745 w 1338"/>
                <a:gd name="T87" fmla="*/ 537 h 1338"/>
                <a:gd name="T88" fmla="*/ 752 w 1338"/>
                <a:gd name="T89" fmla="*/ 565 h 1338"/>
                <a:gd name="T90" fmla="*/ 800 w 1338"/>
                <a:gd name="T91" fmla="*/ 592 h 1338"/>
                <a:gd name="T92" fmla="*/ 854 w 1338"/>
                <a:gd name="T93" fmla="*/ 110 h 1338"/>
                <a:gd name="T94" fmla="*/ 1227 w 1338"/>
                <a:gd name="T95" fmla="*/ 483 h 1338"/>
                <a:gd name="T96" fmla="*/ 1118 w 1338"/>
                <a:gd name="T97" fmla="*/ 483 h 1338"/>
                <a:gd name="T98" fmla="*/ 1061 w 1338"/>
                <a:gd name="T99" fmla="*/ 515 h 1338"/>
                <a:gd name="T100" fmla="*/ 1052 w 1338"/>
                <a:gd name="T101" fmla="*/ 592 h 1338"/>
                <a:gd name="T102" fmla="*/ 1282 w 1338"/>
                <a:gd name="T103" fmla="*/ 592 h 1338"/>
                <a:gd name="T104" fmla="*/ 1330 w 1338"/>
                <a:gd name="T105" fmla="*/ 565 h 1338"/>
                <a:gd name="T106" fmla="*/ 1337 w 1338"/>
                <a:gd name="T107" fmla="*/ 55 h 1338"/>
                <a:gd name="T108" fmla="*/ 1337 w 1338"/>
                <a:gd name="T109" fmla="*/ 55 h 1338"/>
                <a:gd name="T110" fmla="*/ 1310 w 1338"/>
                <a:gd name="T111" fmla="*/ 7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8" h="1338">
                  <a:moveTo>
                    <a:pt x="537" y="1337"/>
                  </a:moveTo>
                  <a:cubicBezTo>
                    <a:pt x="376" y="1337"/>
                    <a:pt x="216" y="1337"/>
                    <a:pt x="55" y="1337"/>
                  </a:cubicBezTo>
                  <a:lnTo>
                    <a:pt x="55" y="1337"/>
                  </a:lnTo>
                  <a:cubicBezTo>
                    <a:pt x="45" y="1337"/>
                    <a:pt x="35" y="1335"/>
                    <a:pt x="27" y="1330"/>
                  </a:cubicBezTo>
                  <a:cubicBezTo>
                    <a:pt x="18" y="1325"/>
                    <a:pt x="12" y="1319"/>
                    <a:pt x="7" y="1310"/>
                  </a:cubicBezTo>
                  <a:cubicBezTo>
                    <a:pt x="2" y="1302"/>
                    <a:pt x="0" y="1292"/>
                    <a:pt x="0" y="1282"/>
                  </a:cubicBezTo>
                  <a:cubicBezTo>
                    <a:pt x="0" y="1122"/>
                    <a:pt x="0" y="961"/>
                    <a:pt x="0" y="800"/>
                  </a:cubicBezTo>
                  <a:lnTo>
                    <a:pt x="0" y="800"/>
                  </a:lnTo>
                  <a:cubicBezTo>
                    <a:pt x="0" y="790"/>
                    <a:pt x="2" y="781"/>
                    <a:pt x="7" y="772"/>
                  </a:cubicBezTo>
                  <a:cubicBezTo>
                    <a:pt x="12" y="763"/>
                    <a:pt x="18" y="757"/>
                    <a:pt x="27" y="752"/>
                  </a:cubicBezTo>
                  <a:cubicBezTo>
                    <a:pt x="35" y="747"/>
                    <a:pt x="45" y="745"/>
                    <a:pt x="55" y="745"/>
                  </a:cubicBezTo>
                  <a:cubicBezTo>
                    <a:pt x="216" y="745"/>
                    <a:pt x="376" y="745"/>
                    <a:pt x="537" y="745"/>
                  </a:cubicBezTo>
                  <a:lnTo>
                    <a:pt x="537" y="745"/>
                  </a:lnTo>
                  <a:cubicBezTo>
                    <a:pt x="547" y="745"/>
                    <a:pt x="556" y="747"/>
                    <a:pt x="565" y="752"/>
                  </a:cubicBezTo>
                  <a:cubicBezTo>
                    <a:pt x="574" y="757"/>
                    <a:pt x="580" y="763"/>
                    <a:pt x="585" y="772"/>
                  </a:cubicBezTo>
                  <a:cubicBezTo>
                    <a:pt x="590" y="781"/>
                    <a:pt x="592" y="790"/>
                    <a:pt x="592" y="800"/>
                  </a:cubicBezTo>
                  <a:lnTo>
                    <a:pt x="592" y="800"/>
                  </a:lnTo>
                  <a:cubicBezTo>
                    <a:pt x="592" y="961"/>
                    <a:pt x="592" y="1122"/>
                    <a:pt x="592" y="1282"/>
                  </a:cubicBezTo>
                  <a:lnTo>
                    <a:pt x="592" y="1282"/>
                  </a:lnTo>
                  <a:cubicBezTo>
                    <a:pt x="592" y="1292"/>
                    <a:pt x="590" y="1302"/>
                    <a:pt x="585" y="1310"/>
                  </a:cubicBezTo>
                  <a:cubicBezTo>
                    <a:pt x="580" y="1319"/>
                    <a:pt x="574" y="1325"/>
                    <a:pt x="565" y="1330"/>
                  </a:cubicBezTo>
                  <a:cubicBezTo>
                    <a:pt x="556" y="1335"/>
                    <a:pt x="547" y="1337"/>
                    <a:pt x="537" y="1337"/>
                  </a:cubicBezTo>
                  <a:close/>
                  <a:moveTo>
                    <a:pt x="110" y="1227"/>
                  </a:moveTo>
                  <a:cubicBezTo>
                    <a:pt x="234" y="1227"/>
                    <a:pt x="358" y="1227"/>
                    <a:pt x="483" y="1227"/>
                  </a:cubicBezTo>
                  <a:cubicBezTo>
                    <a:pt x="483" y="1103"/>
                    <a:pt x="483" y="979"/>
                    <a:pt x="483" y="854"/>
                  </a:cubicBezTo>
                  <a:cubicBezTo>
                    <a:pt x="358" y="854"/>
                    <a:pt x="234" y="854"/>
                    <a:pt x="110" y="854"/>
                  </a:cubicBezTo>
                  <a:cubicBezTo>
                    <a:pt x="110" y="979"/>
                    <a:pt x="110" y="1103"/>
                    <a:pt x="110" y="1227"/>
                  </a:cubicBezTo>
                  <a:close/>
                  <a:moveTo>
                    <a:pt x="1216" y="1337"/>
                  </a:moveTo>
                  <a:cubicBezTo>
                    <a:pt x="1056" y="1337"/>
                    <a:pt x="895" y="1337"/>
                    <a:pt x="734" y="1337"/>
                  </a:cubicBezTo>
                  <a:lnTo>
                    <a:pt x="734" y="1337"/>
                  </a:lnTo>
                  <a:cubicBezTo>
                    <a:pt x="724" y="1337"/>
                    <a:pt x="715" y="1335"/>
                    <a:pt x="706" y="1330"/>
                  </a:cubicBezTo>
                  <a:cubicBezTo>
                    <a:pt x="698" y="1325"/>
                    <a:pt x="691" y="1319"/>
                    <a:pt x="686" y="1310"/>
                  </a:cubicBezTo>
                  <a:cubicBezTo>
                    <a:pt x="681" y="1302"/>
                    <a:pt x="679" y="1292"/>
                    <a:pt x="679" y="1282"/>
                  </a:cubicBezTo>
                  <a:cubicBezTo>
                    <a:pt x="679" y="1122"/>
                    <a:pt x="679" y="961"/>
                    <a:pt x="679" y="800"/>
                  </a:cubicBezTo>
                  <a:lnTo>
                    <a:pt x="679" y="800"/>
                  </a:lnTo>
                  <a:cubicBezTo>
                    <a:pt x="679" y="790"/>
                    <a:pt x="681" y="781"/>
                    <a:pt x="686" y="772"/>
                  </a:cubicBezTo>
                  <a:cubicBezTo>
                    <a:pt x="691" y="763"/>
                    <a:pt x="698" y="757"/>
                    <a:pt x="706" y="752"/>
                  </a:cubicBezTo>
                  <a:cubicBezTo>
                    <a:pt x="715" y="747"/>
                    <a:pt x="724" y="745"/>
                    <a:pt x="734" y="745"/>
                  </a:cubicBezTo>
                  <a:cubicBezTo>
                    <a:pt x="895" y="745"/>
                    <a:pt x="1056" y="745"/>
                    <a:pt x="1216" y="745"/>
                  </a:cubicBezTo>
                  <a:lnTo>
                    <a:pt x="1216" y="745"/>
                  </a:lnTo>
                  <a:cubicBezTo>
                    <a:pt x="1226" y="745"/>
                    <a:pt x="1235" y="747"/>
                    <a:pt x="1244" y="752"/>
                  </a:cubicBezTo>
                  <a:cubicBezTo>
                    <a:pt x="1253" y="757"/>
                    <a:pt x="1259" y="763"/>
                    <a:pt x="1264" y="772"/>
                  </a:cubicBezTo>
                  <a:cubicBezTo>
                    <a:pt x="1269" y="781"/>
                    <a:pt x="1271" y="790"/>
                    <a:pt x="1271" y="800"/>
                  </a:cubicBezTo>
                  <a:lnTo>
                    <a:pt x="1271" y="800"/>
                  </a:lnTo>
                  <a:cubicBezTo>
                    <a:pt x="1271" y="961"/>
                    <a:pt x="1271" y="1122"/>
                    <a:pt x="1271" y="1282"/>
                  </a:cubicBezTo>
                  <a:lnTo>
                    <a:pt x="1271" y="1282"/>
                  </a:lnTo>
                  <a:cubicBezTo>
                    <a:pt x="1271" y="1292"/>
                    <a:pt x="1269" y="1302"/>
                    <a:pt x="1264" y="1310"/>
                  </a:cubicBezTo>
                  <a:cubicBezTo>
                    <a:pt x="1259" y="1319"/>
                    <a:pt x="1253" y="1325"/>
                    <a:pt x="1244" y="1330"/>
                  </a:cubicBezTo>
                  <a:cubicBezTo>
                    <a:pt x="1235" y="1335"/>
                    <a:pt x="1226" y="1337"/>
                    <a:pt x="1216" y="1337"/>
                  </a:cubicBezTo>
                  <a:close/>
                  <a:moveTo>
                    <a:pt x="789" y="1227"/>
                  </a:moveTo>
                  <a:cubicBezTo>
                    <a:pt x="914" y="1227"/>
                    <a:pt x="1038" y="1227"/>
                    <a:pt x="1162" y="1227"/>
                  </a:cubicBezTo>
                  <a:cubicBezTo>
                    <a:pt x="1162" y="1103"/>
                    <a:pt x="1162" y="979"/>
                    <a:pt x="1162" y="854"/>
                  </a:cubicBezTo>
                  <a:cubicBezTo>
                    <a:pt x="1038" y="854"/>
                    <a:pt x="914" y="854"/>
                    <a:pt x="789" y="854"/>
                  </a:cubicBezTo>
                  <a:cubicBezTo>
                    <a:pt x="789" y="979"/>
                    <a:pt x="789" y="1103"/>
                    <a:pt x="789" y="1227"/>
                  </a:cubicBezTo>
                  <a:close/>
                  <a:moveTo>
                    <a:pt x="537" y="658"/>
                  </a:moveTo>
                  <a:cubicBezTo>
                    <a:pt x="376" y="658"/>
                    <a:pt x="216" y="658"/>
                    <a:pt x="55" y="658"/>
                  </a:cubicBezTo>
                  <a:lnTo>
                    <a:pt x="55" y="658"/>
                  </a:lnTo>
                  <a:cubicBezTo>
                    <a:pt x="45" y="658"/>
                    <a:pt x="35" y="656"/>
                    <a:pt x="27" y="651"/>
                  </a:cubicBezTo>
                  <a:cubicBezTo>
                    <a:pt x="18" y="646"/>
                    <a:pt x="12" y="639"/>
                    <a:pt x="7" y="631"/>
                  </a:cubicBezTo>
                  <a:cubicBezTo>
                    <a:pt x="2" y="622"/>
                    <a:pt x="0" y="613"/>
                    <a:pt x="0" y="603"/>
                  </a:cubicBezTo>
                  <a:cubicBezTo>
                    <a:pt x="0" y="442"/>
                    <a:pt x="0" y="281"/>
                    <a:pt x="0" y="121"/>
                  </a:cubicBezTo>
                  <a:lnTo>
                    <a:pt x="0" y="121"/>
                  </a:lnTo>
                  <a:cubicBezTo>
                    <a:pt x="0" y="111"/>
                    <a:pt x="2" y="102"/>
                    <a:pt x="7" y="93"/>
                  </a:cubicBezTo>
                  <a:cubicBezTo>
                    <a:pt x="12" y="84"/>
                    <a:pt x="18" y="78"/>
                    <a:pt x="27" y="73"/>
                  </a:cubicBezTo>
                  <a:cubicBezTo>
                    <a:pt x="35" y="68"/>
                    <a:pt x="45" y="66"/>
                    <a:pt x="55" y="66"/>
                  </a:cubicBezTo>
                  <a:cubicBezTo>
                    <a:pt x="216" y="66"/>
                    <a:pt x="376" y="66"/>
                    <a:pt x="537" y="66"/>
                  </a:cubicBezTo>
                  <a:lnTo>
                    <a:pt x="537" y="66"/>
                  </a:lnTo>
                  <a:cubicBezTo>
                    <a:pt x="547" y="66"/>
                    <a:pt x="556" y="68"/>
                    <a:pt x="565" y="73"/>
                  </a:cubicBezTo>
                  <a:cubicBezTo>
                    <a:pt x="574" y="78"/>
                    <a:pt x="580" y="84"/>
                    <a:pt x="585" y="93"/>
                  </a:cubicBezTo>
                  <a:cubicBezTo>
                    <a:pt x="590" y="102"/>
                    <a:pt x="592" y="111"/>
                    <a:pt x="592" y="121"/>
                  </a:cubicBezTo>
                  <a:lnTo>
                    <a:pt x="592" y="121"/>
                  </a:lnTo>
                  <a:cubicBezTo>
                    <a:pt x="592" y="281"/>
                    <a:pt x="592" y="442"/>
                    <a:pt x="592" y="603"/>
                  </a:cubicBezTo>
                  <a:lnTo>
                    <a:pt x="592" y="603"/>
                  </a:lnTo>
                  <a:cubicBezTo>
                    <a:pt x="592" y="613"/>
                    <a:pt x="590" y="622"/>
                    <a:pt x="585" y="631"/>
                  </a:cubicBezTo>
                  <a:cubicBezTo>
                    <a:pt x="580" y="639"/>
                    <a:pt x="574" y="646"/>
                    <a:pt x="565" y="651"/>
                  </a:cubicBezTo>
                  <a:cubicBezTo>
                    <a:pt x="556" y="656"/>
                    <a:pt x="547" y="658"/>
                    <a:pt x="537" y="658"/>
                  </a:cubicBezTo>
                  <a:close/>
                  <a:moveTo>
                    <a:pt x="110" y="548"/>
                  </a:moveTo>
                  <a:cubicBezTo>
                    <a:pt x="234" y="548"/>
                    <a:pt x="358" y="548"/>
                    <a:pt x="483" y="548"/>
                  </a:cubicBezTo>
                  <a:cubicBezTo>
                    <a:pt x="483" y="423"/>
                    <a:pt x="483" y="299"/>
                    <a:pt x="483" y="175"/>
                  </a:cubicBezTo>
                  <a:cubicBezTo>
                    <a:pt x="358" y="175"/>
                    <a:pt x="234" y="175"/>
                    <a:pt x="110" y="175"/>
                  </a:cubicBezTo>
                  <a:cubicBezTo>
                    <a:pt x="110" y="299"/>
                    <a:pt x="110" y="423"/>
                    <a:pt x="110" y="548"/>
                  </a:cubicBezTo>
                  <a:close/>
                  <a:moveTo>
                    <a:pt x="1282" y="0"/>
                  </a:moveTo>
                  <a:cubicBezTo>
                    <a:pt x="1122" y="0"/>
                    <a:pt x="961" y="0"/>
                    <a:pt x="800" y="0"/>
                  </a:cubicBezTo>
                  <a:lnTo>
                    <a:pt x="800" y="0"/>
                  </a:lnTo>
                  <a:cubicBezTo>
                    <a:pt x="790" y="0"/>
                    <a:pt x="781" y="2"/>
                    <a:pt x="772" y="7"/>
                  </a:cubicBezTo>
                  <a:cubicBezTo>
                    <a:pt x="763" y="12"/>
                    <a:pt x="757" y="18"/>
                    <a:pt x="752" y="27"/>
                  </a:cubicBezTo>
                  <a:cubicBezTo>
                    <a:pt x="747" y="35"/>
                    <a:pt x="745" y="45"/>
                    <a:pt x="745" y="55"/>
                  </a:cubicBezTo>
                  <a:cubicBezTo>
                    <a:pt x="745" y="216"/>
                    <a:pt x="745" y="376"/>
                    <a:pt x="745" y="537"/>
                  </a:cubicBezTo>
                  <a:lnTo>
                    <a:pt x="745" y="537"/>
                  </a:lnTo>
                  <a:cubicBezTo>
                    <a:pt x="745" y="547"/>
                    <a:pt x="747" y="556"/>
                    <a:pt x="752" y="565"/>
                  </a:cubicBezTo>
                  <a:cubicBezTo>
                    <a:pt x="757" y="574"/>
                    <a:pt x="763" y="580"/>
                    <a:pt x="772" y="585"/>
                  </a:cubicBezTo>
                  <a:cubicBezTo>
                    <a:pt x="781" y="590"/>
                    <a:pt x="790" y="592"/>
                    <a:pt x="800" y="592"/>
                  </a:cubicBezTo>
                  <a:cubicBezTo>
                    <a:pt x="818" y="592"/>
                    <a:pt x="836" y="592"/>
                    <a:pt x="854" y="592"/>
                  </a:cubicBezTo>
                  <a:cubicBezTo>
                    <a:pt x="854" y="431"/>
                    <a:pt x="854" y="270"/>
                    <a:pt x="854" y="110"/>
                  </a:cubicBezTo>
                  <a:cubicBezTo>
                    <a:pt x="979" y="110"/>
                    <a:pt x="1103" y="110"/>
                    <a:pt x="1227" y="110"/>
                  </a:cubicBezTo>
                  <a:cubicBezTo>
                    <a:pt x="1227" y="234"/>
                    <a:pt x="1227" y="358"/>
                    <a:pt x="1227" y="483"/>
                  </a:cubicBezTo>
                  <a:cubicBezTo>
                    <a:pt x="1191" y="483"/>
                    <a:pt x="1154" y="483"/>
                    <a:pt x="1118" y="483"/>
                  </a:cubicBezTo>
                  <a:lnTo>
                    <a:pt x="1118" y="483"/>
                  </a:lnTo>
                  <a:cubicBezTo>
                    <a:pt x="1106" y="483"/>
                    <a:pt x="1096" y="485"/>
                    <a:pt x="1085" y="491"/>
                  </a:cubicBezTo>
                  <a:cubicBezTo>
                    <a:pt x="1075" y="497"/>
                    <a:pt x="1067" y="504"/>
                    <a:pt x="1061" y="515"/>
                  </a:cubicBezTo>
                  <a:cubicBezTo>
                    <a:pt x="1055" y="525"/>
                    <a:pt x="1052" y="536"/>
                    <a:pt x="1052" y="548"/>
                  </a:cubicBezTo>
                  <a:cubicBezTo>
                    <a:pt x="1052" y="562"/>
                    <a:pt x="1052" y="577"/>
                    <a:pt x="1052" y="592"/>
                  </a:cubicBezTo>
                  <a:cubicBezTo>
                    <a:pt x="1129" y="592"/>
                    <a:pt x="1205" y="592"/>
                    <a:pt x="1282" y="592"/>
                  </a:cubicBezTo>
                  <a:lnTo>
                    <a:pt x="1282" y="592"/>
                  </a:lnTo>
                  <a:cubicBezTo>
                    <a:pt x="1292" y="592"/>
                    <a:pt x="1302" y="590"/>
                    <a:pt x="1310" y="585"/>
                  </a:cubicBezTo>
                  <a:cubicBezTo>
                    <a:pt x="1319" y="580"/>
                    <a:pt x="1325" y="574"/>
                    <a:pt x="1330" y="565"/>
                  </a:cubicBezTo>
                  <a:cubicBezTo>
                    <a:pt x="1335" y="556"/>
                    <a:pt x="1337" y="547"/>
                    <a:pt x="1337" y="537"/>
                  </a:cubicBezTo>
                  <a:cubicBezTo>
                    <a:pt x="1337" y="376"/>
                    <a:pt x="1337" y="216"/>
                    <a:pt x="1337" y="55"/>
                  </a:cubicBezTo>
                  <a:lnTo>
                    <a:pt x="1337" y="55"/>
                  </a:lnTo>
                  <a:lnTo>
                    <a:pt x="1337" y="55"/>
                  </a:lnTo>
                  <a:cubicBezTo>
                    <a:pt x="1337" y="45"/>
                    <a:pt x="1335" y="35"/>
                    <a:pt x="1330" y="27"/>
                  </a:cubicBezTo>
                  <a:cubicBezTo>
                    <a:pt x="1325" y="18"/>
                    <a:pt x="1319" y="12"/>
                    <a:pt x="1310" y="7"/>
                  </a:cubicBezTo>
                  <a:cubicBezTo>
                    <a:pt x="1302" y="2"/>
                    <a:pt x="1292" y="0"/>
                    <a:pt x="1282" y="0"/>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33" name="Group 77">
            <a:extLst>
              <a:ext uri="{FF2B5EF4-FFF2-40B4-BE49-F238E27FC236}">
                <a16:creationId xmlns:a16="http://schemas.microsoft.com/office/drawing/2014/main" id="{6925C0EC-8264-436E-BE82-6E29F5520CF6}"/>
              </a:ext>
            </a:extLst>
          </p:cNvPr>
          <p:cNvGrpSpPr>
            <a:grpSpLocks/>
          </p:cNvGrpSpPr>
          <p:nvPr/>
        </p:nvGrpSpPr>
        <p:grpSpPr bwMode="auto">
          <a:xfrm>
            <a:off x="769414" y="3230097"/>
            <a:ext cx="460800" cy="463680"/>
            <a:chOff x="1681" y="786"/>
            <a:chExt cx="320" cy="322"/>
          </a:xfrm>
          <a:solidFill>
            <a:schemeClr val="accent2"/>
          </a:solidFill>
        </p:grpSpPr>
        <p:sp>
          <p:nvSpPr>
            <p:cNvPr id="34" name="Freeform 78">
              <a:extLst>
                <a:ext uri="{FF2B5EF4-FFF2-40B4-BE49-F238E27FC236}">
                  <a16:creationId xmlns:a16="http://schemas.microsoft.com/office/drawing/2014/main" id="{173FFBC7-0C5D-4BA0-8366-1D0924BDFE8F}"/>
                </a:ext>
              </a:extLst>
            </p:cNvPr>
            <p:cNvSpPr>
              <a:spLocks noChangeArrowheads="1"/>
            </p:cNvSpPr>
            <p:nvPr/>
          </p:nvSpPr>
          <p:spPr bwMode="auto">
            <a:xfrm>
              <a:off x="1679" y="781"/>
              <a:ext cx="329" cy="328"/>
            </a:xfrm>
            <a:custGeom>
              <a:avLst/>
              <a:gdLst>
                <a:gd name="T0" fmla="*/ 998 w 1454"/>
                <a:gd name="T1" fmla="*/ 63 h 1449"/>
                <a:gd name="T2" fmla="*/ 534 w 1454"/>
                <a:gd name="T3" fmla="*/ 510 h 1449"/>
                <a:gd name="T4" fmla="*/ 198 w 1454"/>
                <a:gd name="T5" fmla="*/ 832 h 1449"/>
                <a:gd name="T6" fmla="*/ 181 w 1454"/>
                <a:gd name="T7" fmla="*/ 871 h 1449"/>
                <a:gd name="T8" fmla="*/ 183 w 1454"/>
                <a:gd name="T9" fmla="*/ 883 h 1449"/>
                <a:gd name="T10" fmla="*/ 209 w 1454"/>
                <a:gd name="T11" fmla="*/ 919 h 1449"/>
                <a:gd name="T12" fmla="*/ 500 w 1454"/>
                <a:gd name="T13" fmla="*/ 1191 h 1449"/>
                <a:gd name="T14" fmla="*/ 172 w 1454"/>
                <a:gd name="T15" fmla="*/ 1254 h 1449"/>
                <a:gd name="T16" fmla="*/ 116 w 1454"/>
                <a:gd name="T17" fmla="*/ 1137 h 1449"/>
                <a:gd name="T18" fmla="*/ 150 w 1454"/>
                <a:gd name="T19" fmla="*/ 1065 h 1449"/>
                <a:gd name="T20" fmla="*/ 157 w 1454"/>
                <a:gd name="T21" fmla="*/ 1055 h 1449"/>
                <a:gd name="T22" fmla="*/ 157 w 1454"/>
                <a:gd name="T23" fmla="*/ 989 h 1449"/>
                <a:gd name="T24" fmla="*/ 125 w 1454"/>
                <a:gd name="T25" fmla="*/ 942 h 1449"/>
                <a:gd name="T26" fmla="*/ 95 w 1454"/>
                <a:gd name="T27" fmla="*/ 1333 h 1449"/>
                <a:gd name="T28" fmla="*/ 323 w 1454"/>
                <a:gd name="T29" fmla="*/ 1448 h 1449"/>
                <a:gd name="T30" fmla="*/ 426 w 1454"/>
                <a:gd name="T31" fmla="*/ 1421 h 1449"/>
                <a:gd name="T32" fmla="*/ 600 w 1454"/>
                <a:gd name="T33" fmla="*/ 1244 h 1449"/>
                <a:gd name="T34" fmla="*/ 908 w 1454"/>
                <a:gd name="T35" fmla="*/ 1145 h 1449"/>
                <a:gd name="T36" fmla="*/ 960 w 1454"/>
                <a:gd name="T37" fmla="*/ 1195 h 1449"/>
                <a:gd name="T38" fmla="*/ 1037 w 1454"/>
                <a:gd name="T39" fmla="*/ 1215 h 1449"/>
                <a:gd name="T40" fmla="*/ 1038 w 1454"/>
                <a:gd name="T41" fmla="*/ 1215 h 1449"/>
                <a:gd name="T42" fmla="*/ 1116 w 1454"/>
                <a:gd name="T43" fmla="*/ 1193 h 1449"/>
                <a:gd name="T44" fmla="*/ 1165 w 1454"/>
                <a:gd name="T45" fmla="*/ 1142 h 1449"/>
                <a:gd name="T46" fmla="*/ 1182 w 1454"/>
                <a:gd name="T47" fmla="*/ 1100 h 1449"/>
                <a:gd name="T48" fmla="*/ 1185 w 1454"/>
                <a:gd name="T49" fmla="*/ 1052 h 1449"/>
                <a:gd name="T50" fmla="*/ 1220 w 1454"/>
                <a:gd name="T51" fmla="*/ 1037 h 1449"/>
                <a:gd name="T52" fmla="*/ 1291 w 1454"/>
                <a:gd name="T53" fmla="*/ 942 h 1449"/>
                <a:gd name="T54" fmla="*/ 1295 w 1454"/>
                <a:gd name="T55" fmla="*/ 908 h 1449"/>
                <a:gd name="T56" fmla="*/ 1272 w 1454"/>
                <a:gd name="T57" fmla="*/ 830 h 1449"/>
                <a:gd name="T58" fmla="*/ 1221 w 1454"/>
                <a:gd name="T59" fmla="*/ 781 h 1449"/>
                <a:gd name="T60" fmla="*/ 1176 w 1454"/>
                <a:gd name="T61" fmla="*/ 764 h 1449"/>
                <a:gd name="T62" fmla="*/ 1057 w 1454"/>
                <a:gd name="T63" fmla="*/ 770 h 1449"/>
                <a:gd name="T64" fmla="*/ 1319 w 1454"/>
                <a:gd name="T65" fmla="*/ 131 h 1449"/>
                <a:gd name="T66" fmla="*/ 599 w 1454"/>
                <a:gd name="T67" fmla="*/ 598 h 1449"/>
                <a:gd name="T68" fmla="*/ 850 w 1454"/>
                <a:gd name="T69" fmla="*/ 824 h 1449"/>
                <a:gd name="T70" fmla="*/ 332 w 1454"/>
                <a:gd name="T71" fmla="*/ 855 h 1449"/>
                <a:gd name="T72" fmla="*/ 1076 w 1454"/>
                <a:gd name="T73" fmla="*/ 1075 h 1449"/>
                <a:gd name="T74" fmla="*/ 1059 w 1454"/>
                <a:gd name="T75" fmla="*/ 1098 h 1449"/>
                <a:gd name="T76" fmla="*/ 1058 w 1454"/>
                <a:gd name="T77" fmla="*/ 1099 h 1449"/>
                <a:gd name="T78" fmla="*/ 1014 w 1454"/>
                <a:gd name="T79" fmla="*/ 1099 h 1449"/>
                <a:gd name="T80" fmla="*/ 1000 w 1454"/>
                <a:gd name="T81" fmla="*/ 1085 h 1449"/>
                <a:gd name="T82" fmla="*/ 973 w 1454"/>
                <a:gd name="T83" fmla="*/ 978 h 1449"/>
                <a:gd name="T84" fmla="*/ 1059 w 1454"/>
                <a:gd name="T85" fmla="*/ 1032 h 1449"/>
                <a:gd name="T86" fmla="*/ 1069 w 1454"/>
                <a:gd name="T87" fmla="*/ 1043 h 1449"/>
                <a:gd name="T88" fmla="*/ 1070 w 1454"/>
                <a:gd name="T89" fmla="*/ 1045 h 1449"/>
                <a:gd name="T90" fmla="*/ 1075 w 1454"/>
                <a:gd name="T91" fmla="*/ 1075 h 1449"/>
                <a:gd name="T92" fmla="*/ 1154 w 1454"/>
                <a:gd name="T93" fmla="*/ 867 h 1449"/>
                <a:gd name="T94" fmla="*/ 1166 w 1454"/>
                <a:gd name="T95" fmla="*/ 872 h 1449"/>
                <a:gd name="T96" fmla="*/ 1181 w 1454"/>
                <a:gd name="T97" fmla="*/ 886 h 1449"/>
                <a:gd name="T98" fmla="*/ 1187 w 1454"/>
                <a:gd name="T99" fmla="*/ 906 h 1449"/>
                <a:gd name="T100" fmla="*/ 1185 w 1454"/>
                <a:gd name="T101" fmla="*/ 915 h 1449"/>
                <a:gd name="T102" fmla="*/ 1165 w 1454"/>
                <a:gd name="T103" fmla="*/ 941 h 1449"/>
                <a:gd name="T104" fmla="*/ 1134 w 1454"/>
                <a:gd name="T105" fmla="*/ 946 h 1449"/>
                <a:gd name="T106" fmla="*/ 1122 w 1454"/>
                <a:gd name="T107" fmla="*/ 941 h 1449"/>
                <a:gd name="T108" fmla="*/ 1042 w 1454"/>
                <a:gd name="T109" fmla="*/ 880 h 1449"/>
                <a:gd name="T110" fmla="*/ 1153 w 1454"/>
                <a:gd name="T111" fmla="*/ 868 h 1449"/>
                <a:gd name="T112" fmla="*/ 1309 w 1454"/>
                <a:gd name="T113" fmla="*/ 347 h 1449"/>
                <a:gd name="T114" fmla="*/ 946 w 1454"/>
                <a:gd name="T115" fmla="*/ 725 h 1449"/>
                <a:gd name="T116" fmla="*/ 852 w 1454"/>
                <a:gd name="T117" fmla="*/ 579 h 1449"/>
                <a:gd name="T118" fmla="*/ 783 w 1454"/>
                <a:gd name="T119" fmla="*/ 526 h 1449"/>
                <a:gd name="T120" fmla="*/ 1073 w 1454"/>
                <a:gd name="T121" fmla="*/ 144 h 1449"/>
                <a:gd name="T122" fmla="*/ 1309 w 1454"/>
                <a:gd name="T123" fmla="*/ 347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54" h="1449">
                  <a:moveTo>
                    <a:pt x="1319" y="131"/>
                  </a:moveTo>
                  <a:cubicBezTo>
                    <a:pt x="1188" y="0"/>
                    <a:pt x="1063" y="2"/>
                    <a:pt x="998" y="63"/>
                  </a:cubicBezTo>
                  <a:cubicBezTo>
                    <a:pt x="843" y="212"/>
                    <a:pt x="689" y="361"/>
                    <a:pt x="534" y="510"/>
                  </a:cubicBezTo>
                  <a:lnTo>
                    <a:pt x="534" y="510"/>
                  </a:lnTo>
                  <a:cubicBezTo>
                    <a:pt x="422" y="617"/>
                    <a:pt x="310" y="725"/>
                    <a:pt x="198" y="832"/>
                  </a:cubicBezTo>
                  <a:lnTo>
                    <a:pt x="198" y="832"/>
                  </a:lnTo>
                  <a:cubicBezTo>
                    <a:pt x="194" y="836"/>
                    <a:pt x="191" y="840"/>
                    <a:pt x="189" y="844"/>
                  </a:cubicBezTo>
                  <a:cubicBezTo>
                    <a:pt x="184" y="853"/>
                    <a:pt x="181" y="862"/>
                    <a:pt x="181" y="871"/>
                  </a:cubicBezTo>
                  <a:cubicBezTo>
                    <a:pt x="181" y="876"/>
                    <a:pt x="182" y="879"/>
                    <a:pt x="183" y="883"/>
                  </a:cubicBezTo>
                  <a:lnTo>
                    <a:pt x="183" y="883"/>
                  </a:lnTo>
                  <a:cubicBezTo>
                    <a:pt x="184" y="889"/>
                    <a:pt x="186" y="894"/>
                    <a:pt x="189" y="899"/>
                  </a:cubicBezTo>
                  <a:cubicBezTo>
                    <a:pt x="194" y="908"/>
                    <a:pt x="200" y="914"/>
                    <a:pt x="209" y="919"/>
                  </a:cubicBezTo>
                  <a:cubicBezTo>
                    <a:pt x="212" y="921"/>
                    <a:pt x="215" y="922"/>
                    <a:pt x="218" y="923"/>
                  </a:cubicBezTo>
                  <a:cubicBezTo>
                    <a:pt x="220" y="923"/>
                    <a:pt x="437" y="1002"/>
                    <a:pt x="500" y="1191"/>
                  </a:cubicBezTo>
                  <a:cubicBezTo>
                    <a:pt x="460" y="1234"/>
                    <a:pt x="420" y="1277"/>
                    <a:pt x="380" y="1320"/>
                  </a:cubicBezTo>
                  <a:cubicBezTo>
                    <a:pt x="310" y="1298"/>
                    <a:pt x="307" y="1389"/>
                    <a:pt x="172" y="1254"/>
                  </a:cubicBezTo>
                  <a:cubicBezTo>
                    <a:pt x="131" y="1214"/>
                    <a:pt x="113" y="1174"/>
                    <a:pt x="116" y="1137"/>
                  </a:cubicBezTo>
                  <a:lnTo>
                    <a:pt x="116" y="1137"/>
                  </a:lnTo>
                  <a:cubicBezTo>
                    <a:pt x="119" y="1119"/>
                    <a:pt x="124" y="1104"/>
                    <a:pt x="133" y="1088"/>
                  </a:cubicBezTo>
                  <a:cubicBezTo>
                    <a:pt x="138" y="1079"/>
                    <a:pt x="143" y="1072"/>
                    <a:pt x="150" y="1065"/>
                  </a:cubicBezTo>
                  <a:lnTo>
                    <a:pt x="150" y="1065"/>
                  </a:lnTo>
                  <a:cubicBezTo>
                    <a:pt x="153" y="1062"/>
                    <a:pt x="155" y="1059"/>
                    <a:pt x="157" y="1055"/>
                  </a:cubicBezTo>
                  <a:cubicBezTo>
                    <a:pt x="163" y="1045"/>
                    <a:pt x="166" y="1034"/>
                    <a:pt x="166" y="1022"/>
                  </a:cubicBezTo>
                  <a:cubicBezTo>
                    <a:pt x="166" y="1010"/>
                    <a:pt x="163" y="1000"/>
                    <a:pt x="157" y="989"/>
                  </a:cubicBezTo>
                  <a:cubicBezTo>
                    <a:pt x="156" y="988"/>
                    <a:pt x="156" y="987"/>
                    <a:pt x="155" y="986"/>
                  </a:cubicBezTo>
                  <a:cubicBezTo>
                    <a:pt x="145" y="972"/>
                    <a:pt x="135" y="957"/>
                    <a:pt x="125" y="942"/>
                  </a:cubicBezTo>
                  <a:cubicBezTo>
                    <a:pt x="121" y="945"/>
                    <a:pt x="18" y="1014"/>
                    <a:pt x="7" y="1127"/>
                  </a:cubicBezTo>
                  <a:cubicBezTo>
                    <a:pt x="0" y="1198"/>
                    <a:pt x="29" y="1268"/>
                    <a:pt x="95" y="1333"/>
                  </a:cubicBezTo>
                  <a:cubicBezTo>
                    <a:pt x="184" y="1422"/>
                    <a:pt x="262" y="1448"/>
                    <a:pt x="323" y="1448"/>
                  </a:cubicBezTo>
                  <a:lnTo>
                    <a:pt x="323" y="1448"/>
                  </a:lnTo>
                  <a:cubicBezTo>
                    <a:pt x="323" y="1448"/>
                    <a:pt x="323" y="1448"/>
                    <a:pt x="324" y="1448"/>
                  </a:cubicBezTo>
                  <a:cubicBezTo>
                    <a:pt x="361" y="1448"/>
                    <a:pt x="393" y="1440"/>
                    <a:pt x="426" y="1421"/>
                  </a:cubicBezTo>
                  <a:cubicBezTo>
                    <a:pt x="438" y="1414"/>
                    <a:pt x="448" y="1407"/>
                    <a:pt x="458" y="1397"/>
                  </a:cubicBezTo>
                  <a:cubicBezTo>
                    <a:pt x="505" y="1346"/>
                    <a:pt x="552" y="1295"/>
                    <a:pt x="600" y="1244"/>
                  </a:cubicBezTo>
                  <a:cubicBezTo>
                    <a:pt x="687" y="1154"/>
                    <a:pt x="773" y="1063"/>
                    <a:pt x="860" y="972"/>
                  </a:cubicBezTo>
                  <a:cubicBezTo>
                    <a:pt x="872" y="1040"/>
                    <a:pt x="888" y="1114"/>
                    <a:pt x="908" y="1145"/>
                  </a:cubicBezTo>
                  <a:lnTo>
                    <a:pt x="908" y="1145"/>
                  </a:lnTo>
                  <a:cubicBezTo>
                    <a:pt x="921" y="1166"/>
                    <a:pt x="938" y="1182"/>
                    <a:pt x="960" y="1195"/>
                  </a:cubicBezTo>
                  <a:cubicBezTo>
                    <a:pt x="984" y="1209"/>
                    <a:pt x="1008" y="1215"/>
                    <a:pt x="1037" y="1215"/>
                  </a:cubicBezTo>
                  <a:lnTo>
                    <a:pt x="1037" y="1215"/>
                  </a:lnTo>
                  <a:lnTo>
                    <a:pt x="1037" y="1215"/>
                  </a:lnTo>
                  <a:cubicBezTo>
                    <a:pt x="1038" y="1215"/>
                    <a:pt x="1038" y="1215"/>
                    <a:pt x="1038" y="1215"/>
                  </a:cubicBezTo>
                  <a:cubicBezTo>
                    <a:pt x="1066" y="1215"/>
                    <a:pt x="1089" y="1209"/>
                    <a:pt x="1113" y="1195"/>
                  </a:cubicBezTo>
                  <a:cubicBezTo>
                    <a:pt x="1114" y="1195"/>
                    <a:pt x="1115" y="1194"/>
                    <a:pt x="1116" y="1193"/>
                  </a:cubicBezTo>
                  <a:lnTo>
                    <a:pt x="1116" y="1193"/>
                  </a:lnTo>
                  <a:cubicBezTo>
                    <a:pt x="1137" y="1180"/>
                    <a:pt x="1153" y="1164"/>
                    <a:pt x="1165" y="1142"/>
                  </a:cubicBezTo>
                  <a:cubicBezTo>
                    <a:pt x="1173" y="1128"/>
                    <a:pt x="1178" y="1116"/>
                    <a:pt x="1182" y="1100"/>
                  </a:cubicBezTo>
                  <a:lnTo>
                    <a:pt x="1182" y="1100"/>
                  </a:lnTo>
                  <a:cubicBezTo>
                    <a:pt x="1184" y="1089"/>
                    <a:pt x="1185" y="1079"/>
                    <a:pt x="1185" y="1067"/>
                  </a:cubicBezTo>
                  <a:cubicBezTo>
                    <a:pt x="1185" y="1062"/>
                    <a:pt x="1185" y="1057"/>
                    <a:pt x="1185" y="1052"/>
                  </a:cubicBezTo>
                  <a:lnTo>
                    <a:pt x="1185" y="1052"/>
                  </a:lnTo>
                  <a:cubicBezTo>
                    <a:pt x="1197" y="1048"/>
                    <a:pt x="1208" y="1044"/>
                    <a:pt x="1220" y="1037"/>
                  </a:cubicBezTo>
                  <a:cubicBezTo>
                    <a:pt x="1244" y="1023"/>
                    <a:pt x="1261" y="1006"/>
                    <a:pt x="1275" y="982"/>
                  </a:cubicBezTo>
                  <a:cubicBezTo>
                    <a:pt x="1283" y="969"/>
                    <a:pt x="1287" y="957"/>
                    <a:pt x="1291" y="942"/>
                  </a:cubicBezTo>
                  <a:lnTo>
                    <a:pt x="1291" y="942"/>
                  </a:lnTo>
                  <a:cubicBezTo>
                    <a:pt x="1294" y="931"/>
                    <a:pt x="1295" y="920"/>
                    <a:pt x="1295" y="908"/>
                  </a:cubicBezTo>
                  <a:cubicBezTo>
                    <a:pt x="1295" y="882"/>
                    <a:pt x="1289" y="859"/>
                    <a:pt x="1275" y="835"/>
                  </a:cubicBezTo>
                  <a:cubicBezTo>
                    <a:pt x="1274" y="833"/>
                    <a:pt x="1273" y="832"/>
                    <a:pt x="1272" y="830"/>
                  </a:cubicBezTo>
                  <a:lnTo>
                    <a:pt x="1272" y="830"/>
                  </a:lnTo>
                  <a:cubicBezTo>
                    <a:pt x="1258" y="809"/>
                    <a:pt x="1242" y="794"/>
                    <a:pt x="1221" y="781"/>
                  </a:cubicBezTo>
                  <a:cubicBezTo>
                    <a:pt x="1206" y="773"/>
                    <a:pt x="1192" y="767"/>
                    <a:pt x="1176" y="764"/>
                  </a:cubicBezTo>
                  <a:lnTo>
                    <a:pt x="1176" y="764"/>
                  </a:lnTo>
                  <a:cubicBezTo>
                    <a:pt x="1162" y="763"/>
                    <a:pt x="1150" y="762"/>
                    <a:pt x="1136" y="762"/>
                  </a:cubicBezTo>
                  <a:cubicBezTo>
                    <a:pt x="1108" y="762"/>
                    <a:pt x="1084" y="764"/>
                    <a:pt x="1057" y="770"/>
                  </a:cubicBezTo>
                  <a:cubicBezTo>
                    <a:pt x="1168" y="655"/>
                    <a:pt x="1278" y="540"/>
                    <a:pt x="1389" y="425"/>
                  </a:cubicBezTo>
                  <a:cubicBezTo>
                    <a:pt x="1453" y="353"/>
                    <a:pt x="1425" y="236"/>
                    <a:pt x="1319" y="131"/>
                  </a:cubicBezTo>
                  <a:close/>
                  <a:moveTo>
                    <a:pt x="332" y="855"/>
                  </a:moveTo>
                  <a:cubicBezTo>
                    <a:pt x="421" y="769"/>
                    <a:pt x="510" y="684"/>
                    <a:pt x="599" y="598"/>
                  </a:cubicBezTo>
                  <a:cubicBezTo>
                    <a:pt x="657" y="584"/>
                    <a:pt x="721" y="605"/>
                    <a:pt x="776" y="658"/>
                  </a:cubicBezTo>
                  <a:cubicBezTo>
                    <a:pt x="831" y="710"/>
                    <a:pt x="857" y="772"/>
                    <a:pt x="850" y="824"/>
                  </a:cubicBezTo>
                  <a:cubicBezTo>
                    <a:pt x="761" y="918"/>
                    <a:pt x="672" y="1011"/>
                    <a:pt x="583" y="1104"/>
                  </a:cubicBezTo>
                  <a:cubicBezTo>
                    <a:pt x="521" y="975"/>
                    <a:pt x="407" y="897"/>
                    <a:pt x="332" y="855"/>
                  </a:cubicBezTo>
                  <a:close/>
                  <a:moveTo>
                    <a:pt x="1076" y="1075"/>
                  </a:moveTo>
                  <a:lnTo>
                    <a:pt x="1076" y="1075"/>
                  </a:lnTo>
                  <a:cubicBezTo>
                    <a:pt x="1075" y="1079"/>
                    <a:pt x="1074" y="1082"/>
                    <a:pt x="1072" y="1085"/>
                  </a:cubicBezTo>
                  <a:cubicBezTo>
                    <a:pt x="1069" y="1091"/>
                    <a:pt x="1065" y="1095"/>
                    <a:pt x="1059" y="1098"/>
                  </a:cubicBezTo>
                  <a:lnTo>
                    <a:pt x="1059" y="1098"/>
                  </a:lnTo>
                  <a:cubicBezTo>
                    <a:pt x="1059" y="1099"/>
                    <a:pt x="1059" y="1099"/>
                    <a:pt x="1058" y="1099"/>
                  </a:cubicBezTo>
                  <a:cubicBezTo>
                    <a:pt x="1051" y="1103"/>
                    <a:pt x="1044" y="1105"/>
                    <a:pt x="1036" y="1105"/>
                  </a:cubicBezTo>
                  <a:cubicBezTo>
                    <a:pt x="1028" y="1105"/>
                    <a:pt x="1021" y="1103"/>
                    <a:pt x="1014" y="1099"/>
                  </a:cubicBezTo>
                  <a:cubicBezTo>
                    <a:pt x="1008" y="1095"/>
                    <a:pt x="1004" y="1091"/>
                    <a:pt x="1000" y="1085"/>
                  </a:cubicBezTo>
                  <a:lnTo>
                    <a:pt x="1000" y="1085"/>
                  </a:lnTo>
                  <a:cubicBezTo>
                    <a:pt x="986" y="1048"/>
                    <a:pt x="978" y="1016"/>
                    <a:pt x="973" y="978"/>
                  </a:cubicBezTo>
                  <a:lnTo>
                    <a:pt x="973" y="978"/>
                  </a:lnTo>
                  <a:cubicBezTo>
                    <a:pt x="998" y="996"/>
                    <a:pt x="1020" y="1010"/>
                    <a:pt x="1047" y="1025"/>
                  </a:cubicBezTo>
                  <a:cubicBezTo>
                    <a:pt x="1051" y="1028"/>
                    <a:pt x="1054" y="1030"/>
                    <a:pt x="1059" y="1032"/>
                  </a:cubicBezTo>
                  <a:lnTo>
                    <a:pt x="1059" y="1032"/>
                  </a:lnTo>
                  <a:cubicBezTo>
                    <a:pt x="1063" y="1036"/>
                    <a:pt x="1066" y="1039"/>
                    <a:pt x="1069" y="1043"/>
                  </a:cubicBezTo>
                  <a:lnTo>
                    <a:pt x="1069" y="1043"/>
                  </a:lnTo>
                  <a:cubicBezTo>
                    <a:pt x="1070" y="1044"/>
                    <a:pt x="1070" y="1045"/>
                    <a:pt x="1070" y="1045"/>
                  </a:cubicBezTo>
                  <a:cubicBezTo>
                    <a:pt x="1074" y="1052"/>
                    <a:pt x="1076" y="1059"/>
                    <a:pt x="1076" y="1066"/>
                  </a:cubicBezTo>
                  <a:cubicBezTo>
                    <a:pt x="1076" y="1069"/>
                    <a:pt x="1076" y="1072"/>
                    <a:pt x="1075" y="1075"/>
                  </a:cubicBezTo>
                  <a:cubicBezTo>
                    <a:pt x="1076" y="1075"/>
                    <a:pt x="1076" y="1075"/>
                    <a:pt x="1076" y="1075"/>
                  </a:cubicBezTo>
                  <a:close/>
                  <a:moveTo>
                    <a:pt x="1154" y="867"/>
                  </a:moveTo>
                  <a:lnTo>
                    <a:pt x="1154" y="867"/>
                  </a:lnTo>
                  <a:cubicBezTo>
                    <a:pt x="1158" y="869"/>
                    <a:pt x="1162" y="870"/>
                    <a:pt x="1166" y="872"/>
                  </a:cubicBezTo>
                  <a:cubicBezTo>
                    <a:pt x="1172" y="876"/>
                    <a:pt x="1177" y="880"/>
                    <a:pt x="1181" y="886"/>
                  </a:cubicBezTo>
                  <a:lnTo>
                    <a:pt x="1181" y="886"/>
                  </a:lnTo>
                  <a:cubicBezTo>
                    <a:pt x="1181" y="887"/>
                    <a:pt x="1181" y="887"/>
                    <a:pt x="1181" y="887"/>
                  </a:cubicBezTo>
                  <a:cubicBezTo>
                    <a:pt x="1185" y="893"/>
                    <a:pt x="1187" y="899"/>
                    <a:pt x="1187" y="906"/>
                  </a:cubicBezTo>
                  <a:cubicBezTo>
                    <a:pt x="1187" y="909"/>
                    <a:pt x="1186" y="912"/>
                    <a:pt x="1185" y="915"/>
                  </a:cubicBezTo>
                  <a:lnTo>
                    <a:pt x="1185" y="915"/>
                  </a:lnTo>
                  <a:cubicBezTo>
                    <a:pt x="1184" y="919"/>
                    <a:pt x="1183" y="922"/>
                    <a:pt x="1181" y="925"/>
                  </a:cubicBezTo>
                  <a:cubicBezTo>
                    <a:pt x="1177" y="932"/>
                    <a:pt x="1172" y="937"/>
                    <a:pt x="1165" y="941"/>
                  </a:cubicBezTo>
                  <a:cubicBezTo>
                    <a:pt x="1158" y="945"/>
                    <a:pt x="1151" y="947"/>
                    <a:pt x="1143" y="947"/>
                  </a:cubicBezTo>
                  <a:cubicBezTo>
                    <a:pt x="1140" y="947"/>
                    <a:pt x="1137" y="947"/>
                    <a:pt x="1134" y="946"/>
                  </a:cubicBezTo>
                  <a:lnTo>
                    <a:pt x="1134" y="946"/>
                  </a:lnTo>
                  <a:cubicBezTo>
                    <a:pt x="1130" y="945"/>
                    <a:pt x="1126" y="943"/>
                    <a:pt x="1122" y="941"/>
                  </a:cubicBezTo>
                  <a:cubicBezTo>
                    <a:pt x="1100" y="921"/>
                    <a:pt x="1071" y="900"/>
                    <a:pt x="1042" y="880"/>
                  </a:cubicBezTo>
                  <a:lnTo>
                    <a:pt x="1042" y="880"/>
                  </a:lnTo>
                  <a:cubicBezTo>
                    <a:pt x="1080" y="872"/>
                    <a:pt x="1112" y="868"/>
                    <a:pt x="1151" y="868"/>
                  </a:cubicBezTo>
                  <a:cubicBezTo>
                    <a:pt x="1152" y="868"/>
                    <a:pt x="1152" y="868"/>
                    <a:pt x="1153" y="868"/>
                  </a:cubicBezTo>
                  <a:cubicBezTo>
                    <a:pt x="1154" y="868"/>
                    <a:pt x="1154" y="868"/>
                    <a:pt x="1154" y="867"/>
                  </a:cubicBezTo>
                  <a:close/>
                  <a:moveTo>
                    <a:pt x="1309" y="347"/>
                  </a:moveTo>
                  <a:cubicBezTo>
                    <a:pt x="1188" y="473"/>
                    <a:pt x="1067" y="599"/>
                    <a:pt x="946" y="725"/>
                  </a:cubicBezTo>
                  <a:lnTo>
                    <a:pt x="946" y="725"/>
                  </a:lnTo>
                  <a:cubicBezTo>
                    <a:pt x="938" y="702"/>
                    <a:pt x="930" y="683"/>
                    <a:pt x="917" y="661"/>
                  </a:cubicBezTo>
                  <a:cubicBezTo>
                    <a:pt x="899" y="629"/>
                    <a:pt x="879" y="604"/>
                    <a:pt x="852" y="579"/>
                  </a:cubicBezTo>
                  <a:lnTo>
                    <a:pt x="852" y="579"/>
                  </a:lnTo>
                  <a:cubicBezTo>
                    <a:pt x="830" y="558"/>
                    <a:pt x="810" y="541"/>
                    <a:pt x="783" y="526"/>
                  </a:cubicBezTo>
                  <a:cubicBezTo>
                    <a:pt x="759" y="511"/>
                    <a:pt x="735" y="502"/>
                    <a:pt x="708" y="494"/>
                  </a:cubicBezTo>
                  <a:cubicBezTo>
                    <a:pt x="829" y="377"/>
                    <a:pt x="951" y="260"/>
                    <a:pt x="1073" y="144"/>
                  </a:cubicBezTo>
                  <a:cubicBezTo>
                    <a:pt x="1102" y="117"/>
                    <a:pt x="1178" y="146"/>
                    <a:pt x="1242" y="209"/>
                  </a:cubicBezTo>
                  <a:cubicBezTo>
                    <a:pt x="1306" y="272"/>
                    <a:pt x="1323" y="332"/>
                    <a:pt x="1309" y="347"/>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35" name="Group 81">
            <a:extLst>
              <a:ext uri="{FF2B5EF4-FFF2-40B4-BE49-F238E27FC236}">
                <a16:creationId xmlns:a16="http://schemas.microsoft.com/office/drawing/2014/main" id="{BE584354-CDC9-435B-BC76-A13D1FB2A2ED}"/>
              </a:ext>
            </a:extLst>
          </p:cNvPr>
          <p:cNvGrpSpPr>
            <a:grpSpLocks/>
          </p:cNvGrpSpPr>
          <p:nvPr/>
        </p:nvGrpSpPr>
        <p:grpSpPr bwMode="auto">
          <a:xfrm>
            <a:off x="734153" y="4624307"/>
            <a:ext cx="463680" cy="463680"/>
            <a:chOff x="1216" y="786"/>
            <a:chExt cx="322" cy="322"/>
          </a:xfrm>
          <a:solidFill>
            <a:schemeClr val="accent6"/>
          </a:solidFill>
        </p:grpSpPr>
        <p:sp>
          <p:nvSpPr>
            <p:cNvPr id="36" name="Freeform 82">
              <a:extLst>
                <a:ext uri="{FF2B5EF4-FFF2-40B4-BE49-F238E27FC236}">
                  <a16:creationId xmlns:a16="http://schemas.microsoft.com/office/drawing/2014/main" id="{525682F2-CDBD-48DB-82AF-4876DB34D675}"/>
                </a:ext>
              </a:extLst>
            </p:cNvPr>
            <p:cNvSpPr>
              <a:spLocks noChangeArrowheads="1"/>
            </p:cNvSpPr>
            <p:nvPr/>
          </p:nvSpPr>
          <p:spPr bwMode="auto">
            <a:xfrm>
              <a:off x="1216" y="786"/>
              <a:ext cx="322" cy="322"/>
            </a:xfrm>
            <a:custGeom>
              <a:avLst/>
              <a:gdLst>
                <a:gd name="T0" fmla="*/ 274 w 1426"/>
                <a:gd name="T1" fmla="*/ 1425 h 1426"/>
                <a:gd name="T2" fmla="*/ 247 w 1426"/>
                <a:gd name="T3" fmla="*/ 1418 h 1426"/>
                <a:gd name="T4" fmla="*/ 219 w 1426"/>
                <a:gd name="T5" fmla="*/ 1370 h 1426"/>
                <a:gd name="T6" fmla="*/ 694 w 1426"/>
                <a:gd name="T7" fmla="*/ 746 h 1426"/>
                <a:gd name="T8" fmla="*/ 713 w 1426"/>
                <a:gd name="T9" fmla="*/ 746 h 1426"/>
                <a:gd name="T10" fmla="*/ 1139 w 1426"/>
                <a:gd name="T11" fmla="*/ 993 h 1426"/>
                <a:gd name="T12" fmla="*/ 1206 w 1426"/>
                <a:gd name="T13" fmla="*/ 1370 h 1426"/>
                <a:gd name="T14" fmla="*/ 1162 w 1426"/>
                <a:gd name="T15" fmla="*/ 1370 h 1426"/>
                <a:gd name="T16" fmla="*/ 1105 w 1426"/>
                <a:gd name="T17" fmla="*/ 1337 h 1426"/>
                <a:gd name="T18" fmla="*/ 1096 w 1426"/>
                <a:gd name="T19" fmla="*/ 1249 h 1426"/>
                <a:gd name="T20" fmla="*/ 706 w 1426"/>
                <a:gd name="T21" fmla="*/ 854 h 1426"/>
                <a:gd name="T22" fmla="*/ 381 w 1426"/>
                <a:gd name="T23" fmla="*/ 1046 h 1426"/>
                <a:gd name="T24" fmla="*/ 329 w 1426"/>
                <a:gd name="T25" fmla="*/ 1239 h 1426"/>
                <a:gd name="T26" fmla="*/ 719 w 1426"/>
                <a:gd name="T27" fmla="*/ 1315 h 1426"/>
                <a:gd name="T28" fmla="*/ 752 w 1426"/>
                <a:gd name="T29" fmla="*/ 1324 h 1426"/>
                <a:gd name="T30" fmla="*/ 785 w 1426"/>
                <a:gd name="T31" fmla="*/ 1381 h 1426"/>
                <a:gd name="T32" fmla="*/ 785 w 1426"/>
                <a:gd name="T33" fmla="*/ 1425 h 1426"/>
                <a:gd name="T34" fmla="*/ 1030 w 1426"/>
                <a:gd name="T35" fmla="*/ 318 h 1426"/>
                <a:gd name="T36" fmla="*/ 988 w 1426"/>
                <a:gd name="T37" fmla="*/ 159 h 1426"/>
                <a:gd name="T38" fmla="*/ 713 w 1426"/>
                <a:gd name="T39" fmla="*/ 0 h 1426"/>
                <a:gd name="T40" fmla="*/ 437 w 1426"/>
                <a:gd name="T41" fmla="*/ 159 h 1426"/>
                <a:gd name="T42" fmla="*/ 437 w 1426"/>
                <a:gd name="T43" fmla="*/ 477 h 1426"/>
                <a:gd name="T44" fmla="*/ 713 w 1426"/>
                <a:gd name="T45" fmla="*/ 636 h 1426"/>
                <a:gd name="T46" fmla="*/ 871 w 1426"/>
                <a:gd name="T47" fmla="*/ 594 h 1426"/>
                <a:gd name="T48" fmla="*/ 1030 w 1426"/>
                <a:gd name="T49" fmla="*/ 318 h 1426"/>
                <a:gd name="T50" fmla="*/ 920 w 1426"/>
                <a:gd name="T51" fmla="*/ 318 h 1426"/>
                <a:gd name="T52" fmla="*/ 816 w 1426"/>
                <a:gd name="T53" fmla="*/ 499 h 1426"/>
                <a:gd name="T54" fmla="*/ 609 w 1426"/>
                <a:gd name="T55" fmla="*/ 499 h 1426"/>
                <a:gd name="T56" fmla="*/ 505 w 1426"/>
                <a:gd name="T57" fmla="*/ 318 h 1426"/>
                <a:gd name="T58" fmla="*/ 609 w 1426"/>
                <a:gd name="T59" fmla="*/ 138 h 1426"/>
                <a:gd name="T60" fmla="*/ 713 w 1426"/>
                <a:gd name="T61" fmla="*/ 110 h 1426"/>
                <a:gd name="T62" fmla="*/ 892 w 1426"/>
                <a:gd name="T63" fmla="*/ 214 h 1426"/>
                <a:gd name="T64" fmla="*/ 1425 w 1426"/>
                <a:gd name="T65" fmla="*/ 669 h 1426"/>
                <a:gd name="T66" fmla="*/ 1425 w 1426"/>
                <a:gd name="T67" fmla="*/ 669 h 1426"/>
                <a:gd name="T68" fmla="*/ 1310 w 1426"/>
                <a:gd name="T69" fmla="*/ 470 h 1426"/>
                <a:gd name="T70" fmla="*/ 1079 w 1426"/>
                <a:gd name="T71" fmla="*/ 470 h 1426"/>
                <a:gd name="T72" fmla="*/ 964 w 1426"/>
                <a:gd name="T73" fmla="*/ 669 h 1426"/>
                <a:gd name="T74" fmla="*/ 1079 w 1426"/>
                <a:gd name="T75" fmla="*/ 868 h 1426"/>
                <a:gd name="T76" fmla="*/ 1195 w 1426"/>
                <a:gd name="T77" fmla="*/ 898 h 1426"/>
                <a:gd name="T78" fmla="*/ 1394 w 1426"/>
                <a:gd name="T79" fmla="*/ 783 h 1426"/>
                <a:gd name="T80" fmla="*/ 1315 w 1426"/>
                <a:gd name="T81" fmla="*/ 669 h 1426"/>
                <a:gd name="T82" fmla="*/ 1299 w 1426"/>
                <a:gd name="T83" fmla="*/ 728 h 1426"/>
                <a:gd name="T84" fmla="*/ 1195 w 1426"/>
                <a:gd name="T85" fmla="*/ 789 h 1426"/>
                <a:gd name="T86" fmla="*/ 1090 w 1426"/>
                <a:gd name="T87" fmla="*/ 728 h 1426"/>
                <a:gd name="T88" fmla="*/ 1090 w 1426"/>
                <a:gd name="T89" fmla="*/ 609 h 1426"/>
                <a:gd name="T90" fmla="*/ 1195 w 1426"/>
                <a:gd name="T91" fmla="*/ 548 h 1426"/>
                <a:gd name="T92" fmla="*/ 1255 w 1426"/>
                <a:gd name="T93" fmla="*/ 565 h 1426"/>
                <a:gd name="T94" fmla="*/ 1315 w 1426"/>
                <a:gd name="T95" fmla="*/ 669 h 1426"/>
                <a:gd name="T96" fmla="*/ 461 w 1426"/>
                <a:gd name="T97" fmla="*/ 669 h 1426"/>
                <a:gd name="T98" fmla="*/ 430 w 1426"/>
                <a:gd name="T99" fmla="*/ 554 h 1426"/>
                <a:gd name="T100" fmla="*/ 230 w 1426"/>
                <a:gd name="T101" fmla="*/ 439 h 1426"/>
                <a:gd name="T102" fmla="*/ 31 w 1426"/>
                <a:gd name="T103" fmla="*/ 554 h 1426"/>
                <a:gd name="T104" fmla="*/ 31 w 1426"/>
                <a:gd name="T105" fmla="*/ 783 h 1426"/>
                <a:gd name="T106" fmla="*/ 230 w 1426"/>
                <a:gd name="T107" fmla="*/ 898 h 1426"/>
                <a:gd name="T108" fmla="*/ 345 w 1426"/>
                <a:gd name="T109" fmla="*/ 868 h 1426"/>
                <a:gd name="T110" fmla="*/ 461 w 1426"/>
                <a:gd name="T111" fmla="*/ 669 h 1426"/>
                <a:gd name="T112" fmla="*/ 351 w 1426"/>
                <a:gd name="T113" fmla="*/ 669 h 1426"/>
                <a:gd name="T114" fmla="*/ 291 w 1426"/>
                <a:gd name="T115" fmla="*/ 773 h 1426"/>
                <a:gd name="T116" fmla="*/ 170 w 1426"/>
                <a:gd name="T117" fmla="*/ 773 h 1426"/>
                <a:gd name="T118" fmla="*/ 110 w 1426"/>
                <a:gd name="T119" fmla="*/ 669 h 1426"/>
                <a:gd name="T120" fmla="*/ 170 w 1426"/>
                <a:gd name="T121" fmla="*/ 565 h 1426"/>
                <a:gd name="T122" fmla="*/ 230 w 1426"/>
                <a:gd name="T123" fmla="*/ 548 h 1426"/>
                <a:gd name="T124" fmla="*/ 335 w 1426"/>
                <a:gd name="T125" fmla="*/ 609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6" h="1426">
                  <a:moveTo>
                    <a:pt x="785" y="1425"/>
                  </a:moveTo>
                  <a:cubicBezTo>
                    <a:pt x="615" y="1425"/>
                    <a:pt x="444" y="1425"/>
                    <a:pt x="274" y="1425"/>
                  </a:cubicBezTo>
                  <a:lnTo>
                    <a:pt x="274" y="1425"/>
                  </a:lnTo>
                  <a:cubicBezTo>
                    <a:pt x="264" y="1425"/>
                    <a:pt x="256" y="1423"/>
                    <a:pt x="247" y="1418"/>
                  </a:cubicBezTo>
                  <a:cubicBezTo>
                    <a:pt x="238" y="1413"/>
                    <a:pt x="232" y="1407"/>
                    <a:pt x="227" y="1398"/>
                  </a:cubicBezTo>
                  <a:cubicBezTo>
                    <a:pt x="222" y="1390"/>
                    <a:pt x="219" y="1380"/>
                    <a:pt x="219" y="1370"/>
                  </a:cubicBezTo>
                  <a:cubicBezTo>
                    <a:pt x="219" y="1330"/>
                    <a:pt x="219" y="1291"/>
                    <a:pt x="219" y="1251"/>
                  </a:cubicBezTo>
                  <a:cubicBezTo>
                    <a:pt x="219" y="983"/>
                    <a:pt x="427" y="755"/>
                    <a:pt x="694" y="746"/>
                  </a:cubicBezTo>
                  <a:lnTo>
                    <a:pt x="694" y="746"/>
                  </a:lnTo>
                  <a:cubicBezTo>
                    <a:pt x="700" y="746"/>
                    <a:pt x="706" y="746"/>
                    <a:pt x="713" y="746"/>
                  </a:cubicBezTo>
                  <a:cubicBezTo>
                    <a:pt x="803" y="746"/>
                    <a:pt x="881" y="767"/>
                    <a:pt x="959" y="812"/>
                  </a:cubicBezTo>
                  <a:cubicBezTo>
                    <a:pt x="1038" y="858"/>
                    <a:pt x="1094" y="915"/>
                    <a:pt x="1139" y="993"/>
                  </a:cubicBezTo>
                  <a:cubicBezTo>
                    <a:pt x="1185" y="1072"/>
                    <a:pt x="1205" y="1148"/>
                    <a:pt x="1206" y="1239"/>
                  </a:cubicBezTo>
                  <a:cubicBezTo>
                    <a:pt x="1206" y="1283"/>
                    <a:pt x="1206" y="1326"/>
                    <a:pt x="1206" y="1370"/>
                  </a:cubicBezTo>
                  <a:cubicBezTo>
                    <a:pt x="1192" y="1370"/>
                    <a:pt x="1177" y="1370"/>
                    <a:pt x="1162" y="1370"/>
                  </a:cubicBezTo>
                  <a:lnTo>
                    <a:pt x="1162" y="1370"/>
                  </a:lnTo>
                  <a:cubicBezTo>
                    <a:pt x="1150" y="1370"/>
                    <a:pt x="1140" y="1367"/>
                    <a:pt x="1129" y="1361"/>
                  </a:cubicBezTo>
                  <a:cubicBezTo>
                    <a:pt x="1119" y="1355"/>
                    <a:pt x="1111" y="1348"/>
                    <a:pt x="1105" y="1337"/>
                  </a:cubicBezTo>
                  <a:cubicBezTo>
                    <a:pt x="1099" y="1327"/>
                    <a:pt x="1096" y="1316"/>
                    <a:pt x="1096" y="1304"/>
                  </a:cubicBezTo>
                  <a:cubicBezTo>
                    <a:pt x="1096" y="1286"/>
                    <a:pt x="1096" y="1267"/>
                    <a:pt x="1096" y="1249"/>
                  </a:cubicBezTo>
                  <a:cubicBezTo>
                    <a:pt x="1096" y="1034"/>
                    <a:pt x="920" y="851"/>
                    <a:pt x="706" y="854"/>
                  </a:cubicBezTo>
                  <a:lnTo>
                    <a:pt x="706" y="854"/>
                  </a:lnTo>
                  <a:cubicBezTo>
                    <a:pt x="638" y="855"/>
                    <a:pt x="579" y="871"/>
                    <a:pt x="521" y="905"/>
                  </a:cubicBezTo>
                  <a:cubicBezTo>
                    <a:pt x="459" y="941"/>
                    <a:pt x="416" y="985"/>
                    <a:pt x="381" y="1046"/>
                  </a:cubicBezTo>
                  <a:cubicBezTo>
                    <a:pt x="345" y="1107"/>
                    <a:pt x="329" y="1167"/>
                    <a:pt x="329" y="1238"/>
                  </a:cubicBezTo>
                  <a:cubicBezTo>
                    <a:pt x="329" y="1238"/>
                    <a:pt x="329" y="1238"/>
                    <a:pt x="329" y="1239"/>
                  </a:cubicBezTo>
                  <a:cubicBezTo>
                    <a:pt x="329" y="1264"/>
                    <a:pt x="329" y="1290"/>
                    <a:pt x="329" y="1315"/>
                  </a:cubicBezTo>
                  <a:cubicBezTo>
                    <a:pt x="459" y="1315"/>
                    <a:pt x="589" y="1315"/>
                    <a:pt x="719" y="1315"/>
                  </a:cubicBezTo>
                  <a:lnTo>
                    <a:pt x="719" y="1315"/>
                  </a:lnTo>
                  <a:cubicBezTo>
                    <a:pt x="731" y="1315"/>
                    <a:pt x="742" y="1318"/>
                    <a:pt x="752" y="1324"/>
                  </a:cubicBezTo>
                  <a:cubicBezTo>
                    <a:pt x="763" y="1330"/>
                    <a:pt x="770" y="1338"/>
                    <a:pt x="776" y="1348"/>
                  </a:cubicBezTo>
                  <a:cubicBezTo>
                    <a:pt x="782" y="1359"/>
                    <a:pt x="785" y="1369"/>
                    <a:pt x="785" y="1381"/>
                  </a:cubicBezTo>
                  <a:lnTo>
                    <a:pt x="785" y="1381"/>
                  </a:lnTo>
                  <a:cubicBezTo>
                    <a:pt x="785" y="1396"/>
                    <a:pt x="785" y="1410"/>
                    <a:pt x="785" y="1425"/>
                  </a:cubicBezTo>
                  <a:close/>
                  <a:moveTo>
                    <a:pt x="1030" y="318"/>
                  </a:moveTo>
                  <a:lnTo>
                    <a:pt x="1030" y="318"/>
                  </a:lnTo>
                  <a:lnTo>
                    <a:pt x="1030" y="318"/>
                  </a:lnTo>
                  <a:cubicBezTo>
                    <a:pt x="1030" y="260"/>
                    <a:pt x="1018" y="210"/>
                    <a:pt x="988" y="159"/>
                  </a:cubicBezTo>
                  <a:cubicBezTo>
                    <a:pt x="959" y="108"/>
                    <a:pt x="922" y="72"/>
                    <a:pt x="871" y="43"/>
                  </a:cubicBezTo>
                  <a:cubicBezTo>
                    <a:pt x="820" y="13"/>
                    <a:pt x="771" y="0"/>
                    <a:pt x="713" y="0"/>
                  </a:cubicBezTo>
                  <a:cubicBezTo>
                    <a:pt x="654" y="0"/>
                    <a:pt x="605" y="13"/>
                    <a:pt x="554" y="43"/>
                  </a:cubicBezTo>
                  <a:cubicBezTo>
                    <a:pt x="503" y="72"/>
                    <a:pt x="466" y="108"/>
                    <a:pt x="437" y="159"/>
                  </a:cubicBezTo>
                  <a:cubicBezTo>
                    <a:pt x="407" y="210"/>
                    <a:pt x="395" y="259"/>
                    <a:pt x="395" y="318"/>
                  </a:cubicBezTo>
                  <a:cubicBezTo>
                    <a:pt x="395" y="376"/>
                    <a:pt x="407" y="426"/>
                    <a:pt x="437" y="477"/>
                  </a:cubicBezTo>
                  <a:cubicBezTo>
                    <a:pt x="466" y="528"/>
                    <a:pt x="503" y="564"/>
                    <a:pt x="554" y="594"/>
                  </a:cubicBezTo>
                  <a:cubicBezTo>
                    <a:pt x="605" y="623"/>
                    <a:pt x="654" y="636"/>
                    <a:pt x="713" y="636"/>
                  </a:cubicBezTo>
                  <a:lnTo>
                    <a:pt x="713" y="636"/>
                  </a:lnTo>
                  <a:cubicBezTo>
                    <a:pt x="771" y="636"/>
                    <a:pt x="821" y="623"/>
                    <a:pt x="871" y="594"/>
                  </a:cubicBezTo>
                  <a:cubicBezTo>
                    <a:pt x="923" y="564"/>
                    <a:pt x="958" y="527"/>
                    <a:pt x="987" y="477"/>
                  </a:cubicBezTo>
                  <a:cubicBezTo>
                    <a:pt x="1017" y="425"/>
                    <a:pt x="1030" y="377"/>
                    <a:pt x="1030" y="318"/>
                  </a:cubicBezTo>
                  <a:close/>
                  <a:moveTo>
                    <a:pt x="920" y="318"/>
                  </a:moveTo>
                  <a:lnTo>
                    <a:pt x="920" y="318"/>
                  </a:lnTo>
                  <a:cubicBezTo>
                    <a:pt x="920" y="356"/>
                    <a:pt x="913" y="388"/>
                    <a:pt x="893" y="422"/>
                  </a:cubicBezTo>
                  <a:cubicBezTo>
                    <a:pt x="874" y="455"/>
                    <a:pt x="849" y="479"/>
                    <a:pt x="816" y="499"/>
                  </a:cubicBezTo>
                  <a:cubicBezTo>
                    <a:pt x="783" y="518"/>
                    <a:pt x="750" y="527"/>
                    <a:pt x="713" y="527"/>
                  </a:cubicBezTo>
                  <a:cubicBezTo>
                    <a:pt x="675" y="527"/>
                    <a:pt x="642" y="518"/>
                    <a:pt x="609" y="499"/>
                  </a:cubicBezTo>
                  <a:cubicBezTo>
                    <a:pt x="576" y="479"/>
                    <a:pt x="551" y="455"/>
                    <a:pt x="532" y="422"/>
                  </a:cubicBezTo>
                  <a:cubicBezTo>
                    <a:pt x="512" y="388"/>
                    <a:pt x="505" y="356"/>
                    <a:pt x="505" y="318"/>
                  </a:cubicBezTo>
                  <a:cubicBezTo>
                    <a:pt x="505" y="280"/>
                    <a:pt x="512" y="247"/>
                    <a:pt x="532" y="214"/>
                  </a:cubicBezTo>
                  <a:cubicBezTo>
                    <a:pt x="551" y="181"/>
                    <a:pt x="576" y="157"/>
                    <a:pt x="609" y="138"/>
                  </a:cubicBezTo>
                  <a:cubicBezTo>
                    <a:pt x="642" y="118"/>
                    <a:pt x="675" y="110"/>
                    <a:pt x="713" y="110"/>
                  </a:cubicBezTo>
                  <a:lnTo>
                    <a:pt x="713" y="110"/>
                  </a:lnTo>
                  <a:cubicBezTo>
                    <a:pt x="750" y="110"/>
                    <a:pt x="783" y="118"/>
                    <a:pt x="816" y="138"/>
                  </a:cubicBezTo>
                  <a:cubicBezTo>
                    <a:pt x="849" y="157"/>
                    <a:pt x="873" y="181"/>
                    <a:pt x="892" y="214"/>
                  </a:cubicBezTo>
                  <a:cubicBezTo>
                    <a:pt x="912" y="247"/>
                    <a:pt x="920" y="280"/>
                    <a:pt x="920" y="318"/>
                  </a:cubicBezTo>
                  <a:close/>
                  <a:moveTo>
                    <a:pt x="1425" y="669"/>
                  </a:moveTo>
                  <a:lnTo>
                    <a:pt x="1425" y="669"/>
                  </a:lnTo>
                  <a:lnTo>
                    <a:pt x="1425" y="669"/>
                  </a:lnTo>
                  <a:cubicBezTo>
                    <a:pt x="1425" y="627"/>
                    <a:pt x="1415" y="591"/>
                    <a:pt x="1394" y="554"/>
                  </a:cubicBezTo>
                  <a:cubicBezTo>
                    <a:pt x="1373" y="517"/>
                    <a:pt x="1347" y="491"/>
                    <a:pt x="1310" y="470"/>
                  </a:cubicBezTo>
                  <a:cubicBezTo>
                    <a:pt x="1273" y="448"/>
                    <a:pt x="1238" y="439"/>
                    <a:pt x="1195" y="439"/>
                  </a:cubicBezTo>
                  <a:cubicBezTo>
                    <a:pt x="1153" y="439"/>
                    <a:pt x="1116" y="448"/>
                    <a:pt x="1079" y="470"/>
                  </a:cubicBezTo>
                  <a:cubicBezTo>
                    <a:pt x="1043" y="491"/>
                    <a:pt x="1016" y="517"/>
                    <a:pt x="995" y="554"/>
                  </a:cubicBezTo>
                  <a:cubicBezTo>
                    <a:pt x="974" y="591"/>
                    <a:pt x="964" y="626"/>
                    <a:pt x="964" y="669"/>
                  </a:cubicBezTo>
                  <a:cubicBezTo>
                    <a:pt x="964" y="711"/>
                    <a:pt x="974" y="747"/>
                    <a:pt x="995" y="783"/>
                  </a:cubicBezTo>
                  <a:cubicBezTo>
                    <a:pt x="1016" y="820"/>
                    <a:pt x="1043" y="847"/>
                    <a:pt x="1079" y="868"/>
                  </a:cubicBezTo>
                  <a:cubicBezTo>
                    <a:pt x="1116" y="890"/>
                    <a:pt x="1152" y="898"/>
                    <a:pt x="1195" y="898"/>
                  </a:cubicBezTo>
                  <a:lnTo>
                    <a:pt x="1195" y="898"/>
                  </a:lnTo>
                  <a:cubicBezTo>
                    <a:pt x="1237" y="898"/>
                    <a:pt x="1273" y="890"/>
                    <a:pt x="1310" y="868"/>
                  </a:cubicBezTo>
                  <a:cubicBezTo>
                    <a:pt x="1347" y="847"/>
                    <a:pt x="1373" y="820"/>
                    <a:pt x="1394" y="783"/>
                  </a:cubicBezTo>
                  <a:cubicBezTo>
                    <a:pt x="1415" y="746"/>
                    <a:pt x="1425" y="711"/>
                    <a:pt x="1425" y="669"/>
                  </a:cubicBezTo>
                  <a:close/>
                  <a:moveTo>
                    <a:pt x="1315" y="669"/>
                  </a:moveTo>
                  <a:lnTo>
                    <a:pt x="1315" y="669"/>
                  </a:lnTo>
                  <a:cubicBezTo>
                    <a:pt x="1315" y="691"/>
                    <a:pt x="1310" y="709"/>
                    <a:pt x="1299" y="728"/>
                  </a:cubicBezTo>
                  <a:cubicBezTo>
                    <a:pt x="1288" y="748"/>
                    <a:pt x="1274" y="762"/>
                    <a:pt x="1255" y="773"/>
                  </a:cubicBezTo>
                  <a:cubicBezTo>
                    <a:pt x="1236" y="784"/>
                    <a:pt x="1218" y="789"/>
                    <a:pt x="1195" y="789"/>
                  </a:cubicBezTo>
                  <a:cubicBezTo>
                    <a:pt x="1173" y="789"/>
                    <a:pt x="1154" y="784"/>
                    <a:pt x="1134" y="773"/>
                  </a:cubicBezTo>
                  <a:cubicBezTo>
                    <a:pt x="1115" y="762"/>
                    <a:pt x="1101" y="748"/>
                    <a:pt x="1090" y="728"/>
                  </a:cubicBezTo>
                  <a:cubicBezTo>
                    <a:pt x="1079" y="709"/>
                    <a:pt x="1074" y="691"/>
                    <a:pt x="1074" y="669"/>
                  </a:cubicBezTo>
                  <a:cubicBezTo>
                    <a:pt x="1074" y="647"/>
                    <a:pt x="1079" y="628"/>
                    <a:pt x="1090" y="609"/>
                  </a:cubicBezTo>
                  <a:cubicBezTo>
                    <a:pt x="1101" y="590"/>
                    <a:pt x="1115" y="576"/>
                    <a:pt x="1134" y="565"/>
                  </a:cubicBezTo>
                  <a:cubicBezTo>
                    <a:pt x="1154" y="554"/>
                    <a:pt x="1172" y="548"/>
                    <a:pt x="1195" y="548"/>
                  </a:cubicBezTo>
                  <a:lnTo>
                    <a:pt x="1195" y="548"/>
                  </a:lnTo>
                  <a:cubicBezTo>
                    <a:pt x="1217" y="548"/>
                    <a:pt x="1236" y="554"/>
                    <a:pt x="1255" y="565"/>
                  </a:cubicBezTo>
                  <a:cubicBezTo>
                    <a:pt x="1274" y="576"/>
                    <a:pt x="1288" y="590"/>
                    <a:pt x="1299" y="609"/>
                  </a:cubicBezTo>
                  <a:cubicBezTo>
                    <a:pt x="1310" y="628"/>
                    <a:pt x="1315" y="647"/>
                    <a:pt x="1315" y="669"/>
                  </a:cubicBezTo>
                  <a:close/>
                  <a:moveTo>
                    <a:pt x="461" y="669"/>
                  </a:moveTo>
                  <a:lnTo>
                    <a:pt x="461" y="669"/>
                  </a:lnTo>
                  <a:lnTo>
                    <a:pt x="461" y="669"/>
                  </a:lnTo>
                  <a:cubicBezTo>
                    <a:pt x="461" y="627"/>
                    <a:pt x="451" y="591"/>
                    <a:pt x="430" y="554"/>
                  </a:cubicBezTo>
                  <a:cubicBezTo>
                    <a:pt x="409" y="517"/>
                    <a:pt x="382" y="491"/>
                    <a:pt x="346" y="470"/>
                  </a:cubicBezTo>
                  <a:cubicBezTo>
                    <a:pt x="309" y="448"/>
                    <a:pt x="272" y="439"/>
                    <a:pt x="230" y="439"/>
                  </a:cubicBezTo>
                  <a:cubicBezTo>
                    <a:pt x="187" y="439"/>
                    <a:pt x="152" y="448"/>
                    <a:pt x="115" y="470"/>
                  </a:cubicBezTo>
                  <a:cubicBezTo>
                    <a:pt x="78" y="491"/>
                    <a:pt x="52" y="517"/>
                    <a:pt x="31" y="554"/>
                  </a:cubicBezTo>
                  <a:cubicBezTo>
                    <a:pt x="10" y="591"/>
                    <a:pt x="0" y="626"/>
                    <a:pt x="0" y="669"/>
                  </a:cubicBezTo>
                  <a:cubicBezTo>
                    <a:pt x="0" y="711"/>
                    <a:pt x="10" y="747"/>
                    <a:pt x="31" y="783"/>
                  </a:cubicBezTo>
                  <a:cubicBezTo>
                    <a:pt x="52" y="820"/>
                    <a:pt x="78" y="847"/>
                    <a:pt x="115" y="868"/>
                  </a:cubicBezTo>
                  <a:cubicBezTo>
                    <a:pt x="152" y="890"/>
                    <a:pt x="188" y="898"/>
                    <a:pt x="230" y="898"/>
                  </a:cubicBezTo>
                  <a:lnTo>
                    <a:pt x="230" y="898"/>
                  </a:lnTo>
                  <a:cubicBezTo>
                    <a:pt x="273" y="898"/>
                    <a:pt x="309" y="890"/>
                    <a:pt x="345" y="868"/>
                  </a:cubicBezTo>
                  <a:cubicBezTo>
                    <a:pt x="382" y="847"/>
                    <a:pt x="409" y="820"/>
                    <a:pt x="430" y="783"/>
                  </a:cubicBezTo>
                  <a:cubicBezTo>
                    <a:pt x="451" y="746"/>
                    <a:pt x="461" y="711"/>
                    <a:pt x="461" y="669"/>
                  </a:cubicBezTo>
                  <a:close/>
                  <a:moveTo>
                    <a:pt x="351" y="669"/>
                  </a:moveTo>
                  <a:lnTo>
                    <a:pt x="351" y="669"/>
                  </a:lnTo>
                  <a:cubicBezTo>
                    <a:pt x="351" y="691"/>
                    <a:pt x="346" y="709"/>
                    <a:pt x="335" y="728"/>
                  </a:cubicBezTo>
                  <a:cubicBezTo>
                    <a:pt x="324" y="748"/>
                    <a:pt x="310" y="762"/>
                    <a:pt x="291" y="773"/>
                  </a:cubicBezTo>
                  <a:cubicBezTo>
                    <a:pt x="271" y="784"/>
                    <a:pt x="252" y="789"/>
                    <a:pt x="230" y="789"/>
                  </a:cubicBezTo>
                  <a:cubicBezTo>
                    <a:pt x="207" y="789"/>
                    <a:pt x="189" y="784"/>
                    <a:pt x="170" y="773"/>
                  </a:cubicBezTo>
                  <a:cubicBezTo>
                    <a:pt x="151" y="762"/>
                    <a:pt x="137" y="748"/>
                    <a:pt x="126" y="728"/>
                  </a:cubicBezTo>
                  <a:cubicBezTo>
                    <a:pt x="115" y="709"/>
                    <a:pt x="110" y="691"/>
                    <a:pt x="110" y="669"/>
                  </a:cubicBezTo>
                  <a:cubicBezTo>
                    <a:pt x="110" y="647"/>
                    <a:pt x="115" y="628"/>
                    <a:pt x="126" y="609"/>
                  </a:cubicBezTo>
                  <a:cubicBezTo>
                    <a:pt x="137" y="590"/>
                    <a:pt x="151" y="576"/>
                    <a:pt x="170" y="565"/>
                  </a:cubicBezTo>
                  <a:cubicBezTo>
                    <a:pt x="189" y="554"/>
                    <a:pt x="208" y="548"/>
                    <a:pt x="230" y="548"/>
                  </a:cubicBezTo>
                  <a:lnTo>
                    <a:pt x="230" y="548"/>
                  </a:lnTo>
                  <a:cubicBezTo>
                    <a:pt x="253" y="548"/>
                    <a:pt x="271" y="553"/>
                    <a:pt x="291" y="565"/>
                  </a:cubicBezTo>
                  <a:cubicBezTo>
                    <a:pt x="310" y="575"/>
                    <a:pt x="324" y="590"/>
                    <a:pt x="335" y="609"/>
                  </a:cubicBezTo>
                  <a:cubicBezTo>
                    <a:pt x="346" y="628"/>
                    <a:pt x="351" y="647"/>
                    <a:pt x="351" y="669"/>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spTree>
    <p:extLst>
      <p:ext uri="{BB962C8B-B14F-4D97-AF65-F5344CB8AC3E}">
        <p14:creationId xmlns:p14="http://schemas.microsoft.com/office/powerpoint/2010/main" val="1827511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Pfeil: nach rechts 53">
            <a:extLst>
              <a:ext uri="{FF2B5EF4-FFF2-40B4-BE49-F238E27FC236}">
                <a16:creationId xmlns:a16="http://schemas.microsoft.com/office/drawing/2014/main" id="{C6D5D84D-2667-4064-8FA8-FEDC612FB295}"/>
              </a:ext>
            </a:extLst>
          </p:cNvPr>
          <p:cNvSpPr/>
          <p:nvPr/>
        </p:nvSpPr>
        <p:spPr>
          <a:xfrm>
            <a:off x="1386348" y="2271263"/>
            <a:ext cx="5493276" cy="1417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1">
            <a:extLst>
              <a:ext uri="{FF2B5EF4-FFF2-40B4-BE49-F238E27FC236}">
                <a16:creationId xmlns:a16="http://schemas.microsoft.com/office/drawing/2014/main" id="{022932F1-A7EF-4490-98D7-514005B0E2AB}"/>
              </a:ext>
            </a:extLst>
          </p:cNvPr>
          <p:cNvSpPr>
            <a:spLocks noGrp="1"/>
          </p:cNvSpPr>
          <p:nvPr>
            <p:ph type="sldNum" sz="quarter" idx="4"/>
          </p:nvPr>
        </p:nvSpPr>
        <p:spPr/>
        <p:txBody>
          <a:bodyPr/>
          <a:lstStyle/>
          <a:p>
            <a:fld id="{40FBDD77-1809-6B4A-B67E-246783C079C6}" type="slidenum">
              <a:rPr lang="de-DE" smtClean="0"/>
              <a:pPr/>
              <a:t>71</a:t>
            </a:fld>
            <a:endParaRPr lang="de-DE"/>
          </a:p>
        </p:txBody>
      </p:sp>
      <p:sp>
        <p:nvSpPr>
          <p:cNvPr id="31" name="Ellipse 30">
            <a:extLst>
              <a:ext uri="{FF2B5EF4-FFF2-40B4-BE49-F238E27FC236}">
                <a16:creationId xmlns:a16="http://schemas.microsoft.com/office/drawing/2014/main" id="{6ECAC8D0-4CE5-46E3-8CA3-374A19B2AA02}"/>
              </a:ext>
            </a:extLst>
          </p:cNvPr>
          <p:cNvSpPr/>
          <p:nvPr/>
        </p:nvSpPr>
        <p:spPr>
          <a:xfrm>
            <a:off x="358775" y="1891393"/>
            <a:ext cx="1859189" cy="1859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 name="Grafik 39">
            <a:extLst>
              <a:ext uri="{FF2B5EF4-FFF2-40B4-BE49-F238E27FC236}">
                <a16:creationId xmlns:a16="http://schemas.microsoft.com/office/drawing/2014/main" id="{C1BD5518-0E53-4EDB-8171-A8DC7BC94001}"/>
              </a:ext>
            </a:extLst>
          </p:cNvPr>
          <p:cNvPicPr>
            <a:picLocks noChangeAspect="1"/>
          </p:cNvPicPr>
          <p:nvPr/>
        </p:nvPicPr>
        <p:blipFill>
          <a:blip r:embed="rId2">
            <a:duotone>
              <a:schemeClr val="accent1">
                <a:shade val="45000"/>
                <a:satMod val="135000"/>
              </a:schemeClr>
              <a:prstClr val="white"/>
            </a:duotone>
          </a:blip>
          <a:stretch>
            <a:fillRect/>
          </a:stretch>
        </p:blipFill>
        <p:spPr>
          <a:xfrm>
            <a:off x="154442" y="1021480"/>
            <a:ext cx="1874837" cy="2253560"/>
          </a:xfrm>
          <a:prstGeom prst="rect">
            <a:avLst/>
          </a:prstGeom>
        </p:spPr>
      </p:pic>
      <p:sp>
        <p:nvSpPr>
          <p:cNvPr id="41" name="Ellipse 40">
            <a:extLst>
              <a:ext uri="{FF2B5EF4-FFF2-40B4-BE49-F238E27FC236}">
                <a16:creationId xmlns:a16="http://schemas.microsoft.com/office/drawing/2014/main" id="{73F2AFEB-0A07-4D70-BBAF-D1BECBBF961F}"/>
              </a:ext>
            </a:extLst>
          </p:cNvPr>
          <p:cNvSpPr/>
          <p:nvPr/>
        </p:nvSpPr>
        <p:spPr>
          <a:xfrm>
            <a:off x="3642405" y="1937296"/>
            <a:ext cx="1859189" cy="1859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BACBAE06-A881-49DD-B93A-3145AD5CDE48}"/>
              </a:ext>
            </a:extLst>
          </p:cNvPr>
          <p:cNvSpPr/>
          <p:nvPr/>
        </p:nvSpPr>
        <p:spPr>
          <a:xfrm>
            <a:off x="6879624" y="2038101"/>
            <a:ext cx="1859189" cy="1859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m3d="http://schemas.microsoft.com/office/drawing/2017/model3d">
        <mc:Choice Requires="am3d">
          <p:graphicFrame>
            <p:nvGraphicFramePr>
              <p:cNvPr id="48" name="3D-Modell 47" descr="Dunkelgrauer Würfel">
                <a:extLst>
                  <a:ext uri="{FF2B5EF4-FFF2-40B4-BE49-F238E27FC236}">
                    <a16:creationId xmlns:a16="http://schemas.microsoft.com/office/drawing/2014/main" id="{A7EF36BE-3F44-4796-BB54-163AFAF7C3B4}"/>
                  </a:ext>
                </a:extLst>
              </p:cNvPr>
              <p:cNvGraphicFramePr>
                <a:graphicFrameLocks noChangeAspect="1"/>
              </p:cNvGraphicFramePr>
              <p:nvPr>
                <p:extLst/>
              </p:nvPr>
            </p:nvGraphicFramePr>
            <p:xfrm>
              <a:off x="3848684" y="1253283"/>
              <a:ext cx="1800008" cy="2035961"/>
            </p:xfrm>
            <a:graphic>
              <a:graphicData uri="http://schemas.microsoft.com/office/drawing/2017/model3d">
                <am3d:model3d r:embed="rId3">
                  <am3d:spPr>
                    <a:xfrm>
                      <a:off x="0" y="0"/>
                      <a:ext cx="1800008" cy="2035961"/>
                    </a:xfrm>
                    <a:prstGeom prst="rect">
                      <a:avLst/>
                    </a:prstGeom>
                  </am3d:spPr>
                  <am3d:camera>
                    <am3d:pos x="0" y="0" z="81469193"/>
                    <am3d:up dx="0" dy="36000000" dz="0"/>
                    <am3d:lookAt x="0" y="0" z="0"/>
                    <am3d:perspective fov="2700000"/>
                  </am3d:camera>
                  <am3d:trans>
                    <am3d:meterPerModelUnit n="7140529" d="1000000"/>
                    <am3d:preTrans dx="0" dy="-17999995" dz="5866"/>
                    <am3d:scale>
                      <am3d:sx n="1000000" d="1000000"/>
                      <am3d:sy n="1000000" d="1000000"/>
                      <am3d:sz n="1000000" d="1000000"/>
                    </am3d:scale>
                    <am3d:rot ax="8700000" ay="1800000" az="9600000"/>
                    <am3d:postTrans dx="0" dy="0" dz="0"/>
                  </am3d:trans>
                  <am3d:raster rName="Office3DRenderer" rVer="16.0.8326">
                    <am3d:blip r:embed="rId4"/>
                  </am3d:raster>
                  <am3d:objViewport viewportSz="20576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8" name="3D-Modell 47" descr="Dunkelgrauer Würfel">
                <a:extLst>
                  <a:ext uri="{FF2B5EF4-FFF2-40B4-BE49-F238E27FC236}">
                    <a16:creationId xmlns:a16="http://schemas.microsoft.com/office/drawing/2014/main" id="{A7EF36BE-3F44-4796-BB54-163AFAF7C3B4}"/>
                  </a:ext>
                </a:extLst>
              </p:cNvPr>
              <p:cNvPicPr>
                <a:picLocks noGrp="1" noRot="1" noChangeAspect="1" noMove="1" noResize="1" noEditPoints="1" noAdjustHandles="1" noChangeArrowheads="1" noChangeShapeType="1" noCrop="1"/>
              </p:cNvPicPr>
              <p:nvPr/>
            </p:nvPicPr>
            <p:blipFill>
              <a:blip r:embed="rId5"/>
              <a:stretch>
                <a:fillRect/>
              </a:stretch>
            </p:blipFill>
            <p:spPr>
              <a:xfrm>
                <a:off x="3848684" y="1253283"/>
                <a:ext cx="1800008" cy="2035961"/>
              </a:xfrm>
              <a:prstGeom prst="rect">
                <a:avLst/>
              </a:prstGeom>
            </p:spPr>
          </p:pic>
        </mc:Fallback>
      </mc:AlternateContent>
      <p:sp>
        <p:nvSpPr>
          <p:cNvPr id="49" name="Textfeld 48">
            <a:extLst>
              <a:ext uri="{FF2B5EF4-FFF2-40B4-BE49-F238E27FC236}">
                <a16:creationId xmlns:a16="http://schemas.microsoft.com/office/drawing/2014/main" id="{028405EA-1D36-4D13-AAA9-7F99D2589F22}"/>
              </a:ext>
            </a:extLst>
          </p:cNvPr>
          <p:cNvSpPr txBox="1"/>
          <p:nvPr/>
        </p:nvSpPr>
        <p:spPr>
          <a:xfrm>
            <a:off x="358775" y="3750582"/>
            <a:ext cx="2472915" cy="1546377"/>
          </a:xfrm>
          <a:prstGeom prst="rect">
            <a:avLst/>
          </a:prstGeom>
        </p:spPr>
        <p:txBody>
          <a:bodyPr wrap="square" lIns="0" tIns="0" rIns="0" bIns="0" rtlCol="0">
            <a:noAutofit/>
          </a:bodyPr>
          <a:lstStyle/>
          <a:p>
            <a:pPr algn="l">
              <a:lnSpc>
                <a:spcPct val="110000"/>
              </a:lnSpc>
            </a:pPr>
            <a:r>
              <a:rPr lang="de-DE" sz="3600" b="1" dirty="0">
                <a:solidFill>
                  <a:schemeClr val="bg1"/>
                </a:solidFill>
              </a:rPr>
              <a:t>Lehrperson hat eine Idee</a:t>
            </a:r>
          </a:p>
        </p:txBody>
      </p:sp>
      <p:sp>
        <p:nvSpPr>
          <p:cNvPr id="50" name="Textfeld 49">
            <a:extLst>
              <a:ext uri="{FF2B5EF4-FFF2-40B4-BE49-F238E27FC236}">
                <a16:creationId xmlns:a16="http://schemas.microsoft.com/office/drawing/2014/main" id="{4B7C88D4-683C-4B2A-AB71-5614941FA70C}"/>
              </a:ext>
            </a:extLst>
          </p:cNvPr>
          <p:cNvSpPr txBox="1"/>
          <p:nvPr/>
        </p:nvSpPr>
        <p:spPr>
          <a:xfrm>
            <a:off x="3507235" y="3688528"/>
            <a:ext cx="2472915" cy="1546377"/>
          </a:xfrm>
          <a:prstGeom prst="rect">
            <a:avLst/>
          </a:prstGeom>
        </p:spPr>
        <p:txBody>
          <a:bodyPr wrap="square" lIns="0" tIns="0" rIns="0" bIns="0" rtlCol="0">
            <a:noAutofit/>
          </a:bodyPr>
          <a:lstStyle/>
          <a:p>
            <a:pPr algn="ctr">
              <a:lnSpc>
                <a:spcPct val="110000"/>
              </a:lnSpc>
            </a:pPr>
            <a:r>
              <a:rPr lang="de-DE" sz="3600" b="1" dirty="0">
                <a:solidFill>
                  <a:schemeClr val="bg1"/>
                </a:solidFill>
              </a:rPr>
              <a:t>Wir vollbringen Wunder</a:t>
            </a:r>
          </a:p>
        </p:txBody>
      </p:sp>
      <p:pic>
        <p:nvPicPr>
          <p:cNvPr id="52" name="Grafik 51">
            <a:extLst>
              <a:ext uri="{FF2B5EF4-FFF2-40B4-BE49-F238E27FC236}">
                <a16:creationId xmlns:a16="http://schemas.microsoft.com/office/drawing/2014/main" id="{2BCE40E5-345D-4933-B920-8CB019D12354}"/>
              </a:ext>
            </a:extLst>
          </p:cNvPr>
          <p:cNvPicPr>
            <a:picLocks noChangeAspect="1"/>
          </p:cNvPicPr>
          <p:nvPr/>
        </p:nvPicPr>
        <p:blipFill>
          <a:blip r:embed="rId6"/>
          <a:stretch>
            <a:fillRect/>
          </a:stretch>
        </p:blipFill>
        <p:spPr>
          <a:xfrm>
            <a:off x="7103087" y="1331969"/>
            <a:ext cx="1635726" cy="1635726"/>
          </a:xfrm>
          <a:prstGeom prst="rect">
            <a:avLst/>
          </a:prstGeom>
        </p:spPr>
      </p:pic>
      <p:sp>
        <p:nvSpPr>
          <p:cNvPr id="53" name="Textfeld 52">
            <a:extLst>
              <a:ext uri="{FF2B5EF4-FFF2-40B4-BE49-F238E27FC236}">
                <a16:creationId xmlns:a16="http://schemas.microsoft.com/office/drawing/2014/main" id="{D211F730-067C-46EB-B281-92796B3CD04F}"/>
              </a:ext>
            </a:extLst>
          </p:cNvPr>
          <p:cNvSpPr txBox="1"/>
          <p:nvPr/>
        </p:nvSpPr>
        <p:spPr>
          <a:xfrm>
            <a:off x="6894432" y="3750582"/>
            <a:ext cx="2472915" cy="1546377"/>
          </a:xfrm>
          <a:prstGeom prst="rect">
            <a:avLst/>
          </a:prstGeom>
        </p:spPr>
        <p:txBody>
          <a:bodyPr wrap="square" lIns="0" tIns="0" rIns="0" bIns="0" rtlCol="0">
            <a:noAutofit/>
          </a:bodyPr>
          <a:lstStyle/>
          <a:p>
            <a:pPr algn="l">
              <a:lnSpc>
                <a:spcPct val="110000"/>
              </a:lnSpc>
            </a:pPr>
            <a:r>
              <a:rPr lang="de-DE" sz="3600" b="1" dirty="0">
                <a:solidFill>
                  <a:schemeClr val="bg1"/>
                </a:solidFill>
              </a:rPr>
              <a:t>Irgendwer muss betreuen</a:t>
            </a:r>
          </a:p>
        </p:txBody>
      </p:sp>
      <p:sp>
        <p:nvSpPr>
          <p:cNvPr id="3" name="Textfeld 2">
            <a:extLst>
              <a:ext uri="{FF2B5EF4-FFF2-40B4-BE49-F238E27FC236}">
                <a16:creationId xmlns:a16="http://schemas.microsoft.com/office/drawing/2014/main" id="{A9F039F3-058B-4DF7-924D-E8E48E11F685}"/>
              </a:ext>
            </a:extLst>
          </p:cNvPr>
          <p:cNvSpPr txBox="1"/>
          <p:nvPr/>
        </p:nvSpPr>
        <p:spPr>
          <a:xfrm>
            <a:off x="1045029" y="2820988"/>
            <a:ext cx="944466" cy="454052"/>
          </a:xfrm>
          <a:prstGeom prst="rect">
            <a:avLst/>
          </a:prstGeom>
        </p:spPr>
        <p:txBody>
          <a:bodyPr wrap="square" lIns="0" tIns="0" rIns="0" bIns="0" rtlCol="0">
            <a:noAutofit/>
          </a:bodyPr>
          <a:lstStyle/>
          <a:p>
            <a:pPr algn="l">
              <a:lnSpc>
                <a:spcPct val="110000"/>
              </a:lnSpc>
            </a:pPr>
            <a:r>
              <a:rPr lang="de-DE" sz="3200" b="1" dirty="0">
                <a:solidFill>
                  <a:schemeClr val="bg1"/>
                </a:solidFill>
              </a:rPr>
              <a:t>Idee</a:t>
            </a:r>
            <a:endParaRPr lang="de-DE" sz="1400" b="1" dirty="0">
              <a:solidFill>
                <a:schemeClr val="bg1"/>
              </a:solidFill>
            </a:endParaRPr>
          </a:p>
        </p:txBody>
      </p:sp>
      <p:sp>
        <p:nvSpPr>
          <p:cNvPr id="14" name="Textfeld 13">
            <a:extLst>
              <a:ext uri="{FF2B5EF4-FFF2-40B4-BE49-F238E27FC236}">
                <a16:creationId xmlns:a16="http://schemas.microsoft.com/office/drawing/2014/main" id="{EE3B80D9-C9FB-4E21-9DF0-332179D56F98}"/>
              </a:ext>
            </a:extLst>
          </p:cNvPr>
          <p:cNvSpPr txBox="1"/>
          <p:nvPr/>
        </p:nvSpPr>
        <p:spPr>
          <a:xfrm>
            <a:off x="3568855" y="1644953"/>
            <a:ext cx="2006287" cy="454052"/>
          </a:xfrm>
          <a:prstGeom prst="rect">
            <a:avLst/>
          </a:prstGeom>
        </p:spPr>
        <p:txBody>
          <a:bodyPr wrap="square" lIns="0" tIns="0" rIns="0" bIns="0" rtlCol="0">
            <a:noAutofit/>
          </a:bodyPr>
          <a:lstStyle/>
          <a:p>
            <a:pPr algn="l">
              <a:lnSpc>
                <a:spcPct val="110000"/>
              </a:lnSpc>
            </a:pPr>
            <a:r>
              <a:rPr lang="de-DE" sz="3200" b="1" dirty="0">
                <a:solidFill>
                  <a:schemeClr val="bg1"/>
                </a:solidFill>
              </a:rPr>
              <a:t>Umsetzung</a:t>
            </a:r>
            <a:endParaRPr lang="de-DE" sz="1400" b="1" dirty="0">
              <a:solidFill>
                <a:schemeClr val="bg1"/>
              </a:solidFill>
            </a:endParaRPr>
          </a:p>
        </p:txBody>
      </p:sp>
      <p:sp>
        <p:nvSpPr>
          <p:cNvPr id="15" name="Textfeld 14">
            <a:extLst>
              <a:ext uri="{FF2B5EF4-FFF2-40B4-BE49-F238E27FC236}">
                <a16:creationId xmlns:a16="http://schemas.microsoft.com/office/drawing/2014/main" id="{924EA15E-84F3-48F8-954C-52FE0B60513D}"/>
              </a:ext>
            </a:extLst>
          </p:cNvPr>
          <p:cNvSpPr txBox="1"/>
          <p:nvPr/>
        </p:nvSpPr>
        <p:spPr>
          <a:xfrm>
            <a:off x="6331167" y="848033"/>
            <a:ext cx="2273860" cy="454052"/>
          </a:xfrm>
          <a:prstGeom prst="rect">
            <a:avLst/>
          </a:prstGeom>
        </p:spPr>
        <p:txBody>
          <a:bodyPr wrap="square" lIns="0" tIns="0" rIns="0" bIns="0" rtlCol="0">
            <a:noAutofit/>
          </a:bodyPr>
          <a:lstStyle/>
          <a:p>
            <a:pPr algn="l">
              <a:lnSpc>
                <a:spcPct val="110000"/>
              </a:lnSpc>
            </a:pPr>
            <a:r>
              <a:rPr lang="de-DE" sz="3200" b="1" dirty="0">
                <a:solidFill>
                  <a:schemeClr val="bg1"/>
                </a:solidFill>
              </a:rPr>
              <a:t>Verankerung</a:t>
            </a:r>
            <a:endParaRPr lang="de-DE" sz="1400" b="1" dirty="0">
              <a:solidFill>
                <a:schemeClr val="bg1"/>
              </a:solidFill>
            </a:endParaRPr>
          </a:p>
        </p:txBody>
      </p:sp>
    </p:spTree>
    <p:extLst>
      <p:ext uri="{BB962C8B-B14F-4D97-AF65-F5344CB8AC3E}">
        <p14:creationId xmlns:p14="http://schemas.microsoft.com/office/powerpoint/2010/main" val="42361349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Pfeil: nach rechts 53">
            <a:extLst>
              <a:ext uri="{FF2B5EF4-FFF2-40B4-BE49-F238E27FC236}">
                <a16:creationId xmlns:a16="http://schemas.microsoft.com/office/drawing/2014/main" id="{C6D5D84D-2667-4064-8FA8-FEDC612FB295}"/>
              </a:ext>
            </a:extLst>
          </p:cNvPr>
          <p:cNvSpPr/>
          <p:nvPr/>
        </p:nvSpPr>
        <p:spPr>
          <a:xfrm>
            <a:off x="1386348" y="2271263"/>
            <a:ext cx="5493276" cy="1417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oliennummernplatzhalter 1">
            <a:extLst>
              <a:ext uri="{FF2B5EF4-FFF2-40B4-BE49-F238E27FC236}">
                <a16:creationId xmlns:a16="http://schemas.microsoft.com/office/drawing/2014/main" id="{022932F1-A7EF-4490-98D7-514005B0E2AB}"/>
              </a:ext>
            </a:extLst>
          </p:cNvPr>
          <p:cNvSpPr>
            <a:spLocks noGrp="1"/>
          </p:cNvSpPr>
          <p:nvPr>
            <p:ph type="sldNum" sz="quarter" idx="4"/>
          </p:nvPr>
        </p:nvSpPr>
        <p:spPr/>
        <p:txBody>
          <a:bodyPr/>
          <a:lstStyle/>
          <a:p>
            <a:fld id="{40FBDD77-1809-6B4A-B67E-246783C079C6}" type="slidenum">
              <a:rPr lang="de-DE" smtClean="0"/>
              <a:pPr/>
              <a:t>72</a:t>
            </a:fld>
            <a:endParaRPr lang="de-DE"/>
          </a:p>
        </p:txBody>
      </p:sp>
      <p:sp>
        <p:nvSpPr>
          <p:cNvPr id="31" name="Ellipse 30">
            <a:extLst>
              <a:ext uri="{FF2B5EF4-FFF2-40B4-BE49-F238E27FC236}">
                <a16:creationId xmlns:a16="http://schemas.microsoft.com/office/drawing/2014/main" id="{6ECAC8D0-4CE5-46E3-8CA3-374A19B2AA02}"/>
              </a:ext>
            </a:extLst>
          </p:cNvPr>
          <p:cNvSpPr/>
          <p:nvPr/>
        </p:nvSpPr>
        <p:spPr>
          <a:xfrm>
            <a:off x="358775" y="1891393"/>
            <a:ext cx="1859189" cy="1859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0" name="Grafik 39">
            <a:extLst>
              <a:ext uri="{FF2B5EF4-FFF2-40B4-BE49-F238E27FC236}">
                <a16:creationId xmlns:a16="http://schemas.microsoft.com/office/drawing/2014/main" id="{C1BD5518-0E53-4EDB-8171-A8DC7BC94001}"/>
              </a:ext>
            </a:extLst>
          </p:cNvPr>
          <p:cNvPicPr>
            <a:picLocks noChangeAspect="1"/>
          </p:cNvPicPr>
          <p:nvPr/>
        </p:nvPicPr>
        <p:blipFill>
          <a:blip r:embed="rId2">
            <a:duotone>
              <a:schemeClr val="accent1">
                <a:shade val="45000"/>
                <a:satMod val="135000"/>
              </a:schemeClr>
              <a:prstClr val="white"/>
            </a:duotone>
          </a:blip>
          <a:stretch>
            <a:fillRect/>
          </a:stretch>
        </p:blipFill>
        <p:spPr>
          <a:xfrm>
            <a:off x="154442" y="1021480"/>
            <a:ext cx="1874837" cy="2253560"/>
          </a:xfrm>
          <a:prstGeom prst="rect">
            <a:avLst/>
          </a:prstGeom>
        </p:spPr>
      </p:pic>
      <p:sp>
        <p:nvSpPr>
          <p:cNvPr id="41" name="Ellipse 40">
            <a:extLst>
              <a:ext uri="{FF2B5EF4-FFF2-40B4-BE49-F238E27FC236}">
                <a16:creationId xmlns:a16="http://schemas.microsoft.com/office/drawing/2014/main" id="{73F2AFEB-0A07-4D70-BBAF-D1BECBBF961F}"/>
              </a:ext>
            </a:extLst>
          </p:cNvPr>
          <p:cNvSpPr/>
          <p:nvPr/>
        </p:nvSpPr>
        <p:spPr>
          <a:xfrm>
            <a:off x="3642405" y="1937296"/>
            <a:ext cx="1859189" cy="1859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BACBAE06-A881-49DD-B93A-3145AD5CDE48}"/>
              </a:ext>
            </a:extLst>
          </p:cNvPr>
          <p:cNvSpPr/>
          <p:nvPr/>
        </p:nvSpPr>
        <p:spPr>
          <a:xfrm>
            <a:off x="6879624" y="2038101"/>
            <a:ext cx="1859189" cy="1859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m3d="http://schemas.microsoft.com/office/drawing/2017/model3d">
        <mc:Choice Requires="am3d">
          <p:graphicFrame>
            <p:nvGraphicFramePr>
              <p:cNvPr id="48" name="3D-Modell 47" descr="Dunkelgrauer Würfel">
                <a:extLst>
                  <a:ext uri="{FF2B5EF4-FFF2-40B4-BE49-F238E27FC236}">
                    <a16:creationId xmlns:a16="http://schemas.microsoft.com/office/drawing/2014/main" id="{A7EF36BE-3F44-4796-BB54-163AFAF7C3B4}"/>
                  </a:ext>
                </a:extLst>
              </p:cNvPr>
              <p:cNvGraphicFramePr>
                <a:graphicFrameLocks noChangeAspect="1"/>
              </p:cNvGraphicFramePr>
              <p:nvPr/>
            </p:nvGraphicFramePr>
            <p:xfrm>
              <a:off x="3848684" y="1253283"/>
              <a:ext cx="1800008" cy="2035961"/>
            </p:xfrm>
            <a:graphic>
              <a:graphicData uri="http://schemas.microsoft.com/office/drawing/2017/model3d">
                <am3d:model3d r:embed="rId3">
                  <am3d:spPr>
                    <a:xfrm>
                      <a:off x="0" y="0"/>
                      <a:ext cx="1800008" cy="2035961"/>
                    </a:xfrm>
                    <a:prstGeom prst="rect">
                      <a:avLst/>
                    </a:prstGeom>
                  </am3d:spPr>
                  <am3d:camera>
                    <am3d:pos x="0" y="0" z="81469193"/>
                    <am3d:up dx="0" dy="36000000" dz="0"/>
                    <am3d:lookAt x="0" y="0" z="0"/>
                    <am3d:perspective fov="2700000"/>
                  </am3d:camera>
                  <am3d:trans>
                    <am3d:meterPerModelUnit n="7140529" d="1000000"/>
                    <am3d:preTrans dx="0" dy="-17999995" dz="5866"/>
                    <am3d:scale>
                      <am3d:sx n="1000000" d="1000000"/>
                      <am3d:sy n="1000000" d="1000000"/>
                      <am3d:sz n="1000000" d="1000000"/>
                    </am3d:scale>
                    <am3d:rot ax="8700000" ay="1800000" az="9600000"/>
                    <am3d:postTrans dx="0" dy="0" dz="0"/>
                  </am3d:trans>
                  <am3d:raster rName="Office3DRenderer" rVer="16.0.8326">
                    <am3d:blip r:embed="rId4"/>
                  </am3d:raster>
                  <am3d:objViewport viewportSz="20576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8" name="3D-Modell 47" descr="Dunkelgrauer Würfel">
                <a:extLst>
                  <a:ext uri="{FF2B5EF4-FFF2-40B4-BE49-F238E27FC236}">
                    <a16:creationId xmlns:a16="http://schemas.microsoft.com/office/drawing/2014/main" id="{A7EF36BE-3F44-4796-BB54-163AFAF7C3B4}"/>
                  </a:ext>
                </a:extLst>
              </p:cNvPr>
              <p:cNvPicPr>
                <a:picLocks noGrp="1" noRot="1" noChangeAspect="1" noMove="1" noResize="1" noEditPoints="1" noAdjustHandles="1" noChangeArrowheads="1" noChangeShapeType="1" noCrop="1"/>
              </p:cNvPicPr>
              <p:nvPr/>
            </p:nvPicPr>
            <p:blipFill>
              <a:blip r:embed="rId5"/>
              <a:stretch>
                <a:fillRect/>
              </a:stretch>
            </p:blipFill>
            <p:spPr>
              <a:xfrm>
                <a:off x="3848684" y="1253283"/>
                <a:ext cx="1800008" cy="2035961"/>
              </a:xfrm>
              <a:prstGeom prst="rect">
                <a:avLst/>
              </a:prstGeom>
            </p:spPr>
          </p:pic>
        </mc:Fallback>
      </mc:AlternateContent>
      <p:sp>
        <p:nvSpPr>
          <p:cNvPr id="49" name="Textfeld 48">
            <a:extLst>
              <a:ext uri="{FF2B5EF4-FFF2-40B4-BE49-F238E27FC236}">
                <a16:creationId xmlns:a16="http://schemas.microsoft.com/office/drawing/2014/main" id="{028405EA-1D36-4D13-AAA9-7F99D2589F22}"/>
              </a:ext>
            </a:extLst>
          </p:cNvPr>
          <p:cNvSpPr txBox="1"/>
          <p:nvPr/>
        </p:nvSpPr>
        <p:spPr>
          <a:xfrm>
            <a:off x="358775" y="3750582"/>
            <a:ext cx="2472915" cy="1546377"/>
          </a:xfrm>
          <a:prstGeom prst="rect">
            <a:avLst/>
          </a:prstGeom>
        </p:spPr>
        <p:txBody>
          <a:bodyPr wrap="square" lIns="0" tIns="0" rIns="0" bIns="0" rtlCol="0">
            <a:noAutofit/>
          </a:bodyPr>
          <a:lstStyle/>
          <a:p>
            <a:pPr algn="l">
              <a:lnSpc>
                <a:spcPct val="110000"/>
              </a:lnSpc>
            </a:pPr>
            <a:r>
              <a:rPr lang="de-DE" sz="3600" b="1" dirty="0">
                <a:solidFill>
                  <a:schemeClr val="bg1"/>
                </a:solidFill>
              </a:rPr>
              <a:t>Lehrperson</a:t>
            </a:r>
          </a:p>
          <a:p>
            <a:pPr algn="l">
              <a:lnSpc>
                <a:spcPct val="110000"/>
              </a:lnSpc>
            </a:pPr>
            <a:r>
              <a:rPr lang="de-DE" sz="2000" b="1" dirty="0">
                <a:solidFill>
                  <a:schemeClr val="bg1"/>
                </a:solidFill>
              </a:rPr>
              <a:t>Oder wir gemeinsam mit Lehrperson</a:t>
            </a:r>
          </a:p>
        </p:txBody>
      </p:sp>
      <p:sp>
        <p:nvSpPr>
          <p:cNvPr id="50" name="Textfeld 49">
            <a:extLst>
              <a:ext uri="{FF2B5EF4-FFF2-40B4-BE49-F238E27FC236}">
                <a16:creationId xmlns:a16="http://schemas.microsoft.com/office/drawing/2014/main" id="{4B7C88D4-683C-4B2A-AB71-5614941FA70C}"/>
              </a:ext>
            </a:extLst>
          </p:cNvPr>
          <p:cNvSpPr txBox="1"/>
          <p:nvPr/>
        </p:nvSpPr>
        <p:spPr>
          <a:xfrm>
            <a:off x="3082474" y="3688528"/>
            <a:ext cx="3133652" cy="1912702"/>
          </a:xfrm>
          <a:prstGeom prst="rect">
            <a:avLst/>
          </a:prstGeom>
        </p:spPr>
        <p:txBody>
          <a:bodyPr wrap="square" lIns="0" tIns="0" rIns="0" bIns="0" rtlCol="0">
            <a:noAutofit/>
          </a:bodyPr>
          <a:lstStyle/>
          <a:p>
            <a:pPr algn="ctr">
              <a:lnSpc>
                <a:spcPct val="110000"/>
              </a:lnSpc>
            </a:pPr>
            <a:r>
              <a:rPr lang="de-DE" sz="3600" b="1" dirty="0">
                <a:solidFill>
                  <a:schemeClr val="bg1"/>
                </a:solidFill>
              </a:rPr>
              <a:t>Blackbox</a:t>
            </a:r>
            <a:br>
              <a:rPr lang="de-DE" sz="3600" b="1" dirty="0">
                <a:solidFill>
                  <a:schemeClr val="bg1"/>
                </a:solidFill>
              </a:rPr>
            </a:br>
            <a:r>
              <a:rPr lang="de-DE" sz="2000" b="1" dirty="0">
                <a:solidFill>
                  <a:schemeClr val="bg1"/>
                </a:solidFill>
              </a:rPr>
              <a:t>Entwicklungsschritte, Qualitätssicherungsprozess, Akkreditierung, Evaluation, Design Patterns</a:t>
            </a:r>
            <a:endParaRPr lang="de-DE" sz="3600" b="1" dirty="0">
              <a:solidFill>
                <a:schemeClr val="bg1"/>
              </a:solidFill>
            </a:endParaRPr>
          </a:p>
        </p:txBody>
      </p:sp>
      <p:pic>
        <p:nvPicPr>
          <p:cNvPr id="52" name="Grafik 51">
            <a:extLst>
              <a:ext uri="{FF2B5EF4-FFF2-40B4-BE49-F238E27FC236}">
                <a16:creationId xmlns:a16="http://schemas.microsoft.com/office/drawing/2014/main" id="{2BCE40E5-345D-4933-B920-8CB019D12354}"/>
              </a:ext>
            </a:extLst>
          </p:cNvPr>
          <p:cNvPicPr>
            <a:picLocks noChangeAspect="1"/>
          </p:cNvPicPr>
          <p:nvPr/>
        </p:nvPicPr>
        <p:blipFill>
          <a:blip r:embed="rId6"/>
          <a:stretch>
            <a:fillRect/>
          </a:stretch>
        </p:blipFill>
        <p:spPr>
          <a:xfrm>
            <a:off x="7103087" y="1331969"/>
            <a:ext cx="1635726" cy="1635726"/>
          </a:xfrm>
          <a:prstGeom prst="rect">
            <a:avLst/>
          </a:prstGeom>
        </p:spPr>
      </p:pic>
      <p:sp>
        <p:nvSpPr>
          <p:cNvPr id="53" name="Textfeld 52">
            <a:extLst>
              <a:ext uri="{FF2B5EF4-FFF2-40B4-BE49-F238E27FC236}">
                <a16:creationId xmlns:a16="http://schemas.microsoft.com/office/drawing/2014/main" id="{D211F730-067C-46EB-B281-92796B3CD04F}"/>
              </a:ext>
            </a:extLst>
          </p:cNvPr>
          <p:cNvSpPr txBox="1"/>
          <p:nvPr/>
        </p:nvSpPr>
        <p:spPr>
          <a:xfrm>
            <a:off x="6572760" y="3784025"/>
            <a:ext cx="2472915" cy="1546377"/>
          </a:xfrm>
          <a:prstGeom prst="rect">
            <a:avLst/>
          </a:prstGeom>
        </p:spPr>
        <p:txBody>
          <a:bodyPr wrap="square" lIns="0" tIns="0" rIns="0" bIns="0" rtlCol="0">
            <a:noAutofit/>
          </a:bodyPr>
          <a:lstStyle/>
          <a:p>
            <a:pPr algn="r">
              <a:lnSpc>
                <a:spcPct val="110000"/>
              </a:lnSpc>
            </a:pPr>
            <a:r>
              <a:rPr lang="de-DE" sz="3600" b="1" dirty="0">
                <a:solidFill>
                  <a:schemeClr val="bg1"/>
                </a:solidFill>
              </a:rPr>
              <a:t>Regelungen</a:t>
            </a:r>
          </a:p>
          <a:p>
            <a:pPr algn="r">
              <a:lnSpc>
                <a:spcPct val="110000"/>
              </a:lnSpc>
            </a:pPr>
            <a:r>
              <a:rPr lang="de-DE" sz="2000" b="1" dirty="0" err="1">
                <a:solidFill>
                  <a:schemeClr val="bg1"/>
                </a:solidFill>
              </a:rPr>
              <a:t>Deputatsanerkennung</a:t>
            </a:r>
            <a:r>
              <a:rPr lang="de-DE" sz="2000" b="1" dirty="0">
                <a:solidFill>
                  <a:schemeClr val="bg1"/>
                </a:solidFill>
              </a:rPr>
              <a:t> und andere Themen müssen geregelt werden.</a:t>
            </a:r>
            <a:endParaRPr lang="de-DE" sz="3200" b="1" dirty="0">
              <a:solidFill>
                <a:schemeClr val="bg1"/>
              </a:solidFill>
            </a:endParaRPr>
          </a:p>
        </p:txBody>
      </p:sp>
      <p:sp>
        <p:nvSpPr>
          <p:cNvPr id="13" name="Textfeld 12">
            <a:extLst>
              <a:ext uri="{FF2B5EF4-FFF2-40B4-BE49-F238E27FC236}">
                <a16:creationId xmlns:a16="http://schemas.microsoft.com/office/drawing/2014/main" id="{E85FD423-10A1-47D2-8766-D9FBF15F19E1}"/>
              </a:ext>
            </a:extLst>
          </p:cNvPr>
          <p:cNvSpPr txBox="1"/>
          <p:nvPr/>
        </p:nvSpPr>
        <p:spPr>
          <a:xfrm>
            <a:off x="1045029" y="2820988"/>
            <a:ext cx="944466" cy="454052"/>
          </a:xfrm>
          <a:prstGeom prst="rect">
            <a:avLst/>
          </a:prstGeom>
        </p:spPr>
        <p:txBody>
          <a:bodyPr wrap="square" lIns="0" tIns="0" rIns="0" bIns="0" rtlCol="0">
            <a:noAutofit/>
          </a:bodyPr>
          <a:lstStyle/>
          <a:p>
            <a:pPr algn="l">
              <a:lnSpc>
                <a:spcPct val="110000"/>
              </a:lnSpc>
            </a:pPr>
            <a:r>
              <a:rPr lang="de-DE" sz="3200" b="1" dirty="0">
                <a:solidFill>
                  <a:schemeClr val="bg1"/>
                </a:solidFill>
              </a:rPr>
              <a:t>Idee</a:t>
            </a:r>
            <a:endParaRPr lang="de-DE" sz="1400" b="1" dirty="0">
              <a:solidFill>
                <a:schemeClr val="bg1"/>
              </a:solidFill>
            </a:endParaRPr>
          </a:p>
        </p:txBody>
      </p:sp>
      <p:sp>
        <p:nvSpPr>
          <p:cNvPr id="14" name="Textfeld 13">
            <a:extLst>
              <a:ext uri="{FF2B5EF4-FFF2-40B4-BE49-F238E27FC236}">
                <a16:creationId xmlns:a16="http://schemas.microsoft.com/office/drawing/2014/main" id="{FC39E25E-B97B-43E5-BF8D-1FB6DB55E58D}"/>
              </a:ext>
            </a:extLst>
          </p:cNvPr>
          <p:cNvSpPr txBox="1"/>
          <p:nvPr/>
        </p:nvSpPr>
        <p:spPr>
          <a:xfrm>
            <a:off x="3568855" y="1644953"/>
            <a:ext cx="2006287" cy="454052"/>
          </a:xfrm>
          <a:prstGeom prst="rect">
            <a:avLst/>
          </a:prstGeom>
        </p:spPr>
        <p:txBody>
          <a:bodyPr wrap="square" lIns="0" tIns="0" rIns="0" bIns="0" rtlCol="0">
            <a:noAutofit/>
          </a:bodyPr>
          <a:lstStyle/>
          <a:p>
            <a:pPr algn="l">
              <a:lnSpc>
                <a:spcPct val="110000"/>
              </a:lnSpc>
            </a:pPr>
            <a:r>
              <a:rPr lang="de-DE" sz="3200" b="1" dirty="0">
                <a:solidFill>
                  <a:schemeClr val="bg1"/>
                </a:solidFill>
              </a:rPr>
              <a:t>Umsetzung</a:t>
            </a:r>
            <a:endParaRPr lang="de-DE" sz="1400" b="1" dirty="0">
              <a:solidFill>
                <a:schemeClr val="bg1"/>
              </a:solidFill>
            </a:endParaRPr>
          </a:p>
        </p:txBody>
      </p:sp>
      <p:sp>
        <p:nvSpPr>
          <p:cNvPr id="15" name="Textfeld 14">
            <a:extLst>
              <a:ext uri="{FF2B5EF4-FFF2-40B4-BE49-F238E27FC236}">
                <a16:creationId xmlns:a16="http://schemas.microsoft.com/office/drawing/2014/main" id="{F8315AC2-3732-441D-B37B-6DDFCA6F26EF}"/>
              </a:ext>
            </a:extLst>
          </p:cNvPr>
          <p:cNvSpPr txBox="1"/>
          <p:nvPr/>
        </p:nvSpPr>
        <p:spPr>
          <a:xfrm>
            <a:off x="6331167" y="848033"/>
            <a:ext cx="2273860" cy="454052"/>
          </a:xfrm>
          <a:prstGeom prst="rect">
            <a:avLst/>
          </a:prstGeom>
        </p:spPr>
        <p:txBody>
          <a:bodyPr wrap="square" lIns="0" tIns="0" rIns="0" bIns="0" rtlCol="0">
            <a:noAutofit/>
          </a:bodyPr>
          <a:lstStyle/>
          <a:p>
            <a:pPr algn="l">
              <a:lnSpc>
                <a:spcPct val="110000"/>
              </a:lnSpc>
            </a:pPr>
            <a:r>
              <a:rPr lang="de-DE" sz="3200" b="1" dirty="0">
                <a:solidFill>
                  <a:schemeClr val="bg1"/>
                </a:solidFill>
              </a:rPr>
              <a:t>Verankerung</a:t>
            </a:r>
            <a:endParaRPr lang="de-DE" sz="1400" b="1" dirty="0">
              <a:solidFill>
                <a:schemeClr val="bg1"/>
              </a:solidFill>
            </a:endParaRPr>
          </a:p>
        </p:txBody>
      </p:sp>
    </p:spTree>
    <p:extLst>
      <p:ext uri="{BB962C8B-B14F-4D97-AF65-F5344CB8AC3E}">
        <p14:creationId xmlns:p14="http://schemas.microsoft.com/office/powerpoint/2010/main" val="11233192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F4237C8-F30C-4703-95D9-3365FA6D9A9F}"/>
              </a:ext>
            </a:extLst>
          </p:cNvPr>
          <p:cNvSpPr>
            <a:spLocks noGrp="1"/>
          </p:cNvSpPr>
          <p:nvPr>
            <p:ph type="sldNum" sz="quarter" idx="4"/>
          </p:nvPr>
        </p:nvSpPr>
        <p:spPr/>
        <p:txBody>
          <a:bodyPr/>
          <a:lstStyle/>
          <a:p>
            <a:fld id="{40FBDD77-1809-6B4A-B67E-246783C079C6}" type="slidenum">
              <a:rPr lang="de-DE" smtClean="0"/>
              <a:pPr/>
              <a:t>73</a:t>
            </a:fld>
            <a:endParaRPr lang="de-DE"/>
          </a:p>
        </p:txBody>
      </p:sp>
      <p:sp>
        <p:nvSpPr>
          <p:cNvPr id="4" name="Textfeld 3">
            <a:extLst>
              <a:ext uri="{FF2B5EF4-FFF2-40B4-BE49-F238E27FC236}">
                <a16:creationId xmlns:a16="http://schemas.microsoft.com/office/drawing/2014/main" id="{29FCE893-FA88-49C2-925E-1AB773175293}"/>
              </a:ext>
            </a:extLst>
          </p:cNvPr>
          <p:cNvSpPr txBox="1"/>
          <p:nvPr/>
        </p:nvSpPr>
        <p:spPr>
          <a:xfrm>
            <a:off x="451241" y="234208"/>
            <a:ext cx="5804414" cy="1235007"/>
          </a:xfrm>
          <a:prstGeom prst="rect">
            <a:avLst/>
          </a:prstGeom>
        </p:spPr>
        <p:txBody>
          <a:bodyPr wrap="square" lIns="0" tIns="0" rIns="0" bIns="0" rtlCol="0">
            <a:noAutofit/>
          </a:bodyPr>
          <a:lstStyle/>
          <a:p>
            <a:pPr algn="l">
              <a:lnSpc>
                <a:spcPct val="110000"/>
              </a:lnSpc>
            </a:pPr>
            <a:r>
              <a:rPr lang="de-DE" sz="7800" b="1" dirty="0">
                <a:solidFill>
                  <a:schemeClr val="bg1"/>
                </a:solidFill>
              </a:rPr>
              <a:t>Micro   Degree</a:t>
            </a:r>
          </a:p>
        </p:txBody>
      </p:sp>
      <p:pic>
        <p:nvPicPr>
          <p:cNvPr id="5" name="!!Lion1">
            <a:extLst>
              <a:ext uri="{FF2B5EF4-FFF2-40B4-BE49-F238E27FC236}">
                <a16:creationId xmlns:a16="http://schemas.microsoft.com/office/drawing/2014/main" id="{F61FCD56-2193-4B25-B075-295C481240EE}"/>
              </a:ext>
            </a:extLst>
          </p:cNvPr>
          <p:cNvPicPr>
            <a:picLocks noChangeAspect="1"/>
          </p:cNvPicPr>
          <p:nvPr/>
        </p:nvPicPr>
        <p:blipFill>
          <a:blip r:embed="rId2"/>
          <a:stretch>
            <a:fillRect/>
          </a:stretch>
        </p:blipFill>
        <p:spPr>
          <a:xfrm>
            <a:off x="2581763" y="515131"/>
            <a:ext cx="670553" cy="713273"/>
          </a:xfrm>
          <a:prstGeom prst="rect">
            <a:avLst/>
          </a:prstGeom>
        </p:spPr>
      </p:pic>
      <p:grpSp>
        <p:nvGrpSpPr>
          <p:cNvPr id="30" name="Gruppieren 29">
            <a:extLst>
              <a:ext uri="{FF2B5EF4-FFF2-40B4-BE49-F238E27FC236}">
                <a16:creationId xmlns:a16="http://schemas.microsoft.com/office/drawing/2014/main" id="{26A7E45F-0B35-4B61-9A95-ACA5DC35A31E}"/>
              </a:ext>
            </a:extLst>
          </p:cNvPr>
          <p:cNvGrpSpPr/>
          <p:nvPr/>
        </p:nvGrpSpPr>
        <p:grpSpPr>
          <a:xfrm>
            <a:off x="369453" y="1509327"/>
            <a:ext cx="3285643" cy="1152244"/>
            <a:chOff x="351692" y="1852246"/>
            <a:chExt cx="3285643" cy="1152244"/>
          </a:xfrm>
        </p:grpSpPr>
        <p:sp>
          <p:nvSpPr>
            <p:cNvPr id="10" name="!!blau">
              <a:extLst>
                <a:ext uri="{FF2B5EF4-FFF2-40B4-BE49-F238E27FC236}">
                  <a16:creationId xmlns:a16="http://schemas.microsoft.com/office/drawing/2014/main" id="{C53AACBE-71A7-4ABA-A184-C4D2992F9E1D}"/>
                </a:ext>
              </a:extLst>
            </p:cNvPr>
            <p:cNvSpPr/>
            <p:nvPr/>
          </p:nvSpPr>
          <p:spPr>
            <a:xfrm>
              <a:off x="926122" y="1855628"/>
              <a:ext cx="2711213" cy="1148862"/>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1F888020-3746-4DE6-9D19-22205C79033F}"/>
                </a:ext>
              </a:extLst>
            </p:cNvPr>
            <p:cNvSpPr/>
            <p:nvPr/>
          </p:nvSpPr>
          <p:spPr>
            <a:xfrm>
              <a:off x="820616" y="1922586"/>
              <a:ext cx="2746654" cy="1078522"/>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6" name="Ellipse 5">
              <a:extLst>
                <a:ext uri="{FF2B5EF4-FFF2-40B4-BE49-F238E27FC236}">
                  <a16:creationId xmlns:a16="http://schemas.microsoft.com/office/drawing/2014/main" id="{9D08BDC6-8D52-40A8-B5BF-1CCB705DBDCA}"/>
                </a:ext>
              </a:extLst>
            </p:cNvPr>
            <p:cNvSpPr/>
            <p:nvPr/>
          </p:nvSpPr>
          <p:spPr>
            <a:xfrm>
              <a:off x="351692" y="1852246"/>
              <a:ext cx="1242646" cy="1148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D3463623-FB30-46CD-A5CF-C9CAEA2FC74B}"/>
                </a:ext>
              </a:extLst>
            </p:cNvPr>
            <p:cNvSpPr/>
            <p:nvPr/>
          </p:nvSpPr>
          <p:spPr>
            <a:xfrm>
              <a:off x="363415" y="1852246"/>
              <a:ext cx="1148862" cy="1148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extLst>
                <a:ext uri="{FF2B5EF4-FFF2-40B4-BE49-F238E27FC236}">
                  <a16:creationId xmlns:a16="http://schemas.microsoft.com/office/drawing/2014/main" id="{553B5139-C573-4DFC-B8C2-97EEE39ECBFF}"/>
                </a:ext>
              </a:extLst>
            </p:cNvPr>
            <p:cNvSpPr txBox="1"/>
            <p:nvPr/>
          </p:nvSpPr>
          <p:spPr>
            <a:xfrm>
              <a:off x="1592383" y="2041452"/>
              <a:ext cx="1778976" cy="829585"/>
            </a:xfrm>
            <a:prstGeom prst="rect">
              <a:avLst/>
            </a:prstGeom>
          </p:spPr>
          <p:txBody>
            <a:bodyPr wrap="square" lIns="0" tIns="0" rIns="0" bIns="0" rtlCol="0" anchor="ctr">
              <a:noAutofit/>
            </a:bodyPr>
            <a:lstStyle/>
            <a:p>
              <a:pPr algn="ctr">
                <a:lnSpc>
                  <a:spcPct val="110000"/>
                </a:lnSpc>
              </a:pPr>
              <a:r>
                <a:rPr lang="de-DE" sz="1800" b="1" dirty="0"/>
                <a:t>Drei Bestandteile</a:t>
              </a:r>
            </a:p>
          </p:txBody>
        </p:sp>
      </p:grpSp>
      <p:grpSp>
        <p:nvGrpSpPr>
          <p:cNvPr id="28" name="Gruppieren 27">
            <a:extLst>
              <a:ext uri="{FF2B5EF4-FFF2-40B4-BE49-F238E27FC236}">
                <a16:creationId xmlns:a16="http://schemas.microsoft.com/office/drawing/2014/main" id="{1DF23601-28D5-40DF-94B3-37508556A980}"/>
              </a:ext>
            </a:extLst>
          </p:cNvPr>
          <p:cNvGrpSpPr/>
          <p:nvPr/>
        </p:nvGrpSpPr>
        <p:grpSpPr>
          <a:xfrm>
            <a:off x="405998" y="2887506"/>
            <a:ext cx="3284539" cy="1152244"/>
            <a:chOff x="351692" y="3282905"/>
            <a:chExt cx="3284539" cy="1152244"/>
          </a:xfrm>
        </p:grpSpPr>
        <p:sp>
          <p:nvSpPr>
            <p:cNvPr id="14" name="Rechteck: abgerundete Ecken 13">
              <a:extLst>
                <a:ext uri="{FF2B5EF4-FFF2-40B4-BE49-F238E27FC236}">
                  <a16:creationId xmlns:a16="http://schemas.microsoft.com/office/drawing/2014/main" id="{BCEFA2DF-FF31-4CB0-A1C7-57E07F2B54B8}"/>
                </a:ext>
              </a:extLst>
            </p:cNvPr>
            <p:cNvSpPr/>
            <p:nvPr/>
          </p:nvSpPr>
          <p:spPr>
            <a:xfrm>
              <a:off x="926123" y="3286287"/>
              <a:ext cx="2710108" cy="1148862"/>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abgerundete Ecken 14">
              <a:extLst>
                <a:ext uri="{FF2B5EF4-FFF2-40B4-BE49-F238E27FC236}">
                  <a16:creationId xmlns:a16="http://schemas.microsoft.com/office/drawing/2014/main" id="{60CE57C4-BAD1-4956-A8D6-BD75446771C8}"/>
                </a:ext>
              </a:extLst>
            </p:cNvPr>
            <p:cNvSpPr/>
            <p:nvPr/>
          </p:nvSpPr>
          <p:spPr>
            <a:xfrm>
              <a:off x="820616" y="3353245"/>
              <a:ext cx="2710108" cy="1078522"/>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16" name="Ellipse 15">
              <a:extLst>
                <a:ext uri="{FF2B5EF4-FFF2-40B4-BE49-F238E27FC236}">
                  <a16:creationId xmlns:a16="http://schemas.microsoft.com/office/drawing/2014/main" id="{52E9A37E-72CD-42B3-A7E9-A27DB105AD7B}"/>
                </a:ext>
              </a:extLst>
            </p:cNvPr>
            <p:cNvSpPr/>
            <p:nvPr/>
          </p:nvSpPr>
          <p:spPr>
            <a:xfrm>
              <a:off x="351692" y="3282905"/>
              <a:ext cx="1242646" cy="11488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89B28344-FA23-4864-B253-D2D40A32482F}"/>
                </a:ext>
              </a:extLst>
            </p:cNvPr>
            <p:cNvSpPr/>
            <p:nvPr/>
          </p:nvSpPr>
          <p:spPr>
            <a:xfrm>
              <a:off x="363415" y="3282905"/>
              <a:ext cx="1148862" cy="1148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a:extLst>
                <a:ext uri="{FF2B5EF4-FFF2-40B4-BE49-F238E27FC236}">
                  <a16:creationId xmlns:a16="http://schemas.microsoft.com/office/drawing/2014/main" id="{D73589C7-2056-4926-9A9D-A2ACD5CDADFF}"/>
                </a:ext>
              </a:extLst>
            </p:cNvPr>
            <p:cNvSpPr txBox="1"/>
            <p:nvPr/>
          </p:nvSpPr>
          <p:spPr>
            <a:xfrm>
              <a:off x="1699844" y="3458574"/>
              <a:ext cx="1778976" cy="829585"/>
            </a:xfrm>
            <a:prstGeom prst="rect">
              <a:avLst/>
            </a:prstGeom>
          </p:spPr>
          <p:txBody>
            <a:bodyPr wrap="square" lIns="0" tIns="0" rIns="0" bIns="0" rtlCol="0" anchor="ctr">
              <a:noAutofit/>
            </a:bodyPr>
            <a:lstStyle/>
            <a:p>
              <a:r>
                <a:rPr lang="de-DE" sz="1800" b="1" dirty="0"/>
                <a:t>8-32 Stunden </a:t>
              </a:r>
              <a:br>
                <a:rPr lang="de-DE" sz="1800" b="1" dirty="0"/>
              </a:br>
              <a:r>
                <a:rPr lang="de-DE" sz="1800" b="1" dirty="0"/>
                <a:t>Aufwand</a:t>
              </a:r>
              <a:endParaRPr lang="de-DE" sz="2400" dirty="0">
                <a:effectLst/>
              </a:endParaRPr>
            </a:p>
          </p:txBody>
        </p:sp>
      </p:grpSp>
      <p:grpSp>
        <p:nvGrpSpPr>
          <p:cNvPr id="27" name="Gruppieren 26">
            <a:extLst>
              <a:ext uri="{FF2B5EF4-FFF2-40B4-BE49-F238E27FC236}">
                <a16:creationId xmlns:a16="http://schemas.microsoft.com/office/drawing/2014/main" id="{0EBF6CAB-0E13-48E4-B64E-27B742C7D8C0}"/>
              </a:ext>
            </a:extLst>
          </p:cNvPr>
          <p:cNvGrpSpPr/>
          <p:nvPr/>
        </p:nvGrpSpPr>
        <p:grpSpPr>
          <a:xfrm>
            <a:off x="375878" y="4265686"/>
            <a:ext cx="3314659" cy="1152244"/>
            <a:chOff x="339736" y="4637942"/>
            <a:chExt cx="3314659" cy="1152244"/>
          </a:xfrm>
        </p:grpSpPr>
        <p:sp>
          <p:nvSpPr>
            <p:cNvPr id="20" name="Rechteck: abgerundete Ecken 19">
              <a:extLst>
                <a:ext uri="{FF2B5EF4-FFF2-40B4-BE49-F238E27FC236}">
                  <a16:creationId xmlns:a16="http://schemas.microsoft.com/office/drawing/2014/main" id="{ACA9B3DD-154D-4C33-8C30-04279297D160}"/>
                </a:ext>
              </a:extLst>
            </p:cNvPr>
            <p:cNvSpPr/>
            <p:nvPr/>
          </p:nvSpPr>
          <p:spPr>
            <a:xfrm>
              <a:off x="914166" y="4641324"/>
              <a:ext cx="2740229" cy="1148862"/>
            </a:xfrm>
            <a:prstGeom prst="round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abgerundete Ecken 20">
              <a:extLst>
                <a:ext uri="{FF2B5EF4-FFF2-40B4-BE49-F238E27FC236}">
                  <a16:creationId xmlns:a16="http://schemas.microsoft.com/office/drawing/2014/main" id="{BE27A935-3EA6-42FF-AABB-689D126869CA}"/>
                </a:ext>
              </a:extLst>
            </p:cNvPr>
            <p:cNvSpPr/>
            <p:nvPr/>
          </p:nvSpPr>
          <p:spPr>
            <a:xfrm>
              <a:off x="808660" y="4708282"/>
              <a:ext cx="2740230" cy="1078522"/>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sp>
          <p:nvSpPr>
            <p:cNvPr id="22" name="Ellipse 21">
              <a:extLst>
                <a:ext uri="{FF2B5EF4-FFF2-40B4-BE49-F238E27FC236}">
                  <a16:creationId xmlns:a16="http://schemas.microsoft.com/office/drawing/2014/main" id="{33412551-FBD0-458C-AC3F-5E73AED60667}"/>
                </a:ext>
              </a:extLst>
            </p:cNvPr>
            <p:cNvSpPr/>
            <p:nvPr/>
          </p:nvSpPr>
          <p:spPr>
            <a:xfrm>
              <a:off x="339736" y="4637942"/>
              <a:ext cx="1242646" cy="11488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2141FCDD-2735-4F25-80B9-EC1913850821}"/>
                </a:ext>
              </a:extLst>
            </p:cNvPr>
            <p:cNvSpPr/>
            <p:nvPr/>
          </p:nvSpPr>
          <p:spPr>
            <a:xfrm>
              <a:off x="351459" y="4637942"/>
              <a:ext cx="1148862" cy="1148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feld 24">
              <a:extLst>
                <a:ext uri="{FF2B5EF4-FFF2-40B4-BE49-F238E27FC236}">
                  <a16:creationId xmlns:a16="http://schemas.microsoft.com/office/drawing/2014/main" id="{DC25270A-D734-4710-9DCA-30074BCF48B3}"/>
                </a:ext>
              </a:extLst>
            </p:cNvPr>
            <p:cNvSpPr txBox="1"/>
            <p:nvPr/>
          </p:nvSpPr>
          <p:spPr>
            <a:xfrm>
              <a:off x="1610970" y="4813611"/>
              <a:ext cx="1778976" cy="829585"/>
            </a:xfrm>
            <a:prstGeom prst="rect">
              <a:avLst/>
            </a:prstGeom>
          </p:spPr>
          <p:txBody>
            <a:bodyPr wrap="square" lIns="0" tIns="0" rIns="0" bIns="0" rtlCol="0" anchor="ctr">
              <a:noAutofit/>
            </a:bodyPr>
            <a:lstStyle/>
            <a:p>
              <a:pPr algn="ctr">
                <a:lnSpc>
                  <a:spcPct val="110000"/>
                </a:lnSpc>
              </a:pPr>
              <a:r>
                <a:rPr lang="de-DE" sz="1800" b="1" dirty="0">
                  <a:solidFill>
                    <a:schemeClr val="tx1"/>
                  </a:solidFill>
                </a:rPr>
                <a:t>integrativ, additiv, solitär</a:t>
              </a:r>
            </a:p>
          </p:txBody>
        </p:sp>
      </p:grpSp>
      <p:grpSp>
        <p:nvGrpSpPr>
          <p:cNvPr id="31" name="Group 45">
            <a:extLst>
              <a:ext uri="{FF2B5EF4-FFF2-40B4-BE49-F238E27FC236}">
                <a16:creationId xmlns:a16="http://schemas.microsoft.com/office/drawing/2014/main" id="{6ED513F4-7173-40F4-9F74-B87D425350A6}"/>
              </a:ext>
            </a:extLst>
          </p:cNvPr>
          <p:cNvGrpSpPr>
            <a:grpSpLocks/>
          </p:cNvGrpSpPr>
          <p:nvPr/>
        </p:nvGrpSpPr>
        <p:grpSpPr bwMode="auto">
          <a:xfrm>
            <a:off x="711503" y="1866318"/>
            <a:ext cx="434880" cy="434880"/>
            <a:chOff x="3745" y="796"/>
            <a:chExt cx="302" cy="302"/>
          </a:xfrm>
          <a:solidFill>
            <a:schemeClr val="accent1"/>
          </a:solidFill>
        </p:grpSpPr>
        <p:sp>
          <p:nvSpPr>
            <p:cNvPr id="32" name="Freeform 46">
              <a:extLst>
                <a:ext uri="{FF2B5EF4-FFF2-40B4-BE49-F238E27FC236}">
                  <a16:creationId xmlns:a16="http://schemas.microsoft.com/office/drawing/2014/main" id="{FB104CB6-3B3A-4BD2-889E-00487F281F6C}"/>
                </a:ext>
              </a:extLst>
            </p:cNvPr>
            <p:cNvSpPr>
              <a:spLocks noChangeArrowheads="1"/>
            </p:cNvSpPr>
            <p:nvPr/>
          </p:nvSpPr>
          <p:spPr bwMode="auto">
            <a:xfrm>
              <a:off x="3745" y="796"/>
              <a:ext cx="302" cy="302"/>
            </a:xfrm>
            <a:custGeom>
              <a:avLst/>
              <a:gdLst>
                <a:gd name="T0" fmla="*/ 55 w 1338"/>
                <a:gd name="T1" fmla="*/ 1337 h 1338"/>
                <a:gd name="T2" fmla="*/ 27 w 1338"/>
                <a:gd name="T3" fmla="*/ 1330 h 1338"/>
                <a:gd name="T4" fmla="*/ 0 w 1338"/>
                <a:gd name="T5" fmla="*/ 1282 h 1338"/>
                <a:gd name="T6" fmla="*/ 0 w 1338"/>
                <a:gd name="T7" fmla="*/ 800 h 1338"/>
                <a:gd name="T8" fmla="*/ 27 w 1338"/>
                <a:gd name="T9" fmla="*/ 752 h 1338"/>
                <a:gd name="T10" fmla="*/ 537 w 1338"/>
                <a:gd name="T11" fmla="*/ 745 h 1338"/>
                <a:gd name="T12" fmla="*/ 565 w 1338"/>
                <a:gd name="T13" fmla="*/ 752 h 1338"/>
                <a:gd name="T14" fmla="*/ 592 w 1338"/>
                <a:gd name="T15" fmla="*/ 800 h 1338"/>
                <a:gd name="T16" fmla="*/ 592 w 1338"/>
                <a:gd name="T17" fmla="*/ 1282 h 1338"/>
                <a:gd name="T18" fmla="*/ 585 w 1338"/>
                <a:gd name="T19" fmla="*/ 1310 h 1338"/>
                <a:gd name="T20" fmla="*/ 537 w 1338"/>
                <a:gd name="T21" fmla="*/ 1337 h 1338"/>
                <a:gd name="T22" fmla="*/ 483 w 1338"/>
                <a:gd name="T23" fmla="*/ 1227 h 1338"/>
                <a:gd name="T24" fmla="*/ 110 w 1338"/>
                <a:gd name="T25" fmla="*/ 854 h 1338"/>
                <a:gd name="T26" fmla="*/ 1216 w 1338"/>
                <a:gd name="T27" fmla="*/ 1337 h 1338"/>
                <a:gd name="T28" fmla="*/ 734 w 1338"/>
                <a:gd name="T29" fmla="*/ 1337 h 1338"/>
                <a:gd name="T30" fmla="*/ 686 w 1338"/>
                <a:gd name="T31" fmla="*/ 1310 h 1338"/>
                <a:gd name="T32" fmla="*/ 679 w 1338"/>
                <a:gd name="T33" fmla="*/ 800 h 1338"/>
                <a:gd name="T34" fmla="*/ 686 w 1338"/>
                <a:gd name="T35" fmla="*/ 772 h 1338"/>
                <a:gd name="T36" fmla="*/ 734 w 1338"/>
                <a:gd name="T37" fmla="*/ 745 h 1338"/>
                <a:gd name="T38" fmla="*/ 1216 w 1338"/>
                <a:gd name="T39" fmla="*/ 745 h 1338"/>
                <a:gd name="T40" fmla="*/ 1264 w 1338"/>
                <a:gd name="T41" fmla="*/ 772 h 1338"/>
                <a:gd name="T42" fmla="*/ 1271 w 1338"/>
                <a:gd name="T43" fmla="*/ 800 h 1338"/>
                <a:gd name="T44" fmla="*/ 1271 w 1338"/>
                <a:gd name="T45" fmla="*/ 1282 h 1338"/>
                <a:gd name="T46" fmla="*/ 1244 w 1338"/>
                <a:gd name="T47" fmla="*/ 1330 h 1338"/>
                <a:gd name="T48" fmla="*/ 789 w 1338"/>
                <a:gd name="T49" fmla="*/ 1227 h 1338"/>
                <a:gd name="T50" fmla="*/ 1162 w 1338"/>
                <a:gd name="T51" fmla="*/ 854 h 1338"/>
                <a:gd name="T52" fmla="*/ 789 w 1338"/>
                <a:gd name="T53" fmla="*/ 1227 h 1338"/>
                <a:gd name="T54" fmla="*/ 55 w 1338"/>
                <a:gd name="T55" fmla="*/ 658 h 1338"/>
                <a:gd name="T56" fmla="*/ 27 w 1338"/>
                <a:gd name="T57" fmla="*/ 651 h 1338"/>
                <a:gd name="T58" fmla="*/ 0 w 1338"/>
                <a:gd name="T59" fmla="*/ 603 h 1338"/>
                <a:gd name="T60" fmla="*/ 0 w 1338"/>
                <a:gd name="T61" fmla="*/ 121 h 1338"/>
                <a:gd name="T62" fmla="*/ 27 w 1338"/>
                <a:gd name="T63" fmla="*/ 73 h 1338"/>
                <a:gd name="T64" fmla="*/ 537 w 1338"/>
                <a:gd name="T65" fmla="*/ 66 h 1338"/>
                <a:gd name="T66" fmla="*/ 565 w 1338"/>
                <a:gd name="T67" fmla="*/ 73 h 1338"/>
                <a:gd name="T68" fmla="*/ 592 w 1338"/>
                <a:gd name="T69" fmla="*/ 121 h 1338"/>
                <a:gd name="T70" fmla="*/ 592 w 1338"/>
                <a:gd name="T71" fmla="*/ 603 h 1338"/>
                <a:gd name="T72" fmla="*/ 585 w 1338"/>
                <a:gd name="T73" fmla="*/ 631 h 1338"/>
                <a:gd name="T74" fmla="*/ 537 w 1338"/>
                <a:gd name="T75" fmla="*/ 658 h 1338"/>
                <a:gd name="T76" fmla="*/ 483 w 1338"/>
                <a:gd name="T77" fmla="*/ 548 h 1338"/>
                <a:gd name="T78" fmla="*/ 110 w 1338"/>
                <a:gd name="T79" fmla="*/ 175 h 1338"/>
                <a:gd name="T80" fmla="*/ 1282 w 1338"/>
                <a:gd name="T81" fmla="*/ 0 h 1338"/>
                <a:gd name="T82" fmla="*/ 800 w 1338"/>
                <a:gd name="T83" fmla="*/ 0 h 1338"/>
                <a:gd name="T84" fmla="*/ 752 w 1338"/>
                <a:gd name="T85" fmla="*/ 27 h 1338"/>
                <a:gd name="T86" fmla="*/ 745 w 1338"/>
                <a:gd name="T87" fmla="*/ 537 h 1338"/>
                <a:gd name="T88" fmla="*/ 752 w 1338"/>
                <a:gd name="T89" fmla="*/ 565 h 1338"/>
                <a:gd name="T90" fmla="*/ 800 w 1338"/>
                <a:gd name="T91" fmla="*/ 592 h 1338"/>
                <a:gd name="T92" fmla="*/ 854 w 1338"/>
                <a:gd name="T93" fmla="*/ 110 h 1338"/>
                <a:gd name="T94" fmla="*/ 1227 w 1338"/>
                <a:gd name="T95" fmla="*/ 483 h 1338"/>
                <a:gd name="T96" fmla="*/ 1118 w 1338"/>
                <a:gd name="T97" fmla="*/ 483 h 1338"/>
                <a:gd name="T98" fmla="*/ 1061 w 1338"/>
                <a:gd name="T99" fmla="*/ 515 h 1338"/>
                <a:gd name="T100" fmla="*/ 1052 w 1338"/>
                <a:gd name="T101" fmla="*/ 592 h 1338"/>
                <a:gd name="T102" fmla="*/ 1282 w 1338"/>
                <a:gd name="T103" fmla="*/ 592 h 1338"/>
                <a:gd name="T104" fmla="*/ 1330 w 1338"/>
                <a:gd name="T105" fmla="*/ 565 h 1338"/>
                <a:gd name="T106" fmla="*/ 1337 w 1338"/>
                <a:gd name="T107" fmla="*/ 55 h 1338"/>
                <a:gd name="T108" fmla="*/ 1337 w 1338"/>
                <a:gd name="T109" fmla="*/ 55 h 1338"/>
                <a:gd name="T110" fmla="*/ 1310 w 1338"/>
                <a:gd name="T111" fmla="*/ 7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8" h="1338">
                  <a:moveTo>
                    <a:pt x="537" y="1337"/>
                  </a:moveTo>
                  <a:cubicBezTo>
                    <a:pt x="376" y="1337"/>
                    <a:pt x="216" y="1337"/>
                    <a:pt x="55" y="1337"/>
                  </a:cubicBezTo>
                  <a:lnTo>
                    <a:pt x="55" y="1337"/>
                  </a:lnTo>
                  <a:cubicBezTo>
                    <a:pt x="45" y="1337"/>
                    <a:pt x="35" y="1335"/>
                    <a:pt x="27" y="1330"/>
                  </a:cubicBezTo>
                  <a:cubicBezTo>
                    <a:pt x="18" y="1325"/>
                    <a:pt x="12" y="1319"/>
                    <a:pt x="7" y="1310"/>
                  </a:cubicBezTo>
                  <a:cubicBezTo>
                    <a:pt x="2" y="1302"/>
                    <a:pt x="0" y="1292"/>
                    <a:pt x="0" y="1282"/>
                  </a:cubicBezTo>
                  <a:cubicBezTo>
                    <a:pt x="0" y="1122"/>
                    <a:pt x="0" y="961"/>
                    <a:pt x="0" y="800"/>
                  </a:cubicBezTo>
                  <a:lnTo>
                    <a:pt x="0" y="800"/>
                  </a:lnTo>
                  <a:cubicBezTo>
                    <a:pt x="0" y="790"/>
                    <a:pt x="2" y="781"/>
                    <a:pt x="7" y="772"/>
                  </a:cubicBezTo>
                  <a:cubicBezTo>
                    <a:pt x="12" y="763"/>
                    <a:pt x="18" y="757"/>
                    <a:pt x="27" y="752"/>
                  </a:cubicBezTo>
                  <a:cubicBezTo>
                    <a:pt x="35" y="747"/>
                    <a:pt x="45" y="745"/>
                    <a:pt x="55" y="745"/>
                  </a:cubicBezTo>
                  <a:cubicBezTo>
                    <a:pt x="216" y="745"/>
                    <a:pt x="376" y="745"/>
                    <a:pt x="537" y="745"/>
                  </a:cubicBezTo>
                  <a:lnTo>
                    <a:pt x="537" y="745"/>
                  </a:lnTo>
                  <a:cubicBezTo>
                    <a:pt x="547" y="745"/>
                    <a:pt x="556" y="747"/>
                    <a:pt x="565" y="752"/>
                  </a:cubicBezTo>
                  <a:cubicBezTo>
                    <a:pt x="574" y="757"/>
                    <a:pt x="580" y="763"/>
                    <a:pt x="585" y="772"/>
                  </a:cubicBezTo>
                  <a:cubicBezTo>
                    <a:pt x="590" y="781"/>
                    <a:pt x="592" y="790"/>
                    <a:pt x="592" y="800"/>
                  </a:cubicBezTo>
                  <a:lnTo>
                    <a:pt x="592" y="800"/>
                  </a:lnTo>
                  <a:cubicBezTo>
                    <a:pt x="592" y="961"/>
                    <a:pt x="592" y="1122"/>
                    <a:pt x="592" y="1282"/>
                  </a:cubicBezTo>
                  <a:lnTo>
                    <a:pt x="592" y="1282"/>
                  </a:lnTo>
                  <a:cubicBezTo>
                    <a:pt x="592" y="1292"/>
                    <a:pt x="590" y="1302"/>
                    <a:pt x="585" y="1310"/>
                  </a:cubicBezTo>
                  <a:cubicBezTo>
                    <a:pt x="580" y="1319"/>
                    <a:pt x="574" y="1325"/>
                    <a:pt x="565" y="1330"/>
                  </a:cubicBezTo>
                  <a:cubicBezTo>
                    <a:pt x="556" y="1335"/>
                    <a:pt x="547" y="1337"/>
                    <a:pt x="537" y="1337"/>
                  </a:cubicBezTo>
                  <a:close/>
                  <a:moveTo>
                    <a:pt x="110" y="1227"/>
                  </a:moveTo>
                  <a:cubicBezTo>
                    <a:pt x="234" y="1227"/>
                    <a:pt x="358" y="1227"/>
                    <a:pt x="483" y="1227"/>
                  </a:cubicBezTo>
                  <a:cubicBezTo>
                    <a:pt x="483" y="1103"/>
                    <a:pt x="483" y="979"/>
                    <a:pt x="483" y="854"/>
                  </a:cubicBezTo>
                  <a:cubicBezTo>
                    <a:pt x="358" y="854"/>
                    <a:pt x="234" y="854"/>
                    <a:pt x="110" y="854"/>
                  </a:cubicBezTo>
                  <a:cubicBezTo>
                    <a:pt x="110" y="979"/>
                    <a:pt x="110" y="1103"/>
                    <a:pt x="110" y="1227"/>
                  </a:cubicBezTo>
                  <a:close/>
                  <a:moveTo>
                    <a:pt x="1216" y="1337"/>
                  </a:moveTo>
                  <a:cubicBezTo>
                    <a:pt x="1056" y="1337"/>
                    <a:pt x="895" y="1337"/>
                    <a:pt x="734" y="1337"/>
                  </a:cubicBezTo>
                  <a:lnTo>
                    <a:pt x="734" y="1337"/>
                  </a:lnTo>
                  <a:cubicBezTo>
                    <a:pt x="724" y="1337"/>
                    <a:pt x="715" y="1335"/>
                    <a:pt x="706" y="1330"/>
                  </a:cubicBezTo>
                  <a:cubicBezTo>
                    <a:pt x="698" y="1325"/>
                    <a:pt x="691" y="1319"/>
                    <a:pt x="686" y="1310"/>
                  </a:cubicBezTo>
                  <a:cubicBezTo>
                    <a:pt x="681" y="1302"/>
                    <a:pt x="679" y="1292"/>
                    <a:pt x="679" y="1282"/>
                  </a:cubicBezTo>
                  <a:cubicBezTo>
                    <a:pt x="679" y="1122"/>
                    <a:pt x="679" y="961"/>
                    <a:pt x="679" y="800"/>
                  </a:cubicBezTo>
                  <a:lnTo>
                    <a:pt x="679" y="800"/>
                  </a:lnTo>
                  <a:cubicBezTo>
                    <a:pt x="679" y="790"/>
                    <a:pt x="681" y="781"/>
                    <a:pt x="686" y="772"/>
                  </a:cubicBezTo>
                  <a:cubicBezTo>
                    <a:pt x="691" y="763"/>
                    <a:pt x="698" y="757"/>
                    <a:pt x="706" y="752"/>
                  </a:cubicBezTo>
                  <a:cubicBezTo>
                    <a:pt x="715" y="747"/>
                    <a:pt x="724" y="745"/>
                    <a:pt x="734" y="745"/>
                  </a:cubicBezTo>
                  <a:cubicBezTo>
                    <a:pt x="895" y="745"/>
                    <a:pt x="1056" y="745"/>
                    <a:pt x="1216" y="745"/>
                  </a:cubicBezTo>
                  <a:lnTo>
                    <a:pt x="1216" y="745"/>
                  </a:lnTo>
                  <a:cubicBezTo>
                    <a:pt x="1226" y="745"/>
                    <a:pt x="1235" y="747"/>
                    <a:pt x="1244" y="752"/>
                  </a:cubicBezTo>
                  <a:cubicBezTo>
                    <a:pt x="1253" y="757"/>
                    <a:pt x="1259" y="763"/>
                    <a:pt x="1264" y="772"/>
                  </a:cubicBezTo>
                  <a:cubicBezTo>
                    <a:pt x="1269" y="781"/>
                    <a:pt x="1271" y="790"/>
                    <a:pt x="1271" y="800"/>
                  </a:cubicBezTo>
                  <a:lnTo>
                    <a:pt x="1271" y="800"/>
                  </a:lnTo>
                  <a:cubicBezTo>
                    <a:pt x="1271" y="961"/>
                    <a:pt x="1271" y="1122"/>
                    <a:pt x="1271" y="1282"/>
                  </a:cubicBezTo>
                  <a:lnTo>
                    <a:pt x="1271" y="1282"/>
                  </a:lnTo>
                  <a:cubicBezTo>
                    <a:pt x="1271" y="1292"/>
                    <a:pt x="1269" y="1302"/>
                    <a:pt x="1264" y="1310"/>
                  </a:cubicBezTo>
                  <a:cubicBezTo>
                    <a:pt x="1259" y="1319"/>
                    <a:pt x="1253" y="1325"/>
                    <a:pt x="1244" y="1330"/>
                  </a:cubicBezTo>
                  <a:cubicBezTo>
                    <a:pt x="1235" y="1335"/>
                    <a:pt x="1226" y="1337"/>
                    <a:pt x="1216" y="1337"/>
                  </a:cubicBezTo>
                  <a:close/>
                  <a:moveTo>
                    <a:pt x="789" y="1227"/>
                  </a:moveTo>
                  <a:cubicBezTo>
                    <a:pt x="914" y="1227"/>
                    <a:pt x="1038" y="1227"/>
                    <a:pt x="1162" y="1227"/>
                  </a:cubicBezTo>
                  <a:cubicBezTo>
                    <a:pt x="1162" y="1103"/>
                    <a:pt x="1162" y="979"/>
                    <a:pt x="1162" y="854"/>
                  </a:cubicBezTo>
                  <a:cubicBezTo>
                    <a:pt x="1038" y="854"/>
                    <a:pt x="914" y="854"/>
                    <a:pt x="789" y="854"/>
                  </a:cubicBezTo>
                  <a:cubicBezTo>
                    <a:pt x="789" y="979"/>
                    <a:pt x="789" y="1103"/>
                    <a:pt x="789" y="1227"/>
                  </a:cubicBezTo>
                  <a:close/>
                  <a:moveTo>
                    <a:pt x="537" y="658"/>
                  </a:moveTo>
                  <a:cubicBezTo>
                    <a:pt x="376" y="658"/>
                    <a:pt x="216" y="658"/>
                    <a:pt x="55" y="658"/>
                  </a:cubicBezTo>
                  <a:lnTo>
                    <a:pt x="55" y="658"/>
                  </a:lnTo>
                  <a:cubicBezTo>
                    <a:pt x="45" y="658"/>
                    <a:pt x="35" y="656"/>
                    <a:pt x="27" y="651"/>
                  </a:cubicBezTo>
                  <a:cubicBezTo>
                    <a:pt x="18" y="646"/>
                    <a:pt x="12" y="639"/>
                    <a:pt x="7" y="631"/>
                  </a:cubicBezTo>
                  <a:cubicBezTo>
                    <a:pt x="2" y="622"/>
                    <a:pt x="0" y="613"/>
                    <a:pt x="0" y="603"/>
                  </a:cubicBezTo>
                  <a:cubicBezTo>
                    <a:pt x="0" y="442"/>
                    <a:pt x="0" y="281"/>
                    <a:pt x="0" y="121"/>
                  </a:cubicBezTo>
                  <a:lnTo>
                    <a:pt x="0" y="121"/>
                  </a:lnTo>
                  <a:cubicBezTo>
                    <a:pt x="0" y="111"/>
                    <a:pt x="2" y="102"/>
                    <a:pt x="7" y="93"/>
                  </a:cubicBezTo>
                  <a:cubicBezTo>
                    <a:pt x="12" y="84"/>
                    <a:pt x="18" y="78"/>
                    <a:pt x="27" y="73"/>
                  </a:cubicBezTo>
                  <a:cubicBezTo>
                    <a:pt x="35" y="68"/>
                    <a:pt x="45" y="66"/>
                    <a:pt x="55" y="66"/>
                  </a:cubicBezTo>
                  <a:cubicBezTo>
                    <a:pt x="216" y="66"/>
                    <a:pt x="376" y="66"/>
                    <a:pt x="537" y="66"/>
                  </a:cubicBezTo>
                  <a:lnTo>
                    <a:pt x="537" y="66"/>
                  </a:lnTo>
                  <a:cubicBezTo>
                    <a:pt x="547" y="66"/>
                    <a:pt x="556" y="68"/>
                    <a:pt x="565" y="73"/>
                  </a:cubicBezTo>
                  <a:cubicBezTo>
                    <a:pt x="574" y="78"/>
                    <a:pt x="580" y="84"/>
                    <a:pt x="585" y="93"/>
                  </a:cubicBezTo>
                  <a:cubicBezTo>
                    <a:pt x="590" y="102"/>
                    <a:pt x="592" y="111"/>
                    <a:pt x="592" y="121"/>
                  </a:cubicBezTo>
                  <a:lnTo>
                    <a:pt x="592" y="121"/>
                  </a:lnTo>
                  <a:cubicBezTo>
                    <a:pt x="592" y="281"/>
                    <a:pt x="592" y="442"/>
                    <a:pt x="592" y="603"/>
                  </a:cubicBezTo>
                  <a:lnTo>
                    <a:pt x="592" y="603"/>
                  </a:lnTo>
                  <a:cubicBezTo>
                    <a:pt x="592" y="613"/>
                    <a:pt x="590" y="622"/>
                    <a:pt x="585" y="631"/>
                  </a:cubicBezTo>
                  <a:cubicBezTo>
                    <a:pt x="580" y="639"/>
                    <a:pt x="574" y="646"/>
                    <a:pt x="565" y="651"/>
                  </a:cubicBezTo>
                  <a:cubicBezTo>
                    <a:pt x="556" y="656"/>
                    <a:pt x="547" y="658"/>
                    <a:pt x="537" y="658"/>
                  </a:cubicBezTo>
                  <a:close/>
                  <a:moveTo>
                    <a:pt x="110" y="548"/>
                  </a:moveTo>
                  <a:cubicBezTo>
                    <a:pt x="234" y="548"/>
                    <a:pt x="358" y="548"/>
                    <a:pt x="483" y="548"/>
                  </a:cubicBezTo>
                  <a:cubicBezTo>
                    <a:pt x="483" y="423"/>
                    <a:pt x="483" y="299"/>
                    <a:pt x="483" y="175"/>
                  </a:cubicBezTo>
                  <a:cubicBezTo>
                    <a:pt x="358" y="175"/>
                    <a:pt x="234" y="175"/>
                    <a:pt x="110" y="175"/>
                  </a:cubicBezTo>
                  <a:cubicBezTo>
                    <a:pt x="110" y="299"/>
                    <a:pt x="110" y="423"/>
                    <a:pt x="110" y="548"/>
                  </a:cubicBezTo>
                  <a:close/>
                  <a:moveTo>
                    <a:pt x="1282" y="0"/>
                  </a:moveTo>
                  <a:cubicBezTo>
                    <a:pt x="1122" y="0"/>
                    <a:pt x="961" y="0"/>
                    <a:pt x="800" y="0"/>
                  </a:cubicBezTo>
                  <a:lnTo>
                    <a:pt x="800" y="0"/>
                  </a:lnTo>
                  <a:cubicBezTo>
                    <a:pt x="790" y="0"/>
                    <a:pt x="781" y="2"/>
                    <a:pt x="772" y="7"/>
                  </a:cubicBezTo>
                  <a:cubicBezTo>
                    <a:pt x="763" y="12"/>
                    <a:pt x="757" y="18"/>
                    <a:pt x="752" y="27"/>
                  </a:cubicBezTo>
                  <a:cubicBezTo>
                    <a:pt x="747" y="35"/>
                    <a:pt x="745" y="45"/>
                    <a:pt x="745" y="55"/>
                  </a:cubicBezTo>
                  <a:cubicBezTo>
                    <a:pt x="745" y="216"/>
                    <a:pt x="745" y="376"/>
                    <a:pt x="745" y="537"/>
                  </a:cubicBezTo>
                  <a:lnTo>
                    <a:pt x="745" y="537"/>
                  </a:lnTo>
                  <a:cubicBezTo>
                    <a:pt x="745" y="547"/>
                    <a:pt x="747" y="556"/>
                    <a:pt x="752" y="565"/>
                  </a:cubicBezTo>
                  <a:cubicBezTo>
                    <a:pt x="757" y="574"/>
                    <a:pt x="763" y="580"/>
                    <a:pt x="772" y="585"/>
                  </a:cubicBezTo>
                  <a:cubicBezTo>
                    <a:pt x="781" y="590"/>
                    <a:pt x="790" y="592"/>
                    <a:pt x="800" y="592"/>
                  </a:cubicBezTo>
                  <a:cubicBezTo>
                    <a:pt x="818" y="592"/>
                    <a:pt x="836" y="592"/>
                    <a:pt x="854" y="592"/>
                  </a:cubicBezTo>
                  <a:cubicBezTo>
                    <a:pt x="854" y="431"/>
                    <a:pt x="854" y="270"/>
                    <a:pt x="854" y="110"/>
                  </a:cubicBezTo>
                  <a:cubicBezTo>
                    <a:pt x="979" y="110"/>
                    <a:pt x="1103" y="110"/>
                    <a:pt x="1227" y="110"/>
                  </a:cubicBezTo>
                  <a:cubicBezTo>
                    <a:pt x="1227" y="234"/>
                    <a:pt x="1227" y="358"/>
                    <a:pt x="1227" y="483"/>
                  </a:cubicBezTo>
                  <a:cubicBezTo>
                    <a:pt x="1191" y="483"/>
                    <a:pt x="1154" y="483"/>
                    <a:pt x="1118" y="483"/>
                  </a:cubicBezTo>
                  <a:lnTo>
                    <a:pt x="1118" y="483"/>
                  </a:lnTo>
                  <a:cubicBezTo>
                    <a:pt x="1106" y="483"/>
                    <a:pt x="1096" y="485"/>
                    <a:pt x="1085" y="491"/>
                  </a:cubicBezTo>
                  <a:cubicBezTo>
                    <a:pt x="1075" y="497"/>
                    <a:pt x="1067" y="504"/>
                    <a:pt x="1061" y="515"/>
                  </a:cubicBezTo>
                  <a:cubicBezTo>
                    <a:pt x="1055" y="525"/>
                    <a:pt x="1052" y="536"/>
                    <a:pt x="1052" y="548"/>
                  </a:cubicBezTo>
                  <a:cubicBezTo>
                    <a:pt x="1052" y="562"/>
                    <a:pt x="1052" y="577"/>
                    <a:pt x="1052" y="592"/>
                  </a:cubicBezTo>
                  <a:cubicBezTo>
                    <a:pt x="1129" y="592"/>
                    <a:pt x="1205" y="592"/>
                    <a:pt x="1282" y="592"/>
                  </a:cubicBezTo>
                  <a:lnTo>
                    <a:pt x="1282" y="592"/>
                  </a:lnTo>
                  <a:cubicBezTo>
                    <a:pt x="1292" y="592"/>
                    <a:pt x="1302" y="590"/>
                    <a:pt x="1310" y="585"/>
                  </a:cubicBezTo>
                  <a:cubicBezTo>
                    <a:pt x="1319" y="580"/>
                    <a:pt x="1325" y="574"/>
                    <a:pt x="1330" y="565"/>
                  </a:cubicBezTo>
                  <a:cubicBezTo>
                    <a:pt x="1335" y="556"/>
                    <a:pt x="1337" y="547"/>
                    <a:pt x="1337" y="537"/>
                  </a:cubicBezTo>
                  <a:cubicBezTo>
                    <a:pt x="1337" y="376"/>
                    <a:pt x="1337" y="216"/>
                    <a:pt x="1337" y="55"/>
                  </a:cubicBezTo>
                  <a:lnTo>
                    <a:pt x="1337" y="55"/>
                  </a:lnTo>
                  <a:lnTo>
                    <a:pt x="1337" y="55"/>
                  </a:lnTo>
                  <a:cubicBezTo>
                    <a:pt x="1337" y="45"/>
                    <a:pt x="1335" y="35"/>
                    <a:pt x="1330" y="27"/>
                  </a:cubicBezTo>
                  <a:cubicBezTo>
                    <a:pt x="1325" y="18"/>
                    <a:pt x="1319" y="12"/>
                    <a:pt x="1310" y="7"/>
                  </a:cubicBezTo>
                  <a:cubicBezTo>
                    <a:pt x="1302" y="2"/>
                    <a:pt x="1292" y="0"/>
                    <a:pt x="1282" y="0"/>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33" name="Group 77">
            <a:extLst>
              <a:ext uri="{FF2B5EF4-FFF2-40B4-BE49-F238E27FC236}">
                <a16:creationId xmlns:a16="http://schemas.microsoft.com/office/drawing/2014/main" id="{6925C0EC-8264-436E-BE82-6E29F5520CF6}"/>
              </a:ext>
            </a:extLst>
          </p:cNvPr>
          <p:cNvGrpSpPr>
            <a:grpSpLocks/>
          </p:cNvGrpSpPr>
          <p:nvPr/>
        </p:nvGrpSpPr>
        <p:grpSpPr bwMode="auto">
          <a:xfrm>
            <a:off x="769414" y="3230097"/>
            <a:ext cx="460800" cy="463680"/>
            <a:chOff x="1681" y="786"/>
            <a:chExt cx="320" cy="322"/>
          </a:xfrm>
          <a:solidFill>
            <a:schemeClr val="accent2"/>
          </a:solidFill>
        </p:grpSpPr>
        <p:sp>
          <p:nvSpPr>
            <p:cNvPr id="34" name="Freeform 78">
              <a:extLst>
                <a:ext uri="{FF2B5EF4-FFF2-40B4-BE49-F238E27FC236}">
                  <a16:creationId xmlns:a16="http://schemas.microsoft.com/office/drawing/2014/main" id="{173FFBC7-0C5D-4BA0-8366-1D0924BDFE8F}"/>
                </a:ext>
              </a:extLst>
            </p:cNvPr>
            <p:cNvSpPr>
              <a:spLocks noChangeArrowheads="1"/>
            </p:cNvSpPr>
            <p:nvPr/>
          </p:nvSpPr>
          <p:spPr bwMode="auto">
            <a:xfrm>
              <a:off x="1679" y="781"/>
              <a:ext cx="329" cy="328"/>
            </a:xfrm>
            <a:custGeom>
              <a:avLst/>
              <a:gdLst>
                <a:gd name="T0" fmla="*/ 998 w 1454"/>
                <a:gd name="T1" fmla="*/ 63 h 1449"/>
                <a:gd name="T2" fmla="*/ 534 w 1454"/>
                <a:gd name="T3" fmla="*/ 510 h 1449"/>
                <a:gd name="T4" fmla="*/ 198 w 1454"/>
                <a:gd name="T5" fmla="*/ 832 h 1449"/>
                <a:gd name="T6" fmla="*/ 181 w 1454"/>
                <a:gd name="T7" fmla="*/ 871 h 1449"/>
                <a:gd name="T8" fmla="*/ 183 w 1454"/>
                <a:gd name="T9" fmla="*/ 883 h 1449"/>
                <a:gd name="T10" fmla="*/ 209 w 1454"/>
                <a:gd name="T11" fmla="*/ 919 h 1449"/>
                <a:gd name="T12" fmla="*/ 500 w 1454"/>
                <a:gd name="T13" fmla="*/ 1191 h 1449"/>
                <a:gd name="T14" fmla="*/ 172 w 1454"/>
                <a:gd name="T15" fmla="*/ 1254 h 1449"/>
                <a:gd name="T16" fmla="*/ 116 w 1454"/>
                <a:gd name="T17" fmla="*/ 1137 h 1449"/>
                <a:gd name="T18" fmla="*/ 150 w 1454"/>
                <a:gd name="T19" fmla="*/ 1065 h 1449"/>
                <a:gd name="T20" fmla="*/ 157 w 1454"/>
                <a:gd name="T21" fmla="*/ 1055 h 1449"/>
                <a:gd name="T22" fmla="*/ 157 w 1454"/>
                <a:gd name="T23" fmla="*/ 989 h 1449"/>
                <a:gd name="T24" fmla="*/ 125 w 1454"/>
                <a:gd name="T25" fmla="*/ 942 h 1449"/>
                <a:gd name="T26" fmla="*/ 95 w 1454"/>
                <a:gd name="T27" fmla="*/ 1333 h 1449"/>
                <a:gd name="T28" fmla="*/ 323 w 1454"/>
                <a:gd name="T29" fmla="*/ 1448 h 1449"/>
                <a:gd name="T30" fmla="*/ 426 w 1454"/>
                <a:gd name="T31" fmla="*/ 1421 h 1449"/>
                <a:gd name="T32" fmla="*/ 600 w 1454"/>
                <a:gd name="T33" fmla="*/ 1244 h 1449"/>
                <a:gd name="T34" fmla="*/ 908 w 1454"/>
                <a:gd name="T35" fmla="*/ 1145 h 1449"/>
                <a:gd name="T36" fmla="*/ 960 w 1454"/>
                <a:gd name="T37" fmla="*/ 1195 h 1449"/>
                <a:gd name="T38" fmla="*/ 1037 w 1454"/>
                <a:gd name="T39" fmla="*/ 1215 h 1449"/>
                <a:gd name="T40" fmla="*/ 1038 w 1454"/>
                <a:gd name="T41" fmla="*/ 1215 h 1449"/>
                <a:gd name="T42" fmla="*/ 1116 w 1454"/>
                <a:gd name="T43" fmla="*/ 1193 h 1449"/>
                <a:gd name="T44" fmla="*/ 1165 w 1454"/>
                <a:gd name="T45" fmla="*/ 1142 h 1449"/>
                <a:gd name="T46" fmla="*/ 1182 w 1454"/>
                <a:gd name="T47" fmla="*/ 1100 h 1449"/>
                <a:gd name="T48" fmla="*/ 1185 w 1454"/>
                <a:gd name="T49" fmla="*/ 1052 h 1449"/>
                <a:gd name="T50" fmla="*/ 1220 w 1454"/>
                <a:gd name="T51" fmla="*/ 1037 h 1449"/>
                <a:gd name="T52" fmla="*/ 1291 w 1454"/>
                <a:gd name="T53" fmla="*/ 942 h 1449"/>
                <a:gd name="T54" fmla="*/ 1295 w 1454"/>
                <a:gd name="T55" fmla="*/ 908 h 1449"/>
                <a:gd name="T56" fmla="*/ 1272 w 1454"/>
                <a:gd name="T57" fmla="*/ 830 h 1449"/>
                <a:gd name="T58" fmla="*/ 1221 w 1454"/>
                <a:gd name="T59" fmla="*/ 781 h 1449"/>
                <a:gd name="T60" fmla="*/ 1176 w 1454"/>
                <a:gd name="T61" fmla="*/ 764 h 1449"/>
                <a:gd name="T62" fmla="*/ 1057 w 1454"/>
                <a:gd name="T63" fmla="*/ 770 h 1449"/>
                <a:gd name="T64" fmla="*/ 1319 w 1454"/>
                <a:gd name="T65" fmla="*/ 131 h 1449"/>
                <a:gd name="T66" fmla="*/ 599 w 1454"/>
                <a:gd name="T67" fmla="*/ 598 h 1449"/>
                <a:gd name="T68" fmla="*/ 850 w 1454"/>
                <a:gd name="T69" fmla="*/ 824 h 1449"/>
                <a:gd name="T70" fmla="*/ 332 w 1454"/>
                <a:gd name="T71" fmla="*/ 855 h 1449"/>
                <a:gd name="T72" fmla="*/ 1076 w 1454"/>
                <a:gd name="T73" fmla="*/ 1075 h 1449"/>
                <a:gd name="T74" fmla="*/ 1059 w 1454"/>
                <a:gd name="T75" fmla="*/ 1098 h 1449"/>
                <a:gd name="T76" fmla="*/ 1058 w 1454"/>
                <a:gd name="T77" fmla="*/ 1099 h 1449"/>
                <a:gd name="T78" fmla="*/ 1014 w 1454"/>
                <a:gd name="T79" fmla="*/ 1099 h 1449"/>
                <a:gd name="T80" fmla="*/ 1000 w 1454"/>
                <a:gd name="T81" fmla="*/ 1085 h 1449"/>
                <a:gd name="T82" fmla="*/ 973 w 1454"/>
                <a:gd name="T83" fmla="*/ 978 h 1449"/>
                <a:gd name="T84" fmla="*/ 1059 w 1454"/>
                <a:gd name="T85" fmla="*/ 1032 h 1449"/>
                <a:gd name="T86" fmla="*/ 1069 w 1454"/>
                <a:gd name="T87" fmla="*/ 1043 h 1449"/>
                <a:gd name="T88" fmla="*/ 1070 w 1454"/>
                <a:gd name="T89" fmla="*/ 1045 h 1449"/>
                <a:gd name="T90" fmla="*/ 1075 w 1454"/>
                <a:gd name="T91" fmla="*/ 1075 h 1449"/>
                <a:gd name="T92" fmla="*/ 1154 w 1454"/>
                <a:gd name="T93" fmla="*/ 867 h 1449"/>
                <a:gd name="T94" fmla="*/ 1166 w 1454"/>
                <a:gd name="T95" fmla="*/ 872 h 1449"/>
                <a:gd name="T96" fmla="*/ 1181 w 1454"/>
                <a:gd name="T97" fmla="*/ 886 h 1449"/>
                <a:gd name="T98" fmla="*/ 1187 w 1454"/>
                <a:gd name="T99" fmla="*/ 906 h 1449"/>
                <a:gd name="T100" fmla="*/ 1185 w 1454"/>
                <a:gd name="T101" fmla="*/ 915 h 1449"/>
                <a:gd name="T102" fmla="*/ 1165 w 1454"/>
                <a:gd name="T103" fmla="*/ 941 h 1449"/>
                <a:gd name="T104" fmla="*/ 1134 w 1454"/>
                <a:gd name="T105" fmla="*/ 946 h 1449"/>
                <a:gd name="T106" fmla="*/ 1122 w 1454"/>
                <a:gd name="T107" fmla="*/ 941 h 1449"/>
                <a:gd name="T108" fmla="*/ 1042 w 1454"/>
                <a:gd name="T109" fmla="*/ 880 h 1449"/>
                <a:gd name="T110" fmla="*/ 1153 w 1454"/>
                <a:gd name="T111" fmla="*/ 868 h 1449"/>
                <a:gd name="T112" fmla="*/ 1309 w 1454"/>
                <a:gd name="T113" fmla="*/ 347 h 1449"/>
                <a:gd name="T114" fmla="*/ 946 w 1454"/>
                <a:gd name="T115" fmla="*/ 725 h 1449"/>
                <a:gd name="T116" fmla="*/ 852 w 1454"/>
                <a:gd name="T117" fmla="*/ 579 h 1449"/>
                <a:gd name="T118" fmla="*/ 783 w 1454"/>
                <a:gd name="T119" fmla="*/ 526 h 1449"/>
                <a:gd name="T120" fmla="*/ 1073 w 1454"/>
                <a:gd name="T121" fmla="*/ 144 h 1449"/>
                <a:gd name="T122" fmla="*/ 1309 w 1454"/>
                <a:gd name="T123" fmla="*/ 347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54" h="1449">
                  <a:moveTo>
                    <a:pt x="1319" y="131"/>
                  </a:moveTo>
                  <a:cubicBezTo>
                    <a:pt x="1188" y="0"/>
                    <a:pt x="1063" y="2"/>
                    <a:pt x="998" y="63"/>
                  </a:cubicBezTo>
                  <a:cubicBezTo>
                    <a:pt x="843" y="212"/>
                    <a:pt x="689" y="361"/>
                    <a:pt x="534" y="510"/>
                  </a:cubicBezTo>
                  <a:lnTo>
                    <a:pt x="534" y="510"/>
                  </a:lnTo>
                  <a:cubicBezTo>
                    <a:pt x="422" y="617"/>
                    <a:pt x="310" y="725"/>
                    <a:pt x="198" y="832"/>
                  </a:cubicBezTo>
                  <a:lnTo>
                    <a:pt x="198" y="832"/>
                  </a:lnTo>
                  <a:cubicBezTo>
                    <a:pt x="194" y="836"/>
                    <a:pt x="191" y="840"/>
                    <a:pt x="189" y="844"/>
                  </a:cubicBezTo>
                  <a:cubicBezTo>
                    <a:pt x="184" y="853"/>
                    <a:pt x="181" y="862"/>
                    <a:pt x="181" y="871"/>
                  </a:cubicBezTo>
                  <a:cubicBezTo>
                    <a:pt x="181" y="876"/>
                    <a:pt x="182" y="879"/>
                    <a:pt x="183" y="883"/>
                  </a:cubicBezTo>
                  <a:lnTo>
                    <a:pt x="183" y="883"/>
                  </a:lnTo>
                  <a:cubicBezTo>
                    <a:pt x="184" y="889"/>
                    <a:pt x="186" y="894"/>
                    <a:pt x="189" y="899"/>
                  </a:cubicBezTo>
                  <a:cubicBezTo>
                    <a:pt x="194" y="908"/>
                    <a:pt x="200" y="914"/>
                    <a:pt x="209" y="919"/>
                  </a:cubicBezTo>
                  <a:cubicBezTo>
                    <a:pt x="212" y="921"/>
                    <a:pt x="215" y="922"/>
                    <a:pt x="218" y="923"/>
                  </a:cubicBezTo>
                  <a:cubicBezTo>
                    <a:pt x="220" y="923"/>
                    <a:pt x="437" y="1002"/>
                    <a:pt x="500" y="1191"/>
                  </a:cubicBezTo>
                  <a:cubicBezTo>
                    <a:pt x="460" y="1234"/>
                    <a:pt x="420" y="1277"/>
                    <a:pt x="380" y="1320"/>
                  </a:cubicBezTo>
                  <a:cubicBezTo>
                    <a:pt x="310" y="1298"/>
                    <a:pt x="307" y="1389"/>
                    <a:pt x="172" y="1254"/>
                  </a:cubicBezTo>
                  <a:cubicBezTo>
                    <a:pt x="131" y="1214"/>
                    <a:pt x="113" y="1174"/>
                    <a:pt x="116" y="1137"/>
                  </a:cubicBezTo>
                  <a:lnTo>
                    <a:pt x="116" y="1137"/>
                  </a:lnTo>
                  <a:cubicBezTo>
                    <a:pt x="119" y="1119"/>
                    <a:pt x="124" y="1104"/>
                    <a:pt x="133" y="1088"/>
                  </a:cubicBezTo>
                  <a:cubicBezTo>
                    <a:pt x="138" y="1079"/>
                    <a:pt x="143" y="1072"/>
                    <a:pt x="150" y="1065"/>
                  </a:cubicBezTo>
                  <a:lnTo>
                    <a:pt x="150" y="1065"/>
                  </a:lnTo>
                  <a:cubicBezTo>
                    <a:pt x="153" y="1062"/>
                    <a:pt x="155" y="1059"/>
                    <a:pt x="157" y="1055"/>
                  </a:cubicBezTo>
                  <a:cubicBezTo>
                    <a:pt x="163" y="1045"/>
                    <a:pt x="166" y="1034"/>
                    <a:pt x="166" y="1022"/>
                  </a:cubicBezTo>
                  <a:cubicBezTo>
                    <a:pt x="166" y="1010"/>
                    <a:pt x="163" y="1000"/>
                    <a:pt x="157" y="989"/>
                  </a:cubicBezTo>
                  <a:cubicBezTo>
                    <a:pt x="156" y="988"/>
                    <a:pt x="156" y="987"/>
                    <a:pt x="155" y="986"/>
                  </a:cubicBezTo>
                  <a:cubicBezTo>
                    <a:pt x="145" y="972"/>
                    <a:pt x="135" y="957"/>
                    <a:pt x="125" y="942"/>
                  </a:cubicBezTo>
                  <a:cubicBezTo>
                    <a:pt x="121" y="945"/>
                    <a:pt x="18" y="1014"/>
                    <a:pt x="7" y="1127"/>
                  </a:cubicBezTo>
                  <a:cubicBezTo>
                    <a:pt x="0" y="1198"/>
                    <a:pt x="29" y="1268"/>
                    <a:pt x="95" y="1333"/>
                  </a:cubicBezTo>
                  <a:cubicBezTo>
                    <a:pt x="184" y="1422"/>
                    <a:pt x="262" y="1448"/>
                    <a:pt x="323" y="1448"/>
                  </a:cubicBezTo>
                  <a:lnTo>
                    <a:pt x="323" y="1448"/>
                  </a:lnTo>
                  <a:cubicBezTo>
                    <a:pt x="323" y="1448"/>
                    <a:pt x="323" y="1448"/>
                    <a:pt x="324" y="1448"/>
                  </a:cubicBezTo>
                  <a:cubicBezTo>
                    <a:pt x="361" y="1448"/>
                    <a:pt x="393" y="1440"/>
                    <a:pt x="426" y="1421"/>
                  </a:cubicBezTo>
                  <a:cubicBezTo>
                    <a:pt x="438" y="1414"/>
                    <a:pt x="448" y="1407"/>
                    <a:pt x="458" y="1397"/>
                  </a:cubicBezTo>
                  <a:cubicBezTo>
                    <a:pt x="505" y="1346"/>
                    <a:pt x="552" y="1295"/>
                    <a:pt x="600" y="1244"/>
                  </a:cubicBezTo>
                  <a:cubicBezTo>
                    <a:pt x="687" y="1154"/>
                    <a:pt x="773" y="1063"/>
                    <a:pt x="860" y="972"/>
                  </a:cubicBezTo>
                  <a:cubicBezTo>
                    <a:pt x="872" y="1040"/>
                    <a:pt x="888" y="1114"/>
                    <a:pt x="908" y="1145"/>
                  </a:cubicBezTo>
                  <a:lnTo>
                    <a:pt x="908" y="1145"/>
                  </a:lnTo>
                  <a:cubicBezTo>
                    <a:pt x="921" y="1166"/>
                    <a:pt x="938" y="1182"/>
                    <a:pt x="960" y="1195"/>
                  </a:cubicBezTo>
                  <a:cubicBezTo>
                    <a:pt x="984" y="1209"/>
                    <a:pt x="1008" y="1215"/>
                    <a:pt x="1037" y="1215"/>
                  </a:cubicBezTo>
                  <a:lnTo>
                    <a:pt x="1037" y="1215"/>
                  </a:lnTo>
                  <a:lnTo>
                    <a:pt x="1037" y="1215"/>
                  </a:lnTo>
                  <a:cubicBezTo>
                    <a:pt x="1038" y="1215"/>
                    <a:pt x="1038" y="1215"/>
                    <a:pt x="1038" y="1215"/>
                  </a:cubicBezTo>
                  <a:cubicBezTo>
                    <a:pt x="1066" y="1215"/>
                    <a:pt x="1089" y="1209"/>
                    <a:pt x="1113" y="1195"/>
                  </a:cubicBezTo>
                  <a:cubicBezTo>
                    <a:pt x="1114" y="1195"/>
                    <a:pt x="1115" y="1194"/>
                    <a:pt x="1116" y="1193"/>
                  </a:cubicBezTo>
                  <a:lnTo>
                    <a:pt x="1116" y="1193"/>
                  </a:lnTo>
                  <a:cubicBezTo>
                    <a:pt x="1137" y="1180"/>
                    <a:pt x="1153" y="1164"/>
                    <a:pt x="1165" y="1142"/>
                  </a:cubicBezTo>
                  <a:cubicBezTo>
                    <a:pt x="1173" y="1128"/>
                    <a:pt x="1178" y="1116"/>
                    <a:pt x="1182" y="1100"/>
                  </a:cubicBezTo>
                  <a:lnTo>
                    <a:pt x="1182" y="1100"/>
                  </a:lnTo>
                  <a:cubicBezTo>
                    <a:pt x="1184" y="1089"/>
                    <a:pt x="1185" y="1079"/>
                    <a:pt x="1185" y="1067"/>
                  </a:cubicBezTo>
                  <a:cubicBezTo>
                    <a:pt x="1185" y="1062"/>
                    <a:pt x="1185" y="1057"/>
                    <a:pt x="1185" y="1052"/>
                  </a:cubicBezTo>
                  <a:lnTo>
                    <a:pt x="1185" y="1052"/>
                  </a:lnTo>
                  <a:cubicBezTo>
                    <a:pt x="1197" y="1048"/>
                    <a:pt x="1208" y="1044"/>
                    <a:pt x="1220" y="1037"/>
                  </a:cubicBezTo>
                  <a:cubicBezTo>
                    <a:pt x="1244" y="1023"/>
                    <a:pt x="1261" y="1006"/>
                    <a:pt x="1275" y="982"/>
                  </a:cubicBezTo>
                  <a:cubicBezTo>
                    <a:pt x="1283" y="969"/>
                    <a:pt x="1287" y="957"/>
                    <a:pt x="1291" y="942"/>
                  </a:cubicBezTo>
                  <a:lnTo>
                    <a:pt x="1291" y="942"/>
                  </a:lnTo>
                  <a:cubicBezTo>
                    <a:pt x="1294" y="931"/>
                    <a:pt x="1295" y="920"/>
                    <a:pt x="1295" y="908"/>
                  </a:cubicBezTo>
                  <a:cubicBezTo>
                    <a:pt x="1295" y="882"/>
                    <a:pt x="1289" y="859"/>
                    <a:pt x="1275" y="835"/>
                  </a:cubicBezTo>
                  <a:cubicBezTo>
                    <a:pt x="1274" y="833"/>
                    <a:pt x="1273" y="832"/>
                    <a:pt x="1272" y="830"/>
                  </a:cubicBezTo>
                  <a:lnTo>
                    <a:pt x="1272" y="830"/>
                  </a:lnTo>
                  <a:cubicBezTo>
                    <a:pt x="1258" y="809"/>
                    <a:pt x="1242" y="794"/>
                    <a:pt x="1221" y="781"/>
                  </a:cubicBezTo>
                  <a:cubicBezTo>
                    <a:pt x="1206" y="773"/>
                    <a:pt x="1192" y="767"/>
                    <a:pt x="1176" y="764"/>
                  </a:cubicBezTo>
                  <a:lnTo>
                    <a:pt x="1176" y="764"/>
                  </a:lnTo>
                  <a:cubicBezTo>
                    <a:pt x="1162" y="763"/>
                    <a:pt x="1150" y="762"/>
                    <a:pt x="1136" y="762"/>
                  </a:cubicBezTo>
                  <a:cubicBezTo>
                    <a:pt x="1108" y="762"/>
                    <a:pt x="1084" y="764"/>
                    <a:pt x="1057" y="770"/>
                  </a:cubicBezTo>
                  <a:cubicBezTo>
                    <a:pt x="1168" y="655"/>
                    <a:pt x="1278" y="540"/>
                    <a:pt x="1389" y="425"/>
                  </a:cubicBezTo>
                  <a:cubicBezTo>
                    <a:pt x="1453" y="353"/>
                    <a:pt x="1425" y="236"/>
                    <a:pt x="1319" y="131"/>
                  </a:cubicBezTo>
                  <a:close/>
                  <a:moveTo>
                    <a:pt x="332" y="855"/>
                  </a:moveTo>
                  <a:cubicBezTo>
                    <a:pt x="421" y="769"/>
                    <a:pt x="510" y="684"/>
                    <a:pt x="599" y="598"/>
                  </a:cubicBezTo>
                  <a:cubicBezTo>
                    <a:pt x="657" y="584"/>
                    <a:pt x="721" y="605"/>
                    <a:pt x="776" y="658"/>
                  </a:cubicBezTo>
                  <a:cubicBezTo>
                    <a:pt x="831" y="710"/>
                    <a:pt x="857" y="772"/>
                    <a:pt x="850" y="824"/>
                  </a:cubicBezTo>
                  <a:cubicBezTo>
                    <a:pt x="761" y="918"/>
                    <a:pt x="672" y="1011"/>
                    <a:pt x="583" y="1104"/>
                  </a:cubicBezTo>
                  <a:cubicBezTo>
                    <a:pt x="521" y="975"/>
                    <a:pt x="407" y="897"/>
                    <a:pt x="332" y="855"/>
                  </a:cubicBezTo>
                  <a:close/>
                  <a:moveTo>
                    <a:pt x="1076" y="1075"/>
                  </a:moveTo>
                  <a:lnTo>
                    <a:pt x="1076" y="1075"/>
                  </a:lnTo>
                  <a:cubicBezTo>
                    <a:pt x="1075" y="1079"/>
                    <a:pt x="1074" y="1082"/>
                    <a:pt x="1072" y="1085"/>
                  </a:cubicBezTo>
                  <a:cubicBezTo>
                    <a:pt x="1069" y="1091"/>
                    <a:pt x="1065" y="1095"/>
                    <a:pt x="1059" y="1098"/>
                  </a:cubicBezTo>
                  <a:lnTo>
                    <a:pt x="1059" y="1098"/>
                  </a:lnTo>
                  <a:cubicBezTo>
                    <a:pt x="1059" y="1099"/>
                    <a:pt x="1059" y="1099"/>
                    <a:pt x="1058" y="1099"/>
                  </a:cubicBezTo>
                  <a:cubicBezTo>
                    <a:pt x="1051" y="1103"/>
                    <a:pt x="1044" y="1105"/>
                    <a:pt x="1036" y="1105"/>
                  </a:cubicBezTo>
                  <a:cubicBezTo>
                    <a:pt x="1028" y="1105"/>
                    <a:pt x="1021" y="1103"/>
                    <a:pt x="1014" y="1099"/>
                  </a:cubicBezTo>
                  <a:cubicBezTo>
                    <a:pt x="1008" y="1095"/>
                    <a:pt x="1004" y="1091"/>
                    <a:pt x="1000" y="1085"/>
                  </a:cubicBezTo>
                  <a:lnTo>
                    <a:pt x="1000" y="1085"/>
                  </a:lnTo>
                  <a:cubicBezTo>
                    <a:pt x="986" y="1048"/>
                    <a:pt x="978" y="1016"/>
                    <a:pt x="973" y="978"/>
                  </a:cubicBezTo>
                  <a:lnTo>
                    <a:pt x="973" y="978"/>
                  </a:lnTo>
                  <a:cubicBezTo>
                    <a:pt x="998" y="996"/>
                    <a:pt x="1020" y="1010"/>
                    <a:pt x="1047" y="1025"/>
                  </a:cubicBezTo>
                  <a:cubicBezTo>
                    <a:pt x="1051" y="1028"/>
                    <a:pt x="1054" y="1030"/>
                    <a:pt x="1059" y="1032"/>
                  </a:cubicBezTo>
                  <a:lnTo>
                    <a:pt x="1059" y="1032"/>
                  </a:lnTo>
                  <a:cubicBezTo>
                    <a:pt x="1063" y="1036"/>
                    <a:pt x="1066" y="1039"/>
                    <a:pt x="1069" y="1043"/>
                  </a:cubicBezTo>
                  <a:lnTo>
                    <a:pt x="1069" y="1043"/>
                  </a:lnTo>
                  <a:cubicBezTo>
                    <a:pt x="1070" y="1044"/>
                    <a:pt x="1070" y="1045"/>
                    <a:pt x="1070" y="1045"/>
                  </a:cubicBezTo>
                  <a:cubicBezTo>
                    <a:pt x="1074" y="1052"/>
                    <a:pt x="1076" y="1059"/>
                    <a:pt x="1076" y="1066"/>
                  </a:cubicBezTo>
                  <a:cubicBezTo>
                    <a:pt x="1076" y="1069"/>
                    <a:pt x="1076" y="1072"/>
                    <a:pt x="1075" y="1075"/>
                  </a:cubicBezTo>
                  <a:cubicBezTo>
                    <a:pt x="1076" y="1075"/>
                    <a:pt x="1076" y="1075"/>
                    <a:pt x="1076" y="1075"/>
                  </a:cubicBezTo>
                  <a:close/>
                  <a:moveTo>
                    <a:pt x="1154" y="867"/>
                  </a:moveTo>
                  <a:lnTo>
                    <a:pt x="1154" y="867"/>
                  </a:lnTo>
                  <a:cubicBezTo>
                    <a:pt x="1158" y="869"/>
                    <a:pt x="1162" y="870"/>
                    <a:pt x="1166" y="872"/>
                  </a:cubicBezTo>
                  <a:cubicBezTo>
                    <a:pt x="1172" y="876"/>
                    <a:pt x="1177" y="880"/>
                    <a:pt x="1181" y="886"/>
                  </a:cubicBezTo>
                  <a:lnTo>
                    <a:pt x="1181" y="886"/>
                  </a:lnTo>
                  <a:cubicBezTo>
                    <a:pt x="1181" y="887"/>
                    <a:pt x="1181" y="887"/>
                    <a:pt x="1181" y="887"/>
                  </a:cubicBezTo>
                  <a:cubicBezTo>
                    <a:pt x="1185" y="893"/>
                    <a:pt x="1187" y="899"/>
                    <a:pt x="1187" y="906"/>
                  </a:cubicBezTo>
                  <a:cubicBezTo>
                    <a:pt x="1187" y="909"/>
                    <a:pt x="1186" y="912"/>
                    <a:pt x="1185" y="915"/>
                  </a:cubicBezTo>
                  <a:lnTo>
                    <a:pt x="1185" y="915"/>
                  </a:lnTo>
                  <a:cubicBezTo>
                    <a:pt x="1184" y="919"/>
                    <a:pt x="1183" y="922"/>
                    <a:pt x="1181" y="925"/>
                  </a:cubicBezTo>
                  <a:cubicBezTo>
                    <a:pt x="1177" y="932"/>
                    <a:pt x="1172" y="937"/>
                    <a:pt x="1165" y="941"/>
                  </a:cubicBezTo>
                  <a:cubicBezTo>
                    <a:pt x="1158" y="945"/>
                    <a:pt x="1151" y="947"/>
                    <a:pt x="1143" y="947"/>
                  </a:cubicBezTo>
                  <a:cubicBezTo>
                    <a:pt x="1140" y="947"/>
                    <a:pt x="1137" y="947"/>
                    <a:pt x="1134" y="946"/>
                  </a:cubicBezTo>
                  <a:lnTo>
                    <a:pt x="1134" y="946"/>
                  </a:lnTo>
                  <a:cubicBezTo>
                    <a:pt x="1130" y="945"/>
                    <a:pt x="1126" y="943"/>
                    <a:pt x="1122" y="941"/>
                  </a:cubicBezTo>
                  <a:cubicBezTo>
                    <a:pt x="1100" y="921"/>
                    <a:pt x="1071" y="900"/>
                    <a:pt x="1042" y="880"/>
                  </a:cubicBezTo>
                  <a:lnTo>
                    <a:pt x="1042" y="880"/>
                  </a:lnTo>
                  <a:cubicBezTo>
                    <a:pt x="1080" y="872"/>
                    <a:pt x="1112" y="868"/>
                    <a:pt x="1151" y="868"/>
                  </a:cubicBezTo>
                  <a:cubicBezTo>
                    <a:pt x="1152" y="868"/>
                    <a:pt x="1152" y="868"/>
                    <a:pt x="1153" y="868"/>
                  </a:cubicBezTo>
                  <a:cubicBezTo>
                    <a:pt x="1154" y="868"/>
                    <a:pt x="1154" y="868"/>
                    <a:pt x="1154" y="867"/>
                  </a:cubicBezTo>
                  <a:close/>
                  <a:moveTo>
                    <a:pt x="1309" y="347"/>
                  </a:moveTo>
                  <a:cubicBezTo>
                    <a:pt x="1188" y="473"/>
                    <a:pt x="1067" y="599"/>
                    <a:pt x="946" y="725"/>
                  </a:cubicBezTo>
                  <a:lnTo>
                    <a:pt x="946" y="725"/>
                  </a:lnTo>
                  <a:cubicBezTo>
                    <a:pt x="938" y="702"/>
                    <a:pt x="930" y="683"/>
                    <a:pt x="917" y="661"/>
                  </a:cubicBezTo>
                  <a:cubicBezTo>
                    <a:pt x="899" y="629"/>
                    <a:pt x="879" y="604"/>
                    <a:pt x="852" y="579"/>
                  </a:cubicBezTo>
                  <a:lnTo>
                    <a:pt x="852" y="579"/>
                  </a:lnTo>
                  <a:cubicBezTo>
                    <a:pt x="830" y="558"/>
                    <a:pt x="810" y="541"/>
                    <a:pt x="783" y="526"/>
                  </a:cubicBezTo>
                  <a:cubicBezTo>
                    <a:pt x="759" y="511"/>
                    <a:pt x="735" y="502"/>
                    <a:pt x="708" y="494"/>
                  </a:cubicBezTo>
                  <a:cubicBezTo>
                    <a:pt x="829" y="377"/>
                    <a:pt x="951" y="260"/>
                    <a:pt x="1073" y="144"/>
                  </a:cubicBezTo>
                  <a:cubicBezTo>
                    <a:pt x="1102" y="117"/>
                    <a:pt x="1178" y="146"/>
                    <a:pt x="1242" y="209"/>
                  </a:cubicBezTo>
                  <a:cubicBezTo>
                    <a:pt x="1306" y="272"/>
                    <a:pt x="1323" y="332"/>
                    <a:pt x="1309" y="347"/>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35" name="Group 81">
            <a:extLst>
              <a:ext uri="{FF2B5EF4-FFF2-40B4-BE49-F238E27FC236}">
                <a16:creationId xmlns:a16="http://schemas.microsoft.com/office/drawing/2014/main" id="{BE584354-CDC9-435B-BC76-A13D1FB2A2ED}"/>
              </a:ext>
            </a:extLst>
          </p:cNvPr>
          <p:cNvGrpSpPr>
            <a:grpSpLocks/>
          </p:cNvGrpSpPr>
          <p:nvPr/>
        </p:nvGrpSpPr>
        <p:grpSpPr bwMode="auto">
          <a:xfrm>
            <a:off x="734153" y="4624307"/>
            <a:ext cx="463680" cy="463680"/>
            <a:chOff x="1216" y="786"/>
            <a:chExt cx="322" cy="322"/>
          </a:xfrm>
          <a:solidFill>
            <a:schemeClr val="accent6"/>
          </a:solidFill>
        </p:grpSpPr>
        <p:sp>
          <p:nvSpPr>
            <p:cNvPr id="36" name="Freeform 82">
              <a:extLst>
                <a:ext uri="{FF2B5EF4-FFF2-40B4-BE49-F238E27FC236}">
                  <a16:creationId xmlns:a16="http://schemas.microsoft.com/office/drawing/2014/main" id="{525682F2-CDBD-48DB-82AF-4876DB34D675}"/>
                </a:ext>
              </a:extLst>
            </p:cNvPr>
            <p:cNvSpPr>
              <a:spLocks noChangeArrowheads="1"/>
            </p:cNvSpPr>
            <p:nvPr/>
          </p:nvSpPr>
          <p:spPr bwMode="auto">
            <a:xfrm>
              <a:off x="1216" y="786"/>
              <a:ext cx="322" cy="322"/>
            </a:xfrm>
            <a:custGeom>
              <a:avLst/>
              <a:gdLst>
                <a:gd name="T0" fmla="*/ 274 w 1426"/>
                <a:gd name="T1" fmla="*/ 1425 h 1426"/>
                <a:gd name="T2" fmla="*/ 247 w 1426"/>
                <a:gd name="T3" fmla="*/ 1418 h 1426"/>
                <a:gd name="T4" fmla="*/ 219 w 1426"/>
                <a:gd name="T5" fmla="*/ 1370 h 1426"/>
                <a:gd name="T6" fmla="*/ 694 w 1426"/>
                <a:gd name="T7" fmla="*/ 746 h 1426"/>
                <a:gd name="T8" fmla="*/ 713 w 1426"/>
                <a:gd name="T9" fmla="*/ 746 h 1426"/>
                <a:gd name="T10" fmla="*/ 1139 w 1426"/>
                <a:gd name="T11" fmla="*/ 993 h 1426"/>
                <a:gd name="T12" fmla="*/ 1206 w 1426"/>
                <a:gd name="T13" fmla="*/ 1370 h 1426"/>
                <a:gd name="T14" fmla="*/ 1162 w 1426"/>
                <a:gd name="T15" fmla="*/ 1370 h 1426"/>
                <a:gd name="T16" fmla="*/ 1105 w 1426"/>
                <a:gd name="T17" fmla="*/ 1337 h 1426"/>
                <a:gd name="T18" fmla="*/ 1096 w 1426"/>
                <a:gd name="T19" fmla="*/ 1249 h 1426"/>
                <a:gd name="T20" fmla="*/ 706 w 1426"/>
                <a:gd name="T21" fmla="*/ 854 h 1426"/>
                <a:gd name="T22" fmla="*/ 381 w 1426"/>
                <a:gd name="T23" fmla="*/ 1046 h 1426"/>
                <a:gd name="T24" fmla="*/ 329 w 1426"/>
                <a:gd name="T25" fmla="*/ 1239 h 1426"/>
                <a:gd name="T26" fmla="*/ 719 w 1426"/>
                <a:gd name="T27" fmla="*/ 1315 h 1426"/>
                <a:gd name="T28" fmla="*/ 752 w 1426"/>
                <a:gd name="T29" fmla="*/ 1324 h 1426"/>
                <a:gd name="T30" fmla="*/ 785 w 1426"/>
                <a:gd name="T31" fmla="*/ 1381 h 1426"/>
                <a:gd name="T32" fmla="*/ 785 w 1426"/>
                <a:gd name="T33" fmla="*/ 1425 h 1426"/>
                <a:gd name="T34" fmla="*/ 1030 w 1426"/>
                <a:gd name="T35" fmla="*/ 318 h 1426"/>
                <a:gd name="T36" fmla="*/ 988 w 1426"/>
                <a:gd name="T37" fmla="*/ 159 h 1426"/>
                <a:gd name="T38" fmla="*/ 713 w 1426"/>
                <a:gd name="T39" fmla="*/ 0 h 1426"/>
                <a:gd name="T40" fmla="*/ 437 w 1426"/>
                <a:gd name="T41" fmla="*/ 159 h 1426"/>
                <a:gd name="T42" fmla="*/ 437 w 1426"/>
                <a:gd name="T43" fmla="*/ 477 h 1426"/>
                <a:gd name="T44" fmla="*/ 713 w 1426"/>
                <a:gd name="T45" fmla="*/ 636 h 1426"/>
                <a:gd name="T46" fmla="*/ 871 w 1426"/>
                <a:gd name="T47" fmla="*/ 594 h 1426"/>
                <a:gd name="T48" fmla="*/ 1030 w 1426"/>
                <a:gd name="T49" fmla="*/ 318 h 1426"/>
                <a:gd name="T50" fmla="*/ 920 w 1426"/>
                <a:gd name="T51" fmla="*/ 318 h 1426"/>
                <a:gd name="T52" fmla="*/ 816 w 1426"/>
                <a:gd name="T53" fmla="*/ 499 h 1426"/>
                <a:gd name="T54" fmla="*/ 609 w 1426"/>
                <a:gd name="T55" fmla="*/ 499 h 1426"/>
                <a:gd name="T56" fmla="*/ 505 w 1426"/>
                <a:gd name="T57" fmla="*/ 318 h 1426"/>
                <a:gd name="T58" fmla="*/ 609 w 1426"/>
                <a:gd name="T59" fmla="*/ 138 h 1426"/>
                <a:gd name="T60" fmla="*/ 713 w 1426"/>
                <a:gd name="T61" fmla="*/ 110 h 1426"/>
                <a:gd name="T62" fmla="*/ 892 w 1426"/>
                <a:gd name="T63" fmla="*/ 214 h 1426"/>
                <a:gd name="T64" fmla="*/ 1425 w 1426"/>
                <a:gd name="T65" fmla="*/ 669 h 1426"/>
                <a:gd name="T66" fmla="*/ 1425 w 1426"/>
                <a:gd name="T67" fmla="*/ 669 h 1426"/>
                <a:gd name="T68" fmla="*/ 1310 w 1426"/>
                <a:gd name="T69" fmla="*/ 470 h 1426"/>
                <a:gd name="T70" fmla="*/ 1079 w 1426"/>
                <a:gd name="T71" fmla="*/ 470 h 1426"/>
                <a:gd name="T72" fmla="*/ 964 w 1426"/>
                <a:gd name="T73" fmla="*/ 669 h 1426"/>
                <a:gd name="T74" fmla="*/ 1079 w 1426"/>
                <a:gd name="T75" fmla="*/ 868 h 1426"/>
                <a:gd name="T76" fmla="*/ 1195 w 1426"/>
                <a:gd name="T77" fmla="*/ 898 h 1426"/>
                <a:gd name="T78" fmla="*/ 1394 w 1426"/>
                <a:gd name="T79" fmla="*/ 783 h 1426"/>
                <a:gd name="T80" fmla="*/ 1315 w 1426"/>
                <a:gd name="T81" fmla="*/ 669 h 1426"/>
                <a:gd name="T82" fmla="*/ 1299 w 1426"/>
                <a:gd name="T83" fmla="*/ 728 h 1426"/>
                <a:gd name="T84" fmla="*/ 1195 w 1426"/>
                <a:gd name="T85" fmla="*/ 789 h 1426"/>
                <a:gd name="T86" fmla="*/ 1090 w 1426"/>
                <a:gd name="T87" fmla="*/ 728 h 1426"/>
                <a:gd name="T88" fmla="*/ 1090 w 1426"/>
                <a:gd name="T89" fmla="*/ 609 h 1426"/>
                <a:gd name="T90" fmla="*/ 1195 w 1426"/>
                <a:gd name="T91" fmla="*/ 548 h 1426"/>
                <a:gd name="T92" fmla="*/ 1255 w 1426"/>
                <a:gd name="T93" fmla="*/ 565 h 1426"/>
                <a:gd name="T94" fmla="*/ 1315 w 1426"/>
                <a:gd name="T95" fmla="*/ 669 h 1426"/>
                <a:gd name="T96" fmla="*/ 461 w 1426"/>
                <a:gd name="T97" fmla="*/ 669 h 1426"/>
                <a:gd name="T98" fmla="*/ 430 w 1426"/>
                <a:gd name="T99" fmla="*/ 554 h 1426"/>
                <a:gd name="T100" fmla="*/ 230 w 1426"/>
                <a:gd name="T101" fmla="*/ 439 h 1426"/>
                <a:gd name="T102" fmla="*/ 31 w 1426"/>
                <a:gd name="T103" fmla="*/ 554 h 1426"/>
                <a:gd name="T104" fmla="*/ 31 w 1426"/>
                <a:gd name="T105" fmla="*/ 783 h 1426"/>
                <a:gd name="T106" fmla="*/ 230 w 1426"/>
                <a:gd name="T107" fmla="*/ 898 h 1426"/>
                <a:gd name="T108" fmla="*/ 345 w 1426"/>
                <a:gd name="T109" fmla="*/ 868 h 1426"/>
                <a:gd name="T110" fmla="*/ 461 w 1426"/>
                <a:gd name="T111" fmla="*/ 669 h 1426"/>
                <a:gd name="T112" fmla="*/ 351 w 1426"/>
                <a:gd name="T113" fmla="*/ 669 h 1426"/>
                <a:gd name="T114" fmla="*/ 291 w 1426"/>
                <a:gd name="T115" fmla="*/ 773 h 1426"/>
                <a:gd name="T116" fmla="*/ 170 w 1426"/>
                <a:gd name="T117" fmla="*/ 773 h 1426"/>
                <a:gd name="T118" fmla="*/ 110 w 1426"/>
                <a:gd name="T119" fmla="*/ 669 h 1426"/>
                <a:gd name="T120" fmla="*/ 170 w 1426"/>
                <a:gd name="T121" fmla="*/ 565 h 1426"/>
                <a:gd name="T122" fmla="*/ 230 w 1426"/>
                <a:gd name="T123" fmla="*/ 548 h 1426"/>
                <a:gd name="T124" fmla="*/ 335 w 1426"/>
                <a:gd name="T125" fmla="*/ 609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6" h="1426">
                  <a:moveTo>
                    <a:pt x="785" y="1425"/>
                  </a:moveTo>
                  <a:cubicBezTo>
                    <a:pt x="615" y="1425"/>
                    <a:pt x="444" y="1425"/>
                    <a:pt x="274" y="1425"/>
                  </a:cubicBezTo>
                  <a:lnTo>
                    <a:pt x="274" y="1425"/>
                  </a:lnTo>
                  <a:cubicBezTo>
                    <a:pt x="264" y="1425"/>
                    <a:pt x="256" y="1423"/>
                    <a:pt x="247" y="1418"/>
                  </a:cubicBezTo>
                  <a:cubicBezTo>
                    <a:pt x="238" y="1413"/>
                    <a:pt x="232" y="1407"/>
                    <a:pt x="227" y="1398"/>
                  </a:cubicBezTo>
                  <a:cubicBezTo>
                    <a:pt x="222" y="1390"/>
                    <a:pt x="219" y="1380"/>
                    <a:pt x="219" y="1370"/>
                  </a:cubicBezTo>
                  <a:cubicBezTo>
                    <a:pt x="219" y="1330"/>
                    <a:pt x="219" y="1291"/>
                    <a:pt x="219" y="1251"/>
                  </a:cubicBezTo>
                  <a:cubicBezTo>
                    <a:pt x="219" y="983"/>
                    <a:pt x="427" y="755"/>
                    <a:pt x="694" y="746"/>
                  </a:cubicBezTo>
                  <a:lnTo>
                    <a:pt x="694" y="746"/>
                  </a:lnTo>
                  <a:cubicBezTo>
                    <a:pt x="700" y="746"/>
                    <a:pt x="706" y="746"/>
                    <a:pt x="713" y="746"/>
                  </a:cubicBezTo>
                  <a:cubicBezTo>
                    <a:pt x="803" y="746"/>
                    <a:pt x="881" y="767"/>
                    <a:pt x="959" y="812"/>
                  </a:cubicBezTo>
                  <a:cubicBezTo>
                    <a:pt x="1038" y="858"/>
                    <a:pt x="1094" y="915"/>
                    <a:pt x="1139" y="993"/>
                  </a:cubicBezTo>
                  <a:cubicBezTo>
                    <a:pt x="1185" y="1072"/>
                    <a:pt x="1205" y="1148"/>
                    <a:pt x="1206" y="1239"/>
                  </a:cubicBezTo>
                  <a:cubicBezTo>
                    <a:pt x="1206" y="1283"/>
                    <a:pt x="1206" y="1326"/>
                    <a:pt x="1206" y="1370"/>
                  </a:cubicBezTo>
                  <a:cubicBezTo>
                    <a:pt x="1192" y="1370"/>
                    <a:pt x="1177" y="1370"/>
                    <a:pt x="1162" y="1370"/>
                  </a:cubicBezTo>
                  <a:lnTo>
                    <a:pt x="1162" y="1370"/>
                  </a:lnTo>
                  <a:cubicBezTo>
                    <a:pt x="1150" y="1370"/>
                    <a:pt x="1140" y="1367"/>
                    <a:pt x="1129" y="1361"/>
                  </a:cubicBezTo>
                  <a:cubicBezTo>
                    <a:pt x="1119" y="1355"/>
                    <a:pt x="1111" y="1348"/>
                    <a:pt x="1105" y="1337"/>
                  </a:cubicBezTo>
                  <a:cubicBezTo>
                    <a:pt x="1099" y="1327"/>
                    <a:pt x="1096" y="1316"/>
                    <a:pt x="1096" y="1304"/>
                  </a:cubicBezTo>
                  <a:cubicBezTo>
                    <a:pt x="1096" y="1286"/>
                    <a:pt x="1096" y="1267"/>
                    <a:pt x="1096" y="1249"/>
                  </a:cubicBezTo>
                  <a:cubicBezTo>
                    <a:pt x="1096" y="1034"/>
                    <a:pt x="920" y="851"/>
                    <a:pt x="706" y="854"/>
                  </a:cubicBezTo>
                  <a:lnTo>
                    <a:pt x="706" y="854"/>
                  </a:lnTo>
                  <a:cubicBezTo>
                    <a:pt x="638" y="855"/>
                    <a:pt x="579" y="871"/>
                    <a:pt x="521" y="905"/>
                  </a:cubicBezTo>
                  <a:cubicBezTo>
                    <a:pt x="459" y="941"/>
                    <a:pt x="416" y="985"/>
                    <a:pt x="381" y="1046"/>
                  </a:cubicBezTo>
                  <a:cubicBezTo>
                    <a:pt x="345" y="1107"/>
                    <a:pt x="329" y="1167"/>
                    <a:pt x="329" y="1238"/>
                  </a:cubicBezTo>
                  <a:cubicBezTo>
                    <a:pt x="329" y="1238"/>
                    <a:pt x="329" y="1238"/>
                    <a:pt x="329" y="1239"/>
                  </a:cubicBezTo>
                  <a:cubicBezTo>
                    <a:pt x="329" y="1264"/>
                    <a:pt x="329" y="1290"/>
                    <a:pt x="329" y="1315"/>
                  </a:cubicBezTo>
                  <a:cubicBezTo>
                    <a:pt x="459" y="1315"/>
                    <a:pt x="589" y="1315"/>
                    <a:pt x="719" y="1315"/>
                  </a:cubicBezTo>
                  <a:lnTo>
                    <a:pt x="719" y="1315"/>
                  </a:lnTo>
                  <a:cubicBezTo>
                    <a:pt x="731" y="1315"/>
                    <a:pt x="742" y="1318"/>
                    <a:pt x="752" y="1324"/>
                  </a:cubicBezTo>
                  <a:cubicBezTo>
                    <a:pt x="763" y="1330"/>
                    <a:pt x="770" y="1338"/>
                    <a:pt x="776" y="1348"/>
                  </a:cubicBezTo>
                  <a:cubicBezTo>
                    <a:pt x="782" y="1359"/>
                    <a:pt x="785" y="1369"/>
                    <a:pt x="785" y="1381"/>
                  </a:cubicBezTo>
                  <a:lnTo>
                    <a:pt x="785" y="1381"/>
                  </a:lnTo>
                  <a:cubicBezTo>
                    <a:pt x="785" y="1396"/>
                    <a:pt x="785" y="1410"/>
                    <a:pt x="785" y="1425"/>
                  </a:cubicBezTo>
                  <a:close/>
                  <a:moveTo>
                    <a:pt x="1030" y="318"/>
                  </a:moveTo>
                  <a:lnTo>
                    <a:pt x="1030" y="318"/>
                  </a:lnTo>
                  <a:lnTo>
                    <a:pt x="1030" y="318"/>
                  </a:lnTo>
                  <a:cubicBezTo>
                    <a:pt x="1030" y="260"/>
                    <a:pt x="1018" y="210"/>
                    <a:pt x="988" y="159"/>
                  </a:cubicBezTo>
                  <a:cubicBezTo>
                    <a:pt x="959" y="108"/>
                    <a:pt x="922" y="72"/>
                    <a:pt x="871" y="43"/>
                  </a:cubicBezTo>
                  <a:cubicBezTo>
                    <a:pt x="820" y="13"/>
                    <a:pt x="771" y="0"/>
                    <a:pt x="713" y="0"/>
                  </a:cubicBezTo>
                  <a:cubicBezTo>
                    <a:pt x="654" y="0"/>
                    <a:pt x="605" y="13"/>
                    <a:pt x="554" y="43"/>
                  </a:cubicBezTo>
                  <a:cubicBezTo>
                    <a:pt x="503" y="72"/>
                    <a:pt x="466" y="108"/>
                    <a:pt x="437" y="159"/>
                  </a:cubicBezTo>
                  <a:cubicBezTo>
                    <a:pt x="407" y="210"/>
                    <a:pt x="395" y="259"/>
                    <a:pt x="395" y="318"/>
                  </a:cubicBezTo>
                  <a:cubicBezTo>
                    <a:pt x="395" y="376"/>
                    <a:pt x="407" y="426"/>
                    <a:pt x="437" y="477"/>
                  </a:cubicBezTo>
                  <a:cubicBezTo>
                    <a:pt x="466" y="528"/>
                    <a:pt x="503" y="564"/>
                    <a:pt x="554" y="594"/>
                  </a:cubicBezTo>
                  <a:cubicBezTo>
                    <a:pt x="605" y="623"/>
                    <a:pt x="654" y="636"/>
                    <a:pt x="713" y="636"/>
                  </a:cubicBezTo>
                  <a:lnTo>
                    <a:pt x="713" y="636"/>
                  </a:lnTo>
                  <a:cubicBezTo>
                    <a:pt x="771" y="636"/>
                    <a:pt x="821" y="623"/>
                    <a:pt x="871" y="594"/>
                  </a:cubicBezTo>
                  <a:cubicBezTo>
                    <a:pt x="923" y="564"/>
                    <a:pt x="958" y="527"/>
                    <a:pt x="987" y="477"/>
                  </a:cubicBezTo>
                  <a:cubicBezTo>
                    <a:pt x="1017" y="425"/>
                    <a:pt x="1030" y="377"/>
                    <a:pt x="1030" y="318"/>
                  </a:cubicBezTo>
                  <a:close/>
                  <a:moveTo>
                    <a:pt x="920" y="318"/>
                  </a:moveTo>
                  <a:lnTo>
                    <a:pt x="920" y="318"/>
                  </a:lnTo>
                  <a:cubicBezTo>
                    <a:pt x="920" y="356"/>
                    <a:pt x="913" y="388"/>
                    <a:pt x="893" y="422"/>
                  </a:cubicBezTo>
                  <a:cubicBezTo>
                    <a:pt x="874" y="455"/>
                    <a:pt x="849" y="479"/>
                    <a:pt x="816" y="499"/>
                  </a:cubicBezTo>
                  <a:cubicBezTo>
                    <a:pt x="783" y="518"/>
                    <a:pt x="750" y="527"/>
                    <a:pt x="713" y="527"/>
                  </a:cubicBezTo>
                  <a:cubicBezTo>
                    <a:pt x="675" y="527"/>
                    <a:pt x="642" y="518"/>
                    <a:pt x="609" y="499"/>
                  </a:cubicBezTo>
                  <a:cubicBezTo>
                    <a:pt x="576" y="479"/>
                    <a:pt x="551" y="455"/>
                    <a:pt x="532" y="422"/>
                  </a:cubicBezTo>
                  <a:cubicBezTo>
                    <a:pt x="512" y="388"/>
                    <a:pt x="505" y="356"/>
                    <a:pt x="505" y="318"/>
                  </a:cubicBezTo>
                  <a:cubicBezTo>
                    <a:pt x="505" y="280"/>
                    <a:pt x="512" y="247"/>
                    <a:pt x="532" y="214"/>
                  </a:cubicBezTo>
                  <a:cubicBezTo>
                    <a:pt x="551" y="181"/>
                    <a:pt x="576" y="157"/>
                    <a:pt x="609" y="138"/>
                  </a:cubicBezTo>
                  <a:cubicBezTo>
                    <a:pt x="642" y="118"/>
                    <a:pt x="675" y="110"/>
                    <a:pt x="713" y="110"/>
                  </a:cubicBezTo>
                  <a:lnTo>
                    <a:pt x="713" y="110"/>
                  </a:lnTo>
                  <a:cubicBezTo>
                    <a:pt x="750" y="110"/>
                    <a:pt x="783" y="118"/>
                    <a:pt x="816" y="138"/>
                  </a:cubicBezTo>
                  <a:cubicBezTo>
                    <a:pt x="849" y="157"/>
                    <a:pt x="873" y="181"/>
                    <a:pt x="892" y="214"/>
                  </a:cubicBezTo>
                  <a:cubicBezTo>
                    <a:pt x="912" y="247"/>
                    <a:pt x="920" y="280"/>
                    <a:pt x="920" y="318"/>
                  </a:cubicBezTo>
                  <a:close/>
                  <a:moveTo>
                    <a:pt x="1425" y="669"/>
                  </a:moveTo>
                  <a:lnTo>
                    <a:pt x="1425" y="669"/>
                  </a:lnTo>
                  <a:lnTo>
                    <a:pt x="1425" y="669"/>
                  </a:lnTo>
                  <a:cubicBezTo>
                    <a:pt x="1425" y="627"/>
                    <a:pt x="1415" y="591"/>
                    <a:pt x="1394" y="554"/>
                  </a:cubicBezTo>
                  <a:cubicBezTo>
                    <a:pt x="1373" y="517"/>
                    <a:pt x="1347" y="491"/>
                    <a:pt x="1310" y="470"/>
                  </a:cubicBezTo>
                  <a:cubicBezTo>
                    <a:pt x="1273" y="448"/>
                    <a:pt x="1238" y="439"/>
                    <a:pt x="1195" y="439"/>
                  </a:cubicBezTo>
                  <a:cubicBezTo>
                    <a:pt x="1153" y="439"/>
                    <a:pt x="1116" y="448"/>
                    <a:pt x="1079" y="470"/>
                  </a:cubicBezTo>
                  <a:cubicBezTo>
                    <a:pt x="1043" y="491"/>
                    <a:pt x="1016" y="517"/>
                    <a:pt x="995" y="554"/>
                  </a:cubicBezTo>
                  <a:cubicBezTo>
                    <a:pt x="974" y="591"/>
                    <a:pt x="964" y="626"/>
                    <a:pt x="964" y="669"/>
                  </a:cubicBezTo>
                  <a:cubicBezTo>
                    <a:pt x="964" y="711"/>
                    <a:pt x="974" y="747"/>
                    <a:pt x="995" y="783"/>
                  </a:cubicBezTo>
                  <a:cubicBezTo>
                    <a:pt x="1016" y="820"/>
                    <a:pt x="1043" y="847"/>
                    <a:pt x="1079" y="868"/>
                  </a:cubicBezTo>
                  <a:cubicBezTo>
                    <a:pt x="1116" y="890"/>
                    <a:pt x="1152" y="898"/>
                    <a:pt x="1195" y="898"/>
                  </a:cubicBezTo>
                  <a:lnTo>
                    <a:pt x="1195" y="898"/>
                  </a:lnTo>
                  <a:cubicBezTo>
                    <a:pt x="1237" y="898"/>
                    <a:pt x="1273" y="890"/>
                    <a:pt x="1310" y="868"/>
                  </a:cubicBezTo>
                  <a:cubicBezTo>
                    <a:pt x="1347" y="847"/>
                    <a:pt x="1373" y="820"/>
                    <a:pt x="1394" y="783"/>
                  </a:cubicBezTo>
                  <a:cubicBezTo>
                    <a:pt x="1415" y="746"/>
                    <a:pt x="1425" y="711"/>
                    <a:pt x="1425" y="669"/>
                  </a:cubicBezTo>
                  <a:close/>
                  <a:moveTo>
                    <a:pt x="1315" y="669"/>
                  </a:moveTo>
                  <a:lnTo>
                    <a:pt x="1315" y="669"/>
                  </a:lnTo>
                  <a:cubicBezTo>
                    <a:pt x="1315" y="691"/>
                    <a:pt x="1310" y="709"/>
                    <a:pt x="1299" y="728"/>
                  </a:cubicBezTo>
                  <a:cubicBezTo>
                    <a:pt x="1288" y="748"/>
                    <a:pt x="1274" y="762"/>
                    <a:pt x="1255" y="773"/>
                  </a:cubicBezTo>
                  <a:cubicBezTo>
                    <a:pt x="1236" y="784"/>
                    <a:pt x="1218" y="789"/>
                    <a:pt x="1195" y="789"/>
                  </a:cubicBezTo>
                  <a:cubicBezTo>
                    <a:pt x="1173" y="789"/>
                    <a:pt x="1154" y="784"/>
                    <a:pt x="1134" y="773"/>
                  </a:cubicBezTo>
                  <a:cubicBezTo>
                    <a:pt x="1115" y="762"/>
                    <a:pt x="1101" y="748"/>
                    <a:pt x="1090" y="728"/>
                  </a:cubicBezTo>
                  <a:cubicBezTo>
                    <a:pt x="1079" y="709"/>
                    <a:pt x="1074" y="691"/>
                    <a:pt x="1074" y="669"/>
                  </a:cubicBezTo>
                  <a:cubicBezTo>
                    <a:pt x="1074" y="647"/>
                    <a:pt x="1079" y="628"/>
                    <a:pt x="1090" y="609"/>
                  </a:cubicBezTo>
                  <a:cubicBezTo>
                    <a:pt x="1101" y="590"/>
                    <a:pt x="1115" y="576"/>
                    <a:pt x="1134" y="565"/>
                  </a:cubicBezTo>
                  <a:cubicBezTo>
                    <a:pt x="1154" y="554"/>
                    <a:pt x="1172" y="548"/>
                    <a:pt x="1195" y="548"/>
                  </a:cubicBezTo>
                  <a:lnTo>
                    <a:pt x="1195" y="548"/>
                  </a:lnTo>
                  <a:cubicBezTo>
                    <a:pt x="1217" y="548"/>
                    <a:pt x="1236" y="554"/>
                    <a:pt x="1255" y="565"/>
                  </a:cubicBezTo>
                  <a:cubicBezTo>
                    <a:pt x="1274" y="576"/>
                    <a:pt x="1288" y="590"/>
                    <a:pt x="1299" y="609"/>
                  </a:cubicBezTo>
                  <a:cubicBezTo>
                    <a:pt x="1310" y="628"/>
                    <a:pt x="1315" y="647"/>
                    <a:pt x="1315" y="669"/>
                  </a:cubicBezTo>
                  <a:close/>
                  <a:moveTo>
                    <a:pt x="461" y="669"/>
                  </a:moveTo>
                  <a:lnTo>
                    <a:pt x="461" y="669"/>
                  </a:lnTo>
                  <a:lnTo>
                    <a:pt x="461" y="669"/>
                  </a:lnTo>
                  <a:cubicBezTo>
                    <a:pt x="461" y="627"/>
                    <a:pt x="451" y="591"/>
                    <a:pt x="430" y="554"/>
                  </a:cubicBezTo>
                  <a:cubicBezTo>
                    <a:pt x="409" y="517"/>
                    <a:pt x="382" y="491"/>
                    <a:pt x="346" y="470"/>
                  </a:cubicBezTo>
                  <a:cubicBezTo>
                    <a:pt x="309" y="448"/>
                    <a:pt x="272" y="439"/>
                    <a:pt x="230" y="439"/>
                  </a:cubicBezTo>
                  <a:cubicBezTo>
                    <a:pt x="187" y="439"/>
                    <a:pt x="152" y="448"/>
                    <a:pt x="115" y="470"/>
                  </a:cubicBezTo>
                  <a:cubicBezTo>
                    <a:pt x="78" y="491"/>
                    <a:pt x="52" y="517"/>
                    <a:pt x="31" y="554"/>
                  </a:cubicBezTo>
                  <a:cubicBezTo>
                    <a:pt x="10" y="591"/>
                    <a:pt x="0" y="626"/>
                    <a:pt x="0" y="669"/>
                  </a:cubicBezTo>
                  <a:cubicBezTo>
                    <a:pt x="0" y="711"/>
                    <a:pt x="10" y="747"/>
                    <a:pt x="31" y="783"/>
                  </a:cubicBezTo>
                  <a:cubicBezTo>
                    <a:pt x="52" y="820"/>
                    <a:pt x="78" y="847"/>
                    <a:pt x="115" y="868"/>
                  </a:cubicBezTo>
                  <a:cubicBezTo>
                    <a:pt x="152" y="890"/>
                    <a:pt x="188" y="898"/>
                    <a:pt x="230" y="898"/>
                  </a:cubicBezTo>
                  <a:lnTo>
                    <a:pt x="230" y="898"/>
                  </a:lnTo>
                  <a:cubicBezTo>
                    <a:pt x="273" y="898"/>
                    <a:pt x="309" y="890"/>
                    <a:pt x="345" y="868"/>
                  </a:cubicBezTo>
                  <a:cubicBezTo>
                    <a:pt x="382" y="847"/>
                    <a:pt x="409" y="820"/>
                    <a:pt x="430" y="783"/>
                  </a:cubicBezTo>
                  <a:cubicBezTo>
                    <a:pt x="451" y="746"/>
                    <a:pt x="461" y="711"/>
                    <a:pt x="461" y="669"/>
                  </a:cubicBezTo>
                  <a:close/>
                  <a:moveTo>
                    <a:pt x="351" y="669"/>
                  </a:moveTo>
                  <a:lnTo>
                    <a:pt x="351" y="669"/>
                  </a:lnTo>
                  <a:cubicBezTo>
                    <a:pt x="351" y="691"/>
                    <a:pt x="346" y="709"/>
                    <a:pt x="335" y="728"/>
                  </a:cubicBezTo>
                  <a:cubicBezTo>
                    <a:pt x="324" y="748"/>
                    <a:pt x="310" y="762"/>
                    <a:pt x="291" y="773"/>
                  </a:cubicBezTo>
                  <a:cubicBezTo>
                    <a:pt x="271" y="784"/>
                    <a:pt x="252" y="789"/>
                    <a:pt x="230" y="789"/>
                  </a:cubicBezTo>
                  <a:cubicBezTo>
                    <a:pt x="207" y="789"/>
                    <a:pt x="189" y="784"/>
                    <a:pt x="170" y="773"/>
                  </a:cubicBezTo>
                  <a:cubicBezTo>
                    <a:pt x="151" y="762"/>
                    <a:pt x="137" y="748"/>
                    <a:pt x="126" y="728"/>
                  </a:cubicBezTo>
                  <a:cubicBezTo>
                    <a:pt x="115" y="709"/>
                    <a:pt x="110" y="691"/>
                    <a:pt x="110" y="669"/>
                  </a:cubicBezTo>
                  <a:cubicBezTo>
                    <a:pt x="110" y="647"/>
                    <a:pt x="115" y="628"/>
                    <a:pt x="126" y="609"/>
                  </a:cubicBezTo>
                  <a:cubicBezTo>
                    <a:pt x="137" y="590"/>
                    <a:pt x="151" y="576"/>
                    <a:pt x="170" y="565"/>
                  </a:cubicBezTo>
                  <a:cubicBezTo>
                    <a:pt x="189" y="554"/>
                    <a:pt x="208" y="548"/>
                    <a:pt x="230" y="548"/>
                  </a:cubicBezTo>
                  <a:lnTo>
                    <a:pt x="230" y="548"/>
                  </a:lnTo>
                  <a:cubicBezTo>
                    <a:pt x="253" y="548"/>
                    <a:pt x="271" y="553"/>
                    <a:pt x="291" y="565"/>
                  </a:cubicBezTo>
                  <a:cubicBezTo>
                    <a:pt x="310" y="575"/>
                    <a:pt x="324" y="590"/>
                    <a:pt x="335" y="609"/>
                  </a:cubicBezTo>
                  <a:cubicBezTo>
                    <a:pt x="346" y="628"/>
                    <a:pt x="351" y="647"/>
                    <a:pt x="351" y="669"/>
                  </a:cubicBezTo>
                  <a:close/>
                </a:path>
              </a:pathLst>
            </a:custGeom>
            <a:grp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cxnSp>
        <p:nvCxnSpPr>
          <p:cNvPr id="9" name="Gerader Verbinder 8">
            <a:extLst>
              <a:ext uri="{FF2B5EF4-FFF2-40B4-BE49-F238E27FC236}">
                <a16:creationId xmlns:a16="http://schemas.microsoft.com/office/drawing/2014/main" id="{D54FD787-BB39-4A18-A209-AD6BAA3A5F32}"/>
              </a:ext>
            </a:extLst>
          </p:cNvPr>
          <p:cNvCxnSpPr/>
          <p:nvPr/>
        </p:nvCxnSpPr>
        <p:spPr>
          <a:xfrm>
            <a:off x="4572000" y="1526096"/>
            <a:ext cx="0" cy="4205673"/>
          </a:xfrm>
          <a:prstGeom prst="line">
            <a:avLst/>
          </a:prstGeom>
          <a:ln w="571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0C31D367-80EC-41B8-9AC5-84271866827F}"/>
              </a:ext>
            </a:extLst>
          </p:cNvPr>
          <p:cNvSpPr txBox="1"/>
          <p:nvPr/>
        </p:nvSpPr>
        <p:spPr>
          <a:xfrm>
            <a:off x="5457371" y="1509327"/>
            <a:ext cx="2920086" cy="3971465"/>
          </a:xfrm>
          <a:prstGeom prst="rect">
            <a:avLst/>
          </a:prstGeom>
        </p:spPr>
        <p:txBody>
          <a:bodyPr wrap="square" lIns="0" tIns="0" rIns="0" bIns="0" rtlCol="0">
            <a:noAutofit/>
          </a:bodyPr>
          <a:lstStyle/>
          <a:p>
            <a:pPr algn="l">
              <a:lnSpc>
                <a:spcPct val="110000"/>
              </a:lnSpc>
            </a:pPr>
            <a:r>
              <a:rPr lang="de-DE" sz="2800" b="1" dirty="0">
                <a:solidFill>
                  <a:schemeClr val="bg1"/>
                </a:solidFill>
              </a:rPr>
              <a:t>Zu Entwickeln</a:t>
            </a:r>
          </a:p>
          <a:p>
            <a:pPr algn="l">
              <a:lnSpc>
                <a:spcPct val="110000"/>
              </a:lnSpc>
            </a:pPr>
            <a:endParaRPr lang="de-DE" sz="2000" b="1" dirty="0">
              <a:solidFill>
                <a:schemeClr val="bg1"/>
              </a:solidFill>
            </a:endParaRPr>
          </a:p>
          <a:p>
            <a:pPr marL="342900" indent="-342900" algn="l">
              <a:spcAft>
                <a:spcPts val="600"/>
              </a:spcAft>
              <a:buFont typeface="Arial" panose="020B0604020202020204" pitchFamily="34" charset="0"/>
              <a:buChar char="•"/>
            </a:pPr>
            <a:r>
              <a:rPr lang="de-DE" sz="2000" b="1" dirty="0">
                <a:solidFill>
                  <a:schemeClr val="bg1"/>
                </a:solidFill>
              </a:rPr>
              <a:t>Didaktisches Konzept </a:t>
            </a:r>
            <a:br>
              <a:rPr lang="de-DE" sz="2000" b="1" dirty="0">
                <a:solidFill>
                  <a:schemeClr val="bg1"/>
                </a:solidFill>
              </a:rPr>
            </a:br>
            <a:r>
              <a:rPr lang="de-DE" sz="2000" b="1" dirty="0">
                <a:solidFill>
                  <a:schemeClr val="bg1"/>
                </a:solidFill>
              </a:rPr>
              <a:t>(Standards)  </a:t>
            </a:r>
            <a:r>
              <a:rPr lang="de-DE" sz="2000" b="1" dirty="0">
                <a:solidFill>
                  <a:schemeClr val="accent1"/>
                </a:solidFill>
              </a:rPr>
              <a:t>Ilona Frey</a:t>
            </a:r>
          </a:p>
          <a:p>
            <a:pPr marL="342900" indent="-342900" algn="l">
              <a:spcAft>
                <a:spcPts val="600"/>
              </a:spcAft>
              <a:buFont typeface="Arial" panose="020B0604020202020204" pitchFamily="34" charset="0"/>
              <a:buChar char="•"/>
            </a:pPr>
            <a:r>
              <a:rPr lang="de-DE" sz="2000" b="1" dirty="0">
                <a:solidFill>
                  <a:schemeClr val="bg1"/>
                </a:solidFill>
              </a:rPr>
              <a:t>Akkreditierung </a:t>
            </a:r>
            <a:r>
              <a:rPr lang="de-DE" sz="2000" b="1" dirty="0">
                <a:solidFill>
                  <a:schemeClr val="accent1"/>
                </a:solidFill>
              </a:rPr>
              <a:t>N.N. </a:t>
            </a:r>
          </a:p>
          <a:p>
            <a:pPr marL="342900" indent="-342900" algn="l">
              <a:spcAft>
                <a:spcPts val="600"/>
              </a:spcAft>
              <a:buFont typeface="Arial" panose="020B0604020202020204" pitchFamily="34" charset="0"/>
              <a:buChar char="•"/>
            </a:pPr>
            <a:r>
              <a:rPr lang="de-DE" sz="2000" b="1" dirty="0">
                <a:solidFill>
                  <a:schemeClr val="bg1"/>
                </a:solidFill>
              </a:rPr>
              <a:t>Anerkennung der Leistungen  </a:t>
            </a:r>
            <a:r>
              <a:rPr lang="de-DE" sz="2000" b="1" dirty="0">
                <a:solidFill>
                  <a:schemeClr val="accent1"/>
                </a:solidFill>
              </a:rPr>
              <a:t>Jochen W. </a:t>
            </a:r>
          </a:p>
          <a:p>
            <a:pPr marL="342900" indent="-342900" algn="l">
              <a:spcAft>
                <a:spcPts val="600"/>
              </a:spcAft>
              <a:buFont typeface="Arial" panose="020B0604020202020204" pitchFamily="34" charset="0"/>
              <a:buChar char="•"/>
            </a:pPr>
            <a:r>
              <a:rPr lang="de-DE" sz="2000" b="1" dirty="0">
                <a:solidFill>
                  <a:schemeClr val="bg1"/>
                </a:solidFill>
              </a:rPr>
              <a:t>Evaluation und Forschung  </a:t>
            </a:r>
            <a:r>
              <a:rPr lang="de-DE" sz="2000" b="1" dirty="0">
                <a:solidFill>
                  <a:schemeClr val="accent1"/>
                </a:solidFill>
              </a:rPr>
              <a:t>N.N.</a:t>
            </a:r>
          </a:p>
          <a:p>
            <a:pPr marL="342900" indent="-342900" algn="l">
              <a:spcAft>
                <a:spcPts val="600"/>
              </a:spcAft>
              <a:buFont typeface="Arial" panose="020B0604020202020204" pitchFamily="34" charset="0"/>
              <a:buChar char="•"/>
            </a:pPr>
            <a:r>
              <a:rPr lang="de-DE" sz="2000" b="1" dirty="0">
                <a:solidFill>
                  <a:schemeClr val="bg1"/>
                </a:solidFill>
              </a:rPr>
              <a:t>Verankerung/Betreuung</a:t>
            </a:r>
            <a:br>
              <a:rPr lang="de-DE" sz="2000" b="1" dirty="0">
                <a:solidFill>
                  <a:schemeClr val="bg1"/>
                </a:solidFill>
              </a:rPr>
            </a:br>
            <a:r>
              <a:rPr lang="de-DE" sz="2000" b="1" dirty="0">
                <a:solidFill>
                  <a:schemeClr val="accent1"/>
                </a:solidFill>
              </a:rPr>
              <a:t>on </a:t>
            </a:r>
            <a:r>
              <a:rPr lang="de-DE" sz="2000" b="1" dirty="0" err="1">
                <a:solidFill>
                  <a:schemeClr val="accent1"/>
                </a:solidFill>
              </a:rPr>
              <a:t>the</a:t>
            </a:r>
            <a:r>
              <a:rPr lang="de-DE" sz="2000" b="1" dirty="0">
                <a:solidFill>
                  <a:schemeClr val="accent1"/>
                </a:solidFill>
              </a:rPr>
              <a:t> </a:t>
            </a:r>
            <a:r>
              <a:rPr lang="de-DE" sz="2000" b="1" dirty="0" err="1">
                <a:solidFill>
                  <a:schemeClr val="accent1"/>
                </a:solidFill>
              </a:rPr>
              <a:t>fly</a:t>
            </a:r>
            <a:endParaRPr lang="de-DE" sz="2000" b="1" dirty="0">
              <a:solidFill>
                <a:schemeClr val="accent1"/>
              </a:solidFill>
            </a:endParaRPr>
          </a:p>
          <a:p>
            <a:pPr marL="342900" indent="-342900" algn="l">
              <a:lnSpc>
                <a:spcPct val="110000"/>
              </a:lnSpc>
              <a:buFont typeface="Arial" panose="020B0604020202020204" pitchFamily="34" charset="0"/>
              <a:buChar char="•"/>
            </a:pPr>
            <a:endParaRPr lang="de-DE" sz="2000" b="1" dirty="0">
              <a:solidFill>
                <a:schemeClr val="bg1"/>
              </a:solidFill>
            </a:endParaRPr>
          </a:p>
        </p:txBody>
      </p:sp>
    </p:spTree>
    <p:extLst>
      <p:ext uri="{BB962C8B-B14F-4D97-AF65-F5344CB8AC3E}">
        <p14:creationId xmlns:p14="http://schemas.microsoft.com/office/powerpoint/2010/main" val="3803388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33BC2D49-332B-44BE-99E5-C528779533CB}"/>
              </a:ext>
            </a:extLst>
          </p:cNvPr>
          <p:cNvSpPr>
            <a:spLocks noGrp="1"/>
          </p:cNvSpPr>
          <p:nvPr>
            <p:ph type="pic" idx="1"/>
          </p:nvPr>
        </p:nvSpPr>
        <p:spPr/>
      </p:sp>
      <p:sp>
        <p:nvSpPr>
          <p:cNvPr id="6" name="Titel 5">
            <a:extLst>
              <a:ext uri="{FF2B5EF4-FFF2-40B4-BE49-F238E27FC236}">
                <a16:creationId xmlns:a16="http://schemas.microsoft.com/office/drawing/2014/main" id="{EB2ECA14-487E-4E71-B080-5D52431AA008}"/>
              </a:ext>
            </a:extLst>
          </p:cNvPr>
          <p:cNvSpPr>
            <a:spLocks noGrp="1"/>
          </p:cNvSpPr>
          <p:nvPr>
            <p:ph type="title"/>
          </p:nvPr>
        </p:nvSpPr>
        <p:spPr/>
        <p:txBody>
          <a:bodyPr/>
          <a:lstStyle/>
          <a:p>
            <a:r>
              <a:rPr lang="de-DE" dirty="0"/>
              <a:t>Liste mit Degrees wächst</a:t>
            </a:r>
          </a:p>
        </p:txBody>
      </p:sp>
      <p:sp>
        <p:nvSpPr>
          <p:cNvPr id="4" name="Foliennummernplatzhalter 3">
            <a:extLst>
              <a:ext uri="{FF2B5EF4-FFF2-40B4-BE49-F238E27FC236}">
                <a16:creationId xmlns:a16="http://schemas.microsoft.com/office/drawing/2014/main" id="{6498894E-1A54-4578-BE46-1DB56CCC4385}"/>
              </a:ext>
            </a:extLst>
          </p:cNvPr>
          <p:cNvSpPr>
            <a:spLocks noGrp="1"/>
          </p:cNvSpPr>
          <p:nvPr>
            <p:ph type="sldNum" sz="quarter" idx="4294967295"/>
          </p:nvPr>
        </p:nvSpPr>
        <p:spPr>
          <a:xfrm>
            <a:off x="8486775" y="5297488"/>
            <a:ext cx="657225" cy="303212"/>
          </a:xfrm>
        </p:spPr>
        <p:txBody>
          <a:bodyPr/>
          <a:lstStyle/>
          <a:p>
            <a:fld id="{40FBDD77-1809-6B4A-B67E-246783C079C6}" type="slidenum">
              <a:rPr lang="de-DE" noProof="0" smtClean="0"/>
              <a:pPr/>
              <a:t>74</a:t>
            </a:fld>
            <a:endParaRPr lang="de-DE" noProof="0"/>
          </a:p>
        </p:txBody>
      </p:sp>
      <p:pic>
        <p:nvPicPr>
          <p:cNvPr id="5" name="Grafik 4">
            <a:extLst>
              <a:ext uri="{FF2B5EF4-FFF2-40B4-BE49-F238E27FC236}">
                <a16:creationId xmlns:a16="http://schemas.microsoft.com/office/drawing/2014/main" id="{6CA86175-4703-4BC1-AE37-1A9B71D15928}"/>
              </a:ext>
            </a:extLst>
          </p:cNvPr>
          <p:cNvPicPr>
            <a:picLocks noChangeAspect="1"/>
          </p:cNvPicPr>
          <p:nvPr/>
        </p:nvPicPr>
        <p:blipFill>
          <a:blip r:embed="rId2"/>
          <a:stretch>
            <a:fillRect/>
          </a:stretch>
        </p:blipFill>
        <p:spPr>
          <a:xfrm>
            <a:off x="2754595" y="-36512"/>
            <a:ext cx="6389405" cy="5715000"/>
          </a:xfrm>
          <a:prstGeom prst="rect">
            <a:avLst/>
          </a:prstGeom>
        </p:spPr>
      </p:pic>
    </p:spTree>
    <p:extLst>
      <p:ext uri="{BB962C8B-B14F-4D97-AF65-F5344CB8AC3E}">
        <p14:creationId xmlns:p14="http://schemas.microsoft.com/office/powerpoint/2010/main" val="18510456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1">
            <a:extLst>
              <a:ext uri="{FF2B5EF4-FFF2-40B4-BE49-F238E27FC236}">
                <a16:creationId xmlns:a16="http://schemas.microsoft.com/office/drawing/2014/main" id="{083C59F0-2902-CC48-9358-7BF7FDFA708A}"/>
              </a:ext>
            </a:extLst>
          </p:cNvPr>
          <p:cNvGrpSpPr>
            <a:grpSpLocks/>
          </p:cNvGrpSpPr>
          <p:nvPr/>
        </p:nvGrpSpPr>
        <p:grpSpPr bwMode="auto">
          <a:xfrm>
            <a:off x="306721" y="2861274"/>
            <a:ext cx="478080" cy="478080"/>
            <a:chOff x="1705" y="2872"/>
            <a:chExt cx="332" cy="332"/>
          </a:xfrm>
        </p:grpSpPr>
        <p:sp>
          <p:nvSpPr>
            <p:cNvPr id="4098" name="Freeform 2">
              <a:extLst>
                <a:ext uri="{FF2B5EF4-FFF2-40B4-BE49-F238E27FC236}">
                  <a16:creationId xmlns:a16="http://schemas.microsoft.com/office/drawing/2014/main" id="{A07C2EBC-3195-BC4F-B123-454D7C48746E}"/>
                </a:ext>
              </a:extLst>
            </p:cNvPr>
            <p:cNvSpPr>
              <a:spLocks noChangeArrowheads="1"/>
            </p:cNvSpPr>
            <p:nvPr/>
          </p:nvSpPr>
          <p:spPr bwMode="auto">
            <a:xfrm>
              <a:off x="1705" y="2872"/>
              <a:ext cx="332" cy="332"/>
            </a:xfrm>
            <a:custGeom>
              <a:avLst/>
              <a:gdLst>
                <a:gd name="T0" fmla="*/ 1234 w 1469"/>
                <a:gd name="T1" fmla="*/ 1205 h 1468"/>
                <a:gd name="T2" fmla="*/ 1222 w 1469"/>
                <a:gd name="T3" fmla="*/ 1190 h 1468"/>
                <a:gd name="T4" fmla="*/ 1222 w 1469"/>
                <a:gd name="T5" fmla="*/ 1124 h 1468"/>
                <a:gd name="T6" fmla="*/ 1227 w 1469"/>
                <a:gd name="T7" fmla="*/ 1118 h 1468"/>
                <a:gd name="T8" fmla="*/ 1357 w 1469"/>
                <a:gd name="T9" fmla="*/ 735 h 1468"/>
                <a:gd name="T10" fmla="*/ 1045 w 1469"/>
                <a:gd name="T11" fmla="*/ 195 h 1468"/>
                <a:gd name="T12" fmla="*/ 421 w 1469"/>
                <a:gd name="T13" fmla="*/ 195 h 1468"/>
                <a:gd name="T14" fmla="*/ 167 w 1469"/>
                <a:gd name="T15" fmla="*/ 472 h 1468"/>
                <a:gd name="T16" fmla="*/ 109 w 1469"/>
                <a:gd name="T17" fmla="*/ 724 h 1468"/>
                <a:gd name="T18" fmla="*/ 109 w 1469"/>
                <a:gd name="T19" fmla="*/ 733 h 1468"/>
                <a:gd name="T20" fmla="*/ 422 w 1469"/>
                <a:gd name="T21" fmla="*/ 1274 h 1468"/>
                <a:gd name="T22" fmla="*/ 777 w 1469"/>
                <a:gd name="T23" fmla="*/ 1356 h 1468"/>
                <a:gd name="T24" fmla="*/ 784 w 1469"/>
                <a:gd name="T25" fmla="*/ 1356 h 1468"/>
                <a:gd name="T26" fmla="*/ 841 w 1469"/>
                <a:gd name="T27" fmla="*/ 1389 h 1468"/>
                <a:gd name="T28" fmla="*/ 856 w 1469"/>
                <a:gd name="T29" fmla="*/ 1456 h 1468"/>
                <a:gd name="T30" fmla="*/ 734 w 1469"/>
                <a:gd name="T31" fmla="*/ 1467 h 1468"/>
                <a:gd name="T32" fmla="*/ 733 w 1469"/>
                <a:gd name="T33" fmla="*/ 1467 h 1468"/>
                <a:gd name="T34" fmla="*/ 236 w 1469"/>
                <a:gd name="T35" fmla="*/ 1272 h 1468"/>
                <a:gd name="T36" fmla="*/ 98 w 1469"/>
                <a:gd name="T37" fmla="*/ 1100 h 1468"/>
                <a:gd name="T38" fmla="*/ 31 w 1469"/>
                <a:gd name="T39" fmla="*/ 946 h 1468"/>
                <a:gd name="T40" fmla="*/ 98 w 1469"/>
                <a:gd name="T41" fmla="*/ 367 h 1468"/>
                <a:gd name="T42" fmla="*/ 735 w 1469"/>
                <a:gd name="T43" fmla="*/ 0 h 1468"/>
                <a:gd name="T44" fmla="*/ 1370 w 1469"/>
                <a:gd name="T45" fmla="*/ 367 h 1468"/>
                <a:gd name="T46" fmla="*/ 1370 w 1469"/>
                <a:gd name="T47" fmla="*/ 1101 h 1468"/>
                <a:gd name="T48" fmla="*/ 947 w 1469"/>
                <a:gd name="T49" fmla="*/ 445 h 1468"/>
                <a:gd name="T50" fmla="*/ 521 w 1469"/>
                <a:gd name="T51" fmla="*/ 445 h 1468"/>
                <a:gd name="T52" fmla="*/ 490 w 1469"/>
                <a:gd name="T53" fmla="*/ 476 h 1468"/>
                <a:gd name="T54" fmla="*/ 471 w 1469"/>
                <a:gd name="T55" fmla="*/ 522 h 1468"/>
                <a:gd name="T56" fmla="*/ 490 w 1469"/>
                <a:gd name="T57" fmla="*/ 569 h 1468"/>
                <a:gd name="T58" fmla="*/ 443 w 1469"/>
                <a:gd name="T59" fmla="*/ 948 h 1468"/>
                <a:gd name="T60" fmla="*/ 475 w 1469"/>
                <a:gd name="T61" fmla="*/ 979 h 1468"/>
                <a:gd name="T62" fmla="*/ 521 w 1469"/>
                <a:gd name="T63" fmla="*/ 999 h 1468"/>
                <a:gd name="T64" fmla="*/ 568 w 1469"/>
                <a:gd name="T65" fmla="*/ 979 h 1468"/>
                <a:gd name="T66" fmla="*/ 947 w 1469"/>
                <a:gd name="T67" fmla="*/ 1026 h 1468"/>
                <a:gd name="T68" fmla="*/ 811 w 1469"/>
                <a:gd name="T69" fmla="*/ 735 h 1468"/>
                <a:gd name="T70" fmla="*/ 947 w 1469"/>
                <a:gd name="T71" fmla="*/ 445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9" h="1468">
                  <a:moveTo>
                    <a:pt x="1268" y="1237"/>
                  </a:moveTo>
                  <a:cubicBezTo>
                    <a:pt x="1257" y="1227"/>
                    <a:pt x="1245" y="1216"/>
                    <a:pt x="1234" y="1205"/>
                  </a:cubicBezTo>
                  <a:lnTo>
                    <a:pt x="1234" y="1205"/>
                  </a:lnTo>
                  <a:cubicBezTo>
                    <a:pt x="1229" y="1201"/>
                    <a:pt x="1226" y="1196"/>
                    <a:pt x="1222" y="1190"/>
                  </a:cubicBezTo>
                  <a:cubicBezTo>
                    <a:pt x="1216" y="1180"/>
                    <a:pt x="1213" y="1169"/>
                    <a:pt x="1213" y="1157"/>
                  </a:cubicBezTo>
                  <a:cubicBezTo>
                    <a:pt x="1213" y="1145"/>
                    <a:pt x="1216" y="1135"/>
                    <a:pt x="1222" y="1124"/>
                  </a:cubicBezTo>
                  <a:cubicBezTo>
                    <a:pt x="1224" y="1122"/>
                    <a:pt x="1225" y="1120"/>
                    <a:pt x="1227" y="1118"/>
                  </a:cubicBezTo>
                  <a:lnTo>
                    <a:pt x="1227" y="1118"/>
                  </a:lnTo>
                  <a:cubicBezTo>
                    <a:pt x="1245" y="1094"/>
                    <a:pt x="1260" y="1074"/>
                    <a:pt x="1274" y="1048"/>
                  </a:cubicBezTo>
                  <a:cubicBezTo>
                    <a:pt x="1332" y="949"/>
                    <a:pt x="1357" y="850"/>
                    <a:pt x="1357" y="735"/>
                  </a:cubicBezTo>
                  <a:cubicBezTo>
                    <a:pt x="1357" y="621"/>
                    <a:pt x="1332" y="523"/>
                    <a:pt x="1274" y="424"/>
                  </a:cubicBezTo>
                  <a:cubicBezTo>
                    <a:pt x="1217" y="324"/>
                    <a:pt x="1145" y="252"/>
                    <a:pt x="1045" y="195"/>
                  </a:cubicBezTo>
                  <a:cubicBezTo>
                    <a:pt x="945" y="137"/>
                    <a:pt x="847" y="111"/>
                    <a:pt x="733" y="111"/>
                  </a:cubicBezTo>
                  <a:cubicBezTo>
                    <a:pt x="618" y="111"/>
                    <a:pt x="520" y="137"/>
                    <a:pt x="421" y="195"/>
                  </a:cubicBezTo>
                  <a:cubicBezTo>
                    <a:pt x="321" y="252"/>
                    <a:pt x="249" y="324"/>
                    <a:pt x="192" y="424"/>
                  </a:cubicBezTo>
                  <a:cubicBezTo>
                    <a:pt x="182" y="440"/>
                    <a:pt x="175" y="455"/>
                    <a:pt x="167" y="472"/>
                  </a:cubicBezTo>
                  <a:lnTo>
                    <a:pt x="167" y="472"/>
                  </a:lnTo>
                  <a:cubicBezTo>
                    <a:pt x="128" y="555"/>
                    <a:pt x="110" y="632"/>
                    <a:pt x="109" y="724"/>
                  </a:cubicBezTo>
                  <a:lnTo>
                    <a:pt x="109" y="724"/>
                  </a:lnTo>
                  <a:cubicBezTo>
                    <a:pt x="109" y="727"/>
                    <a:pt x="109" y="730"/>
                    <a:pt x="109" y="733"/>
                  </a:cubicBezTo>
                  <a:cubicBezTo>
                    <a:pt x="109" y="847"/>
                    <a:pt x="135" y="945"/>
                    <a:pt x="193" y="1045"/>
                  </a:cubicBezTo>
                  <a:cubicBezTo>
                    <a:pt x="251" y="1145"/>
                    <a:pt x="322" y="1217"/>
                    <a:pt x="422" y="1274"/>
                  </a:cubicBezTo>
                  <a:cubicBezTo>
                    <a:pt x="522" y="1332"/>
                    <a:pt x="620" y="1358"/>
                    <a:pt x="735" y="1358"/>
                  </a:cubicBezTo>
                  <a:cubicBezTo>
                    <a:pt x="749" y="1358"/>
                    <a:pt x="762" y="1357"/>
                    <a:pt x="777" y="1356"/>
                  </a:cubicBezTo>
                  <a:lnTo>
                    <a:pt x="777" y="1356"/>
                  </a:lnTo>
                  <a:cubicBezTo>
                    <a:pt x="779" y="1356"/>
                    <a:pt x="781" y="1356"/>
                    <a:pt x="784" y="1356"/>
                  </a:cubicBezTo>
                  <a:cubicBezTo>
                    <a:pt x="796" y="1356"/>
                    <a:pt x="807" y="1359"/>
                    <a:pt x="817" y="1365"/>
                  </a:cubicBezTo>
                  <a:cubicBezTo>
                    <a:pt x="828" y="1371"/>
                    <a:pt x="835" y="1378"/>
                    <a:pt x="841" y="1389"/>
                  </a:cubicBezTo>
                  <a:cubicBezTo>
                    <a:pt x="845" y="1396"/>
                    <a:pt x="847" y="1403"/>
                    <a:pt x="849" y="1411"/>
                  </a:cubicBezTo>
                  <a:cubicBezTo>
                    <a:pt x="852" y="1426"/>
                    <a:pt x="854" y="1441"/>
                    <a:pt x="856" y="1456"/>
                  </a:cubicBezTo>
                  <a:lnTo>
                    <a:pt x="856" y="1456"/>
                  </a:lnTo>
                  <a:cubicBezTo>
                    <a:pt x="814" y="1464"/>
                    <a:pt x="777" y="1467"/>
                    <a:pt x="734" y="1467"/>
                  </a:cubicBezTo>
                  <a:cubicBezTo>
                    <a:pt x="733" y="1467"/>
                    <a:pt x="733" y="1467"/>
                    <a:pt x="733" y="1467"/>
                  </a:cubicBezTo>
                  <a:lnTo>
                    <a:pt x="733" y="1467"/>
                  </a:lnTo>
                  <a:cubicBezTo>
                    <a:pt x="598" y="1467"/>
                    <a:pt x="484" y="1436"/>
                    <a:pt x="367" y="1369"/>
                  </a:cubicBezTo>
                  <a:cubicBezTo>
                    <a:pt x="317" y="1340"/>
                    <a:pt x="278" y="1311"/>
                    <a:pt x="236" y="1272"/>
                  </a:cubicBezTo>
                  <a:lnTo>
                    <a:pt x="236" y="1272"/>
                  </a:lnTo>
                  <a:cubicBezTo>
                    <a:pt x="179" y="1220"/>
                    <a:pt x="137" y="1168"/>
                    <a:pt x="98" y="1100"/>
                  </a:cubicBezTo>
                  <a:cubicBezTo>
                    <a:pt x="68" y="1049"/>
                    <a:pt x="48" y="1003"/>
                    <a:pt x="31" y="946"/>
                  </a:cubicBezTo>
                  <a:lnTo>
                    <a:pt x="31" y="946"/>
                  </a:lnTo>
                  <a:cubicBezTo>
                    <a:pt x="9" y="874"/>
                    <a:pt x="0" y="809"/>
                    <a:pt x="0" y="735"/>
                  </a:cubicBezTo>
                  <a:cubicBezTo>
                    <a:pt x="0" y="599"/>
                    <a:pt x="30" y="484"/>
                    <a:pt x="98" y="367"/>
                  </a:cubicBezTo>
                  <a:cubicBezTo>
                    <a:pt x="165" y="250"/>
                    <a:pt x="250" y="165"/>
                    <a:pt x="367" y="98"/>
                  </a:cubicBezTo>
                  <a:cubicBezTo>
                    <a:pt x="484" y="30"/>
                    <a:pt x="599" y="0"/>
                    <a:pt x="735" y="0"/>
                  </a:cubicBezTo>
                  <a:cubicBezTo>
                    <a:pt x="870" y="0"/>
                    <a:pt x="984" y="30"/>
                    <a:pt x="1101" y="98"/>
                  </a:cubicBezTo>
                  <a:cubicBezTo>
                    <a:pt x="1218" y="165"/>
                    <a:pt x="1303" y="250"/>
                    <a:pt x="1370" y="367"/>
                  </a:cubicBezTo>
                  <a:cubicBezTo>
                    <a:pt x="1438" y="484"/>
                    <a:pt x="1468" y="599"/>
                    <a:pt x="1468" y="735"/>
                  </a:cubicBezTo>
                  <a:cubicBezTo>
                    <a:pt x="1468" y="870"/>
                    <a:pt x="1437" y="984"/>
                    <a:pt x="1370" y="1101"/>
                  </a:cubicBezTo>
                  <a:cubicBezTo>
                    <a:pt x="1340" y="1153"/>
                    <a:pt x="1309" y="1194"/>
                    <a:pt x="1268" y="1237"/>
                  </a:cubicBezTo>
                  <a:close/>
                  <a:moveTo>
                    <a:pt x="947" y="445"/>
                  </a:moveTo>
                  <a:cubicBezTo>
                    <a:pt x="876" y="516"/>
                    <a:pt x="805" y="587"/>
                    <a:pt x="734" y="658"/>
                  </a:cubicBezTo>
                  <a:cubicBezTo>
                    <a:pt x="663" y="587"/>
                    <a:pt x="592" y="516"/>
                    <a:pt x="521" y="445"/>
                  </a:cubicBezTo>
                  <a:cubicBezTo>
                    <a:pt x="510" y="455"/>
                    <a:pt x="500" y="465"/>
                    <a:pt x="490" y="476"/>
                  </a:cubicBezTo>
                  <a:lnTo>
                    <a:pt x="490" y="476"/>
                  </a:lnTo>
                  <a:cubicBezTo>
                    <a:pt x="486" y="480"/>
                    <a:pt x="482" y="484"/>
                    <a:pt x="479" y="490"/>
                  </a:cubicBezTo>
                  <a:cubicBezTo>
                    <a:pt x="472" y="500"/>
                    <a:pt x="471" y="509"/>
                    <a:pt x="471" y="522"/>
                  </a:cubicBezTo>
                  <a:cubicBezTo>
                    <a:pt x="471" y="534"/>
                    <a:pt x="472" y="545"/>
                    <a:pt x="479" y="555"/>
                  </a:cubicBezTo>
                  <a:cubicBezTo>
                    <a:pt x="482" y="561"/>
                    <a:pt x="486" y="565"/>
                    <a:pt x="490" y="569"/>
                  </a:cubicBezTo>
                  <a:cubicBezTo>
                    <a:pt x="545" y="624"/>
                    <a:pt x="601" y="680"/>
                    <a:pt x="657" y="735"/>
                  </a:cubicBezTo>
                  <a:cubicBezTo>
                    <a:pt x="585" y="806"/>
                    <a:pt x="514" y="877"/>
                    <a:pt x="443" y="948"/>
                  </a:cubicBezTo>
                  <a:cubicBezTo>
                    <a:pt x="453" y="959"/>
                    <a:pt x="464" y="969"/>
                    <a:pt x="475" y="979"/>
                  </a:cubicBezTo>
                  <a:lnTo>
                    <a:pt x="475" y="979"/>
                  </a:lnTo>
                  <a:cubicBezTo>
                    <a:pt x="479" y="984"/>
                    <a:pt x="483" y="987"/>
                    <a:pt x="488" y="990"/>
                  </a:cubicBezTo>
                  <a:cubicBezTo>
                    <a:pt x="499" y="996"/>
                    <a:pt x="509" y="999"/>
                    <a:pt x="521" y="999"/>
                  </a:cubicBezTo>
                  <a:cubicBezTo>
                    <a:pt x="533" y="999"/>
                    <a:pt x="543" y="996"/>
                    <a:pt x="554" y="990"/>
                  </a:cubicBezTo>
                  <a:cubicBezTo>
                    <a:pt x="559" y="987"/>
                    <a:pt x="563" y="984"/>
                    <a:pt x="568" y="979"/>
                  </a:cubicBezTo>
                  <a:cubicBezTo>
                    <a:pt x="623" y="924"/>
                    <a:pt x="678" y="868"/>
                    <a:pt x="734" y="812"/>
                  </a:cubicBezTo>
                  <a:cubicBezTo>
                    <a:pt x="805" y="884"/>
                    <a:pt x="876" y="955"/>
                    <a:pt x="947" y="1026"/>
                  </a:cubicBezTo>
                  <a:cubicBezTo>
                    <a:pt x="973" y="1000"/>
                    <a:pt x="999" y="974"/>
                    <a:pt x="1024" y="948"/>
                  </a:cubicBezTo>
                  <a:cubicBezTo>
                    <a:pt x="953" y="877"/>
                    <a:pt x="882" y="806"/>
                    <a:pt x="811" y="735"/>
                  </a:cubicBezTo>
                  <a:cubicBezTo>
                    <a:pt x="882" y="664"/>
                    <a:pt x="953" y="593"/>
                    <a:pt x="1024" y="522"/>
                  </a:cubicBezTo>
                  <a:cubicBezTo>
                    <a:pt x="999" y="496"/>
                    <a:pt x="973" y="470"/>
                    <a:pt x="947" y="445"/>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099" name="Group 3">
            <a:extLst>
              <a:ext uri="{FF2B5EF4-FFF2-40B4-BE49-F238E27FC236}">
                <a16:creationId xmlns:a16="http://schemas.microsoft.com/office/drawing/2014/main" id="{0B152609-3BB8-F244-B9DA-AFAFB95A6FA6}"/>
              </a:ext>
            </a:extLst>
          </p:cNvPr>
          <p:cNvGrpSpPr>
            <a:grpSpLocks/>
          </p:cNvGrpSpPr>
          <p:nvPr/>
        </p:nvGrpSpPr>
        <p:grpSpPr bwMode="auto">
          <a:xfrm>
            <a:off x="356826" y="4852704"/>
            <a:ext cx="463680" cy="463680"/>
            <a:chOff x="2214" y="2877"/>
            <a:chExt cx="322" cy="322"/>
          </a:xfrm>
        </p:grpSpPr>
        <p:sp>
          <p:nvSpPr>
            <p:cNvPr id="4100" name="Freeform 4">
              <a:extLst>
                <a:ext uri="{FF2B5EF4-FFF2-40B4-BE49-F238E27FC236}">
                  <a16:creationId xmlns:a16="http://schemas.microsoft.com/office/drawing/2014/main" id="{53E06C1B-4140-EE4B-B057-7CAAB540B72F}"/>
                </a:ext>
              </a:extLst>
            </p:cNvPr>
            <p:cNvSpPr>
              <a:spLocks noChangeArrowheads="1"/>
            </p:cNvSpPr>
            <p:nvPr/>
          </p:nvSpPr>
          <p:spPr bwMode="auto">
            <a:xfrm>
              <a:off x="2214" y="2877"/>
              <a:ext cx="322" cy="322"/>
            </a:xfrm>
            <a:custGeom>
              <a:avLst/>
              <a:gdLst>
                <a:gd name="T0" fmla="*/ 1379 w 1426"/>
                <a:gd name="T1" fmla="*/ 209 h 1426"/>
                <a:gd name="T2" fmla="*/ 1216 w 1426"/>
                <a:gd name="T3" fmla="*/ 45 h 1426"/>
                <a:gd name="T4" fmla="*/ 1106 w 1426"/>
                <a:gd name="T5" fmla="*/ 0 h 1426"/>
                <a:gd name="T6" fmla="*/ 997 w 1426"/>
                <a:gd name="T7" fmla="*/ 45 h 1426"/>
                <a:gd name="T8" fmla="*/ 916 w 1426"/>
                <a:gd name="T9" fmla="*/ 127 h 1426"/>
                <a:gd name="T10" fmla="*/ 900 w 1426"/>
                <a:gd name="T11" fmla="*/ 166 h 1426"/>
                <a:gd name="T12" fmla="*/ 916 w 1426"/>
                <a:gd name="T13" fmla="*/ 205 h 1426"/>
                <a:gd name="T14" fmla="*/ 548 w 1426"/>
                <a:gd name="T15" fmla="*/ 1103 h 1426"/>
                <a:gd name="T16" fmla="*/ 759 w 1426"/>
                <a:gd name="T17" fmla="*/ 437 h 1426"/>
                <a:gd name="T18" fmla="*/ 770 w 1426"/>
                <a:gd name="T19" fmla="*/ 423 h 1426"/>
                <a:gd name="T20" fmla="*/ 770 w 1426"/>
                <a:gd name="T21" fmla="*/ 357 h 1426"/>
                <a:gd name="T22" fmla="*/ 728 w 1426"/>
                <a:gd name="T23" fmla="*/ 313 h 1426"/>
                <a:gd name="T24" fmla="*/ 188 w 1426"/>
                <a:gd name="T25" fmla="*/ 859 h 1426"/>
                <a:gd name="T26" fmla="*/ 176 w 1426"/>
                <a:gd name="T27" fmla="*/ 879 h 1426"/>
                <a:gd name="T28" fmla="*/ 4 w 1426"/>
                <a:gd name="T29" fmla="*/ 1349 h 1426"/>
                <a:gd name="T30" fmla="*/ 6 w 1426"/>
                <a:gd name="T31" fmla="*/ 1396 h 1426"/>
                <a:gd name="T32" fmla="*/ 7 w 1426"/>
                <a:gd name="T33" fmla="*/ 1398 h 1426"/>
                <a:gd name="T34" fmla="*/ 55 w 1426"/>
                <a:gd name="T35" fmla="*/ 1425 h 1426"/>
                <a:gd name="T36" fmla="*/ 548 w 1426"/>
                <a:gd name="T37" fmla="*/ 1250 h 1426"/>
                <a:gd name="T38" fmla="*/ 558 w 1426"/>
                <a:gd name="T39" fmla="*/ 1246 h 1426"/>
                <a:gd name="T40" fmla="*/ 1298 w 1426"/>
                <a:gd name="T41" fmla="*/ 508 h 1426"/>
                <a:gd name="T42" fmla="*/ 1379 w 1426"/>
                <a:gd name="T43" fmla="*/ 426 h 1426"/>
                <a:gd name="T44" fmla="*/ 1404 w 1426"/>
                <a:gd name="T45" fmla="*/ 394 h 1426"/>
                <a:gd name="T46" fmla="*/ 1418 w 1426"/>
                <a:gd name="T47" fmla="*/ 271 h 1426"/>
                <a:gd name="T48" fmla="*/ 1405 w 1426"/>
                <a:gd name="T49" fmla="*/ 241 h 1426"/>
                <a:gd name="T50" fmla="*/ 259 w 1426"/>
                <a:gd name="T51" fmla="*/ 969 h 1426"/>
                <a:gd name="T52" fmla="*/ 146 w 1426"/>
                <a:gd name="T53" fmla="*/ 1279 h 1426"/>
                <a:gd name="T54" fmla="*/ 1302 w 1426"/>
                <a:gd name="T55" fmla="*/ 349 h 1426"/>
                <a:gd name="T56" fmla="*/ 1033 w 1426"/>
                <a:gd name="T57" fmla="*/ 165 h 1426"/>
                <a:gd name="T58" fmla="*/ 1076 w 1426"/>
                <a:gd name="T59" fmla="*/ 122 h 1426"/>
                <a:gd name="T60" fmla="*/ 1108 w 1426"/>
                <a:gd name="T61" fmla="*/ 109 h 1426"/>
                <a:gd name="T62" fmla="*/ 1140 w 1426"/>
                <a:gd name="T63" fmla="*/ 122 h 1426"/>
                <a:gd name="T64" fmla="*/ 1302 w 1426"/>
                <a:gd name="T65" fmla="*/ 284 h 1426"/>
                <a:gd name="T66" fmla="*/ 1315 w 1426"/>
                <a:gd name="T67" fmla="*/ 315 h 1426"/>
                <a:gd name="T68" fmla="*/ 1315 w 1426"/>
                <a:gd name="T69" fmla="*/ 316 h 1426"/>
                <a:gd name="T70" fmla="*/ 1309 w 1426"/>
                <a:gd name="T71" fmla="*/ 340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26" h="1426">
                  <a:moveTo>
                    <a:pt x="1379" y="209"/>
                  </a:moveTo>
                  <a:lnTo>
                    <a:pt x="1379" y="209"/>
                  </a:lnTo>
                  <a:cubicBezTo>
                    <a:pt x="1325" y="154"/>
                    <a:pt x="1270" y="100"/>
                    <a:pt x="1216" y="45"/>
                  </a:cubicBezTo>
                  <a:lnTo>
                    <a:pt x="1216" y="45"/>
                  </a:lnTo>
                  <a:cubicBezTo>
                    <a:pt x="1206" y="35"/>
                    <a:pt x="1196" y="28"/>
                    <a:pt x="1184" y="21"/>
                  </a:cubicBezTo>
                  <a:cubicBezTo>
                    <a:pt x="1159" y="6"/>
                    <a:pt x="1135" y="0"/>
                    <a:pt x="1106" y="0"/>
                  </a:cubicBezTo>
                  <a:cubicBezTo>
                    <a:pt x="1078" y="0"/>
                    <a:pt x="1054" y="6"/>
                    <a:pt x="1029" y="21"/>
                  </a:cubicBezTo>
                  <a:cubicBezTo>
                    <a:pt x="1017" y="28"/>
                    <a:pt x="1007" y="35"/>
                    <a:pt x="997" y="45"/>
                  </a:cubicBezTo>
                  <a:cubicBezTo>
                    <a:pt x="970" y="72"/>
                    <a:pt x="943" y="100"/>
                    <a:pt x="916" y="127"/>
                  </a:cubicBezTo>
                  <a:lnTo>
                    <a:pt x="916" y="127"/>
                  </a:lnTo>
                  <a:cubicBezTo>
                    <a:pt x="912" y="130"/>
                    <a:pt x="909" y="134"/>
                    <a:pt x="907" y="138"/>
                  </a:cubicBezTo>
                  <a:cubicBezTo>
                    <a:pt x="902" y="147"/>
                    <a:pt x="900" y="156"/>
                    <a:pt x="900" y="166"/>
                  </a:cubicBezTo>
                  <a:cubicBezTo>
                    <a:pt x="900" y="176"/>
                    <a:pt x="903" y="184"/>
                    <a:pt x="907" y="193"/>
                  </a:cubicBezTo>
                  <a:cubicBezTo>
                    <a:pt x="910" y="198"/>
                    <a:pt x="912" y="201"/>
                    <a:pt x="916" y="205"/>
                  </a:cubicBezTo>
                  <a:cubicBezTo>
                    <a:pt x="1005" y="293"/>
                    <a:pt x="1094" y="381"/>
                    <a:pt x="1182" y="469"/>
                  </a:cubicBezTo>
                  <a:cubicBezTo>
                    <a:pt x="971" y="680"/>
                    <a:pt x="759" y="892"/>
                    <a:pt x="548" y="1103"/>
                  </a:cubicBezTo>
                  <a:cubicBezTo>
                    <a:pt x="473" y="1028"/>
                    <a:pt x="398" y="953"/>
                    <a:pt x="323" y="878"/>
                  </a:cubicBezTo>
                  <a:cubicBezTo>
                    <a:pt x="468" y="731"/>
                    <a:pt x="614" y="584"/>
                    <a:pt x="759" y="437"/>
                  </a:cubicBezTo>
                  <a:lnTo>
                    <a:pt x="759" y="437"/>
                  </a:lnTo>
                  <a:cubicBezTo>
                    <a:pt x="764" y="432"/>
                    <a:pt x="768" y="428"/>
                    <a:pt x="770" y="423"/>
                  </a:cubicBezTo>
                  <a:cubicBezTo>
                    <a:pt x="777" y="412"/>
                    <a:pt x="778" y="402"/>
                    <a:pt x="778" y="390"/>
                  </a:cubicBezTo>
                  <a:cubicBezTo>
                    <a:pt x="778" y="378"/>
                    <a:pt x="777" y="368"/>
                    <a:pt x="770" y="357"/>
                  </a:cubicBezTo>
                  <a:cubicBezTo>
                    <a:pt x="768" y="352"/>
                    <a:pt x="764" y="348"/>
                    <a:pt x="759" y="344"/>
                  </a:cubicBezTo>
                  <a:cubicBezTo>
                    <a:pt x="749" y="333"/>
                    <a:pt x="739" y="323"/>
                    <a:pt x="728" y="313"/>
                  </a:cubicBezTo>
                  <a:cubicBezTo>
                    <a:pt x="548" y="495"/>
                    <a:pt x="368" y="677"/>
                    <a:pt x="188" y="859"/>
                  </a:cubicBezTo>
                  <a:lnTo>
                    <a:pt x="188" y="859"/>
                  </a:lnTo>
                  <a:cubicBezTo>
                    <a:pt x="185" y="862"/>
                    <a:pt x="182" y="867"/>
                    <a:pt x="180" y="870"/>
                  </a:cubicBezTo>
                  <a:cubicBezTo>
                    <a:pt x="178" y="874"/>
                    <a:pt x="177" y="875"/>
                    <a:pt x="176" y="879"/>
                  </a:cubicBezTo>
                  <a:cubicBezTo>
                    <a:pt x="119" y="1036"/>
                    <a:pt x="61" y="1193"/>
                    <a:pt x="4" y="1349"/>
                  </a:cubicBezTo>
                  <a:lnTo>
                    <a:pt x="4" y="1349"/>
                  </a:lnTo>
                  <a:cubicBezTo>
                    <a:pt x="1" y="1356"/>
                    <a:pt x="0" y="1363"/>
                    <a:pt x="0" y="1370"/>
                  </a:cubicBezTo>
                  <a:cubicBezTo>
                    <a:pt x="0" y="1380"/>
                    <a:pt x="2" y="1388"/>
                    <a:pt x="6" y="1396"/>
                  </a:cubicBezTo>
                  <a:lnTo>
                    <a:pt x="6" y="1396"/>
                  </a:lnTo>
                  <a:cubicBezTo>
                    <a:pt x="7" y="1397"/>
                    <a:pt x="7" y="1397"/>
                    <a:pt x="7" y="1398"/>
                  </a:cubicBezTo>
                  <a:cubicBezTo>
                    <a:pt x="12" y="1406"/>
                    <a:pt x="18" y="1413"/>
                    <a:pt x="27" y="1418"/>
                  </a:cubicBezTo>
                  <a:cubicBezTo>
                    <a:pt x="36" y="1423"/>
                    <a:pt x="44" y="1425"/>
                    <a:pt x="55" y="1425"/>
                  </a:cubicBezTo>
                  <a:cubicBezTo>
                    <a:pt x="61" y="1425"/>
                    <a:pt x="67" y="1424"/>
                    <a:pt x="73" y="1422"/>
                  </a:cubicBezTo>
                  <a:cubicBezTo>
                    <a:pt x="231" y="1365"/>
                    <a:pt x="389" y="1307"/>
                    <a:pt x="548" y="1250"/>
                  </a:cubicBezTo>
                  <a:lnTo>
                    <a:pt x="548" y="1250"/>
                  </a:lnTo>
                  <a:cubicBezTo>
                    <a:pt x="552" y="1249"/>
                    <a:pt x="554" y="1248"/>
                    <a:pt x="558" y="1246"/>
                  </a:cubicBezTo>
                  <a:cubicBezTo>
                    <a:pt x="561" y="1244"/>
                    <a:pt x="565" y="1242"/>
                    <a:pt x="568" y="1239"/>
                  </a:cubicBezTo>
                  <a:cubicBezTo>
                    <a:pt x="811" y="995"/>
                    <a:pt x="1055" y="751"/>
                    <a:pt x="1298" y="508"/>
                  </a:cubicBezTo>
                  <a:lnTo>
                    <a:pt x="1298" y="508"/>
                  </a:lnTo>
                  <a:cubicBezTo>
                    <a:pt x="1325" y="480"/>
                    <a:pt x="1352" y="453"/>
                    <a:pt x="1379" y="426"/>
                  </a:cubicBezTo>
                  <a:lnTo>
                    <a:pt x="1379" y="426"/>
                  </a:lnTo>
                  <a:cubicBezTo>
                    <a:pt x="1389" y="416"/>
                    <a:pt x="1397" y="407"/>
                    <a:pt x="1404" y="394"/>
                  </a:cubicBezTo>
                  <a:cubicBezTo>
                    <a:pt x="1418" y="370"/>
                    <a:pt x="1425" y="345"/>
                    <a:pt x="1425" y="316"/>
                  </a:cubicBezTo>
                  <a:cubicBezTo>
                    <a:pt x="1425" y="300"/>
                    <a:pt x="1423" y="286"/>
                    <a:pt x="1418" y="271"/>
                  </a:cubicBezTo>
                  <a:lnTo>
                    <a:pt x="1418" y="271"/>
                  </a:lnTo>
                  <a:cubicBezTo>
                    <a:pt x="1415" y="260"/>
                    <a:pt x="1411" y="251"/>
                    <a:pt x="1405" y="241"/>
                  </a:cubicBezTo>
                  <a:cubicBezTo>
                    <a:pt x="1398" y="229"/>
                    <a:pt x="1390" y="219"/>
                    <a:pt x="1379" y="209"/>
                  </a:cubicBezTo>
                  <a:close/>
                  <a:moveTo>
                    <a:pt x="259" y="969"/>
                  </a:moveTo>
                  <a:cubicBezTo>
                    <a:pt x="325" y="1035"/>
                    <a:pt x="391" y="1101"/>
                    <a:pt x="457" y="1166"/>
                  </a:cubicBezTo>
                  <a:cubicBezTo>
                    <a:pt x="353" y="1204"/>
                    <a:pt x="249" y="1241"/>
                    <a:pt x="146" y="1279"/>
                  </a:cubicBezTo>
                  <a:cubicBezTo>
                    <a:pt x="184" y="1176"/>
                    <a:pt x="221" y="1073"/>
                    <a:pt x="259" y="969"/>
                  </a:cubicBezTo>
                  <a:close/>
                  <a:moveTo>
                    <a:pt x="1302" y="349"/>
                  </a:moveTo>
                  <a:cubicBezTo>
                    <a:pt x="1287" y="363"/>
                    <a:pt x="1273" y="377"/>
                    <a:pt x="1258" y="391"/>
                  </a:cubicBezTo>
                  <a:cubicBezTo>
                    <a:pt x="1183" y="315"/>
                    <a:pt x="1108" y="240"/>
                    <a:pt x="1033" y="165"/>
                  </a:cubicBezTo>
                  <a:cubicBezTo>
                    <a:pt x="1048" y="151"/>
                    <a:pt x="1062" y="136"/>
                    <a:pt x="1076" y="122"/>
                  </a:cubicBezTo>
                  <a:lnTo>
                    <a:pt x="1076" y="122"/>
                  </a:lnTo>
                  <a:cubicBezTo>
                    <a:pt x="1079" y="119"/>
                    <a:pt x="1082" y="117"/>
                    <a:pt x="1085" y="115"/>
                  </a:cubicBezTo>
                  <a:cubicBezTo>
                    <a:pt x="1092" y="111"/>
                    <a:pt x="1100" y="109"/>
                    <a:pt x="1108" y="109"/>
                  </a:cubicBezTo>
                  <a:cubicBezTo>
                    <a:pt x="1117" y="109"/>
                    <a:pt x="1123" y="111"/>
                    <a:pt x="1130" y="115"/>
                  </a:cubicBezTo>
                  <a:cubicBezTo>
                    <a:pt x="1134" y="117"/>
                    <a:pt x="1137" y="119"/>
                    <a:pt x="1140" y="122"/>
                  </a:cubicBezTo>
                  <a:cubicBezTo>
                    <a:pt x="1194" y="176"/>
                    <a:pt x="1248" y="230"/>
                    <a:pt x="1302" y="284"/>
                  </a:cubicBezTo>
                  <a:lnTo>
                    <a:pt x="1302" y="284"/>
                  </a:lnTo>
                  <a:cubicBezTo>
                    <a:pt x="1305" y="287"/>
                    <a:pt x="1307" y="290"/>
                    <a:pt x="1309" y="294"/>
                  </a:cubicBezTo>
                  <a:cubicBezTo>
                    <a:pt x="1313" y="301"/>
                    <a:pt x="1315" y="307"/>
                    <a:pt x="1315" y="315"/>
                  </a:cubicBezTo>
                  <a:cubicBezTo>
                    <a:pt x="1315" y="316"/>
                    <a:pt x="1315" y="315"/>
                    <a:pt x="1315" y="316"/>
                  </a:cubicBezTo>
                  <a:lnTo>
                    <a:pt x="1315" y="316"/>
                  </a:lnTo>
                  <a:cubicBezTo>
                    <a:pt x="1315" y="317"/>
                    <a:pt x="1315" y="317"/>
                    <a:pt x="1315" y="318"/>
                  </a:cubicBezTo>
                  <a:cubicBezTo>
                    <a:pt x="1315" y="326"/>
                    <a:pt x="1313" y="333"/>
                    <a:pt x="1309" y="340"/>
                  </a:cubicBezTo>
                  <a:cubicBezTo>
                    <a:pt x="1307" y="343"/>
                    <a:pt x="1305" y="346"/>
                    <a:pt x="1302" y="349"/>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01" name="Group 5">
            <a:extLst>
              <a:ext uri="{FF2B5EF4-FFF2-40B4-BE49-F238E27FC236}">
                <a16:creationId xmlns:a16="http://schemas.microsoft.com/office/drawing/2014/main" id="{674A8601-42A8-834F-81CE-FC036DD2E210}"/>
              </a:ext>
            </a:extLst>
          </p:cNvPr>
          <p:cNvGrpSpPr>
            <a:grpSpLocks/>
          </p:cNvGrpSpPr>
          <p:nvPr/>
        </p:nvGrpSpPr>
        <p:grpSpPr bwMode="auto">
          <a:xfrm>
            <a:off x="2199366" y="4853424"/>
            <a:ext cx="391680" cy="462240"/>
            <a:chOff x="3213" y="2878"/>
            <a:chExt cx="272" cy="321"/>
          </a:xfrm>
        </p:grpSpPr>
        <p:sp>
          <p:nvSpPr>
            <p:cNvPr id="4102" name="Freeform 6">
              <a:extLst>
                <a:ext uri="{FF2B5EF4-FFF2-40B4-BE49-F238E27FC236}">
                  <a16:creationId xmlns:a16="http://schemas.microsoft.com/office/drawing/2014/main" id="{28522493-C049-D847-ADA1-FD802897E364}"/>
                </a:ext>
              </a:extLst>
            </p:cNvPr>
            <p:cNvSpPr>
              <a:spLocks noChangeArrowheads="1"/>
            </p:cNvSpPr>
            <p:nvPr/>
          </p:nvSpPr>
          <p:spPr bwMode="auto">
            <a:xfrm>
              <a:off x="3213" y="2878"/>
              <a:ext cx="272" cy="321"/>
            </a:xfrm>
            <a:custGeom>
              <a:avLst/>
              <a:gdLst>
                <a:gd name="T0" fmla="*/ 207 w 1206"/>
                <a:gd name="T1" fmla="*/ 1365 h 1422"/>
                <a:gd name="T2" fmla="*/ 56 w 1206"/>
                <a:gd name="T3" fmla="*/ 798 h 1422"/>
                <a:gd name="T4" fmla="*/ 202 w 1206"/>
                <a:gd name="T5" fmla="*/ 709 h 1422"/>
                <a:gd name="T6" fmla="*/ 205 w 1206"/>
                <a:gd name="T7" fmla="*/ 780 h 1422"/>
                <a:gd name="T8" fmla="*/ 145 w 1206"/>
                <a:gd name="T9" fmla="*/ 858 h 1422"/>
                <a:gd name="T10" fmla="*/ 257 w 1206"/>
                <a:gd name="T11" fmla="*/ 1275 h 1422"/>
                <a:gd name="T12" fmla="*/ 624 w 1206"/>
                <a:gd name="T13" fmla="*/ 1228 h 1422"/>
                <a:gd name="T14" fmla="*/ 670 w 1206"/>
                <a:gd name="T15" fmla="*/ 1210 h 1422"/>
                <a:gd name="T16" fmla="*/ 748 w 1206"/>
                <a:gd name="T17" fmla="*/ 1252 h 1422"/>
                <a:gd name="T18" fmla="*/ 415 w 1206"/>
                <a:gd name="T19" fmla="*/ 1421 h 1422"/>
                <a:gd name="T20" fmla="*/ 638 w 1206"/>
                <a:gd name="T21" fmla="*/ 280 h 1422"/>
                <a:gd name="T22" fmla="*/ 570 w 1206"/>
                <a:gd name="T23" fmla="*/ 25 h 1422"/>
                <a:gd name="T24" fmla="*/ 388 w 1206"/>
                <a:gd name="T25" fmla="*/ 22 h 1422"/>
                <a:gd name="T26" fmla="*/ 315 w 1206"/>
                <a:gd name="T27" fmla="*/ 93 h 1422"/>
                <a:gd name="T28" fmla="*/ 383 w 1206"/>
                <a:gd name="T29" fmla="*/ 348 h 1422"/>
                <a:gd name="T30" fmla="*/ 575 w 1206"/>
                <a:gd name="T31" fmla="*/ 344 h 1422"/>
                <a:gd name="T32" fmla="*/ 519 w 1206"/>
                <a:gd name="T33" fmla="*/ 117 h 1422"/>
                <a:gd name="T34" fmla="*/ 548 w 1206"/>
                <a:gd name="T35" fmla="*/ 145 h 1422"/>
                <a:gd name="T36" fmla="*/ 555 w 1206"/>
                <a:gd name="T37" fmla="*/ 203 h 1422"/>
                <a:gd name="T38" fmla="*/ 520 w 1206"/>
                <a:gd name="T39" fmla="*/ 249 h 1422"/>
                <a:gd name="T40" fmla="*/ 482 w 1206"/>
                <a:gd name="T41" fmla="*/ 259 h 1422"/>
                <a:gd name="T42" fmla="*/ 444 w 1206"/>
                <a:gd name="T43" fmla="*/ 249 h 1422"/>
                <a:gd name="T44" fmla="*/ 416 w 1206"/>
                <a:gd name="T45" fmla="*/ 221 h 1422"/>
                <a:gd name="T46" fmla="*/ 408 w 1206"/>
                <a:gd name="T47" fmla="*/ 163 h 1422"/>
                <a:gd name="T48" fmla="*/ 443 w 1206"/>
                <a:gd name="T49" fmla="*/ 117 h 1422"/>
                <a:gd name="T50" fmla="*/ 481 w 1206"/>
                <a:gd name="T51" fmla="*/ 107 h 1422"/>
                <a:gd name="T52" fmla="*/ 1148 w 1206"/>
                <a:gd name="T53" fmla="*/ 1326 h 1422"/>
                <a:gd name="T54" fmla="*/ 1205 w 1206"/>
                <a:gd name="T55" fmla="*/ 1211 h 1422"/>
                <a:gd name="T56" fmla="*/ 1046 w 1206"/>
                <a:gd name="T57" fmla="*/ 824 h 1422"/>
                <a:gd name="T58" fmla="*/ 935 w 1206"/>
                <a:gd name="T59" fmla="*/ 745 h 1422"/>
                <a:gd name="T60" fmla="*/ 558 w 1206"/>
                <a:gd name="T61" fmla="*/ 520 h 1422"/>
                <a:gd name="T62" fmla="*/ 424 w 1206"/>
                <a:gd name="T63" fmla="*/ 437 h 1422"/>
                <a:gd name="T64" fmla="*/ 274 w 1206"/>
                <a:gd name="T65" fmla="*/ 587 h 1422"/>
                <a:gd name="T66" fmla="*/ 400 w 1206"/>
                <a:gd name="T67" fmla="*/ 906 h 1422"/>
                <a:gd name="T68" fmla="*/ 440 w 1206"/>
                <a:gd name="T69" fmla="*/ 875 h 1422"/>
                <a:gd name="T70" fmla="*/ 386 w 1206"/>
                <a:gd name="T71" fmla="*/ 603 h 1422"/>
                <a:gd name="T72" fmla="*/ 390 w 1206"/>
                <a:gd name="T73" fmla="*/ 571 h 1422"/>
                <a:gd name="T74" fmla="*/ 416 w 1206"/>
                <a:gd name="T75" fmla="*/ 552 h 1422"/>
                <a:gd name="T76" fmla="*/ 460 w 1206"/>
                <a:gd name="T77" fmla="*/ 572 h 1422"/>
                <a:gd name="T78" fmla="*/ 575 w 1206"/>
                <a:gd name="T79" fmla="*/ 781 h 1422"/>
                <a:gd name="T80" fmla="*/ 650 w 1206"/>
                <a:gd name="T81" fmla="*/ 830 h 1422"/>
                <a:gd name="T82" fmla="*/ 937 w 1206"/>
                <a:gd name="T83" fmla="*/ 858 h 1422"/>
                <a:gd name="T84" fmla="*/ 1095 w 1206"/>
                <a:gd name="T85" fmla="*/ 1198 h 1422"/>
                <a:gd name="T86" fmla="*/ 1094 w 1206"/>
                <a:gd name="T87" fmla="*/ 1226 h 1422"/>
                <a:gd name="T88" fmla="*/ 1081 w 1206"/>
                <a:gd name="T89" fmla="*/ 1238 h 1422"/>
                <a:gd name="T90" fmla="*/ 1042 w 1206"/>
                <a:gd name="T91" fmla="*/ 1230 h 1422"/>
                <a:gd name="T92" fmla="*/ 667 w 1206"/>
                <a:gd name="T93" fmla="*/ 1046 h 1422"/>
                <a:gd name="T94" fmla="*/ 956 w 1206"/>
                <a:gd name="T95" fmla="*/ 1297 h 1422"/>
                <a:gd name="T96" fmla="*/ 1067 w 1206"/>
                <a:gd name="T97" fmla="*/ 1352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6" h="1422">
                  <a:moveTo>
                    <a:pt x="415" y="1421"/>
                  </a:moveTo>
                  <a:lnTo>
                    <a:pt x="415" y="1421"/>
                  </a:lnTo>
                  <a:cubicBezTo>
                    <a:pt x="338" y="1421"/>
                    <a:pt x="274" y="1404"/>
                    <a:pt x="207" y="1365"/>
                  </a:cubicBezTo>
                  <a:cubicBezTo>
                    <a:pt x="141" y="1327"/>
                    <a:pt x="94" y="1281"/>
                    <a:pt x="56" y="1214"/>
                  </a:cubicBezTo>
                  <a:cubicBezTo>
                    <a:pt x="17" y="1148"/>
                    <a:pt x="0" y="1082"/>
                    <a:pt x="0" y="1006"/>
                  </a:cubicBezTo>
                  <a:cubicBezTo>
                    <a:pt x="0" y="930"/>
                    <a:pt x="17" y="865"/>
                    <a:pt x="56" y="798"/>
                  </a:cubicBezTo>
                  <a:cubicBezTo>
                    <a:pt x="87" y="745"/>
                    <a:pt x="123" y="706"/>
                    <a:pt x="173" y="670"/>
                  </a:cubicBezTo>
                  <a:cubicBezTo>
                    <a:pt x="183" y="683"/>
                    <a:pt x="192" y="696"/>
                    <a:pt x="202" y="709"/>
                  </a:cubicBezTo>
                  <a:lnTo>
                    <a:pt x="202" y="709"/>
                  </a:lnTo>
                  <a:cubicBezTo>
                    <a:pt x="203" y="711"/>
                    <a:pt x="204" y="713"/>
                    <a:pt x="205" y="714"/>
                  </a:cubicBezTo>
                  <a:cubicBezTo>
                    <a:pt x="211" y="725"/>
                    <a:pt x="214" y="735"/>
                    <a:pt x="214" y="747"/>
                  </a:cubicBezTo>
                  <a:cubicBezTo>
                    <a:pt x="214" y="759"/>
                    <a:pt x="211" y="770"/>
                    <a:pt x="205" y="780"/>
                  </a:cubicBezTo>
                  <a:cubicBezTo>
                    <a:pt x="202" y="786"/>
                    <a:pt x="199" y="789"/>
                    <a:pt x="195" y="793"/>
                  </a:cubicBezTo>
                  <a:lnTo>
                    <a:pt x="195" y="793"/>
                  </a:lnTo>
                  <a:cubicBezTo>
                    <a:pt x="175" y="813"/>
                    <a:pt x="160" y="833"/>
                    <a:pt x="145" y="858"/>
                  </a:cubicBezTo>
                  <a:cubicBezTo>
                    <a:pt x="117" y="906"/>
                    <a:pt x="104" y="954"/>
                    <a:pt x="104" y="1010"/>
                  </a:cubicBezTo>
                  <a:cubicBezTo>
                    <a:pt x="104" y="1067"/>
                    <a:pt x="117" y="1115"/>
                    <a:pt x="145" y="1163"/>
                  </a:cubicBezTo>
                  <a:cubicBezTo>
                    <a:pt x="173" y="1212"/>
                    <a:pt x="208" y="1247"/>
                    <a:pt x="257" y="1275"/>
                  </a:cubicBezTo>
                  <a:cubicBezTo>
                    <a:pt x="306" y="1303"/>
                    <a:pt x="353" y="1316"/>
                    <a:pt x="410" y="1316"/>
                  </a:cubicBezTo>
                  <a:cubicBezTo>
                    <a:pt x="466" y="1316"/>
                    <a:pt x="514" y="1303"/>
                    <a:pt x="562" y="1275"/>
                  </a:cubicBezTo>
                  <a:cubicBezTo>
                    <a:pt x="586" y="1261"/>
                    <a:pt x="605" y="1247"/>
                    <a:pt x="624" y="1228"/>
                  </a:cubicBezTo>
                  <a:lnTo>
                    <a:pt x="624" y="1228"/>
                  </a:lnTo>
                  <a:cubicBezTo>
                    <a:pt x="628" y="1224"/>
                    <a:pt x="632" y="1222"/>
                    <a:pt x="637" y="1219"/>
                  </a:cubicBezTo>
                  <a:cubicBezTo>
                    <a:pt x="647" y="1213"/>
                    <a:pt x="658" y="1210"/>
                    <a:pt x="670" y="1210"/>
                  </a:cubicBezTo>
                  <a:cubicBezTo>
                    <a:pt x="682" y="1210"/>
                    <a:pt x="692" y="1212"/>
                    <a:pt x="703" y="1219"/>
                  </a:cubicBezTo>
                  <a:cubicBezTo>
                    <a:pt x="705" y="1220"/>
                    <a:pt x="707" y="1221"/>
                    <a:pt x="709" y="1222"/>
                  </a:cubicBezTo>
                  <a:cubicBezTo>
                    <a:pt x="722" y="1232"/>
                    <a:pt x="735" y="1242"/>
                    <a:pt x="748" y="1252"/>
                  </a:cubicBezTo>
                  <a:lnTo>
                    <a:pt x="748" y="1252"/>
                  </a:lnTo>
                  <a:cubicBezTo>
                    <a:pt x="712" y="1300"/>
                    <a:pt x="674" y="1335"/>
                    <a:pt x="622" y="1365"/>
                  </a:cubicBezTo>
                  <a:cubicBezTo>
                    <a:pt x="556" y="1403"/>
                    <a:pt x="491" y="1421"/>
                    <a:pt x="415" y="1421"/>
                  </a:cubicBezTo>
                  <a:close/>
                  <a:moveTo>
                    <a:pt x="575" y="344"/>
                  </a:moveTo>
                  <a:lnTo>
                    <a:pt x="575" y="344"/>
                  </a:lnTo>
                  <a:cubicBezTo>
                    <a:pt x="602" y="327"/>
                    <a:pt x="622" y="307"/>
                    <a:pt x="638" y="280"/>
                  </a:cubicBezTo>
                  <a:cubicBezTo>
                    <a:pt x="655" y="250"/>
                    <a:pt x="663" y="220"/>
                    <a:pt x="663" y="186"/>
                  </a:cubicBezTo>
                  <a:cubicBezTo>
                    <a:pt x="663" y="151"/>
                    <a:pt x="655" y="123"/>
                    <a:pt x="638" y="93"/>
                  </a:cubicBezTo>
                  <a:cubicBezTo>
                    <a:pt x="621" y="63"/>
                    <a:pt x="599" y="42"/>
                    <a:pt x="570" y="25"/>
                  </a:cubicBezTo>
                  <a:cubicBezTo>
                    <a:pt x="540" y="8"/>
                    <a:pt x="511" y="0"/>
                    <a:pt x="476" y="0"/>
                  </a:cubicBezTo>
                  <a:cubicBezTo>
                    <a:pt x="444" y="0"/>
                    <a:pt x="417" y="7"/>
                    <a:pt x="388" y="22"/>
                  </a:cubicBezTo>
                  <a:lnTo>
                    <a:pt x="388" y="22"/>
                  </a:lnTo>
                  <a:lnTo>
                    <a:pt x="388" y="22"/>
                  </a:lnTo>
                  <a:cubicBezTo>
                    <a:pt x="387" y="23"/>
                    <a:pt x="385" y="24"/>
                    <a:pt x="383" y="25"/>
                  </a:cubicBezTo>
                  <a:cubicBezTo>
                    <a:pt x="354" y="42"/>
                    <a:pt x="332" y="63"/>
                    <a:pt x="315" y="93"/>
                  </a:cubicBezTo>
                  <a:cubicBezTo>
                    <a:pt x="298" y="123"/>
                    <a:pt x="290" y="151"/>
                    <a:pt x="290" y="186"/>
                  </a:cubicBezTo>
                  <a:cubicBezTo>
                    <a:pt x="290" y="220"/>
                    <a:pt x="298" y="250"/>
                    <a:pt x="315" y="280"/>
                  </a:cubicBezTo>
                  <a:cubicBezTo>
                    <a:pt x="332" y="309"/>
                    <a:pt x="353" y="331"/>
                    <a:pt x="383" y="348"/>
                  </a:cubicBezTo>
                  <a:cubicBezTo>
                    <a:pt x="412" y="365"/>
                    <a:pt x="441" y="373"/>
                    <a:pt x="476" y="373"/>
                  </a:cubicBezTo>
                  <a:cubicBezTo>
                    <a:pt x="510" y="373"/>
                    <a:pt x="540" y="365"/>
                    <a:pt x="570" y="348"/>
                  </a:cubicBezTo>
                  <a:cubicBezTo>
                    <a:pt x="572" y="347"/>
                    <a:pt x="573" y="346"/>
                    <a:pt x="575" y="344"/>
                  </a:cubicBezTo>
                  <a:close/>
                  <a:moveTo>
                    <a:pt x="502" y="109"/>
                  </a:moveTo>
                  <a:lnTo>
                    <a:pt x="502" y="109"/>
                  </a:lnTo>
                  <a:cubicBezTo>
                    <a:pt x="508" y="111"/>
                    <a:pt x="513" y="114"/>
                    <a:pt x="519" y="117"/>
                  </a:cubicBezTo>
                  <a:cubicBezTo>
                    <a:pt x="531" y="125"/>
                    <a:pt x="540" y="132"/>
                    <a:pt x="547" y="145"/>
                  </a:cubicBezTo>
                  <a:cubicBezTo>
                    <a:pt x="548" y="145"/>
                    <a:pt x="547" y="145"/>
                    <a:pt x="548" y="145"/>
                  </a:cubicBezTo>
                  <a:lnTo>
                    <a:pt x="548" y="145"/>
                  </a:lnTo>
                  <a:lnTo>
                    <a:pt x="548" y="145"/>
                  </a:lnTo>
                  <a:cubicBezTo>
                    <a:pt x="555" y="157"/>
                    <a:pt x="558" y="169"/>
                    <a:pt x="558" y="183"/>
                  </a:cubicBezTo>
                  <a:cubicBezTo>
                    <a:pt x="558" y="190"/>
                    <a:pt x="557" y="196"/>
                    <a:pt x="555" y="203"/>
                  </a:cubicBezTo>
                  <a:lnTo>
                    <a:pt x="555" y="203"/>
                  </a:lnTo>
                  <a:cubicBezTo>
                    <a:pt x="553" y="210"/>
                    <a:pt x="551" y="215"/>
                    <a:pt x="548" y="221"/>
                  </a:cubicBezTo>
                  <a:cubicBezTo>
                    <a:pt x="541" y="233"/>
                    <a:pt x="532" y="242"/>
                    <a:pt x="520" y="249"/>
                  </a:cubicBezTo>
                  <a:lnTo>
                    <a:pt x="520" y="249"/>
                  </a:lnTo>
                  <a:lnTo>
                    <a:pt x="520" y="249"/>
                  </a:lnTo>
                  <a:cubicBezTo>
                    <a:pt x="508" y="256"/>
                    <a:pt x="496" y="259"/>
                    <a:pt x="482" y="259"/>
                  </a:cubicBezTo>
                  <a:cubicBezTo>
                    <a:pt x="475" y="259"/>
                    <a:pt x="469" y="259"/>
                    <a:pt x="462" y="257"/>
                  </a:cubicBezTo>
                  <a:lnTo>
                    <a:pt x="462" y="257"/>
                  </a:lnTo>
                  <a:cubicBezTo>
                    <a:pt x="455" y="255"/>
                    <a:pt x="450" y="253"/>
                    <a:pt x="444" y="249"/>
                  </a:cubicBezTo>
                  <a:cubicBezTo>
                    <a:pt x="432" y="242"/>
                    <a:pt x="423" y="234"/>
                    <a:pt x="416" y="222"/>
                  </a:cubicBezTo>
                  <a:lnTo>
                    <a:pt x="416" y="222"/>
                  </a:lnTo>
                  <a:cubicBezTo>
                    <a:pt x="416" y="221"/>
                    <a:pt x="416" y="221"/>
                    <a:pt x="416" y="221"/>
                  </a:cubicBezTo>
                  <a:cubicBezTo>
                    <a:pt x="409" y="209"/>
                    <a:pt x="406" y="197"/>
                    <a:pt x="406" y="183"/>
                  </a:cubicBezTo>
                  <a:cubicBezTo>
                    <a:pt x="406" y="176"/>
                    <a:pt x="407" y="170"/>
                    <a:pt x="408" y="163"/>
                  </a:cubicBezTo>
                  <a:lnTo>
                    <a:pt x="408" y="163"/>
                  </a:lnTo>
                  <a:cubicBezTo>
                    <a:pt x="410" y="157"/>
                    <a:pt x="412" y="151"/>
                    <a:pt x="416" y="145"/>
                  </a:cubicBezTo>
                  <a:cubicBezTo>
                    <a:pt x="422" y="133"/>
                    <a:pt x="431" y="125"/>
                    <a:pt x="443" y="117"/>
                  </a:cubicBezTo>
                  <a:lnTo>
                    <a:pt x="443" y="117"/>
                  </a:lnTo>
                  <a:lnTo>
                    <a:pt x="443" y="117"/>
                  </a:lnTo>
                  <a:lnTo>
                    <a:pt x="443" y="117"/>
                  </a:lnTo>
                  <a:cubicBezTo>
                    <a:pt x="456" y="110"/>
                    <a:pt x="467" y="107"/>
                    <a:pt x="481" y="107"/>
                  </a:cubicBezTo>
                  <a:cubicBezTo>
                    <a:pt x="489" y="107"/>
                    <a:pt x="495" y="108"/>
                    <a:pt x="501" y="110"/>
                  </a:cubicBezTo>
                  <a:cubicBezTo>
                    <a:pt x="501" y="110"/>
                    <a:pt x="501" y="109"/>
                    <a:pt x="502" y="109"/>
                  </a:cubicBezTo>
                  <a:close/>
                  <a:moveTo>
                    <a:pt x="1148" y="1326"/>
                  </a:moveTo>
                  <a:lnTo>
                    <a:pt x="1148" y="1326"/>
                  </a:lnTo>
                  <a:cubicBezTo>
                    <a:pt x="1164" y="1313"/>
                    <a:pt x="1176" y="1300"/>
                    <a:pt x="1186" y="1283"/>
                  </a:cubicBezTo>
                  <a:cubicBezTo>
                    <a:pt x="1200" y="1260"/>
                    <a:pt x="1205" y="1237"/>
                    <a:pt x="1205" y="1211"/>
                  </a:cubicBezTo>
                  <a:cubicBezTo>
                    <a:pt x="1205" y="1189"/>
                    <a:pt x="1201" y="1170"/>
                    <a:pt x="1191" y="1150"/>
                  </a:cubicBezTo>
                  <a:cubicBezTo>
                    <a:pt x="1143" y="1042"/>
                    <a:pt x="1095" y="933"/>
                    <a:pt x="1046" y="824"/>
                  </a:cubicBezTo>
                  <a:lnTo>
                    <a:pt x="1046" y="824"/>
                  </a:lnTo>
                  <a:cubicBezTo>
                    <a:pt x="1044" y="819"/>
                    <a:pt x="1042" y="816"/>
                    <a:pt x="1040" y="812"/>
                  </a:cubicBezTo>
                  <a:cubicBezTo>
                    <a:pt x="1028" y="790"/>
                    <a:pt x="1013" y="775"/>
                    <a:pt x="991" y="762"/>
                  </a:cubicBezTo>
                  <a:cubicBezTo>
                    <a:pt x="974" y="752"/>
                    <a:pt x="956" y="746"/>
                    <a:pt x="935" y="745"/>
                  </a:cubicBezTo>
                  <a:cubicBezTo>
                    <a:pt x="846" y="737"/>
                    <a:pt x="756" y="729"/>
                    <a:pt x="667" y="721"/>
                  </a:cubicBezTo>
                  <a:cubicBezTo>
                    <a:pt x="630" y="654"/>
                    <a:pt x="594" y="587"/>
                    <a:pt x="558" y="520"/>
                  </a:cubicBezTo>
                  <a:lnTo>
                    <a:pt x="558" y="520"/>
                  </a:lnTo>
                  <a:cubicBezTo>
                    <a:pt x="556" y="517"/>
                    <a:pt x="555" y="515"/>
                    <a:pt x="553" y="512"/>
                  </a:cubicBezTo>
                  <a:cubicBezTo>
                    <a:pt x="540" y="488"/>
                    <a:pt x="522" y="471"/>
                    <a:pt x="499" y="457"/>
                  </a:cubicBezTo>
                  <a:cubicBezTo>
                    <a:pt x="475" y="443"/>
                    <a:pt x="451" y="437"/>
                    <a:pt x="424" y="437"/>
                  </a:cubicBezTo>
                  <a:cubicBezTo>
                    <a:pt x="396" y="437"/>
                    <a:pt x="373" y="443"/>
                    <a:pt x="349" y="457"/>
                  </a:cubicBezTo>
                  <a:cubicBezTo>
                    <a:pt x="325" y="471"/>
                    <a:pt x="308" y="488"/>
                    <a:pt x="294" y="512"/>
                  </a:cubicBezTo>
                  <a:cubicBezTo>
                    <a:pt x="280" y="536"/>
                    <a:pt x="274" y="559"/>
                    <a:pt x="274" y="587"/>
                  </a:cubicBezTo>
                  <a:cubicBezTo>
                    <a:pt x="274" y="603"/>
                    <a:pt x="276" y="617"/>
                    <a:pt x="281" y="633"/>
                  </a:cubicBezTo>
                  <a:cubicBezTo>
                    <a:pt x="306" y="727"/>
                    <a:pt x="332" y="822"/>
                    <a:pt x="358" y="917"/>
                  </a:cubicBezTo>
                  <a:cubicBezTo>
                    <a:pt x="372" y="914"/>
                    <a:pt x="386" y="910"/>
                    <a:pt x="400" y="906"/>
                  </a:cubicBezTo>
                  <a:lnTo>
                    <a:pt x="400" y="906"/>
                  </a:lnTo>
                  <a:cubicBezTo>
                    <a:pt x="406" y="904"/>
                    <a:pt x="411" y="902"/>
                    <a:pt x="416" y="899"/>
                  </a:cubicBezTo>
                  <a:cubicBezTo>
                    <a:pt x="427" y="893"/>
                    <a:pt x="434" y="886"/>
                    <a:pt x="440" y="875"/>
                  </a:cubicBezTo>
                  <a:cubicBezTo>
                    <a:pt x="446" y="865"/>
                    <a:pt x="449" y="854"/>
                    <a:pt x="449" y="842"/>
                  </a:cubicBezTo>
                  <a:cubicBezTo>
                    <a:pt x="449" y="836"/>
                    <a:pt x="448" y="831"/>
                    <a:pt x="447" y="825"/>
                  </a:cubicBezTo>
                  <a:cubicBezTo>
                    <a:pt x="426" y="751"/>
                    <a:pt x="406" y="677"/>
                    <a:pt x="386" y="603"/>
                  </a:cubicBezTo>
                  <a:lnTo>
                    <a:pt x="386" y="603"/>
                  </a:lnTo>
                  <a:cubicBezTo>
                    <a:pt x="385" y="599"/>
                    <a:pt x="385" y="596"/>
                    <a:pt x="385" y="592"/>
                  </a:cubicBezTo>
                  <a:cubicBezTo>
                    <a:pt x="385" y="584"/>
                    <a:pt x="386" y="577"/>
                    <a:pt x="390" y="571"/>
                  </a:cubicBezTo>
                  <a:cubicBezTo>
                    <a:pt x="394" y="564"/>
                    <a:pt x="398" y="560"/>
                    <a:pt x="405" y="557"/>
                  </a:cubicBezTo>
                  <a:cubicBezTo>
                    <a:pt x="409" y="555"/>
                    <a:pt x="412" y="553"/>
                    <a:pt x="416" y="552"/>
                  </a:cubicBezTo>
                  <a:lnTo>
                    <a:pt x="416" y="552"/>
                  </a:lnTo>
                  <a:cubicBezTo>
                    <a:pt x="419" y="552"/>
                    <a:pt x="421" y="551"/>
                    <a:pt x="424" y="551"/>
                  </a:cubicBezTo>
                  <a:cubicBezTo>
                    <a:pt x="432" y="551"/>
                    <a:pt x="438" y="553"/>
                    <a:pt x="445" y="557"/>
                  </a:cubicBezTo>
                  <a:cubicBezTo>
                    <a:pt x="451" y="561"/>
                    <a:pt x="457" y="566"/>
                    <a:pt x="460" y="572"/>
                  </a:cubicBezTo>
                  <a:cubicBezTo>
                    <a:pt x="461" y="573"/>
                    <a:pt x="461" y="573"/>
                    <a:pt x="461" y="574"/>
                  </a:cubicBezTo>
                  <a:cubicBezTo>
                    <a:pt x="499" y="643"/>
                    <a:pt x="537" y="712"/>
                    <a:pt x="575" y="781"/>
                  </a:cubicBezTo>
                  <a:lnTo>
                    <a:pt x="575" y="781"/>
                  </a:lnTo>
                  <a:cubicBezTo>
                    <a:pt x="575" y="782"/>
                    <a:pt x="575" y="782"/>
                    <a:pt x="576" y="783"/>
                  </a:cubicBezTo>
                  <a:cubicBezTo>
                    <a:pt x="585" y="798"/>
                    <a:pt x="596" y="810"/>
                    <a:pt x="611" y="818"/>
                  </a:cubicBezTo>
                  <a:cubicBezTo>
                    <a:pt x="623" y="826"/>
                    <a:pt x="635" y="829"/>
                    <a:pt x="650" y="830"/>
                  </a:cubicBezTo>
                  <a:cubicBezTo>
                    <a:pt x="741" y="838"/>
                    <a:pt x="833" y="846"/>
                    <a:pt x="925" y="854"/>
                  </a:cubicBezTo>
                  <a:lnTo>
                    <a:pt x="925" y="854"/>
                  </a:lnTo>
                  <a:cubicBezTo>
                    <a:pt x="930" y="854"/>
                    <a:pt x="933" y="856"/>
                    <a:pt x="937" y="858"/>
                  </a:cubicBezTo>
                  <a:cubicBezTo>
                    <a:pt x="941" y="860"/>
                    <a:pt x="944" y="864"/>
                    <a:pt x="946" y="867"/>
                  </a:cubicBezTo>
                  <a:cubicBezTo>
                    <a:pt x="947" y="869"/>
                    <a:pt x="947" y="868"/>
                    <a:pt x="947" y="869"/>
                  </a:cubicBezTo>
                  <a:cubicBezTo>
                    <a:pt x="997" y="979"/>
                    <a:pt x="1046" y="1089"/>
                    <a:pt x="1095" y="1198"/>
                  </a:cubicBezTo>
                  <a:lnTo>
                    <a:pt x="1095" y="1198"/>
                  </a:lnTo>
                  <a:cubicBezTo>
                    <a:pt x="1097" y="1202"/>
                    <a:pt x="1098" y="1206"/>
                    <a:pt x="1098" y="1211"/>
                  </a:cubicBezTo>
                  <a:cubicBezTo>
                    <a:pt x="1098" y="1216"/>
                    <a:pt x="1097" y="1221"/>
                    <a:pt x="1094" y="1226"/>
                  </a:cubicBezTo>
                  <a:cubicBezTo>
                    <a:pt x="1091" y="1231"/>
                    <a:pt x="1087" y="1235"/>
                    <a:pt x="1082" y="1238"/>
                  </a:cubicBezTo>
                  <a:cubicBezTo>
                    <a:pt x="1082" y="1238"/>
                    <a:pt x="1082" y="1238"/>
                    <a:pt x="1081" y="1238"/>
                  </a:cubicBezTo>
                  <a:lnTo>
                    <a:pt x="1081" y="1238"/>
                  </a:lnTo>
                  <a:cubicBezTo>
                    <a:pt x="1077" y="1241"/>
                    <a:pt x="1072" y="1242"/>
                    <a:pt x="1067" y="1242"/>
                  </a:cubicBezTo>
                  <a:cubicBezTo>
                    <a:pt x="1061" y="1242"/>
                    <a:pt x="1056" y="1241"/>
                    <a:pt x="1051" y="1238"/>
                  </a:cubicBezTo>
                  <a:cubicBezTo>
                    <a:pt x="1048" y="1236"/>
                    <a:pt x="1045" y="1233"/>
                    <a:pt x="1042" y="1230"/>
                  </a:cubicBezTo>
                  <a:cubicBezTo>
                    <a:pt x="990" y="1163"/>
                    <a:pt x="938" y="1096"/>
                    <a:pt x="886" y="1029"/>
                  </a:cubicBezTo>
                  <a:cubicBezTo>
                    <a:pt x="823" y="950"/>
                    <a:pt x="781" y="926"/>
                    <a:pt x="657" y="937"/>
                  </a:cubicBezTo>
                  <a:cubicBezTo>
                    <a:pt x="660" y="974"/>
                    <a:pt x="663" y="1010"/>
                    <a:pt x="667" y="1046"/>
                  </a:cubicBezTo>
                  <a:cubicBezTo>
                    <a:pt x="753" y="1039"/>
                    <a:pt x="760" y="1048"/>
                    <a:pt x="800" y="1097"/>
                  </a:cubicBezTo>
                  <a:cubicBezTo>
                    <a:pt x="852" y="1164"/>
                    <a:pt x="904" y="1230"/>
                    <a:pt x="956" y="1297"/>
                  </a:cubicBezTo>
                  <a:lnTo>
                    <a:pt x="956" y="1297"/>
                  </a:lnTo>
                  <a:cubicBezTo>
                    <a:pt x="967" y="1312"/>
                    <a:pt x="980" y="1323"/>
                    <a:pt x="997" y="1333"/>
                  </a:cubicBezTo>
                  <a:cubicBezTo>
                    <a:pt x="1019" y="1346"/>
                    <a:pt x="1041" y="1352"/>
                    <a:pt x="1067" y="1352"/>
                  </a:cubicBezTo>
                  <a:lnTo>
                    <a:pt x="1067" y="1352"/>
                  </a:lnTo>
                  <a:cubicBezTo>
                    <a:pt x="1092" y="1352"/>
                    <a:pt x="1114" y="1347"/>
                    <a:pt x="1137" y="1333"/>
                  </a:cubicBezTo>
                  <a:cubicBezTo>
                    <a:pt x="1142" y="1331"/>
                    <a:pt x="1144" y="1328"/>
                    <a:pt x="1148" y="1326"/>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03" name="Group 7">
            <a:extLst>
              <a:ext uri="{FF2B5EF4-FFF2-40B4-BE49-F238E27FC236}">
                <a16:creationId xmlns:a16="http://schemas.microsoft.com/office/drawing/2014/main" id="{90AE8CD5-2086-4143-82AB-E82DB1727160}"/>
              </a:ext>
            </a:extLst>
          </p:cNvPr>
          <p:cNvGrpSpPr>
            <a:grpSpLocks/>
          </p:cNvGrpSpPr>
          <p:nvPr/>
        </p:nvGrpSpPr>
        <p:grpSpPr bwMode="auto">
          <a:xfrm>
            <a:off x="1248970" y="4857024"/>
            <a:ext cx="383040" cy="455040"/>
            <a:chOff x="2724" y="2880"/>
            <a:chExt cx="266" cy="316"/>
          </a:xfrm>
        </p:grpSpPr>
        <p:sp>
          <p:nvSpPr>
            <p:cNvPr id="4104" name="Freeform 8">
              <a:extLst>
                <a:ext uri="{FF2B5EF4-FFF2-40B4-BE49-F238E27FC236}">
                  <a16:creationId xmlns:a16="http://schemas.microsoft.com/office/drawing/2014/main" id="{8DBFA0A5-D2E4-1D4C-B0A1-0CA6C6205F6A}"/>
                </a:ext>
              </a:extLst>
            </p:cNvPr>
            <p:cNvSpPr>
              <a:spLocks noChangeArrowheads="1"/>
            </p:cNvSpPr>
            <p:nvPr/>
          </p:nvSpPr>
          <p:spPr bwMode="auto">
            <a:xfrm>
              <a:off x="2724" y="2880"/>
              <a:ext cx="266" cy="316"/>
            </a:xfrm>
            <a:custGeom>
              <a:avLst/>
              <a:gdLst>
                <a:gd name="T0" fmla="*/ 0 w 1179"/>
                <a:gd name="T1" fmla="*/ 236 h 1400"/>
                <a:gd name="T2" fmla="*/ 199 w 1179"/>
                <a:gd name="T3" fmla="*/ 72 h 1400"/>
                <a:gd name="T4" fmla="*/ 397 w 1179"/>
                <a:gd name="T5" fmla="*/ 105 h 1400"/>
                <a:gd name="T6" fmla="*/ 254 w 1179"/>
                <a:gd name="T7" fmla="*/ 167 h 1400"/>
                <a:gd name="T8" fmla="*/ 1095 w 1179"/>
                <a:gd name="T9" fmla="*/ 308 h 1400"/>
                <a:gd name="T10" fmla="*/ 1178 w 1179"/>
                <a:gd name="T11" fmla="*/ 236 h 1400"/>
                <a:gd name="T12" fmla="*/ 812 w 1179"/>
                <a:gd name="T13" fmla="*/ 0 h 1400"/>
                <a:gd name="T14" fmla="*/ 780 w 1179"/>
                <a:gd name="T15" fmla="*/ 105 h 1400"/>
                <a:gd name="T16" fmla="*/ 1095 w 1179"/>
                <a:gd name="T17" fmla="*/ 308 h 1400"/>
                <a:gd name="T18" fmla="*/ 614 w 1179"/>
                <a:gd name="T19" fmla="*/ 868 h 1400"/>
                <a:gd name="T20" fmla="*/ 637 w 1179"/>
                <a:gd name="T21" fmla="*/ 846 h 1400"/>
                <a:gd name="T22" fmla="*/ 644 w 1179"/>
                <a:gd name="T23" fmla="*/ 819 h 1400"/>
                <a:gd name="T24" fmla="*/ 534 w 1179"/>
                <a:gd name="T25" fmla="*/ 491 h 1400"/>
                <a:gd name="T26" fmla="*/ 404 w 1179"/>
                <a:gd name="T27" fmla="*/ 851 h 1400"/>
                <a:gd name="T28" fmla="*/ 401 w 1179"/>
                <a:gd name="T29" fmla="*/ 853 h 1400"/>
                <a:gd name="T30" fmla="*/ 368 w 1179"/>
                <a:gd name="T31" fmla="*/ 910 h 1400"/>
                <a:gd name="T32" fmla="*/ 395 w 1179"/>
                <a:gd name="T33" fmla="*/ 978 h 1400"/>
                <a:gd name="T34" fmla="*/ 946 w 1179"/>
                <a:gd name="T35" fmla="*/ 349 h 1400"/>
                <a:gd name="T36" fmla="*/ 864 w 1179"/>
                <a:gd name="T37" fmla="*/ 291 h 1400"/>
                <a:gd name="T38" fmla="*/ 350 w 1179"/>
                <a:gd name="T39" fmla="*/ 272 h 1400"/>
                <a:gd name="T40" fmla="*/ 312 w 1179"/>
                <a:gd name="T41" fmla="*/ 292 h 1400"/>
                <a:gd name="T42" fmla="*/ 171 w 1179"/>
                <a:gd name="T43" fmla="*/ 410 h 1400"/>
                <a:gd name="T44" fmla="*/ 40 w 1179"/>
                <a:gd name="T45" fmla="*/ 765 h 1400"/>
                <a:gd name="T46" fmla="*/ 106 w 1179"/>
                <a:gd name="T47" fmla="*/ 895 h 1400"/>
                <a:gd name="T48" fmla="*/ 121 w 1179"/>
                <a:gd name="T49" fmla="*/ 889 h 1400"/>
                <a:gd name="T50" fmla="*/ 154 w 1179"/>
                <a:gd name="T51" fmla="*/ 832 h 1400"/>
                <a:gd name="T52" fmla="*/ 154 w 1179"/>
                <a:gd name="T53" fmla="*/ 824 h 1400"/>
                <a:gd name="T54" fmla="*/ 209 w 1179"/>
                <a:gd name="T55" fmla="*/ 546 h 1400"/>
                <a:gd name="T56" fmla="*/ 262 w 1179"/>
                <a:gd name="T57" fmla="*/ 472 h 1400"/>
                <a:gd name="T58" fmla="*/ 387 w 1179"/>
                <a:gd name="T59" fmla="*/ 376 h 1400"/>
                <a:gd name="T60" fmla="*/ 589 w 1179"/>
                <a:gd name="T61" fmla="*/ 327 h 1400"/>
                <a:gd name="T62" fmla="*/ 884 w 1179"/>
                <a:gd name="T63" fmla="*/ 441 h 1400"/>
                <a:gd name="T64" fmla="*/ 967 w 1179"/>
                <a:gd name="T65" fmla="*/ 543 h 1400"/>
                <a:gd name="T66" fmla="*/ 979 w 1179"/>
                <a:gd name="T67" fmla="*/ 565 h 1400"/>
                <a:gd name="T68" fmla="*/ 969 w 1179"/>
                <a:gd name="T69" fmla="*/ 986 h 1400"/>
                <a:gd name="T70" fmla="*/ 928 w 1179"/>
                <a:gd name="T71" fmla="*/ 1046 h 1400"/>
                <a:gd name="T72" fmla="*/ 766 w 1179"/>
                <a:gd name="T73" fmla="*/ 1169 h 1400"/>
                <a:gd name="T74" fmla="*/ 589 w 1179"/>
                <a:gd name="T75" fmla="*/ 1207 h 1400"/>
                <a:gd name="T76" fmla="*/ 367 w 1179"/>
                <a:gd name="T77" fmla="*/ 1146 h 1400"/>
                <a:gd name="T78" fmla="*/ 366 w 1179"/>
                <a:gd name="T79" fmla="*/ 1145 h 1400"/>
                <a:gd name="T80" fmla="*/ 297 w 1179"/>
                <a:gd name="T81" fmla="*/ 1145 h 1400"/>
                <a:gd name="T82" fmla="*/ 269 w 1179"/>
                <a:gd name="T83" fmla="*/ 1174 h 1400"/>
                <a:gd name="T84" fmla="*/ 159 w 1179"/>
                <a:gd name="T85" fmla="*/ 1338 h 1400"/>
                <a:gd name="T86" fmla="*/ 345 w 1179"/>
                <a:gd name="T87" fmla="*/ 1257 h 1400"/>
                <a:gd name="T88" fmla="*/ 588 w 1179"/>
                <a:gd name="T89" fmla="*/ 1315 h 1400"/>
                <a:gd name="T90" fmla="*/ 790 w 1179"/>
                <a:gd name="T91" fmla="*/ 1276 h 1400"/>
                <a:gd name="T92" fmla="*/ 926 w 1179"/>
                <a:gd name="T93" fmla="*/ 1398 h 1400"/>
                <a:gd name="T94" fmla="*/ 926 w 1179"/>
                <a:gd name="T95" fmla="*/ 1199 h 1400"/>
                <a:gd name="T96" fmla="*/ 1022 w 1179"/>
                <a:gd name="T97" fmla="*/ 1102 h 1400"/>
                <a:gd name="T98" fmla="*/ 1064 w 1179"/>
                <a:gd name="T99" fmla="*/ 1039 h 1400"/>
                <a:gd name="T100" fmla="*/ 1083 w 1179"/>
                <a:gd name="T101" fmla="*/ 527 h 1400"/>
                <a:gd name="T102" fmla="*/ 1063 w 1179"/>
                <a:gd name="T103" fmla="*/ 488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79" h="1400">
                  <a:moveTo>
                    <a:pt x="82" y="308"/>
                  </a:moveTo>
                  <a:cubicBezTo>
                    <a:pt x="55" y="284"/>
                    <a:pt x="27" y="260"/>
                    <a:pt x="0" y="236"/>
                  </a:cubicBezTo>
                  <a:lnTo>
                    <a:pt x="0" y="236"/>
                  </a:lnTo>
                  <a:cubicBezTo>
                    <a:pt x="60" y="167"/>
                    <a:pt x="120" y="117"/>
                    <a:pt x="199" y="72"/>
                  </a:cubicBezTo>
                  <a:cubicBezTo>
                    <a:pt x="255" y="40"/>
                    <a:pt x="304" y="18"/>
                    <a:pt x="365" y="0"/>
                  </a:cubicBezTo>
                  <a:cubicBezTo>
                    <a:pt x="375" y="35"/>
                    <a:pt x="386" y="70"/>
                    <a:pt x="397" y="105"/>
                  </a:cubicBezTo>
                  <a:lnTo>
                    <a:pt x="397" y="105"/>
                  </a:lnTo>
                  <a:cubicBezTo>
                    <a:pt x="345" y="121"/>
                    <a:pt x="302" y="139"/>
                    <a:pt x="254" y="167"/>
                  </a:cubicBezTo>
                  <a:cubicBezTo>
                    <a:pt x="186" y="206"/>
                    <a:pt x="134" y="249"/>
                    <a:pt x="82" y="308"/>
                  </a:cubicBezTo>
                  <a:close/>
                  <a:moveTo>
                    <a:pt x="1095" y="308"/>
                  </a:moveTo>
                  <a:cubicBezTo>
                    <a:pt x="1123" y="284"/>
                    <a:pt x="1151" y="260"/>
                    <a:pt x="1178" y="236"/>
                  </a:cubicBezTo>
                  <a:lnTo>
                    <a:pt x="1178" y="236"/>
                  </a:lnTo>
                  <a:cubicBezTo>
                    <a:pt x="1118" y="167"/>
                    <a:pt x="1057" y="117"/>
                    <a:pt x="978" y="72"/>
                  </a:cubicBezTo>
                  <a:cubicBezTo>
                    <a:pt x="923" y="40"/>
                    <a:pt x="873" y="18"/>
                    <a:pt x="812" y="0"/>
                  </a:cubicBezTo>
                  <a:cubicBezTo>
                    <a:pt x="802" y="35"/>
                    <a:pt x="791" y="70"/>
                    <a:pt x="780" y="105"/>
                  </a:cubicBezTo>
                  <a:lnTo>
                    <a:pt x="780" y="105"/>
                  </a:lnTo>
                  <a:cubicBezTo>
                    <a:pt x="833" y="121"/>
                    <a:pt x="876" y="139"/>
                    <a:pt x="924" y="167"/>
                  </a:cubicBezTo>
                  <a:cubicBezTo>
                    <a:pt x="991" y="206"/>
                    <a:pt x="1043" y="249"/>
                    <a:pt x="1095" y="308"/>
                  </a:cubicBezTo>
                  <a:close/>
                  <a:moveTo>
                    <a:pt x="614" y="868"/>
                  </a:moveTo>
                  <a:lnTo>
                    <a:pt x="614" y="868"/>
                  </a:lnTo>
                  <a:cubicBezTo>
                    <a:pt x="615" y="867"/>
                    <a:pt x="616" y="867"/>
                    <a:pt x="617" y="866"/>
                  </a:cubicBezTo>
                  <a:cubicBezTo>
                    <a:pt x="625" y="861"/>
                    <a:pt x="632" y="855"/>
                    <a:pt x="637" y="846"/>
                  </a:cubicBezTo>
                  <a:cubicBezTo>
                    <a:pt x="642" y="837"/>
                    <a:pt x="644" y="829"/>
                    <a:pt x="644" y="819"/>
                  </a:cubicBezTo>
                  <a:lnTo>
                    <a:pt x="644" y="819"/>
                  </a:lnTo>
                  <a:cubicBezTo>
                    <a:pt x="644" y="710"/>
                    <a:pt x="644" y="600"/>
                    <a:pt x="644" y="491"/>
                  </a:cubicBezTo>
                  <a:cubicBezTo>
                    <a:pt x="607" y="491"/>
                    <a:pt x="570" y="491"/>
                    <a:pt x="534" y="491"/>
                  </a:cubicBezTo>
                  <a:cubicBezTo>
                    <a:pt x="534" y="589"/>
                    <a:pt x="534" y="687"/>
                    <a:pt x="534" y="785"/>
                  </a:cubicBezTo>
                  <a:cubicBezTo>
                    <a:pt x="490" y="807"/>
                    <a:pt x="447" y="829"/>
                    <a:pt x="404" y="851"/>
                  </a:cubicBezTo>
                  <a:lnTo>
                    <a:pt x="404" y="851"/>
                  </a:lnTo>
                  <a:cubicBezTo>
                    <a:pt x="403" y="851"/>
                    <a:pt x="402" y="852"/>
                    <a:pt x="401" y="853"/>
                  </a:cubicBezTo>
                  <a:cubicBezTo>
                    <a:pt x="391" y="859"/>
                    <a:pt x="383" y="867"/>
                    <a:pt x="377" y="877"/>
                  </a:cubicBezTo>
                  <a:cubicBezTo>
                    <a:pt x="371" y="888"/>
                    <a:pt x="368" y="897"/>
                    <a:pt x="368" y="910"/>
                  </a:cubicBezTo>
                  <a:cubicBezTo>
                    <a:pt x="368" y="920"/>
                    <a:pt x="370" y="929"/>
                    <a:pt x="375" y="938"/>
                  </a:cubicBezTo>
                  <a:cubicBezTo>
                    <a:pt x="381" y="952"/>
                    <a:pt x="388" y="965"/>
                    <a:pt x="395" y="978"/>
                  </a:cubicBezTo>
                  <a:cubicBezTo>
                    <a:pt x="468" y="942"/>
                    <a:pt x="541" y="905"/>
                    <a:pt x="614" y="868"/>
                  </a:cubicBezTo>
                  <a:close/>
                  <a:moveTo>
                    <a:pt x="946" y="349"/>
                  </a:moveTo>
                  <a:lnTo>
                    <a:pt x="946" y="349"/>
                  </a:lnTo>
                  <a:cubicBezTo>
                    <a:pt x="919" y="326"/>
                    <a:pt x="894" y="308"/>
                    <a:pt x="864" y="291"/>
                  </a:cubicBezTo>
                  <a:cubicBezTo>
                    <a:pt x="776" y="240"/>
                    <a:pt x="691" y="217"/>
                    <a:pt x="589" y="217"/>
                  </a:cubicBezTo>
                  <a:cubicBezTo>
                    <a:pt x="502" y="217"/>
                    <a:pt x="428" y="234"/>
                    <a:pt x="350" y="272"/>
                  </a:cubicBezTo>
                  <a:lnTo>
                    <a:pt x="350" y="272"/>
                  </a:lnTo>
                  <a:cubicBezTo>
                    <a:pt x="336" y="278"/>
                    <a:pt x="325" y="284"/>
                    <a:pt x="312" y="292"/>
                  </a:cubicBezTo>
                  <a:cubicBezTo>
                    <a:pt x="256" y="324"/>
                    <a:pt x="213" y="360"/>
                    <a:pt x="171" y="410"/>
                  </a:cubicBezTo>
                  <a:lnTo>
                    <a:pt x="171" y="410"/>
                  </a:lnTo>
                  <a:cubicBezTo>
                    <a:pt x="148" y="436"/>
                    <a:pt x="131" y="461"/>
                    <a:pt x="113" y="492"/>
                  </a:cubicBezTo>
                  <a:cubicBezTo>
                    <a:pt x="63" y="579"/>
                    <a:pt x="40" y="665"/>
                    <a:pt x="40" y="765"/>
                  </a:cubicBezTo>
                  <a:cubicBezTo>
                    <a:pt x="40" y="816"/>
                    <a:pt x="46" y="859"/>
                    <a:pt x="59" y="908"/>
                  </a:cubicBezTo>
                  <a:cubicBezTo>
                    <a:pt x="75" y="904"/>
                    <a:pt x="90" y="900"/>
                    <a:pt x="106" y="895"/>
                  </a:cubicBezTo>
                  <a:lnTo>
                    <a:pt x="106" y="895"/>
                  </a:lnTo>
                  <a:cubicBezTo>
                    <a:pt x="111" y="894"/>
                    <a:pt x="116" y="892"/>
                    <a:pt x="121" y="889"/>
                  </a:cubicBezTo>
                  <a:cubicBezTo>
                    <a:pt x="132" y="883"/>
                    <a:pt x="139" y="876"/>
                    <a:pt x="145" y="865"/>
                  </a:cubicBezTo>
                  <a:cubicBezTo>
                    <a:pt x="151" y="855"/>
                    <a:pt x="154" y="844"/>
                    <a:pt x="154" y="832"/>
                  </a:cubicBezTo>
                  <a:cubicBezTo>
                    <a:pt x="154" y="829"/>
                    <a:pt x="154" y="827"/>
                    <a:pt x="154" y="824"/>
                  </a:cubicBezTo>
                  <a:lnTo>
                    <a:pt x="154" y="824"/>
                  </a:lnTo>
                  <a:cubicBezTo>
                    <a:pt x="151" y="804"/>
                    <a:pt x="150" y="786"/>
                    <a:pt x="150" y="765"/>
                  </a:cubicBezTo>
                  <a:cubicBezTo>
                    <a:pt x="150" y="685"/>
                    <a:pt x="168" y="616"/>
                    <a:pt x="209" y="546"/>
                  </a:cubicBezTo>
                  <a:cubicBezTo>
                    <a:pt x="225" y="518"/>
                    <a:pt x="241" y="496"/>
                    <a:pt x="262" y="472"/>
                  </a:cubicBezTo>
                  <a:lnTo>
                    <a:pt x="262" y="472"/>
                  </a:lnTo>
                  <a:cubicBezTo>
                    <a:pt x="294" y="436"/>
                    <a:pt x="325" y="410"/>
                    <a:pt x="367" y="387"/>
                  </a:cubicBezTo>
                  <a:cubicBezTo>
                    <a:pt x="374" y="383"/>
                    <a:pt x="380" y="379"/>
                    <a:pt x="387" y="376"/>
                  </a:cubicBezTo>
                  <a:lnTo>
                    <a:pt x="387" y="376"/>
                  </a:lnTo>
                  <a:cubicBezTo>
                    <a:pt x="453" y="342"/>
                    <a:pt x="515" y="327"/>
                    <a:pt x="589" y="327"/>
                  </a:cubicBezTo>
                  <a:cubicBezTo>
                    <a:pt x="670" y="327"/>
                    <a:pt x="738" y="345"/>
                    <a:pt x="808" y="386"/>
                  </a:cubicBezTo>
                  <a:cubicBezTo>
                    <a:pt x="837" y="402"/>
                    <a:pt x="860" y="419"/>
                    <a:pt x="884" y="441"/>
                  </a:cubicBezTo>
                  <a:lnTo>
                    <a:pt x="884" y="441"/>
                  </a:lnTo>
                  <a:cubicBezTo>
                    <a:pt x="919" y="472"/>
                    <a:pt x="944" y="503"/>
                    <a:pt x="967" y="543"/>
                  </a:cubicBezTo>
                  <a:cubicBezTo>
                    <a:pt x="972" y="550"/>
                    <a:pt x="975" y="557"/>
                    <a:pt x="979" y="565"/>
                  </a:cubicBezTo>
                  <a:lnTo>
                    <a:pt x="979" y="565"/>
                  </a:lnTo>
                  <a:cubicBezTo>
                    <a:pt x="1013" y="630"/>
                    <a:pt x="1028" y="693"/>
                    <a:pt x="1028" y="766"/>
                  </a:cubicBezTo>
                  <a:cubicBezTo>
                    <a:pt x="1028" y="847"/>
                    <a:pt x="1010" y="916"/>
                    <a:pt x="969" y="986"/>
                  </a:cubicBezTo>
                  <a:cubicBezTo>
                    <a:pt x="957" y="1008"/>
                    <a:pt x="944" y="1026"/>
                    <a:pt x="928" y="1046"/>
                  </a:cubicBezTo>
                  <a:lnTo>
                    <a:pt x="928" y="1046"/>
                  </a:lnTo>
                  <a:cubicBezTo>
                    <a:pt x="893" y="1089"/>
                    <a:pt x="857" y="1119"/>
                    <a:pt x="810" y="1147"/>
                  </a:cubicBezTo>
                  <a:cubicBezTo>
                    <a:pt x="795" y="1156"/>
                    <a:pt x="782" y="1162"/>
                    <a:pt x="766" y="1169"/>
                  </a:cubicBezTo>
                  <a:lnTo>
                    <a:pt x="766" y="1169"/>
                  </a:lnTo>
                  <a:cubicBezTo>
                    <a:pt x="707" y="1195"/>
                    <a:pt x="654" y="1207"/>
                    <a:pt x="589" y="1207"/>
                  </a:cubicBezTo>
                  <a:cubicBezTo>
                    <a:pt x="509" y="1207"/>
                    <a:pt x="440" y="1188"/>
                    <a:pt x="370" y="1148"/>
                  </a:cubicBezTo>
                  <a:cubicBezTo>
                    <a:pt x="369" y="1147"/>
                    <a:pt x="368" y="1147"/>
                    <a:pt x="367" y="1146"/>
                  </a:cubicBezTo>
                  <a:lnTo>
                    <a:pt x="367" y="1146"/>
                  </a:lnTo>
                  <a:cubicBezTo>
                    <a:pt x="366" y="1146"/>
                    <a:pt x="366" y="1146"/>
                    <a:pt x="366" y="1145"/>
                  </a:cubicBezTo>
                  <a:cubicBezTo>
                    <a:pt x="355" y="1139"/>
                    <a:pt x="344" y="1136"/>
                    <a:pt x="332" y="1136"/>
                  </a:cubicBezTo>
                  <a:cubicBezTo>
                    <a:pt x="319" y="1136"/>
                    <a:pt x="308" y="1139"/>
                    <a:pt x="297" y="1145"/>
                  </a:cubicBezTo>
                  <a:cubicBezTo>
                    <a:pt x="290" y="1149"/>
                    <a:pt x="284" y="1154"/>
                    <a:pt x="279" y="1161"/>
                  </a:cubicBezTo>
                  <a:cubicBezTo>
                    <a:pt x="275" y="1166"/>
                    <a:pt x="272" y="1170"/>
                    <a:pt x="269" y="1174"/>
                  </a:cubicBezTo>
                  <a:lnTo>
                    <a:pt x="269" y="1174"/>
                  </a:lnTo>
                  <a:cubicBezTo>
                    <a:pt x="232" y="1229"/>
                    <a:pt x="196" y="1283"/>
                    <a:pt x="159" y="1338"/>
                  </a:cubicBezTo>
                  <a:cubicBezTo>
                    <a:pt x="190" y="1358"/>
                    <a:pt x="220" y="1379"/>
                    <a:pt x="251" y="1399"/>
                  </a:cubicBezTo>
                  <a:cubicBezTo>
                    <a:pt x="282" y="1352"/>
                    <a:pt x="313" y="1304"/>
                    <a:pt x="345" y="1257"/>
                  </a:cubicBezTo>
                  <a:lnTo>
                    <a:pt x="345" y="1257"/>
                  </a:lnTo>
                  <a:cubicBezTo>
                    <a:pt x="424" y="1297"/>
                    <a:pt x="499" y="1315"/>
                    <a:pt x="588" y="1315"/>
                  </a:cubicBezTo>
                  <a:lnTo>
                    <a:pt x="588" y="1315"/>
                  </a:lnTo>
                  <a:cubicBezTo>
                    <a:pt x="661" y="1315"/>
                    <a:pt x="722" y="1303"/>
                    <a:pt x="790" y="1276"/>
                  </a:cubicBezTo>
                  <a:cubicBezTo>
                    <a:pt x="805" y="1271"/>
                    <a:pt x="819" y="1264"/>
                    <a:pt x="833" y="1257"/>
                  </a:cubicBezTo>
                  <a:cubicBezTo>
                    <a:pt x="864" y="1304"/>
                    <a:pt x="895" y="1351"/>
                    <a:pt x="926" y="1398"/>
                  </a:cubicBezTo>
                  <a:cubicBezTo>
                    <a:pt x="957" y="1378"/>
                    <a:pt x="988" y="1357"/>
                    <a:pt x="1018" y="1337"/>
                  </a:cubicBezTo>
                  <a:cubicBezTo>
                    <a:pt x="988" y="1291"/>
                    <a:pt x="957" y="1245"/>
                    <a:pt x="926" y="1199"/>
                  </a:cubicBezTo>
                  <a:lnTo>
                    <a:pt x="926" y="1199"/>
                  </a:lnTo>
                  <a:cubicBezTo>
                    <a:pt x="964" y="1170"/>
                    <a:pt x="993" y="1140"/>
                    <a:pt x="1022" y="1102"/>
                  </a:cubicBezTo>
                  <a:lnTo>
                    <a:pt x="1022" y="1102"/>
                  </a:lnTo>
                  <a:cubicBezTo>
                    <a:pt x="1039" y="1081"/>
                    <a:pt x="1051" y="1062"/>
                    <a:pt x="1064" y="1039"/>
                  </a:cubicBezTo>
                  <a:cubicBezTo>
                    <a:pt x="1115" y="952"/>
                    <a:pt x="1138" y="866"/>
                    <a:pt x="1138" y="765"/>
                  </a:cubicBezTo>
                  <a:cubicBezTo>
                    <a:pt x="1138" y="679"/>
                    <a:pt x="1121" y="605"/>
                    <a:pt x="1083" y="527"/>
                  </a:cubicBezTo>
                  <a:lnTo>
                    <a:pt x="1083" y="527"/>
                  </a:lnTo>
                  <a:cubicBezTo>
                    <a:pt x="1077" y="513"/>
                    <a:pt x="1071" y="502"/>
                    <a:pt x="1063" y="488"/>
                  </a:cubicBezTo>
                  <a:cubicBezTo>
                    <a:pt x="1031" y="433"/>
                    <a:pt x="995" y="390"/>
                    <a:pt x="946" y="349"/>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05" name="Group 9">
            <a:extLst>
              <a:ext uri="{FF2B5EF4-FFF2-40B4-BE49-F238E27FC236}">
                <a16:creationId xmlns:a16="http://schemas.microsoft.com/office/drawing/2014/main" id="{32393848-77DD-5047-A731-85C533CF6EAC}"/>
              </a:ext>
            </a:extLst>
          </p:cNvPr>
          <p:cNvGrpSpPr>
            <a:grpSpLocks/>
          </p:cNvGrpSpPr>
          <p:nvPr/>
        </p:nvGrpSpPr>
        <p:grpSpPr bwMode="auto">
          <a:xfrm>
            <a:off x="8137664" y="2877114"/>
            <a:ext cx="357120" cy="463680"/>
            <a:chOff x="4799" y="2877"/>
            <a:chExt cx="248" cy="322"/>
          </a:xfrm>
        </p:grpSpPr>
        <p:sp>
          <p:nvSpPr>
            <p:cNvPr id="4106" name="Freeform 10">
              <a:extLst>
                <a:ext uri="{FF2B5EF4-FFF2-40B4-BE49-F238E27FC236}">
                  <a16:creationId xmlns:a16="http://schemas.microsoft.com/office/drawing/2014/main" id="{5839093D-E86A-5B48-B601-B40188DA3AC4}"/>
                </a:ext>
              </a:extLst>
            </p:cNvPr>
            <p:cNvSpPr>
              <a:spLocks noChangeArrowheads="1"/>
            </p:cNvSpPr>
            <p:nvPr/>
          </p:nvSpPr>
          <p:spPr bwMode="auto">
            <a:xfrm>
              <a:off x="4799" y="2877"/>
              <a:ext cx="248" cy="322"/>
            </a:xfrm>
            <a:custGeom>
              <a:avLst/>
              <a:gdLst>
                <a:gd name="T0" fmla="*/ 230 w 1097"/>
                <a:gd name="T1" fmla="*/ 1425 h 1426"/>
                <a:gd name="T2" fmla="*/ 115 w 1097"/>
                <a:gd name="T3" fmla="*/ 1394 h 1426"/>
                <a:gd name="T4" fmla="*/ 0 w 1097"/>
                <a:gd name="T5" fmla="*/ 1195 h 1426"/>
                <a:gd name="T6" fmla="*/ 0 w 1097"/>
                <a:gd name="T7" fmla="*/ 230 h 1426"/>
                <a:gd name="T8" fmla="*/ 115 w 1097"/>
                <a:gd name="T9" fmla="*/ 31 h 1426"/>
                <a:gd name="T10" fmla="*/ 1041 w 1097"/>
                <a:gd name="T11" fmla="*/ 0 h 1426"/>
                <a:gd name="T12" fmla="*/ 1069 w 1097"/>
                <a:gd name="T13" fmla="*/ 7 h 1426"/>
                <a:gd name="T14" fmla="*/ 1096 w 1097"/>
                <a:gd name="T15" fmla="*/ 55 h 1426"/>
                <a:gd name="T16" fmla="*/ 1096 w 1097"/>
                <a:gd name="T17" fmla="*/ 1315 h 1426"/>
                <a:gd name="T18" fmla="*/ 1052 w 1097"/>
                <a:gd name="T19" fmla="*/ 1315 h 1426"/>
                <a:gd name="T20" fmla="*/ 995 w 1097"/>
                <a:gd name="T21" fmla="*/ 1282 h 1426"/>
                <a:gd name="T22" fmla="*/ 986 w 1097"/>
                <a:gd name="T23" fmla="*/ 110 h 1426"/>
                <a:gd name="T24" fmla="*/ 236 w 1097"/>
                <a:gd name="T25" fmla="*/ 110 h 1426"/>
                <a:gd name="T26" fmla="*/ 172 w 1097"/>
                <a:gd name="T27" fmla="*/ 126 h 1426"/>
                <a:gd name="T28" fmla="*/ 110 w 1097"/>
                <a:gd name="T29" fmla="*/ 219 h 1426"/>
                <a:gd name="T30" fmla="*/ 110 w 1097"/>
                <a:gd name="T31" fmla="*/ 230 h 1426"/>
                <a:gd name="T32" fmla="*/ 170 w 1097"/>
                <a:gd name="T33" fmla="*/ 335 h 1426"/>
                <a:gd name="T34" fmla="*/ 833 w 1097"/>
                <a:gd name="T35" fmla="*/ 351 h 1426"/>
                <a:gd name="T36" fmla="*/ 860 w 1097"/>
                <a:gd name="T37" fmla="*/ 358 h 1426"/>
                <a:gd name="T38" fmla="*/ 888 w 1097"/>
                <a:gd name="T39" fmla="*/ 406 h 1426"/>
                <a:gd name="T40" fmla="*/ 888 w 1097"/>
                <a:gd name="T41" fmla="*/ 1370 h 1426"/>
                <a:gd name="T42" fmla="*/ 880 w 1097"/>
                <a:gd name="T43" fmla="*/ 1398 h 1426"/>
                <a:gd name="T44" fmla="*/ 833 w 1097"/>
                <a:gd name="T45" fmla="*/ 1425 h 1426"/>
                <a:gd name="T46" fmla="*/ 110 w 1097"/>
                <a:gd name="T47" fmla="*/ 1195 h 1426"/>
                <a:gd name="T48" fmla="*/ 126 w 1097"/>
                <a:gd name="T49" fmla="*/ 1255 h 1426"/>
                <a:gd name="T50" fmla="*/ 230 w 1097"/>
                <a:gd name="T51" fmla="*/ 1315 h 1426"/>
                <a:gd name="T52" fmla="*/ 778 w 1097"/>
                <a:gd name="T53" fmla="*/ 461 h 1426"/>
                <a:gd name="T54" fmla="*/ 230 w 1097"/>
                <a:gd name="T55" fmla="*/ 461 h 1426"/>
                <a:gd name="T56" fmla="*/ 116 w 1097"/>
                <a:gd name="T57" fmla="*/ 430 h 1426"/>
                <a:gd name="T58" fmla="*/ 888 w 1097"/>
                <a:gd name="T59" fmla="*/ 230 h 1426"/>
                <a:gd name="T60" fmla="*/ 888 w 1097"/>
                <a:gd name="T61" fmla="*/ 230 h 1426"/>
                <a:gd name="T62" fmla="*/ 860 w 1097"/>
                <a:gd name="T63" fmla="*/ 183 h 1426"/>
                <a:gd name="T64" fmla="*/ 230 w 1097"/>
                <a:gd name="T65" fmla="*/ 175 h 1426"/>
                <a:gd name="T66" fmla="*/ 203 w 1097"/>
                <a:gd name="T67" fmla="*/ 183 h 1426"/>
                <a:gd name="T68" fmla="*/ 175 w 1097"/>
                <a:gd name="T69" fmla="*/ 230 h 1426"/>
                <a:gd name="T70" fmla="*/ 203 w 1097"/>
                <a:gd name="T71" fmla="*/ 278 h 1426"/>
                <a:gd name="T72" fmla="*/ 833 w 1097"/>
                <a:gd name="T73" fmla="*/ 285 h 1426"/>
                <a:gd name="T74" fmla="*/ 860 w 1097"/>
                <a:gd name="T75" fmla="*/ 278 h 1426"/>
                <a:gd name="T76" fmla="*/ 888 w 1097"/>
                <a:gd name="T77" fmla="*/ 230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97" h="1426">
                  <a:moveTo>
                    <a:pt x="833" y="1425"/>
                  </a:moveTo>
                  <a:cubicBezTo>
                    <a:pt x="632" y="1425"/>
                    <a:pt x="431" y="1425"/>
                    <a:pt x="230" y="1425"/>
                  </a:cubicBezTo>
                  <a:lnTo>
                    <a:pt x="230" y="1425"/>
                  </a:lnTo>
                  <a:cubicBezTo>
                    <a:pt x="188" y="1425"/>
                    <a:pt x="152" y="1415"/>
                    <a:pt x="115" y="1394"/>
                  </a:cubicBezTo>
                  <a:cubicBezTo>
                    <a:pt x="78" y="1373"/>
                    <a:pt x="52" y="1347"/>
                    <a:pt x="31" y="1310"/>
                  </a:cubicBezTo>
                  <a:cubicBezTo>
                    <a:pt x="10" y="1273"/>
                    <a:pt x="0" y="1237"/>
                    <a:pt x="0" y="1195"/>
                  </a:cubicBezTo>
                  <a:cubicBezTo>
                    <a:pt x="0" y="873"/>
                    <a:pt x="0" y="552"/>
                    <a:pt x="0" y="230"/>
                  </a:cubicBezTo>
                  <a:lnTo>
                    <a:pt x="0" y="230"/>
                  </a:lnTo>
                  <a:cubicBezTo>
                    <a:pt x="0" y="188"/>
                    <a:pt x="10" y="152"/>
                    <a:pt x="31" y="115"/>
                  </a:cubicBezTo>
                  <a:cubicBezTo>
                    <a:pt x="52" y="78"/>
                    <a:pt x="78" y="52"/>
                    <a:pt x="115" y="31"/>
                  </a:cubicBezTo>
                  <a:cubicBezTo>
                    <a:pt x="152" y="10"/>
                    <a:pt x="188" y="0"/>
                    <a:pt x="230" y="0"/>
                  </a:cubicBezTo>
                  <a:cubicBezTo>
                    <a:pt x="500" y="0"/>
                    <a:pt x="771" y="0"/>
                    <a:pt x="1041" y="0"/>
                  </a:cubicBezTo>
                  <a:lnTo>
                    <a:pt x="1041" y="0"/>
                  </a:lnTo>
                  <a:cubicBezTo>
                    <a:pt x="1051" y="0"/>
                    <a:pt x="1061" y="2"/>
                    <a:pt x="1069" y="7"/>
                  </a:cubicBezTo>
                  <a:cubicBezTo>
                    <a:pt x="1078" y="12"/>
                    <a:pt x="1084" y="18"/>
                    <a:pt x="1089" y="27"/>
                  </a:cubicBezTo>
                  <a:cubicBezTo>
                    <a:pt x="1094" y="35"/>
                    <a:pt x="1096" y="45"/>
                    <a:pt x="1096" y="55"/>
                  </a:cubicBezTo>
                  <a:lnTo>
                    <a:pt x="1096" y="55"/>
                  </a:lnTo>
                  <a:cubicBezTo>
                    <a:pt x="1096" y="475"/>
                    <a:pt x="1096" y="895"/>
                    <a:pt x="1096" y="1315"/>
                  </a:cubicBezTo>
                  <a:cubicBezTo>
                    <a:pt x="1082" y="1315"/>
                    <a:pt x="1067" y="1315"/>
                    <a:pt x="1052" y="1315"/>
                  </a:cubicBezTo>
                  <a:lnTo>
                    <a:pt x="1052" y="1315"/>
                  </a:lnTo>
                  <a:cubicBezTo>
                    <a:pt x="1040" y="1315"/>
                    <a:pt x="1030" y="1314"/>
                    <a:pt x="1019" y="1307"/>
                  </a:cubicBezTo>
                  <a:cubicBezTo>
                    <a:pt x="1009" y="1301"/>
                    <a:pt x="1001" y="1293"/>
                    <a:pt x="995" y="1282"/>
                  </a:cubicBezTo>
                  <a:cubicBezTo>
                    <a:pt x="989" y="1272"/>
                    <a:pt x="986" y="1262"/>
                    <a:pt x="986" y="1250"/>
                  </a:cubicBezTo>
                  <a:cubicBezTo>
                    <a:pt x="986" y="870"/>
                    <a:pt x="986" y="490"/>
                    <a:pt x="986" y="110"/>
                  </a:cubicBezTo>
                  <a:cubicBezTo>
                    <a:pt x="736" y="110"/>
                    <a:pt x="486" y="110"/>
                    <a:pt x="236" y="110"/>
                  </a:cubicBezTo>
                  <a:lnTo>
                    <a:pt x="236" y="110"/>
                  </a:lnTo>
                  <a:cubicBezTo>
                    <a:pt x="235" y="110"/>
                    <a:pt x="235" y="110"/>
                    <a:pt x="234" y="110"/>
                  </a:cubicBezTo>
                  <a:cubicBezTo>
                    <a:pt x="211" y="110"/>
                    <a:pt x="191" y="114"/>
                    <a:pt x="172" y="126"/>
                  </a:cubicBezTo>
                  <a:cubicBezTo>
                    <a:pt x="152" y="137"/>
                    <a:pt x="138" y="152"/>
                    <a:pt x="126" y="172"/>
                  </a:cubicBezTo>
                  <a:cubicBezTo>
                    <a:pt x="117" y="187"/>
                    <a:pt x="112" y="202"/>
                    <a:pt x="110" y="219"/>
                  </a:cubicBezTo>
                  <a:lnTo>
                    <a:pt x="110" y="219"/>
                  </a:lnTo>
                  <a:cubicBezTo>
                    <a:pt x="110" y="223"/>
                    <a:pt x="110" y="226"/>
                    <a:pt x="110" y="230"/>
                  </a:cubicBezTo>
                  <a:cubicBezTo>
                    <a:pt x="110" y="252"/>
                    <a:pt x="115" y="271"/>
                    <a:pt x="126" y="291"/>
                  </a:cubicBezTo>
                  <a:cubicBezTo>
                    <a:pt x="137" y="310"/>
                    <a:pt x="151" y="324"/>
                    <a:pt x="170" y="335"/>
                  </a:cubicBezTo>
                  <a:cubicBezTo>
                    <a:pt x="189" y="346"/>
                    <a:pt x="208" y="351"/>
                    <a:pt x="230" y="351"/>
                  </a:cubicBezTo>
                  <a:cubicBezTo>
                    <a:pt x="431" y="351"/>
                    <a:pt x="632" y="351"/>
                    <a:pt x="833" y="351"/>
                  </a:cubicBezTo>
                  <a:lnTo>
                    <a:pt x="833" y="351"/>
                  </a:lnTo>
                  <a:cubicBezTo>
                    <a:pt x="843" y="351"/>
                    <a:pt x="851" y="353"/>
                    <a:pt x="860" y="358"/>
                  </a:cubicBezTo>
                  <a:cubicBezTo>
                    <a:pt x="869" y="363"/>
                    <a:pt x="875" y="369"/>
                    <a:pt x="880" y="378"/>
                  </a:cubicBezTo>
                  <a:cubicBezTo>
                    <a:pt x="885" y="386"/>
                    <a:pt x="888" y="396"/>
                    <a:pt x="888" y="406"/>
                  </a:cubicBezTo>
                  <a:lnTo>
                    <a:pt x="888" y="406"/>
                  </a:lnTo>
                  <a:cubicBezTo>
                    <a:pt x="888" y="727"/>
                    <a:pt x="888" y="1049"/>
                    <a:pt x="888" y="1370"/>
                  </a:cubicBezTo>
                  <a:lnTo>
                    <a:pt x="888" y="1370"/>
                  </a:lnTo>
                  <a:cubicBezTo>
                    <a:pt x="888" y="1380"/>
                    <a:pt x="885" y="1390"/>
                    <a:pt x="880" y="1398"/>
                  </a:cubicBezTo>
                  <a:cubicBezTo>
                    <a:pt x="875" y="1407"/>
                    <a:pt x="869" y="1413"/>
                    <a:pt x="860" y="1418"/>
                  </a:cubicBezTo>
                  <a:cubicBezTo>
                    <a:pt x="851" y="1423"/>
                    <a:pt x="843" y="1425"/>
                    <a:pt x="833" y="1425"/>
                  </a:cubicBezTo>
                  <a:close/>
                  <a:moveTo>
                    <a:pt x="110" y="426"/>
                  </a:moveTo>
                  <a:cubicBezTo>
                    <a:pt x="110" y="682"/>
                    <a:pt x="110" y="939"/>
                    <a:pt x="110" y="1195"/>
                  </a:cubicBezTo>
                  <a:lnTo>
                    <a:pt x="110" y="1195"/>
                  </a:lnTo>
                  <a:cubicBezTo>
                    <a:pt x="110" y="1217"/>
                    <a:pt x="115" y="1236"/>
                    <a:pt x="126" y="1255"/>
                  </a:cubicBezTo>
                  <a:cubicBezTo>
                    <a:pt x="137" y="1274"/>
                    <a:pt x="151" y="1288"/>
                    <a:pt x="170" y="1299"/>
                  </a:cubicBezTo>
                  <a:cubicBezTo>
                    <a:pt x="189" y="1310"/>
                    <a:pt x="208" y="1315"/>
                    <a:pt x="230" y="1315"/>
                  </a:cubicBezTo>
                  <a:cubicBezTo>
                    <a:pt x="413" y="1315"/>
                    <a:pt x="596" y="1315"/>
                    <a:pt x="778" y="1315"/>
                  </a:cubicBezTo>
                  <a:cubicBezTo>
                    <a:pt x="778" y="1030"/>
                    <a:pt x="778" y="745"/>
                    <a:pt x="778" y="461"/>
                  </a:cubicBezTo>
                  <a:cubicBezTo>
                    <a:pt x="596" y="461"/>
                    <a:pt x="413" y="461"/>
                    <a:pt x="230" y="461"/>
                  </a:cubicBezTo>
                  <a:lnTo>
                    <a:pt x="230" y="461"/>
                  </a:lnTo>
                  <a:lnTo>
                    <a:pt x="230" y="461"/>
                  </a:lnTo>
                  <a:cubicBezTo>
                    <a:pt x="188" y="461"/>
                    <a:pt x="152" y="451"/>
                    <a:pt x="116" y="430"/>
                  </a:cubicBezTo>
                  <a:cubicBezTo>
                    <a:pt x="114" y="429"/>
                    <a:pt x="112" y="428"/>
                    <a:pt x="110" y="426"/>
                  </a:cubicBezTo>
                  <a:close/>
                  <a:moveTo>
                    <a:pt x="888" y="230"/>
                  </a:moveTo>
                  <a:lnTo>
                    <a:pt x="888" y="230"/>
                  </a:lnTo>
                  <a:lnTo>
                    <a:pt x="888" y="230"/>
                  </a:lnTo>
                  <a:cubicBezTo>
                    <a:pt x="888" y="220"/>
                    <a:pt x="885" y="212"/>
                    <a:pt x="880" y="203"/>
                  </a:cubicBezTo>
                  <a:cubicBezTo>
                    <a:pt x="875" y="194"/>
                    <a:pt x="869" y="188"/>
                    <a:pt x="860" y="183"/>
                  </a:cubicBezTo>
                  <a:cubicBezTo>
                    <a:pt x="851" y="178"/>
                    <a:pt x="843" y="175"/>
                    <a:pt x="833" y="175"/>
                  </a:cubicBezTo>
                  <a:cubicBezTo>
                    <a:pt x="632" y="175"/>
                    <a:pt x="431" y="175"/>
                    <a:pt x="230" y="175"/>
                  </a:cubicBezTo>
                  <a:lnTo>
                    <a:pt x="230" y="175"/>
                  </a:lnTo>
                  <a:cubicBezTo>
                    <a:pt x="220" y="175"/>
                    <a:pt x="212" y="178"/>
                    <a:pt x="203" y="183"/>
                  </a:cubicBezTo>
                  <a:cubicBezTo>
                    <a:pt x="194" y="188"/>
                    <a:pt x="188" y="194"/>
                    <a:pt x="183" y="203"/>
                  </a:cubicBezTo>
                  <a:cubicBezTo>
                    <a:pt x="178" y="212"/>
                    <a:pt x="175" y="220"/>
                    <a:pt x="175" y="230"/>
                  </a:cubicBezTo>
                  <a:cubicBezTo>
                    <a:pt x="175" y="240"/>
                    <a:pt x="178" y="249"/>
                    <a:pt x="183" y="258"/>
                  </a:cubicBezTo>
                  <a:cubicBezTo>
                    <a:pt x="188" y="267"/>
                    <a:pt x="194" y="273"/>
                    <a:pt x="203" y="278"/>
                  </a:cubicBezTo>
                  <a:cubicBezTo>
                    <a:pt x="212" y="283"/>
                    <a:pt x="220" y="285"/>
                    <a:pt x="230" y="285"/>
                  </a:cubicBezTo>
                  <a:cubicBezTo>
                    <a:pt x="431" y="285"/>
                    <a:pt x="632" y="285"/>
                    <a:pt x="833" y="285"/>
                  </a:cubicBezTo>
                  <a:lnTo>
                    <a:pt x="833" y="285"/>
                  </a:lnTo>
                  <a:cubicBezTo>
                    <a:pt x="843" y="285"/>
                    <a:pt x="851" y="283"/>
                    <a:pt x="860" y="278"/>
                  </a:cubicBezTo>
                  <a:cubicBezTo>
                    <a:pt x="869" y="273"/>
                    <a:pt x="875" y="267"/>
                    <a:pt x="880" y="258"/>
                  </a:cubicBezTo>
                  <a:cubicBezTo>
                    <a:pt x="885" y="249"/>
                    <a:pt x="888" y="240"/>
                    <a:pt x="888" y="230"/>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13" name="Group 17">
            <a:extLst>
              <a:ext uri="{FF2B5EF4-FFF2-40B4-BE49-F238E27FC236}">
                <a16:creationId xmlns:a16="http://schemas.microsoft.com/office/drawing/2014/main" id="{12AE6D73-8D76-984C-A928-6DC1DEDCDBBB}"/>
              </a:ext>
            </a:extLst>
          </p:cNvPr>
          <p:cNvGrpSpPr>
            <a:grpSpLocks/>
          </p:cNvGrpSpPr>
          <p:nvPr/>
        </p:nvGrpSpPr>
        <p:grpSpPr bwMode="auto">
          <a:xfrm>
            <a:off x="1260378" y="3922058"/>
            <a:ext cx="463680" cy="463680"/>
            <a:chOff x="1227" y="2172"/>
            <a:chExt cx="322" cy="322"/>
          </a:xfrm>
        </p:grpSpPr>
        <p:sp>
          <p:nvSpPr>
            <p:cNvPr id="4114" name="Freeform 18">
              <a:extLst>
                <a:ext uri="{FF2B5EF4-FFF2-40B4-BE49-F238E27FC236}">
                  <a16:creationId xmlns:a16="http://schemas.microsoft.com/office/drawing/2014/main" id="{78B09AB5-CE58-184E-A610-91F1A02D6278}"/>
                </a:ext>
              </a:extLst>
            </p:cNvPr>
            <p:cNvSpPr>
              <a:spLocks noChangeArrowheads="1"/>
            </p:cNvSpPr>
            <p:nvPr/>
          </p:nvSpPr>
          <p:spPr bwMode="auto">
            <a:xfrm>
              <a:off x="1227" y="2172"/>
              <a:ext cx="322" cy="322"/>
            </a:xfrm>
            <a:custGeom>
              <a:avLst/>
              <a:gdLst>
                <a:gd name="T0" fmla="*/ 210 w 1425"/>
                <a:gd name="T1" fmla="*/ 1425 h 1426"/>
                <a:gd name="T2" fmla="*/ 105 w 1425"/>
                <a:gd name="T3" fmla="*/ 1397 h 1426"/>
                <a:gd name="T4" fmla="*/ 0 w 1425"/>
                <a:gd name="T5" fmla="*/ 1214 h 1426"/>
                <a:gd name="T6" fmla="*/ 0 w 1425"/>
                <a:gd name="T7" fmla="*/ 211 h 1426"/>
                <a:gd name="T8" fmla="*/ 0 w 1425"/>
                <a:gd name="T9" fmla="*/ 211 h 1426"/>
                <a:gd name="T10" fmla="*/ 105 w 1425"/>
                <a:gd name="T11" fmla="*/ 28 h 1426"/>
                <a:gd name="T12" fmla="*/ 1215 w 1425"/>
                <a:gd name="T13" fmla="*/ 0 h 1426"/>
                <a:gd name="T14" fmla="*/ 1319 w 1425"/>
                <a:gd name="T15" fmla="*/ 28 h 1426"/>
                <a:gd name="T16" fmla="*/ 1424 w 1425"/>
                <a:gd name="T17" fmla="*/ 211 h 1426"/>
                <a:gd name="T18" fmla="*/ 1424 w 1425"/>
                <a:gd name="T19" fmla="*/ 303 h 1426"/>
                <a:gd name="T20" fmla="*/ 1380 w 1425"/>
                <a:gd name="T21" fmla="*/ 1214 h 1426"/>
                <a:gd name="T22" fmla="*/ 1348 w 1425"/>
                <a:gd name="T23" fmla="*/ 1205 h 1426"/>
                <a:gd name="T24" fmla="*/ 1315 w 1425"/>
                <a:gd name="T25" fmla="*/ 1148 h 1426"/>
                <a:gd name="T26" fmla="*/ 1315 w 1425"/>
                <a:gd name="T27" fmla="*/ 212 h 1426"/>
                <a:gd name="T28" fmla="*/ 1301 w 1425"/>
                <a:gd name="T29" fmla="*/ 160 h 1426"/>
                <a:gd name="T30" fmla="*/ 1215 w 1425"/>
                <a:gd name="T31" fmla="*/ 110 h 1426"/>
                <a:gd name="T32" fmla="*/ 210 w 1425"/>
                <a:gd name="T33" fmla="*/ 110 h 1426"/>
                <a:gd name="T34" fmla="*/ 123 w 1425"/>
                <a:gd name="T35" fmla="*/ 160 h 1426"/>
                <a:gd name="T36" fmla="*/ 110 w 1425"/>
                <a:gd name="T37" fmla="*/ 211 h 1426"/>
                <a:gd name="T38" fmla="*/ 110 w 1425"/>
                <a:gd name="T39" fmla="*/ 1214 h 1426"/>
                <a:gd name="T40" fmla="*/ 123 w 1425"/>
                <a:gd name="T41" fmla="*/ 1265 h 1426"/>
                <a:gd name="T42" fmla="*/ 210 w 1425"/>
                <a:gd name="T43" fmla="*/ 1315 h 1426"/>
                <a:gd name="T44" fmla="*/ 1149 w 1425"/>
                <a:gd name="T45" fmla="*/ 1315 h 1426"/>
                <a:gd name="T46" fmla="*/ 1206 w 1425"/>
                <a:gd name="T47" fmla="*/ 1348 h 1426"/>
                <a:gd name="T48" fmla="*/ 1215 w 1425"/>
                <a:gd name="T49" fmla="*/ 1381 h 1426"/>
                <a:gd name="T50" fmla="*/ 778 w 1425"/>
                <a:gd name="T51" fmla="*/ 450 h 1426"/>
                <a:gd name="T52" fmla="*/ 1085 w 1425"/>
                <a:gd name="T53" fmla="*/ 318 h 1426"/>
                <a:gd name="T54" fmla="*/ 1085 w 1425"/>
                <a:gd name="T55" fmla="*/ 362 h 1426"/>
                <a:gd name="T56" fmla="*/ 1052 w 1425"/>
                <a:gd name="T57" fmla="*/ 419 h 1426"/>
                <a:gd name="T58" fmla="*/ 913 w 1425"/>
                <a:gd name="T59" fmla="*/ 428 h 1426"/>
                <a:gd name="T60" fmla="*/ 888 w 1425"/>
                <a:gd name="T61" fmla="*/ 603 h 1426"/>
                <a:gd name="T62" fmla="*/ 1063 w 1425"/>
                <a:gd name="T63" fmla="*/ 713 h 1426"/>
                <a:gd name="T64" fmla="*/ 888 w 1425"/>
                <a:gd name="T65" fmla="*/ 1107 h 1426"/>
                <a:gd name="T66" fmla="*/ 879 w 1425"/>
                <a:gd name="T67" fmla="*/ 1140 h 1426"/>
                <a:gd name="T68" fmla="*/ 822 w 1425"/>
                <a:gd name="T69" fmla="*/ 1173 h 1426"/>
                <a:gd name="T70" fmla="*/ 778 w 1425"/>
                <a:gd name="T71" fmla="*/ 713 h 1426"/>
                <a:gd name="T72" fmla="*/ 647 w 1425"/>
                <a:gd name="T73" fmla="*/ 603 h 1426"/>
                <a:gd name="T74" fmla="*/ 778 w 1425"/>
                <a:gd name="T75" fmla="*/ 450 h 1426"/>
                <a:gd name="T76" fmla="*/ 791 w 1425"/>
                <a:gd name="T77" fmla="*/ 457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5" h="1426">
                  <a:moveTo>
                    <a:pt x="1215" y="1425"/>
                  </a:moveTo>
                  <a:cubicBezTo>
                    <a:pt x="880" y="1425"/>
                    <a:pt x="545" y="1425"/>
                    <a:pt x="210" y="1425"/>
                  </a:cubicBezTo>
                  <a:lnTo>
                    <a:pt x="210" y="1425"/>
                  </a:lnTo>
                  <a:cubicBezTo>
                    <a:pt x="171" y="1425"/>
                    <a:pt x="139" y="1417"/>
                    <a:pt x="105" y="1397"/>
                  </a:cubicBezTo>
                  <a:cubicBezTo>
                    <a:pt x="72" y="1378"/>
                    <a:pt x="47" y="1354"/>
                    <a:pt x="28" y="1320"/>
                  </a:cubicBezTo>
                  <a:cubicBezTo>
                    <a:pt x="8" y="1287"/>
                    <a:pt x="0" y="1253"/>
                    <a:pt x="0" y="1214"/>
                  </a:cubicBezTo>
                  <a:lnTo>
                    <a:pt x="0" y="1214"/>
                  </a:lnTo>
                  <a:cubicBezTo>
                    <a:pt x="0" y="880"/>
                    <a:pt x="0" y="545"/>
                    <a:pt x="0" y="211"/>
                  </a:cubicBezTo>
                  <a:lnTo>
                    <a:pt x="0" y="211"/>
                  </a:lnTo>
                  <a:lnTo>
                    <a:pt x="0" y="211"/>
                  </a:lnTo>
                  <a:cubicBezTo>
                    <a:pt x="0" y="172"/>
                    <a:pt x="8" y="138"/>
                    <a:pt x="28" y="105"/>
                  </a:cubicBezTo>
                  <a:cubicBezTo>
                    <a:pt x="47" y="71"/>
                    <a:pt x="72" y="47"/>
                    <a:pt x="105" y="28"/>
                  </a:cubicBezTo>
                  <a:cubicBezTo>
                    <a:pt x="139" y="8"/>
                    <a:pt x="171" y="0"/>
                    <a:pt x="210" y="0"/>
                  </a:cubicBezTo>
                  <a:cubicBezTo>
                    <a:pt x="545" y="0"/>
                    <a:pt x="880" y="0"/>
                    <a:pt x="1215" y="0"/>
                  </a:cubicBezTo>
                  <a:lnTo>
                    <a:pt x="1215" y="0"/>
                  </a:lnTo>
                  <a:cubicBezTo>
                    <a:pt x="1253" y="0"/>
                    <a:pt x="1286" y="9"/>
                    <a:pt x="1319" y="28"/>
                  </a:cubicBezTo>
                  <a:cubicBezTo>
                    <a:pt x="1353" y="48"/>
                    <a:pt x="1377" y="71"/>
                    <a:pt x="1396" y="105"/>
                  </a:cubicBezTo>
                  <a:cubicBezTo>
                    <a:pt x="1416" y="138"/>
                    <a:pt x="1424" y="172"/>
                    <a:pt x="1424" y="211"/>
                  </a:cubicBezTo>
                  <a:lnTo>
                    <a:pt x="1424" y="211"/>
                  </a:lnTo>
                  <a:cubicBezTo>
                    <a:pt x="1424" y="241"/>
                    <a:pt x="1424" y="272"/>
                    <a:pt x="1424" y="303"/>
                  </a:cubicBezTo>
                  <a:cubicBezTo>
                    <a:pt x="1424" y="607"/>
                    <a:pt x="1424" y="910"/>
                    <a:pt x="1424" y="1214"/>
                  </a:cubicBezTo>
                  <a:cubicBezTo>
                    <a:pt x="1409" y="1214"/>
                    <a:pt x="1395" y="1214"/>
                    <a:pt x="1380" y="1214"/>
                  </a:cubicBezTo>
                  <a:lnTo>
                    <a:pt x="1380" y="1214"/>
                  </a:lnTo>
                  <a:cubicBezTo>
                    <a:pt x="1368" y="1214"/>
                    <a:pt x="1359" y="1211"/>
                    <a:pt x="1348" y="1205"/>
                  </a:cubicBezTo>
                  <a:cubicBezTo>
                    <a:pt x="1338" y="1199"/>
                    <a:pt x="1330" y="1192"/>
                    <a:pt x="1323" y="1181"/>
                  </a:cubicBezTo>
                  <a:cubicBezTo>
                    <a:pt x="1317" y="1171"/>
                    <a:pt x="1315" y="1160"/>
                    <a:pt x="1315" y="1148"/>
                  </a:cubicBezTo>
                  <a:cubicBezTo>
                    <a:pt x="1315" y="836"/>
                    <a:pt x="1315" y="524"/>
                    <a:pt x="1315" y="212"/>
                  </a:cubicBezTo>
                  <a:lnTo>
                    <a:pt x="1315" y="212"/>
                  </a:lnTo>
                  <a:cubicBezTo>
                    <a:pt x="1315" y="211"/>
                    <a:pt x="1315" y="211"/>
                    <a:pt x="1315" y="211"/>
                  </a:cubicBezTo>
                  <a:cubicBezTo>
                    <a:pt x="1315" y="192"/>
                    <a:pt x="1310" y="176"/>
                    <a:pt x="1301" y="160"/>
                  </a:cubicBezTo>
                  <a:cubicBezTo>
                    <a:pt x="1292" y="144"/>
                    <a:pt x="1280" y="132"/>
                    <a:pt x="1264" y="123"/>
                  </a:cubicBezTo>
                  <a:cubicBezTo>
                    <a:pt x="1248" y="114"/>
                    <a:pt x="1233" y="110"/>
                    <a:pt x="1215" y="110"/>
                  </a:cubicBezTo>
                  <a:cubicBezTo>
                    <a:pt x="880" y="110"/>
                    <a:pt x="545" y="110"/>
                    <a:pt x="210" y="110"/>
                  </a:cubicBezTo>
                  <a:lnTo>
                    <a:pt x="210" y="110"/>
                  </a:lnTo>
                  <a:cubicBezTo>
                    <a:pt x="191" y="110"/>
                    <a:pt x="176" y="114"/>
                    <a:pt x="160" y="123"/>
                  </a:cubicBezTo>
                  <a:cubicBezTo>
                    <a:pt x="144" y="132"/>
                    <a:pt x="132" y="144"/>
                    <a:pt x="123" y="160"/>
                  </a:cubicBezTo>
                  <a:cubicBezTo>
                    <a:pt x="114" y="176"/>
                    <a:pt x="110" y="192"/>
                    <a:pt x="110" y="211"/>
                  </a:cubicBezTo>
                  <a:lnTo>
                    <a:pt x="110" y="211"/>
                  </a:lnTo>
                  <a:cubicBezTo>
                    <a:pt x="110" y="545"/>
                    <a:pt x="110" y="880"/>
                    <a:pt x="110" y="1214"/>
                  </a:cubicBezTo>
                  <a:lnTo>
                    <a:pt x="110" y="1214"/>
                  </a:lnTo>
                  <a:lnTo>
                    <a:pt x="110" y="1214"/>
                  </a:lnTo>
                  <a:cubicBezTo>
                    <a:pt x="110" y="1233"/>
                    <a:pt x="114" y="1249"/>
                    <a:pt x="123" y="1265"/>
                  </a:cubicBezTo>
                  <a:cubicBezTo>
                    <a:pt x="132" y="1281"/>
                    <a:pt x="144" y="1293"/>
                    <a:pt x="160" y="1302"/>
                  </a:cubicBezTo>
                  <a:cubicBezTo>
                    <a:pt x="176" y="1311"/>
                    <a:pt x="191" y="1315"/>
                    <a:pt x="210" y="1315"/>
                  </a:cubicBezTo>
                  <a:cubicBezTo>
                    <a:pt x="523" y="1315"/>
                    <a:pt x="836" y="1315"/>
                    <a:pt x="1149" y="1315"/>
                  </a:cubicBezTo>
                  <a:lnTo>
                    <a:pt x="1149" y="1315"/>
                  </a:lnTo>
                  <a:cubicBezTo>
                    <a:pt x="1161" y="1315"/>
                    <a:pt x="1172" y="1318"/>
                    <a:pt x="1182" y="1324"/>
                  </a:cubicBezTo>
                  <a:cubicBezTo>
                    <a:pt x="1193" y="1330"/>
                    <a:pt x="1200" y="1338"/>
                    <a:pt x="1206" y="1348"/>
                  </a:cubicBezTo>
                  <a:cubicBezTo>
                    <a:pt x="1212" y="1359"/>
                    <a:pt x="1215" y="1369"/>
                    <a:pt x="1215" y="1381"/>
                  </a:cubicBezTo>
                  <a:lnTo>
                    <a:pt x="1215" y="1381"/>
                  </a:lnTo>
                  <a:cubicBezTo>
                    <a:pt x="1215" y="1396"/>
                    <a:pt x="1215" y="1410"/>
                    <a:pt x="1215" y="1425"/>
                  </a:cubicBezTo>
                  <a:close/>
                  <a:moveTo>
                    <a:pt x="778" y="450"/>
                  </a:moveTo>
                  <a:cubicBezTo>
                    <a:pt x="778" y="432"/>
                    <a:pt x="761" y="318"/>
                    <a:pt x="890" y="318"/>
                  </a:cubicBezTo>
                  <a:cubicBezTo>
                    <a:pt x="955" y="318"/>
                    <a:pt x="1020" y="318"/>
                    <a:pt x="1085" y="318"/>
                  </a:cubicBezTo>
                  <a:cubicBezTo>
                    <a:pt x="1085" y="332"/>
                    <a:pt x="1085" y="347"/>
                    <a:pt x="1085" y="362"/>
                  </a:cubicBezTo>
                  <a:lnTo>
                    <a:pt x="1085" y="362"/>
                  </a:lnTo>
                  <a:cubicBezTo>
                    <a:pt x="1085" y="374"/>
                    <a:pt x="1082" y="384"/>
                    <a:pt x="1076" y="395"/>
                  </a:cubicBezTo>
                  <a:cubicBezTo>
                    <a:pt x="1070" y="405"/>
                    <a:pt x="1063" y="413"/>
                    <a:pt x="1052" y="419"/>
                  </a:cubicBezTo>
                  <a:cubicBezTo>
                    <a:pt x="1042" y="425"/>
                    <a:pt x="1031" y="428"/>
                    <a:pt x="1019" y="428"/>
                  </a:cubicBezTo>
                  <a:cubicBezTo>
                    <a:pt x="984" y="428"/>
                    <a:pt x="949" y="428"/>
                    <a:pt x="913" y="428"/>
                  </a:cubicBezTo>
                  <a:cubicBezTo>
                    <a:pt x="897" y="428"/>
                    <a:pt x="888" y="437"/>
                    <a:pt x="888" y="450"/>
                  </a:cubicBezTo>
                  <a:cubicBezTo>
                    <a:pt x="888" y="501"/>
                    <a:pt x="888" y="552"/>
                    <a:pt x="888" y="603"/>
                  </a:cubicBezTo>
                  <a:cubicBezTo>
                    <a:pt x="947" y="603"/>
                    <a:pt x="1005" y="603"/>
                    <a:pt x="1063" y="603"/>
                  </a:cubicBezTo>
                  <a:cubicBezTo>
                    <a:pt x="1063" y="639"/>
                    <a:pt x="1063" y="676"/>
                    <a:pt x="1063" y="713"/>
                  </a:cubicBezTo>
                  <a:cubicBezTo>
                    <a:pt x="1005" y="713"/>
                    <a:pt x="947" y="713"/>
                    <a:pt x="888" y="713"/>
                  </a:cubicBezTo>
                  <a:cubicBezTo>
                    <a:pt x="888" y="844"/>
                    <a:pt x="888" y="976"/>
                    <a:pt x="888" y="1107"/>
                  </a:cubicBezTo>
                  <a:lnTo>
                    <a:pt x="888" y="1107"/>
                  </a:lnTo>
                  <a:cubicBezTo>
                    <a:pt x="888" y="1119"/>
                    <a:pt x="885" y="1130"/>
                    <a:pt x="879" y="1140"/>
                  </a:cubicBezTo>
                  <a:cubicBezTo>
                    <a:pt x="873" y="1151"/>
                    <a:pt x="866" y="1158"/>
                    <a:pt x="855" y="1164"/>
                  </a:cubicBezTo>
                  <a:cubicBezTo>
                    <a:pt x="845" y="1170"/>
                    <a:pt x="834" y="1173"/>
                    <a:pt x="822" y="1173"/>
                  </a:cubicBezTo>
                  <a:cubicBezTo>
                    <a:pt x="808" y="1173"/>
                    <a:pt x="793" y="1173"/>
                    <a:pt x="778" y="1173"/>
                  </a:cubicBezTo>
                  <a:cubicBezTo>
                    <a:pt x="778" y="1020"/>
                    <a:pt x="778" y="866"/>
                    <a:pt x="778" y="713"/>
                  </a:cubicBezTo>
                  <a:cubicBezTo>
                    <a:pt x="734" y="713"/>
                    <a:pt x="691" y="713"/>
                    <a:pt x="647" y="713"/>
                  </a:cubicBezTo>
                  <a:cubicBezTo>
                    <a:pt x="647" y="676"/>
                    <a:pt x="647" y="639"/>
                    <a:pt x="647" y="603"/>
                  </a:cubicBezTo>
                  <a:cubicBezTo>
                    <a:pt x="691" y="603"/>
                    <a:pt x="734" y="603"/>
                    <a:pt x="778" y="603"/>
                  </a:cubicBezTo>
                  <a:cubicBezTo>
                    <a:pt x="778" y="552"/>
                    <a:pt x="778" y="501"/>
                    <a:pt x="778" y="450"/>
                  </a:cubicBezTo>
                  <a:close/>
                  <a:moveTo>
                    <a:pt x="791" y="457"/>
                  </a:moveTo>
                  <a:lnTo>
                    <a:pt x="791" y="457"/>
                  </a:ln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17" name="Group 21">
            <a:extLst>
              <a:ext uri="{FF2B5EF4-FFF2-40B4-BE49-F238E27FC236}">
                <a16:creationId xmlns:a16="http://schemas.microsoft.com/office/drawing/2014/main" id="{92EC8570-1BD4-8B4C-A263-8FAB93128C8B}"/>
              </a:ext>
            </a:extLst>
          </p:cNvPr>
          <p:cNvGrpSpPr>
            <a:grpSpLocks/>
          </p:cNvGrpSpPr>
          <p:nvPr/>
        </p:nvGrpSpPr>
        <p:grpSpPr bwMode="auto">
          <a:xfrm>
            <a:off x="7353402" y="3982538"/>
            <a:ext cx="463680" cy="342720"/>
            <a:chOff x="4754" y="2172"/>
            <a:chExt cx="322" cy="238"/>
          </a:xfrm>
        </p:grpSpPr>
        <p:sp>
          <p:nvSpPr>
            <p:cNvPr id="4118" name="Freeform 22">
              <a:extLst>
                <a:ext uri="{FF2B5EF4-FFF2-40B4-BE49-F238E27FC236}">
                  <a16:creationId xmlns:a16="http://schemas.microsoft.com/office/drawing/2014/main" id="{C7AA7E90-3C44-0948-9A64-52AB117E5BBB}"/>
                </a:ext>
              </a:extLst>
            </p:cNvPr>
            <p:cNvSpPr>
              <a:spLocks noChangeArrowheads="1"/>
            </p:cNvSpPr>
            <p:nvPr/>
          </p:nvSpPr>
          <p:spPr bwMode="auto">
            <a:xfrm>
              <a:off x="4754" y="2172"/>
              <a:ext cx="322" cy="238"/>
            </a:xfrm>
            <a:custGeom>
              <a:avLst/>
              <a:gdLst>
                <a:gd name="T0" fmla="*/ 1186 w 1426"/>
                <a:gd name="T1" fmla="*/ 197 h 1053"/>
                <a:gd name="T2" fmla="*/ 1027 w 1426"/>
                <a:gd name="T3" fmla="*/ 18 h 1053"/>
                <a:gd name="T4" fmla="*/ 986 w 1426"/>
                <a:gd name="T5" fmla="*/ 0 h 1053"/>
                <a:gd name="T6" fmla="*/ 614 w 1426"/>
                <a:gd name="T7" fmla="*/ 0 h 1053"/>
                <a:gd name="T8" fmla="*/ 573 w 1426"/>
                <a:gd name="T9" fmla="*/ 18 h 1053"/>
                <a:gd name="T10" fmla="*/ 370 w 1426"/>
                <a:gd name="T11" fmla="*/ 197 h 1053"/>
                <a:gd name="T12" fmla="*/ 165 w 1426"/>
                <a:gd name="T13" fmla="*/ 132 h 1053"/>
                <a:gd name="T14" fmla="*/ 121 w 1426"/>
                <a:gd name="T15" fmla="*/ 197 h 1053"/>
                <a:gd name="T16" fmla="*/ 60 w 1426"/>
                <a:gd name="T17" fmla="*/ 214 h 1053"/>
                <a:gd name="T18" fmla="*/ 0 w 1426"/>
                <a:gd name="T19" fmla="*/ 318 h 1053"/>
                <a:gd name="T20" fmla="*/ 0 w 1426"/>
                <a:gd name="T21" fmla="*/ 931 h 1053"/>
                <a:gd name="T22" fmla="*/ 60 w 1426"/>
                <a:gd name="T23" fmla="*/ 1036 h 1053"/>
                <a:gd name="T24" fmla="*/ 428 w 1426"/>
                <a:gd name="T25" fmla="*/ 1052 h 1053"/>
                <a:gd name="T26" fmla="*/ 428 w 1426"/>
                <a:gd name="T27" fmla="*/ 1008 h 1053"/>
                <a:gd name="T28" fmla="*/ 419 w 1426"/>
                <a:gd name="T29" fmla="*/ 975 h 1053"/>
                <a:gd name="T30" fmla="*/ 362 w 1426"/>
                <a:gd name="T31" fmla="*/ 942 h 1053"/>
                <a:gd name="T32" fmla="*/ 121 w 1426"/>
                <a:gd name="T33" fmla="*/ 942 h 1053"/>
                <a:gd name="T34" fmla="*/ 111 w 1426"/>
                <a:gd name="T35" fmla="*/ 937 h 1053"/>
                <a:gd name="T36" fmla="*/ 110 w 1426"/>
                <a:gd name="T37" fmla="*/ 318 h 1053"/>
                <a:gd name="T38" fmla="*/ 111 w 1426"/>
                <a:gd name="T39" fmla="*/ 313 h 1053"/>
                <a:gd name="T40" fmla="*/ 121 w 1426"/>
                <a:gd name="T41" fmla="*/ 307 h 1053"/>
                <a:gd name="T42" fmla="*/ 439 w 1426"/>
                <a:gd name="T43" fmla="*/ 307 h 1053"/>
                <a:gd name="T44" fmla="*/ 480 w 1426"/>
                <a:gd name="T45" fmla="*/ 289 h 1053"/>
                <a:gd name="T46" fmla="*/ 962 w 1426"/>
                <a:gd name="T47" fmla="*/ 110 h 1053"/>
                <a:gd name="T48" fmla="*/ 1121 w 1426"/>
                <a:gd name="T49" fmla="*/ 289 h 1053"/>
                <a:gd name="T50" fmla="*/ 1162 w 1426"/>
                <a:gd name="T51" fmla="*/ 307 h 1053"/>
                <a:gd name="T52" fmla="*/ 1304 w 1426"/>
                <a:gd name="T53" fmla="*/ 307 h 1053"/>
                <a:gd name="T54" fmla="*/ 1314 w 1426"/>
                <a:gd name="T55" fmla="*/ 313 h 1053"/>
                <a:gd name="T56" fmla="*/ 1315 w 1426"/>
                <a:gd name="T57" fmla="*/ 931 h 1053"/>
                <a:gd name="T58" fmla="*/ 1314 w 1426"/>
                <a:gd name="T59" fmla="*/ 937 h 1053"/>
                <a:gd name="T60" fmla="*/ 1304 w 1426"/>
                <a:gd name="T61" fmla="*/ 942 h 1053"/>
                <a:gd name="T62" fmla="*/ 1028 w 1426"/>
                <a:gd name="T63" fmla="*/ 942 h 1053"/>
                <a:gd name="T64" fmla="*/ 1106 w 1426"/>
                <a:gd name="T65" fmla="*/ 734 h 1053"/>
                <a:gd name="T66" fmla="*/ 947 w 1426"/>
                <a:gd name="T67" fmla="*/ 460 h 1053"/>
                <a:gd name="T68" fmla="*/ 630 w 1426"/>
                <a:gd name="T69" fmla="*/ 460 h 1053"/>
                <a:gd name="T70" fmla="*/ 472 w 1426"/>
                <a:gd name="T71" fmla="*/ 734 h 1053"/>
                <a:gd name="T72" fmla="*/ 630 w 1426"/>
                <a:gd name="T73" fmla="*/ 1009 h 1053"/>
                <a:gd name="T74" fmla="*/ 789 w 1426"/>
                <a:gd name="T75" fmla="*/ 1052 h 1053"/>
                <a:gd name="T76" fmla="*/ 800 w 1426"/>
                <a:gd name="T77" fmla="*/ 1052 h 1053"/>
                <a:gd name="T78" fmla="*/ 1304 w 1426"/>
                <a:gd name="T79" fmla="*/ 1052 h 1053"/>
                <a:gd name="T80" fmla="*/ 1409 w 1426"/>
                <a:gd name="T81" fmla="*/ 992 h 1053"/>
                <a:gd name="T82" fmla="*/ 1425 w 1426"/>
                <a:gd name="T83" fmla="*/ 318 h 1053"/>
                <a:gd name="T84" fmla="*/ 1425 w 1426"/>
                <a:gd name="T85" fmla="*/ 318 h 1053"/>
                <a:gd name="T86" fmla="*/ 1365 w 1426"/>
                <a:gd name="T87" fmla="*/ 214 h 1053"/>
                <a:gd name="T88" fmla="*/ 581 w 1426"/>
                <a:gd name="T89" fmla="*/ 734 h 1053"/>
                <a:gd name="T90" fmla="*/ 609 w 1426"/>
                <a:gd name="T91" fmla="*/ 631 h 1053"/>
                <a:gd name="T92" fmla="*/ 789 w 1426"/>
                <a:gd name="T93" fmla="*/ 527 h 1053"/>
                <a:gd name="T94" fmla="*/ 969 w 1426"/>
                <a:gd name="T95" fmla="*/ 631 h 1053"/>
                <a:gd name="T96" fmla="*/ 969 w 1426"/>
                <a:gd name="T97" fmla="*/ 838 h 1053"/>
                <a:gd name="T98" fmla="*/ 789 w 1426"/>
                <a:gd name="T99" fmla="*/ 942 h 1053"/>
                <a:gd name="T100" fmla="*/ 789 w 1426"/>
                <a:gd name="T101" fmla="*/ 942 h 1053"/>
                <a:gd name="T102" fmla="*/ 609 w 1426"/>
                <a:gd name="T103" fmla="*/ 838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26" h="1053">
                  <a:moveTo>
                    <a:pt x="1304" y="197"/>
                  </a:moveTo>
                  <a:cubicBezTo>
                    <a:pt x="1265" y="197"/>
                    <a:pt x="1225" y="197"/>
                    <a:pt x="1186" y="197"/>
                  </a:cubicBezTo>
                  <a:cubicBezTo>
                    <a:pt x="1133" y="137"/>
                    <a:pt x="1080" y="78"/>
                    <a:pt x="1027" y="18"/>
                  </a:cubicBezTo>
                  <a:lnTo>
                    <a:pt x="1027" y="18"/>
                  </a:lnTo>
                  <a:cubicBezTo>
                    <a:pt x="1023" y="14"/>
                    <a:pt x="1019" y="10"/>
                    <a:pt x="1014" y="7"/>
                  </a:cubicBezTo>
                  <a:cubicBezTo>
                    <a:pt x="1005" y="2"/>
                    <a:pt x="996" y="0"/>
                    <a:pt x="986" y="0"/>
                  </a:cubicBezTo>
                  <a:cubicBezTo>
                    <a:pt x="862" y="0"/>
                    <a:pt x="738" y="0"/>
                    <a:pt x="614" y="0"/>
                  </a:cubicBezTo>
                  <a:lnTo>
                    <a:pt x="614" y="0"/>
                  </a:lnTo>
                  <a:cubicBezTo>
                    <a:pt x="604" y="0"/>
                    <a:pt x="596" y="2"/>
                    <a:pt x="587" y="7"/>
                  </a:cubicBezTo>
                  <a:cubicBezTo>
                    <a:pt x="581" y="10"/>
                    <a:pt x="577" y="14"/>
                    <a:pt x="573" y="18"/>
                  </a:cubicBezTo>
                  <a:cubicBezTo>
                    <a:pt x="520" y="78"/>
                    <a:pt x="467" y="137"/>
                    <a:pt x="414" y="197"/>
                  </a:cubicBezTo>
                  <a:cubicBezTo>
                    <a:pt x="399" y="197"/>
                    <a:pt x="384" y="197"/>
                    <a:pt x="370" y="197"/>
                  </a:cubicBezTo>
                  <a:cubicBezTo>
                    <a:pt x="370" y="175"/>
                    <a:pt x="370" y="154"/>
                    <a:pt x="370" y="132"/>
                  </a:cubicBezTo>
                  <a:cubicBezTo>
                    <a:pt x="301" y="132"/>
                    <a:pt x="233" y="132"/>
                    <a:pt x="165" y="132"/>
                  </a:cubicBezTo>
                  <a:cubicBezTo>
                    <a:pt x="165" y="154"/>
                    <a:pt x="165" y="175"/>
                    <a:pt x="165" y="197"/>
                  </a:cubicBezTo>
                  <a:cubicBezTo>
                    <a:pt x="150" y="197"/>
                    <a:pt x="136" y="197"/>
                    <a:pt x="121" y="197"/>
                  </a:cubicBezTo>
                  <a:lnTo>
                    <a:pt x="121" y="197"/>
                  </a:lnTo>
                  <a:cubicBezTo>
                    <a:pt x="98" y="197"/>
                    <a:pt x="79" y="202"/>
                    <a:pt x="60" y="214"/>
                  </a:cubicBezTo>
                  <a:cubicBezTo>
                    <a:pt x="40" y="225"/>
                    <a:pt x="27" y="239"/>
                    <a:pt x="16" y="258"/>
                  </a:cubicBezTo>
                  <a:cubicBezTo>
                    <a:pt x="5" y="277"/>
                    <a:pt x="0" y="296"/>
                    <a:pt x="0" y="318"/>
                  </a:cubicBezTo>
                  <a:cubicBezTo>
                    <a:pt x="0" y="522"/>
                    <a:pt x="0" y="727"/>
                    <a:pt x="0" y="931"/>
                  </a:cubicBezTo>
                  <a:lnTo>
                    <a:pt x="0" y="931"/>
                  </a:lnTo>
                  <a:cubicBezTo>
                    <a:pt x="0" y="954"/>
                    <a:pt x="5" y="973"/>
                    <a:pt x="16" y="992"/>
                  </a:cubicBezTo>
                  <a:cubicBezTo>
                    <a:pt x="27" y="1012"/>
                    <a:pt x="40" y="1025"/>
                    <a:pt x="60" y="1036"/>
                  </a:cubicBezTo>
                  <a:cubicBezTo>
                    <a:pt x="79" y="1047"/>
                    <a:pt x="98" y="1052"/>
                    <a:pt x="121" y="1052"/>
                  </a:cubicBezTo>
                  <a:cubicBezTo>
                    <a:pt x="223" y="1052"/>
                    <a:pt x="325" y="1052"/>
                    <a:pt x="428" y="1052"/>
                  </a:cubicBezTo>
                  <a:cubicBezTo>
                    <a:pt x="428" y="1038"/>
                    <a:pt x="428" y="1023"/>
                    <a:pt x="428" y="1008"/>
                  </a:cubicBezTo>
                  <a:lnTo>
                    <a:pt x="428" y="1008"/>
                  </a:lnTo>
                  <a:lnTo>
                    <a:pt x="428" y="1008"/>
                  </a:lnTo>
                  <a:cubicBezTo>
                    <a:pt x="428" y="996"/>
                    <a:pt x="425" y="986"/>
                    <a:pt x="419" y="975"/>
                  </a:cubicBezTo>
                  <a:cubicBezTo>
                    <a:pt x="413" y="965"/>
                    <a:pt x="405" y="957"/>
                    <a:pt x="395" y="951"/>
                  </a:cubicBezTo>
                  <a:cubicBezTo>
                    <a:pt x="384" y="945"/>
                    <a:pt x="374" y="942"/>
                    <a:pt x="362" y="942"/>
                  </a:cubicBezTo>
                  <a:cubicBezTo>
                    <a:pt x="281" y="942"/>
                    <a:pt x="201" y="942"/>
                    <a:pt x="121" y="942"/>
                  </a:cubicBezTo>
                  <a:lnTo>
                    <a:pt x="121" y="942"/>
                  </a:lnTo>
                  <a:cubicBezTo>
                    <a:pt x="119" y="942"/>
                    <a:pt x="117" y="942"/>
                    <a:pt x="115" y="941"/>
                  </a:cubicBezTo>
                  <a:cubicBezTo>
                    <a:pt x="113" y="940"/>
                    <a:pt x="112" y="939"/>
                    <a:pt x="111" y="937"/>
                  </a:cubicBezTo>
                  <a:cubicBezTo>
                    <a:pt x="110" y="935"/>
                    <a:pt x="110" y="933"/>
                    <a:pt x="110" y="931"/>
                  </a:cubicBezTo>
                  <a:cubicBezTo>
                    <a:pt x="110" y="727"/>
                    <a:pt x="110" y="522"/>
                    <a:pt x="110" y="318"/>
                  </a:cubicBezTo>
                  <a:lnTo>
                    <a:pt x="110" y="318"/>
                  </a:lnTo>
                  <a:cubicBezTo>
                    <a:pt x="110" y="316"/>
                    <a:pt x="110" y="314"/>
                    <a:pt x="111" y="313"/>
                  </a:cubicBezTo>
                  <a:cubicBezTo>
                    <a:pt x="112" y="311"/>
                    <a:pt x="113" y="310"/>
                    <a:pt x="115" y="309"/>
                  </a:cubicBezTo>
                  <a:cubicBezTo>
                    <a:pt x="117" y="308"/>
                    <a:pt x="119" y="307"/>
                    <a:pt x="121" y="307"/>
                  </a:cubicBezTo>
                  <a:cubicBezTo>
                    <a:pt x="227" y="307"/>
                    <a:pt x="333" y="307"/>
                    <a:pt x="439" y="307"/>
                  </a:cubicBezTo>
                  <a:lnTo>
                    <a:pt x="439" y="307"/>
                  </a:lnTo>
                  <a:cubicBezTo>
                    <a:pt x="449" y="307"/>
                    <a:pt x="457" y="305"/>
                    <a:pt x="466" y="300"/>
                  </a:cubicBezTo>
                  <a:cubicBezTo>
                    <a:pt x="472" y="297"/>
                    <a:pt x="476" y="293"/>
                    <a:pt x="480" y="289"/>
                  </a:cubicBezTo>
                  <a:cubicBezTo>
                    <a:pt x="533" y="229"/>
                    <a:pt x="586" y="170"/>
                    <a:pt x="639" y="110"/>
                  </a:cubicBezTo>
                  <a:cubicBezTo>
                    <a:pt x="746" y="110"/>
                    <a:pt x="854" y="110"/>
                    <a:pt x="962" y="110"/>
                  </a:cubicBezTo>
                  <a:cubicBezTo>
                    <a:pt x="1015" y="170"/>
                    <a:pt x="1068" y="229"/>
                    <a:pt x="1121" y="289"/>
                  </a:cubicBezTo>
                  <a:lnTo>
                    <a:pt x="1121" y="289"/>
                  </a:lnTo>
                  <a:cubicBezTo>
                    <a:pt x="1125" y="293"/>
                    <a:pt x="1129" y="297"/>
                    <a:pt x="1134" y="300"/>
                  </a:cubicBezTo>
                  <a:cubicBezTo>
                    <a:pt x="1143" y="305"/>
                    <a:pt x="1152" y="307"/>
                    <a:pt x="1162" y="307"/>
                  </a:cubicBezTo>
                  <a:cubicBezTo>
                    <a:pt x="1209" y="307"/>
                    <a:pt x="1257" y="307"/>
                    <a:pt x="1304" y="307"/>
                  </a:cubicBezTo>
                  <a:lnTo>
                    <a:pt x="1304" y="307"/>
                  </a:lnTo>
                  <a:cubicBezTo>
                    <a:pt x="1306" y="307"/>
                    <a:pt x="1308" y="308"/>
                    <a:pt x="1310" y="309"/>
                  </a:cubicBezTo>
                  <a:cubicBezTo>
                    <a:pt x="1312" y="310"/>
                    <a:pt x="1313" y="311"/>
                    <a:pt x="1314" y="313"/>
                  </a:cubicBezTo>
                  <a:cubicBezTo>
                    <a:pt x="1315" y="314"/>
                    <a:pt x="1315" y="316"/>
                    <a:pt x="1315" y="318"/>
                  </a:cubicBezTo>
                  <a:cubicBezTo>
                    <a:pt x="1315" y="522"/>
                    <a:pt x="1315" y="727"/>
                    <a:pt x="1315" y="931"/>
                  </a:cubicBezTo>
                  <a:lnTo>
                    <a:pt x="1315" y="931"/>
                  </a:lnTo>
                  <a:cubicBezTo>
                    <a:pt x="1315" y="933"/>
                    <a:pt x="1315" y="935"/>
                    <a:pt x="1314" y="937"/>
                  </a:cubicBezTo>
                  <a:cubicBezTo>
                    <a:pt x="1313" y="939"/>
                    <a:pt x="1312" y="940"/>
                    <a:pt x="1310" y="941"/>
                  </a:cubicBezTo>
                  <a:cubicBezTo>
                    <a:pt x="1308" y="942"/>
                    <a:pt x="1306" y="942"/>
                    <a:pt x="1304" y="942"/>
                  </a:cubicBezTo>
                  <a:cubicBezTo>
                    <a:pt x="1212" y="942"/>
                    <a:pt x="1120" y="942"/>
                    <a:pt x="1028" y="942"/>
                  </a:cubicBezTo>
                  <a:lnTo>
                    <a:pt x="1028" y="942"/>
                  </a:lnTo>
                  <a:cubicBezTo>
                    <a:pt x="1042" y="926"/>
                    <a:pt x="1052" y="912"/>
                    <a:pt x="1063" y="893"/>
                  </a:cubicBezTo>
                  <a:cubicBezTo>
                    <a:pt x="1092" y="843"/>
                    <a:pt x="1106" y="793"/>
                    <a:pt x="1106" y="734"/>
                  </a:cubicBezTo>
                  <a:cubicBezTo>
                    <a:pt x="1106" y="676"/>
                    <a:pt x="1093" y="627"/>
                    <a:pt x="1063" y="577"/>
                  </a:cubicBezTo>
                  <a:cubicBezTo>
                    <a:pt x="1034" y="526"/>
                    <a:pt x="998" y="489"/>
                    <a:pt x="947" y="460"/>
                  </a:cubicBezTo>
                  <a:cubicBezTo>
                    <a:pt x="896" y="431"/>
                    <a:pt x="847" y="418"/>
                    <a:pt x="788" y="418"/>
                  </a:cubicBezTo>
                  <a:cubicBezTo>
                    <a:pt x="730" y="418"/>
                    <a:pt x="680" y="431"/>
                    <a:pt x="630" y="460"/>
                  </a:cubicBezTo>
                  <a:cubicBezTo>
                    <a:pt x="579" y="489"/>
                    <a:pt x="543" y="526"/>
                    <a:pt x="514" y="577"/>
                  </a:cubicBezTo>
                  <a:cubicBezTo>
                    <a:pt x="485" y="627"/>
                    <a:pt x="472" y="676"/>
                    <a:pt x="472" y="734"/>
                  </a:cubicBezTo>
                  <a:cubicBezTo>
                    <a:pt x="472" y="793"/>
                    <a:pt x="485" y="843"/>
                    <a:pt x="514" y="893"/>
                  </a:cubicBezTo>
                  <a:cubicBezTo>
                    <a:pt x="543" y="944"/>
                    <a:pt x="579" y="980"/>
                    <a:pt x="630" y="1009"/>
                  </a:cubicBezTo>
                  <a:cubicBezTo>
                    <a:pt x="680" y="1039"/>
                    <a:pt x="730" y="1052"/>
                    <a:pt x="788" y="1052"/>
                  </a:cubicBezTo>
                  <a:cubicBezTo>
                    <a:pt x="789" y="1052"/>
                    <a:pt x="789" y="1052"/>
                    <a:pt x="789" y="1052"/>
                  </a:cubicBezTo>
                  <a:cubicBezTo>
                    <a:pt x="793" y="1052"/>
                    <a:pt x="796" y="1052"/>
                    <a:pt x="800" y="1052"/>
                  </a:cubicBezTo>
                  <a:lnTo>
                    <a:pt x="800" y="1052"/>
                  </a:lnTo>
                  <a:cubicBezTo>
                    <a:pt x="968" y="1052"/>
                    <a:pt x="1136" y="1052"/>
                    <a:pt x="1304" y="1052"/>
                  </a:cubicBezTo>
                  <a:lnTo>
                    <a:pt x="1304" y="1052"/>
                  </a:lnTo>
                  <a:cubicBezTo>
                    <a:pt x="1327" y="1052"/>
                    <a:pt x="1346" y="1047"/>
                    <a:pt x="1365" y="1036"/>
                  </a:cubicBezTo>
                  <a:cubicBezTo>
                    <a:pt x="1385" y="1025"/>
                    <a:pt x="1398" y="1012"/>
                    <a:pt x="1409" y="992"/>
                  </a:cubicBezTo>
                  <a:cubicBezTo>
                    <a:pt x="1420" y="973"/>
                    <a:pt x="1425" y="954"/>
                    <a:pt x="1425" y="931"/>
                  </a:cubicBezTo>
                  <a:cubicBezTo>
                    <a:pt x="1425" y="727"/>
                    <a:pt x="1425" y="522"/>
                    <a:pt x="1425" y="318"/>
                  </a:cubicBezTo>
                  <a:lnTo>
                    <a:pt x="1425" y="318"/>
                  </a:lnTo>
                  <a:lnTo>
                    <a:pt x="1425" y="318"/>
                  </a:lnTo>
                  <a:cubicBezTo>
                    <a:pt x="1425" y="296"/>
                    <a:pt x="1420" y="277"/>
                    <a:pt x="1409" y="258"/>
                  </a:cubicBezTo>
                  <a:cubicBezTo>
                    <a:pt x="1398" y="239"/>
                    <a:pt x="1385" y="225"/>
                    <a:pt x="1365" y="214"/>
                  </a:cubicBezTo>
                  <a:cubicBezTo>
                    <a:pt x="1346" y="202"/>
                    <a:pt x="1327" y="197"/>
                    <a:pt x="1304" y="197"/>
                  </a:cubicBezTo>
                  <a:close/>
                  <a:moveTo>
                    <a:pt x="581" y="734"/>
                  </a:moveTo>
                  <a:lnTo>
                    <a:pt x="581" y="734"/>
                  </a:lnTo>
                  <a:cubicBezTo>
                    <a:pt x="581" y="696"/>
                    <a:pt x="590" y="664"/>
                    <a:pt x="609" y="631"/>
                  </a:cubicBezTo>
                  <a:cubicBezTo>
                    <a:pt x="628" y="597"/>
                    <a:pt x="652" y="573"/>
                    <a:pt x="686" y="554"/>
                  </a:cubicBezTo>
                  <a:cubicBezTo>
                    <a:pt x="719" y="534"/>
                    <a:pt x="751" y="527"/>
                    <a:pt x="789" y="527"/>
                  </a:cubicBezTo>
                  <a:cubicBezTo>
                    <a:pt x="828" y="527"/>
                    <a:pt x="860" y="534"/>
                    <a:pt x="893" y="554"/>
                  </a:cubicBezTo>
                  <a:cubicBezTo>
                    <a:pt x="926" y="573"/>
                    <a:pt x="950" y="597"/>
                    <a:pt x="969" y="631"/>
                  </a:cubicBezTo>
                  <a:cubicBezTo>
                    <a:pt x="988" y="664"/>
                    <a:pt x="997" y="697"/>
                    <a:pt x="997" y="734"/>
                  </a:cubicBezTo>
                  <a:cubicBezTo>
                    <a:pt x="997" y="772"/>
                    <a:pt x="988" y="805"/>
                    <a:pt x="969" y="838"/>
                  </a:cubicBezTo>
                  <a:cubicBezTo>
                    <a:pt x="950" y="871"/>
                    <a:pt x="926" y="895"/>
                    <a:pt x="893" y="914"/>
                  </a:cubicBezTo>
                  <a:cubicBezTo>
                    <a:pt x="860" y="934"/>
                    <a:pt x="827" y="942"/>
                    <a:pt x="789" y="942"/>
                  </a:cubicBezTo>
                  <a:lnTo>
                    <a:pt x="789" y="942"/>
                  </a:lnTo>
                  <a:lnTo>
                    <a:pt x="789" y="942"/>
                  </a:lnTo>
                  <a:cubicBezTo>
                    <a:pt x="750" y="942"/>
                    <a:pt x="719" y="934"/>
                    <a:pt x="686" y="914"/>
                  </a:cubicBezTo>
                  <a:cubicBezTo>
                    <a:pt x="652" y="895"/>
                    <a:pt x="628" y="871"/>
                    <a:pt x="609" y="838"/>
                  </a:cubicBezTo>
                  <a:cubicBezTo>
                    <a:pt x="590" y="805"/>
                    <a:pt x="581" y="772"/>
                    <a:pt x="581" y="734"/>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19" name="Group 23">
            <a:extLst>
              <a:ext uri="{FF2B5EF4-FFF2-40B4-BE49-F238E27FC236}">
                <a16:creationId xmlns:a16="http://schemas.microsoft.com/office/drawing/2014/main" id="{B80C640A-3CD3-6D48-8D96-6614CC6A7376}"/>
              </a:ext>
            </a:extLst>
          </p:cNvPr>
          <p:cNvGrpSpPr>
            <a:grpSpLocks/>
          </p:cNvGrpSpPr>
          <p:nvPr/>
        </p:nvGrpSpPr>
        <p:grpSpPr bwMode="auto">
          <a:xfrm>
            <a:off x="2163930" y="3922058"/>
            <a:ext cx="463680" cy="463680"/>
            <a:chOff x="1681" y="2172"/>
            <a:chExt cx="322" cy="322"/>
          </a:xfrm>
        </p:grpSpPr>
        <p:sp>
          <p:nvSpPr>
            <p:cNvPr id="4120" name="Freeform 24">
              <a:extLst>
                <a:ext uri="{FF2B5EF4-FFF2-40B4-BE49-F238E27FC236}">
                  <a16:creationId xmlns:a16="http://schemas.microsoft.com/office/drawing/2014/main" id="{92889B8D-F9B2-9F4D-9406-AE5D9362B669}"/>
                </a:ext>
              </a:extLst>
            </p:cNvPr>
            <p:cNvSpPr>
              <a:spLocks noChangeArrowheads="1"/>
            </p:cNvSpPr>
            <p:nvPr/>
          </p:nvSpPr>
          <p:spPr bwMode="auto">
            <a:xfrm>
              <a:off x="1681" y="2172"/>
              <a:ext cx="322" cy="322"/>
            </a:xfrm>
            <a:custGeom>
              <a:avLst/>
              <a:gdLst>
                <a:gd name="T0" fmla="*/ 972 w 1426"/>
                <a:gd name="T1" fmla="*/ 1425 h 1426"/>
                <a:gd name="T2" fmla="*/ 971 w 1426"/>
                <a:gd name="T3" fmla="*/ 1425 h 1426"/>
                <a:gd name="T4" fmla="*/ 889 w 1426"/>
                <a:gd name="T5" fmla="*/ 1378 h 1426"/>
                <a:gd name="T6" fmla="*/ 876 w 1426"/>
                <a:gd name="T7" fmla="*/ 811 h 1426"/>
                <a:gd name="T8" fmla="*/ 548 w 1426"/>
                <a:gd name="T9" fmla="*/ 1107 h 1426"/>
                <a:gd name="T10" fmla="*/ 504 w 1426"/>
                <a:gd name="T11" fmla="*/ 1107 h 1426"/>
                <a:gd name="T12" fmla="*/ 447 w 1426"/>
                <a:gd name="T13" fmla="*/ 1074 h 1426"/>
                <a:gd name="T14" fmla="*/ 439 w 1426"/>
                <a:gd name="T15" fmla="*/ 800 h 1426"/>
                <a:gd name="T16" fmla="*/ 439 w 1426"/>
                <a:gd name="T17" fmla="*/ 800 h 1426"/>
                <a:gd name="T18" fmla="*/ 488 w 1426"/>
                <a:gd name="T19" fmla="*/ 714 h 1426"/>
                <a:gd name="T20" fmla="*/ 890 w 1426"/>
                <a:gd name="T21" fmla="*/ 702 h 1426"/>
                <a:gd name="T22" fmla="*/ 937 w 1426"/>
                <a:gd name="T23" fmla="*/ 714 h 1426"/>
                <a:gd name="T24" fmla="*/ 986 w 1426"/>
                <a:gd name="T25" fmla="*/ 800 h 1426"/>
                <a:gd name="T26" fmla="*/ 986 w 1426"/>
                <a:gd name="T27" fmla="*/ 1315 h 1426"/>
                <a:gd name="T28" fmla="*/ 1315 w 1426"/>
                <a:gd name="T29" fmla="*/ 547 h 1426"/>
                <a:gd name="T30" fmla="*/ 769 w 1426"/>
                <a:gd name="T31" fmla="*/ 130 h 1426"/>
                <a:gd name="T32" fmla="*/ 713 w 1426"/>
                <a:gd name="T33" fmla="*/ 110 h 1426"/>
                <a:gd name="T34" fmla="*/ 655 w 1426"/>
                <a:gd name="T35" fmla="*/ 130 h 1426"/>
                <a:gd name="T36" fmla="*/ 110 w 1426"/>
                <a:gd name="T37" fmla="*/ 1315 h 1426"/>
                <a:gd name="T38" fmla="*/ 427 w 1426"/>
                <a:gd name="T39" fmla="*/ 1315 h 1426"/>
                <a:gd name="T40" fmla="*/ 484 w 1426"/>
                <a:gd name="T41" fmla="*/ 1348 h 1426"/>
                <a:gd name="T42" fmla="*/ 493 w 1426"/>
                <a:gd name="T43" fmla="*/ 1381 h 1426"/>
                <a:gd name="T44" fmla="*/ 96 w 1426"/>
                <a:gd name="T45" fmla="*/ 1425 h 1426"/>
                <a:gd name="T46" fmla="*/ 95 w 1426"/>
                <a:gd name="T47" fmla="*/ 1425 h 1426"/>
                <a:gd name="T48" fmla="*/ 13 w 1426"/>
                <a:gd name="T49" fmla="*/ 1378 h 1426"/>
                <a:gd name="T50" fmla="*/ 0 w 1426"/>
                <a:gd name="T51" fmla="*/ 538 h 1426"/>
                <a:gd name="T52" fmla="*/ 0 w 1426"/>
                <a:gd name="T53" fmla="*/ 538 h 1426"/>
                <a:gd name="T54" fmla="*/ 37 w 1426"/>
                <a:gd name="T55" fmla="*/ 464 h 1426"/>
                <a:gd name="T56" fmla="*/ 589 w 1426"/>
                <a:gd name="T57" fmla="*/ 42 h 1426"/>
                <a:gd name="T58" fmla="*/ 713 w 1426"/>
                <a:gd name="T59" fmla="*/ 0 h 1426"/>
                <a:gd name="T60" fmla="*/ 836 w 1426"/>
                <a:gd name="T61" fmla="*/ 42 h 1426"/>
                <a:gd name="T62" fmla="*/ 1388 w 1426"/>
                <a:gd name="T63" fmla="*/ 464 h 1426"/>
                <a:gd name="T64" fmla="*/ 1425 w 1426"/>
                <a:gd name="T65" fmla="*/ 538 h 1426"/>
                <a:gd name="T66" fmla="*/ 1425 w 1426"/>
                <a:gd name="T67" fmla="*/ 1331 h 1426"/>
                <a:gd name="T68" fmla="*/ 1377 w 1426"/>
                <a:gd name="T69" fmla="*/ 1412 h 1426"/>
                <a:gd name="T70" fmla="*/ 1329 w 1426"/>
                <a:gd name="T71" fmla="*/ 1425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26" h="1426">
                  <a:moveTo>
                    <a:pt x="1329" y="1425"/>
                  </a:moveTo>
                  <a:cubicBezTo>
                    <a:pt x="1210" y="1425"/>
                    <a:pt x="1091" y="1425"/>
                    <a:pt x="972" y="1425"/>
                  </a:cubicBezTo>
                  <a:lnTo>
                    <a:pt x="972" y="1425"/>
                  </a:lnTo>
                  <a:cubicBezTo>
                    <a:pt x="972" y="1425"/>
                    <a:pt x="972" y="1425"/>
                    <a:pt x="971" y="1425"/>
                  </a:cubicBezTo>
                  <a:cubicBezTo>
                    <a:pt x="954" y="1425"/>
                    <a:pt x="939" y="1421"/>
                    <a:pt x="924" y="1412"/>
                  </a:cubicBezTo>
                  <a:cubicBezTo>
                    <a:pt x="909" y="1404"/>
                    <a:pt x="898" y="1393"/>
                    <a:pt x="889" y="1378"/>
                  </a:cubicBezTo>
                  <a:cubicBezTo>
                    <a:pt x="880" y="1363"/>
                    <a:pt x="876" y="1348"/>
                    <a:pt x="876" y="1331"/>
                  </a:cubicBezTo>
                  <a:cubicBezTo>
                    <a:pt x="876" y="1158"/>
                    <a:pt x="876" y="985"/>
                    <a:pt x="876" y="811"/>
                  </a:cubicBezTo>
                  <a:cubicBezTo>
                    <a:pt x="767" y="811"/>
                    <a:pt x="657" y="811"/>
                    <a:pt x="548" y="811"/>
                  </a:cubicBezTo>
                  <a:cubicBezTo>
                    <a:pt x="548" y="910"/>
                    <a:pt x="548" y="1009"/>
                    <a:pt x="548" y="1107"/>
                  </a:cubicBezTo>
                  <a:cubicBezTo>
                    <a:pt x="533" y="1107"/>
                    <a:pt x="518" y="1107"/>
                    <a:pt x="504" y="1107"/>
                  </a:cubicBezTo>
                  <a:lnTo>
                    <a:pt x="504" y="1107"/>
                  </a:lnTo>
                  <a:cubicBezTo>
                    <a:pt x="492" y="1107"/>
                    <a:pt x="482" y="1104"/>
                    <a:pt x="472" y="1098"/>
                  </a:cubicBezTo>
                  <a:cubicBezTo>
                    <a:pt x="461" y="1092"/>
                    <a:pt x="453" y="1085"/>
                    <a:pt x="447" y="1074"/>
                  </a:cubicBezTo>
                  <a:cubicBezTo>
                    <a:pt x="441" y="1064"/>
                    <a:pt x="439" y="1053"/>
                    <a:pt x="439" y="1041"/>
                  </a:cubicBezTo>
                  <a:cubicBezTo>
                    <a:pt x="439" y="961"/>
                    <a:pt x="439" y="881"/>
                    <a:pt x="439" y="800"/>
                  </a:cubicBezTo>
                  <a:lnTo>
                    <a:pt x="439" y="800"/>
                  </a:lnTo>
                  <a:lnTo>
                    <a:pt x="439" y="800"/>
                  </a:lnTo>
                  <a:cubicBezTo>
                    <a:pt x="439" y="782"/>
                    <a:pt x="443" y="766"/>
                    <a:pt x="452" y="750"/>
                  </a:cubicBezTo>
                  <a:cubicBezTo>
                    <a:pt x="461" y="735"/>
                    <a:pt x="472" y="723"/>
                    <a:pt x="488" y="714"/>
                  </a:cubicBezTo>
                  <a:cubicBezTo>
                    <a:pt x="503" y="706"/>
                    <a:pt x="517" y="703"/>
                    <a:pt x="534" y="702"/>
                  </a:cubicBezTo>
                  <a:cubicBezTo>
                    <a:pt x="653" y="702"/>
                    <a:pt x="771" y="702"/>
                    <a:pt x="890" y="702"/>
                  </a:cubicBezTo>
                  <a:lnTo>
                    <a:pt x="890" y="702"/>
                  </a:lnTo>
                  <a:cubicBezTo>
                    <a:pt x="907" y="703"/>
                    <a:pt x="923" y="706"/>
                    <a:pt x="937" y="714"/>
                  </a:cubicBezTo>
                  <a:cubicBezTo>
                    <a:pt x="953" y="724"/>
                    <a:pt x="964" y="736"/>
                    <a:pt x="973" y="751"/>
                  </a:cubicBezTo>
                  <a:cubicBezTo>
                    <a:pt x="982" y="767"/>
                    <a:pt x="986" y="782"/>
                    <a:pt x="986" y="800"/>
                  </a:cubicBezTo>
                  <a:lnTo>
                    <a:pt x="986" y="800"/>
                  </a:lnTo>
                  <a:cubicBezTo>
                    <a:pt x="986" y="972"/>
                    <a:pt x="986" y="1144"/>
                    <a:pt x="986" y="1315"/>
                  </a:cubicBezTo>
                  <a:cubicBezTo>
                    <a:pt x="1096" y="1315"/>
                    <a:pt x="1205" y="1315"/>
                    <a:pt x="1315" y="1315"/>
                  </a:cubicBezTo>
                  <a:cubicBezTo>
                    <a:pt x="1315" y="1059"/>
                    <a:pt x="1315" y="803"/>
                    <a:pt x="1315" y="547"/>
                  </a:cubicBezTo>
                  <a:cubicBezTo>
                    <a:pt x="1133" y="408"/>
                    <a:pt x="951" y="269"/>
                    <a:pt x="769" y="130"/>
                  </a:cubicBezTo>
                  <a:lnTo>
                    <a:pt x="769" y="130"/>
                  </a:lnTo>
                  <a:cubicBezTo>
                    <a:pt x="766" y="127"/>
                    <a:pt x="763" y="125"/>
                    <a:pt x="759" y="123"/>
                  </a:cubicBezTo>
                  <a:cubicBezTo>
                    <a:pt x="744" y="114"/>
                    <a:pt x="730" y="110"/>
                    <a:pt x="713" y="110"/>
                  </a:cubicBezTo>
                  <a:cubicBezTo>
                    <a:pt x="695" y="110"/>
                    <a:pt x="680" y="114"/>
                    <a:pt x="665" y="123"/>
                  </a:cubicBezTo>
                  <a:cubicBezTo>
                    <a:pt x="661" y="125"/>
                    <a:pt x="659" y="127"/>
                    <a:pt x="655" y="130"/>
                  </a:cubicBezTo>
                  <a:cubicBezTo>
                    <a:pt x="473" y="269"/>
                    <a:pt x="291" y="408"/>
                    <a:pt x="110" y="547"/>
                  </a:cubicBezTo>
                  <a:cubicBezTo>
                    <a:pt x="110" y="803"/>
                    <a:pt x="110" y="1059"/>
                    <a:pt x="110" y="1315"/>
                  </a:cubicBezTo>
                  <a:cubicBezTo>
                    <a:pt x="216" y="1315"/>
                    <a:pt x="321" y="1315"/>
                    <a:pt x="427" y="1315"/>
                  </a:cubicBezTo>
                  <a:lnTo>
                    <a:pt x="427" y="1315"/>
                  </a:lnTo>
                  <a:cubicBezTo>
                    <a:pt x="440" y="1315"/>
                    <a:pt x="449" y="1318"/>
                    <a:pt x="460" y="1324"/>
                  </a:cubicBezTo>
                  <a:cubicBezTo>
                    <a:pt x="470" y="1330"/>
                    <a:pt x="478" y="1338"/>
                    <a:pt x="484" y="1348"/>
                  </a:cubicBezTo>
                  <a:cubicBezTo>
                    <a:pt x="490" y="1359"/>
                    <a:pt x="493" y="1369"/>
                    <a:pt x="493" y="1381"/>
                  </a:cubicBezTo>
                  <a:lnTo>
                    <a:pt x="493" y="1381"/>
                  </a:lnTo>
                  <a:cubicBezTo>
                    <a:pt x="493" y="1396"/>
                    <a:pt x="493" y="1410"/>
                    <a:pt x="493" y="1425"/>
                  </a:cubicBezTo>
                  <a:cubicBezTo>
                    <a:pt x="360" y="1425"/>
                    <a:pt x="228" y="1425"/>
                    <a:pt x="96" y="1425"/>
                  </a:cubicBezTo>
                  <a:lnTo>
                    <a:pt x="96" y="1425"/>
                  </a:lnTo>
                  <a:cubicBezTo>
                    <a:pt x="95" y="1425"/>
                    <a:pt x="95" y="1425"/>
                    <a:pt x="95" y="1425"/>
                  </a:cubicBezTo>
                  <a:cubicBezTo>
                    <a:pt x="77" y="1425"/>
                    <a:pt x="62" y="1421"/>
                    <a:pt x="47" y="1412"/>
                  </a:cubicBezTo>
                  <a:cubicBezTo>
                    <a:pt x="32" y="1404"/>
                    <a:pt x="21" y="1393"/>
                    <a:pt x="13" y="1378"/>
                  </a:cubicBezTo>
                  <a:cubicBezTo>
                    <a:pt x="4" y="1363"/>
                    <a:pt x="0" y="1348"/>
                    <a:pt x="0" y="1331"/>
                  </a:cubicBezTo>
                  <a:cubicBezTo>
                    <a:pt x="0" y="1067"/>
                    <a:pt x="0" y="802"/>
                    <a:pt x="0" y="538"/>
                  </a:cubicBezTo>
                  <a:lnTo>
                    <a:pt x="0" y="538"/>
                  </a:lnTo>
                  <a:lnTo>
                    <a:pt x="0" y="538"/>
                  </a:lnTo>
                  <a:cubicBezTo>
                    <a:pt x="0" y="521"/>
                    <a:pt x="4" y="506"/>
                    <a:pt x="12" y="492"/>
                  </a:cubicBezTo>
                  <a:cubicBezTo>
                    <a:pt x="19" y="480"/>
                    <a:pt x="26" y="472"/>
                    <a:pt x="37" y="464"/>
                  </a:cubicBezTo>
                  <a:cubicBezTo>
                    <a:pt x="221" y="323"/>
                    <a:pt x="405" y="183"/>
                    <a:pt x="589" y="42"/>
                  </a:cubicBezTo>
                  <a:lnTo>
                    <a:pt x="589" y="42"/>
                  </a:lnTo>
                  <a:cubicBezTo>
                    <a:pt x="596" y="36"/>
                    <a:pt x="602" y="32"/>
                    <a:pt x="611" y="27"/>
                  </a:cubicBezTo>
                  <a:cubicBezTo>
                    <a:pt x="642" y="9"/>
                    <a:pt x="675" y="0"/>
                    <a:pt x="713" y="0"/>
                  </a:cubicBezTo>
                  <a:cubicBezTo>
                    <a:pt x="750" y="0"/>
                    <a:pt x="782" y="9"/>
                    <a:pt x="814" y="27"/>
                  </a:cubicBezTo>
                  <a:cubicBezTo>
                    <a:pt x="823" y="32"/>
                    <a:pt x="828" y="36"/>
                    <a:pt x="836" y="42"/>
                  </a:cubicBezTo>
                  <a:cubicBezTo>
                    <a:pt x="1020" y="183"/>
                    <a:pt x="1204" y="323"/>
                    <a:pt x="1388" y="464"/>
                  </a:cubicBezTo>
                  <a:lnTo>
                    <a:pt x="1388" y="464"/>
                  </a:lnTo>
                  <a:cubicBezTo>
                    <a:pt x="1398" y="472"/>
                    <a:pt x="1406" y="481"/>
                    <a:pt x="1412" y="492"/>
                  </a:cubicBezTo>
                  <a:cubicBezTo>
                    <a:pt x="1421" y="506"/>
                    <a:pt x="1425" y="521"/>
                    <a:pt x="1425" y="538"/>
                  </a:cubicBezTo>
                  <a:cubicBezTo>
                    <a:pt x="1425" y="802"/>
                    <a:pt x="1425" y="1067"/>
                    <a:pt x="1425" y="1331"/>
                  </a:cubicBezTo>
                  <a:lnTo>
                    <a:pt x="1425" y="1331"/>
                  </a:lnTo>
                  <a:cubicBezTo>
                    <a:pt x="1424" y="1348"/>
                    <a:pt x="1420" y="1363"/>
                    <a:pt x="1412" y="1378"/>
                  </a:cubicBezTo>
                  <a:cubicBezTo>
                    <a:pt x="1403" y="1393"/>
                    <a:pt x="1392" y="1404"/>
                    <a:pt x="1377" y="1412"/>
                  </a:cubicBezTo>
                  <a:cubicBezTo>
                    <a:pt x="1362" y="1421"/>
                    <a:pt x="1347" y="1425"/>
                    <a:pt x="1330" y="1425"/>
                  </a:cubicBezTo>
                  <a:cubicBezTo>
                    <a:pt x="1329" y="1425"/>
                    <a:pt x="1329" y="1425"/>
                    <a:pt x="1329" y="1425"/>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21" name="Group 25">
            <a:extLst>
              <a:ext uri="{FF2B5EF4-FFF2-40B4-BE49-F238E27FC236}">
                <a16:creationId xmlns:a16="http://schemas.microsoft.com/office/drawing/2014/main" id="{1DB25C7C-02AD-3744-B5D8-1CEDEEF5D478}"/>
              </a:ext>
            </a:extLst>
          </p:cNvPr>
          <p:cNvGrpSpPr>
            <a:grpSpLocks/>
          </p:cNvGrpSpPr>
          <p:nvPr/>
        </p:nvGrpSpPr>
        <p:grpSpPr bwMode="auto">
          <a:xfrm>
            <a:off x="3828474" y="3950858"/>
            <a:ext cx="406080" cy="406080"/>
            <a:chOff x="2724" y="2192"/>
            <a:chExt cx="282" cy="282"/>
          </a:xfrm>
        </p:grpSpPr>
        <p:sp>
          <p:nvSpPr>
            <p:cNvPr id="4122" name="Freeform 26">
              <a:extLst>
                <a:ext uri="{FF2B5EF4-FFF2-40B4-BE49-F238E27FC236}">
                  <a16:creationId xmlns:a16="http://schemas.microsoft.com/office/drawing/2014/main" id="{6D1C5867-65E9-C54E-8C8E-EE663C3ACE99}"/>
                </a:ext>
              </a:extLst>
            </p:cNvPr>
            <p:cNvSpPr>
              <a:spLocks noChangeArrowheads="1"/>
            </p:cNvSpPr>
            <p:nvPr/>
          </p:nvSpPr>
          <p:spPr bwMode="auto">
            <a:xfrm>
              <a:off x="2724" y="2192"/>
              <a:ext cx="283" cy="283"/>
            </a:xfrm>
            <a:custGeom>
              <a:avLst/>
              <a:gdLst>
                <a:gd name="T0" fmla="*/ 1250 w 1251"/>
                <a:gd name="T1" fmla="*/ 679 h 1251"/>
                <a:gd name="T2" fmla="*/ 679 w 1251"/>
                <a:gd name="T3" fmla="*/ 679 h 1251"/>
                <a:gd name="T4" fmla="*/ 679 w 1251"/>
                <a:gd name="T5" fmla="*/ 1250 h 1251"/>
                <a:gd name="T6" fmla="*/ 571 w 1251"/>
                <a:gd name="T7" fmla="*/ 1250 h 1251"/>
                <a:gd name="T8" fmla="*/ 571 w 1251"/>
                <a:gd name="T9" fmla="*/ 679 h 1251"/>
                <a:gd name="T10" fmla="*/ 66 w 1251"/>
                <a:gd name="T11" fmla="*/ 679 h 1251"/>
                <a:gd name="T12" fmla="*/ 66 w 1251"/>
                <a:gd name="T13" fmla="*/ 679 h 1251"/>
                <a:gd name="T14" fmla="*/ 33 w 1251"/>
                <a:gd name="T15" fmla="*/ 671 h 1251"/>
                <a:gd name="T16" fmla="*/ 9 w 1251"/>
                <a:gd name="T17" fmla="*/ 646 h 1251"/>
                <a:gd name="T18" fmla="*/ 0 w 1251"/>
                <a:gd name="T19" fmla="*/ 615 h 1251"/>
                <a:gd name="T20" fmla="*/ 0 w 1251"/>
                <a:gd name="T21" fmla="*/ 571 h 1251"/>
                <a:gd name="T22" fmla="*/ 571 w 1251"/>
                <a:gd name="T23" fmla="*/ 571 h 1251"/>
                <a:gd name="T24" fmla="*/ 571 w 1251"/>
                <a:gd name="T25" fmla="*/ 66 h 1251"/>
                <a:gd name="T26" fmla="*/ 571 w 1251"/>
                <a:gd name="T27" fmla="*/ 66 h 1251"/>
                <a:gd name="T28" fmla="*/ 579 w 1251"/>
                <a:gd name="T29" fmla="*/ 33 h 1251"/>
                <a:gd name="T30" fmla="*/ 604 w 1251"/>
                <a:gd name="T31" fmla="*/ 9 h 1251"/>
                <a:gd name="T32" fmla="*/ 635 w 1251"/>
                <a:gd name="T33" fmla="*/ 0 h 1251"/>
                <a:gd name="T34" fmla="*/ 679 w 1251"/>
                <a:gd name="T35" fmla="*/ 0 h 1251"/>
                <a:gd name="T36" fmla="*/ 679 w 1251"/>
                <a:gd name="T37" fmla="*/ 571 h 1251"/>
                <a:gd name="T38" fmla="*/ 1250 w 1251"/>
                <a:gd name="T39" fmla="*/ 571 h 1251"/>
                <a:gd name="T40" fmla="*/ 1250 w 1251"/>
                <a:gd name="T41" fmla="*/ 679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1" h="1251">
                  <a:moveTo>
                    <a:pt x="1250" y="679"/>
                  </a:moveTo>
                  <a:cubicBezTo>
                    <a:pt x="1060" y="679"/>
                    <a:pt x="870" y="679"/>
                    <a:pt x="679" y="679"/>
                  </a:cubicBezTo>
                  <a:cubicBezTo>
                    <a:pt x="679" y="870"/>
                    <a:pt x="679" y="1060"/>
                    <a:pt x="679" y="1250"/>
                  </a:cubicBezTo>
                  <a:cubicBezTo>
                    <a:pt x="643" y="1250"/>
                    <a:pt x="607" y="1250"/>
                    <a:pt x="571" y="1250"/>
                  </a:cubicBezTo>
                  <a:cubicBezTo>
                    <a:pt x="571" y="1060"/>
                    <a:pt x="571" y="870"/>
                    <a:pt x="571" y="679"/>
                  </a:cubicBezTo>
                  <a:cubicBezTo>
                    <a:pt x="402" y="679"/>
                    <a:pt x="234" y="679"/>
                    <a:pt x="66" y="679"/>
                  </a:cubicBezTo>
                  <a:lnTo>
                    <a:pt x="66" y="679"/>
                  </a:lnTo>
                  <a:cubicBezTo>
                    <a:pt x="54" y="679"/>
                    <a:pt x="43" y="678"/>
                    <a:pt x="33" y="671"/>
                  </a:cubicBezTo>
                  <a:cubicBezTo>
                    <a:pt x="22" y="665"/>
                    <a:pt x="15" y="657"/>
                    <a:pt x="9" y="646"/>
                  </a:cubicBezTo>
                  <a:cubicBezTo>
                    <a:pt x="3" y="636"/>
                    <a:pt x="0" y="626"/>
                    <a:pt x="0" y="615"/>
                  </a:cubicBezTo>
                  <a:cubicBezTo>
                    <a:pt x="0" y="600"/>
                    <a:pt x="0" y="585"/>
                    <a:pt x="0" y="571"/>
                  </a:cubicBezTo>
                  <a:cubicBezTo>
                    <a:pt x="190" y="571"/>
                    <a:pt x="380" y="571"/>
                    <a:pt x="571" y="571"/>
                  </a:cubicBezTo>
                  <a:cubicBezTo>
                    <a:pt x="571" y="402"/>
                    <a:pt x="571" y="234"/>
                    <a:pt x="571" y="66"/>
                  </a:cubicBezTo>
                  <a:lnTo>
                    <a:pt x="571" y="66"/>
                  </a:lnTo>
                  <a:cubicBezTo>
                    <a:pt x="571" y="54"/>
                    <a:pt x="572" y="43"/>
                    <a:pt x="579" y="33"/>
                  </a:cubicBezTo>
                  <a:cubicBezTo>
                    <a:pt x="585" y="22"/>
                    <a:pt x="593" y="15"/>
                    <a:pt x="604" y="9"/>
                  </a:cubicBezTo>
                  <a:cubicBezTo>
                    <a:pt x="614" y="3"/>
                    <a:pt x="624" y="0"/>
                    <a:pt x="635" y="0"/>
                  </a:cubicBezTo>
                  <a:cubicBezTo>
                    <a:pt x="650" y="0"/>
                    <a:pt x="665" y="0"/>
                    <a:pt x="679" y="0"/>
                  </a:cubicBezTo>
                  <a:cubicBezTo>
                    <a:pt x="679" y="190"/>
                    <a:pt x="679" y="380"/>
                    <a:pt x="679" y="571"/>
                  </a:cubicBezTo>
                  <a:cubicBezTo>
                    <a:pt x="870" y="571"/>
                    <a:pt x="1060" y="571"/>
                    <a:pt x="1250" y="571"/>
                  </a:cubicBezTo>
                  <a:cubicBezTo>
                    <a:pt x="1250" y="607"/>
                    <a:pt x="1250" y="643"/>
                    <a:pt x="1250" y="679"/>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25" name="Group 29">
            <a:extLst>
              <a:ext uri="{FF2B5EF4-FFF2-40B4-BE49-F238E27FC236}">
                <a16:creationId xmlns:a16="http://schemas.microsoft.com/office/drawing/2014/main" id="{6BA77C50-C9AB-3842-A483-3F319C035D69}"/>
              </a:ext>
            </a:extLst>
          </p:cNvPr>
          <p:cNvGrpSpPr>
            <a:grpSpLocks/>
          </p:cNvGrpSpPr>
          <p:nvPr/>
        </p:nvGrpSpPr>
        <p:grpSpPr bwMode="auto">
          <a:xfrm>
            <a:off x="2970586" y="4852704"/>
            <a:ext cx="463680" cy="463680"/>
            <a:chOff x="4255" y="2877"/>
            <a:chExt cx="322" cy="322"/>
          </a:xfrm>
        </p:grpSpPr>
        <p:sp>
          <p:nvSpPr>
            <p:cNvPr id="4126" name="Freeform 30">
              <a:extLst>
                <a:ext uri="{FF2B5EF4-FFF2-40B4-BE49-F238E27FC236}">
                  <a16:creationId xmlns:a16="http://schemas.microsoft.com/office/drawing/2014/main" id="{2A9EBC79-180C-7144-9A14-F3F497182ACB}"/>
                </a:ext>
              </a:extLst>
            </p:cNvPr>
            <p:cNvSpPr>
              <a:spLocks noChangeArrowheads="1"/>
            </p:cNvSpPr>
            <p:nvPr/>
          </p:nvSpPr>
          <p:spPr bwMode="auto">
            <a:xfrm>
              <a:off x="4255" y="2877"/>
              <a:ext cx="322" cy="322"/>
            </a:xfrm>
            <a:custGeom>
              <a:avLst/>
              <a:gdLst>
                <a:gd name="T0" fmla="*/ 713 w 1425"/>
                <a:gd name="T1" fmla="*/ 1030 h 1426"/>
                <a:gd name="T2" fmla="*/ 437 w 1425"/>
                <a:gd name="T3" fmla="*/ 871 h 1426"/>
                <a:gd name="T4" fmla="*/ 437 w 1425"/>
                <a:gd name="T5" fmla="*/ 554 h 1426"/>
                <a:gd name="T6" fmla="*/ 713 w 1425"/>
                <a:gd name="T7" fmla="*/ 395 h 1426"/>
                <a:gd name="T8" fmla="*/ 988 w 1425"/>
                <a:gd name="T9" fmla="*/ 554 h 1426"/>
                <a:gd name="T10" fmla="*/ 1030 w 1425"/>
                <a:gd name="T11" fmla="*/ 713 h 1426"/>
                <a:gd name="T12" fmla="*/ 987 w 1425"/>
                <a:gd name="T13" fmla="*/ 871 h 1426"/>
                <a:gd name="T14" fmla="*/ 713 w 1425"/>
                <a:gd name="T15" fmla="*/ 1030 h 1426"/>
                <a:gd name="T16" fmla="*/ 713 w 1425"/>
                <a:gd name="T17" fmla="*/ 505 h 1426"/>
                <a:gd name="T18" fmla="*/ 532 w 1425"/>
                <a:gd name="T19" fmla="*/ 609 h 1426"/>
                <a:gd name="T20" fmla="*/ 532 w 1425"/>
                <a:gd name="T21" fmla="*/ 816 h 1426"/>
                <a:gd name="T22" fmla="*/ 713 w 1425"/>
                <a:gd name="T23" fmla="*/ 920 h 1426"/>
                <a:gd name="T24" fmla="*/ 893 w 1425"/>
                <a:gd name="T25" fmla="*/ 816 h 1426"/>
                <a:gd name="T26" fmla="*/ 920 w 1425"/>
                <a:gd name="T27" fmla="*/ 713 h 1426"/>
                <a:gd name="T28" fmla="*/ 893 w 1425"/>
                <a:gd name="T29" fmla="*/ 609 h 1426"/>
                <a:gd name="T30" fmla="*/ 713 w 1425"/>
                <a:gd name="T31" fmla="*/ 505 h 1426"/>
                <a:gd name="T32" fmla="*/ 1083 w 1425"/>
                <a:gd name="T33" fmla="*/ 277 h 1426"/>
                <a:gd name="T34" fmla="*/ 1044 w 1425"/>
                <a:gd name="T35" fmla="*/ 287 h 1426"/>
                <a:gd name="T36" fmla="*/ 1006 w 1425"/>
                <a:gd name="T37" fmla="*/ 354 h 1426"/>
                <a:gd name="T38" fmla="*/ 1044 w 1425"/>
                <a:gd name="T39" fmla="*/ 421 h 1426"/>
                <a:gd name="T40" fmla="*/ 1121 w 1425"/>
                <a:gd name="T41" fmla="*/ 421 h 1426"/>
                <a:gd name="T42" fmla="*/ 1160 w 1425"/>
                <a:gd name="T43" fmla="*/ 354 h 1426"/>
                <a:gd name="T44" fmla="*/ 1160 w 1425"/>
                <a:gd name="T45" fmla="*/ 354 h 1426"/>
                <a:gd name="T46" fmla="*/ 1149 w 1425"/>
                <a:gd name="T47" fmla="*/ 315 h 1426"/>
                <a:gd name="T48" fmla="*/ 1083 w 1425"/>
                <a:gd name="T49" fmla="*/ 277 h 1426"/>
                <a:gd name="T50" fmla="*/ 1214 w 1425"/>
                <a:gd name="T51" fmla="*/ 1381 h 1426"/>
                <a:gd name="T52" fmla="*/ 1206 w 1425"/>
                <a:gd name="T53" fmla="*/ 1348 h 1426"/>
                <a:gd name="T54" fmla="*/ 1149 w 1425"/>
                <a:gd name="T55" fmla="*/ 1315 h 1426"/>
                <a:gd name="T56" fmla="*/ 210 w 1425"/>
                <a:gd name="T57" fmla="*/ 1315 h 1426"/>
                <a:gd name="T58" fmla="*/ 123 w 1425"/>
                <a:gd name="T59" fmla="*/ 1265 h 1426"/>
                <a:gd name="T60" fmla="*/ 110 w 1425"/>
                <a:gd name="T61" fmla="*/ 1214 h 1426"/>
                <a:gd name="T62" fmla="*/ 110 w 1425"/>
                <a:gd name="T63" fmla="*/ 211 h 1426"/>
                <a:gd name="T64" fmla="*/ 123 w 1425"/>
                <a:gd name="T65" fmla="*/ 160 h 1426"/>
                <a:gd name="T66" fmla="*/ 210 w 1425"/>
                <a:gd name="T67" fmla="*/ 110 h 1426"/>
                <a:gd name="T68" fmla="*/ 1215 w 1425"/>
                <a:gd name="T69" fmla="*/ 110 h 1426"/>
                <a:gd name="T70" fmla="*/ 1301 w 1425"/>
                <a:gd name="T71" fmla="*/ 160 h 1426"/>
                <a:gd name="T72" fmla="*/ 1315 w 1425"/>
                <a:gd name="T73" fmla="*/ 212 h 1426"/>
                <a:gd name="T74" fmla="*/ 1315 w 1425"/>
                <a:gd name="T75" fmla="*/ 1148 h 1426"/>
                <a:gd name="T76" fmla="*/ 1348 w 1425"/>
                <a:gd name="T77" fmla="*/ 1205 h 1426"/>
                <a:gd name="T78" fmla="*/ 1424 w 1425"/>
                <a:gd name="T79" fmla="*/ 1214 h 1426"/>
                <a:gd name="T80" fmla="*/ 1424 w 1425"/>
                <a:gd name="T81" fmla="*/ 211 h 1426"/>
                <a:gd name="T82" fmla="*/ 1424 w 1425"/>
                <a:gd name="T83" fmla="*/ 211 h 1426"/>
                <a:gd name="T84" fmla="*/ 1319 w 1425"/>
                <a:gd name="T85" fmla="*/ 28 h 1426"/>
                <a:gd name="T86" fmla="*/ 210 w 1425"/>
                <a:gd name="T87" fmla="*/ 0 h 1426"/>
                <a:gd name="T88" fmla="*/ 105 w 1425"/>
                <a:gd name="T89" fmla="*/ 28 h 1426"/>
                <a:gd name="T90" fmla="*/ 0 w 1425"/>
                <a:gd name="T91" fmla="*/ 211 h 1426"/>
                <a:gd name="T92" fmla="*/ 0 w 1425"/>
                <a:gd name="T93" fmla="*/ 1214 h 1426"/>
                <a:gd name="T94" fmla="*/ 0 w 1425"/>
                <a:gd name="T95" fmla="*/ 1214 h 1426"/>
                <a:gd name="T96" fmla="*/ 105 w 1425"/>
                <a:gd name="T97" fmla="*/ 1397 h 1426"/>
                <a:gd name="T98" fmla="*/ 1215 w 1425"/>
                <a:gd name="T99" fmla="*/ 1425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25" h="1426">
                  <a:moveTo>
                    <a:pt x="713" y="1030"/>
                  </a:moveTo>
                  <a:lnTo>
                    <a:pt x="713" y="1030"/>
                  </a:lnTo>
                  <a:cubicBezTo>
                    <a:pt x="654" y="1030"/>
                    <a:pt x="605" y="1018"/>
                    <a:pt x="554" y="988"/>
                  </a:cubicBezTo>
                  <a:cubicBezTo>
                    <a:pt x="503" y="959"/>
                    <a:pt x="466" y="922"/>
                    <a:pt x="437" y="871"/>
                  </a:cubicBezTo>
                  <a:cubicBezTo>
                    <a:pt x="407" y="820"/>
                    <a:pt x="395" y="771"/>
                    <a:pt x="395" y="713"/>
                  </a:cubicBezTo>
                  <a:cubicBezTo>
                    <a:pt x="395" y="654"/>
                    <a:pt x="407" y="605"/>
                    <a:pt x="437" y="554"/>
                  </a:cubicBezTo>
                  <a:cubicBezTo>
                    <a:pt x="466" y="503"/>
                    <a:pt x="503" y="466"/>
                    <a:pt x="554" y="437"/>
                  </a:cubicBezTo>
                  <a:cubicBezTo>
                    <a:pt x="605" y="407"/>
                    <a:pt x="654" y="395"/>
                    <a:pt x="713" y="395"/>
                  </a:cubicBezTo>
                  <a:cubicBezTo>
                    <a:pt x="771" y="395"/>
                    <a:pt x="820" y="407"/>
                    <a:pt x="871" y="437"/>
                  </a:cubicBezTo>
                  <a:cubicBezTo>
                    <a:pt x="922" y="466"/>
                    <a:pt x="959" y="503"/>
                    <a:pt x="988" y="554"/>
                  </a:cubicBezTo>
                  <a:cubicBezTo>
                    <a:pt x="1018" y="605"/>
                    <a:pt x="1030" y="654"/>
                    <a:pt x="1030" y="713"/>
                  </a:cubicBezTo>
                  <a:lnTo>
                    <a:pt x="1030" y="713"/>
                  </a:lnTo>
                  <a:lnTo>
                    <a:pt x="1030" y="713"/>
                  </a:lnTo>
                  <a:cubicBezTo>
                    <a:pt x="1030" y="770"/>
                    <a:pt x="1017" y="820"/>
                    <a:pt x="987" y="871"/>
                  </a:cubicBezTo>
                  <a:cubicBezTo>
                    <a:pt x="958" y="922"/>
                    <a:pt x="922" y="958"/>
                    <a:pt x="871" y="987"/>
                  </a:cubicBezTo>
                  <a:cubicBezTo>
                    <a:pt x="820" y="1017"/>
                    <a:pt x="770" y="1030"/>
                    <a:pt x="713" y="1030"/>
                  </a:cubicBezTo>
                  <a:close/>
                  <a:moveTo>
                    <a:pt x="713" y="505"/>
                  </a:moveTo>
                  <a:lnTo>
                    <a:pt x="713" y="505"/>
                  </a:lnTo>
                  <a:cubicBezTo>
                    <a:pt x="675" y="505"/>
                    <a:pt x="642" y="512"/>
                    <a:pt x="609" y="532"/>
                  </a:cubicBezTo>
                  <a:cubicBezTo>
                    <a:pt x="576" y="551"/>
                    <a:pt x="551" y="576"/>
                    <a:pt x="532" y="609"/>
                  </a:cubicBezTo>
                  <a:cubicBezTo>
                    <a:pt x="512" y="642"/>
                    <a:pt x="505" y="675"/>
                    <a:pt x="505" y="713"/>
                  </a:cubicBezTo>
                  <a:cubicBezTo>
                    <a:pt x="505" y="750"/>
                    <a:pt x="512" y="783"/>
                    <a:pt x="532" y="816"/>
                  </a:cubicBezTo>
                  <a:cubicBezTo>
                    <a:pt x="551" y="849"/>
                    <a:pt x="576" y="874"/>
                    <a:pt x="609" y="893"/>
                  </a:cubicBezTo>
                  <a:cubicBezTo>
                    <a:pt x="642" y="913"/>
                    <a:pt x="675" y="920"/>
                    <a:pt x="713" y="920"/>
                  </a:cubicBezTo>
                  <a:cubicBezTo>
                    <a:pt x="750" y="920"/>
                    <a:pt x="783" y="913"/>
                    <a:pt x="816" y="893"/>
                  </a:cubicBezTo>
                  <a:cubicBezTo>
                    <a:pt x="849" y="874"/>
                    <a:pt x="874" y="849"/>
                    <a:pt x="893" y="816"/>
                  </a:cubicBezTo>
                  <a:cubicBezTo>
                    <a:pt x="913" y="783"/>
                    <a:pt x="920" y="750"/>
                    <a:pt x="920" y="713"/>
                  </a:cubicBezTo>
                  <a:lnTo>
                    <a:pt x="920" y="713"/>
                  </a:lnTo>
                  <a:lnTo>
                    <a:pt x="920" y="713"/>
                  </a:lnTo>
                  <a:cubicBezTo>
                    <a:pt x="920" y="675"/>
                    <a:pt x="913" y="642"/>
                    <a:pt x="893" y="609"/>
                  </a:cubicBezTo>
                  <a:cubicBezTo>
                    <a:pt x="874" y="576"/>
                    <a:pt x="849" y="551"/>
                    <a:pt x="816" y="532"/>
                  </a:cubicBezTo>
                  <a:cubicBezTo>
                    <a:pt x="783" y="512"/>
                    <a:pt x="750" y="505"/>
                    <a:pt x="713" y="505"/>
                  </a:cubicBezTo>
                  <a:close/>
                  <a:moveTo>
                    <a:pt x="1083" y="277"/>
                  </a:moveTo>
                  <a:lnTo>
                    <a:pt x="1083" y="277"/>
                  </a:lnTo>
                  <a:lnTo>
                    <a:pt x="1083" y="277"/>
                  </a:lnTo>
                  <a:cubicBezTo>
                    <a:pt x="1068" y="277"/>
                    <a:pt x="1056" y="280"/>
                    <a:pt x="1044" y="287"/>
                  </a:cubicBezTo>
                  <a:cubicBezTo>
                    <a:pt x="1032" y="294"/>
                    <a:pt x="1023" y="302"/>
                    <a:pt x="1016" y="315"/>
                  </a:cubicBezTo>
                  <a:cubicBezTo>
                    <a:pt x="1009" y="327"/>
                    <a:pt x="1006" y="340"/>
                    <a:pt x="1006" y="354"/>
                  </a:cubicBezTo>
                  <a:cubicBezTo>
                    <a:pt x="1006" y="368"/>
                    <a:pt x="1009" y="379"/>
                    <a:pt x="1016" y="392"/>
                  </a:cubicBezTo>
                  <a:cubicBezTo>
                    <a:pt x="1023" y="404"/>
                    <a:pt x="1032" y="413"/>
                    <a:pt x="1044" y="421"/>
                  </a:cubicBezTo>
                  <a:cubicBezTo>
                    <a:pt x="1056" y="428"/>
                    <a:pt x="1069" y="431"/>
                    <a:pt x="1083" y="431"/>
                  </a:cubicBezTo>
                  <a:cubicBezTo>
                    <a:pt x="1098" y="431"/>
                    <a:pt x="1109" y="428"/>
                    <a:pt x="1121" y="421"/>
                  </a:cubicBezTo>
                  <a:cubicBezTo>
                    <a:pt x="1133" y="413"/>
                    <a:pt x="1142" y="404"/>
                    <a:pt x="1149" y="392"/>
                  </a:cubicBezTo>
                  <a:cubicBezTo>
                    <a:pt x="1156" y="379"/>
                    <a:pt x="1160" y="368"/>
                    <a:pt x="1160" y="354"/>
                  </a:cubicBezTo>
                  <a:lnTo>
                    <a:pt x="1160" y="354"/>
                  </a:lnTo>
                  <a:lnTo>
                    <a:pt x="1160" y="354"/>
                  </a:lnTo>
                  <a:cubicBezTo>
                    <a:pt x="1160" y="353"/>
                    <a:pt x="1160" y="353"/>
                    <a:pt x="1160" y="353"/>
                  </a:cubicBezTo>
                  <a:cubicBezTo>
                    <a:pt x="1160" y="339"/>
                    <a:pt x="1156" y="327"/>
                    <a:pt x="1149" y="315"/>
                  </a:cubicBezTo>
                  <a:cubicBezTo>
                    <a:pt x="1142" y="303"/>
                    <a:pt x="1133" y="294"/>
                    <a:pt x="1121" y="287"/>
                  </a:cubicBezTo>
                  <a:cubicBezTo>
                    <a:pt x="1109" y="280"/>
                    <a:pt x="1097" y="277"/>
                    <a:pt x="1083" y="277"/>
                  </a:cubicBezTo>
                  <a:close/>
                  <a:moveTo>
                    <a:pt x="1214" y="1381"/>
                  </a:moveTo>
                  <a:lnTo>
                    <a:pt x="1214" y="1381"/>
                  </a:lnTo>
                  <a:lnTo>
                    <a:pt x="1214" y="1381"/>
                  </a:lnTo>
                  <a:cubicBezTo>
                    <a:pt x="1214" y="1369"/>
                    <a:pt x="1212" y="1359"/>
                    <a:pt x="1206" y="1348"/>
                  </a:cubicBezTo>
                  <a:cubicBezTo>
                    <a:pt x="1200" y="1338"/>
                    <a:pt x="1193" y="1330"/>
                    <a:pt x="1182" y="1324"/>
                  </a:cubicBezTo>
                  <a:cubicBezTo>
                    <a:pt x="1172" y="1318"/>
                    <a:pt x="1161" y="1315"/>
                    <a:pt x="1149" y="1315"/>
                  </a:cubicBezTo>
                  <a:cubicBezTo>
                    <a:pt x="836" y="1315"/>
                    <a:pt x="523" y="1315"/>
                    <a:pt x="210" y="1315"/>
                  </a:cubicBezTo>
                  <a:lnTo>
                    <a:pt x="210" y="1315"/>
                  </a:lnTo>
                  <a:cubicBezTo>
                    <a:pt x="191" y="1315"/>
                    <a:pt x="176" y="1311"/>
                    <a:pt x="160" y="1302"/>
                  </a:cubicBezTo>
                  <a:cubicBezTo>
                    <a:pt x="144" y="1293"/>
                    <a:pt x="132" y="1281"/>
                    <a:pt x="123" y="1265"/>
                  </a:cubicBezTo>
                  <a:cubicBezTo>
                    <a:pt x="114" y="1249"/>
                    <a:pt x="110" y="1233"/>
                    <a:pt x="110" y="1214"/>
                  </a:cubicBezTo>
                  <a:lnTo>
                    <a:pt x="110" y="1214"/>
                  </a:lnTo>
                  <a:cubicBezTo>
                    <a:pt x="110" y="880"/>
                    <a:pt x="110" y="545"/>
                    <a:pt x="110" y="211"/>
                  </a:cubicBezTo>
                  <a:lnTo>
                    <a:pt x="110" y="211"/>
                  </a:lnTo>
                  <a:lnTo>
                    <a:pt x="110" y="211"/>
                  </a:lnTo>
                  <a:cubicBezTo>
                    <a:pt x="110" y="192"/>
                    <a:pt x="114" y="176"/>
                    <a:pt x="123" y="160"/>
                  </a:cubicBezTo>
                  <a:cubicBezTo>
                    <a:pt x="132" y="144"/>
                    <a:pt x="144" y="132"/>
                    <a:pt x="160" y="123"/>
                  </a:cubicBezTo>
                  <a:cubicBezTo>
                    <a:pt x="176" y="114"/>
                    <a:pt x="191" y="110"/>
                    <a:pt x="210" y="110"/>
                  </a:cubicBezTo>
                  <a:cubicBezTo>
                    <a:pt x="545" y="110"/>
                    <a:pt x="880" y="110"/>
                    <a:pt x="1215" y="110"/>
                  </a:cubicBezTo>
                  <a:lnTo>
                    <a:pt x="1215" y="110"/>
                  </a:lnTo>
                  <a:cubicBezTo>
                    <a:pt x="1233" y="110"/>
                    <a:pt x="1248" y="114"/>
                    <a:pt x="1264" y="123"/>
                  </a:cubicBezTo>
                  <a:cubicBezTo>
                    <a:pt x="1280" y="132"/>
                    <a:pt x="1292" y="144"/>
                    <a:pt x="1301" y="160"/>
                  </a:cubicBezTo>
                  <a:cubicBezTo>
                    <a:pt x="1310" y="176"/>
                    <a:pt x="1315" y="192"/>
                    <a:pt x="1315" y="211"/>
                  </a:cubicBezTo>
                  <a:cubicBezTo>
                    <a:pt x="1315" y="211"/>
                    <a:pt x="1315" y="211"/>
                    <a:pt x="1315" y="212"/>
                  </a:cubicBezTo>
                  <a:cubicBezTo>
                    <a:pt x="1315" y="524"/>
                    <a:pt x="1315" y="836"/>
                    <a:pt x="1315" y="1148"/>
                  </a:cubicBezTo>
                  <a:lnTo>
                    <a:pt x="1315" y="1148"/>
                  </a:lnTo>
                  <a:cubicBezTo>
                    <a:pt x="1315" y="1160"/>
                    <a:pt x="1317" y="1171"/>
                    <a:pt x="1323" y="1181"/>
                  </a:cubicBezTo>
                  <a:cubicBezTo>
                    <a:pt x="1330" y="1192"/>
                    <a:pt x="1338" y="1199"/>
                    <a:pt x="1348" y="1205"/>
                  </a:cubicBezTo>
                  <a:cubicBezTo>
                    <a:pt x="1359" y="1211"/>
                    <a:pt x="1368" y="1214"/>
                    <a:pt x="1380" y="1214"/>
                  </a:cubicBezTo>
                  <a:cubicBezTo>
                    <a:pt x="1395" y="1214"/>
                    <a:pt x="1409" y="1214"/>
                    <a:pt x="1424" y="1214"/>
                  </a:cubicBezTo>
                  <a:cubicBezTo>
                    <a:pt x="1424" y="910"/>
                    <a:pt x="1424" y="607"/>
                    <a:pt x="1424" y="303"/>
                  </a:cubicBezTo>
                  <a:cubicBezTo>
                    <a:pt x="1424" y="272"/>
                    <a:pt x="1424" y="241"/>
                    <a:pt x="1424" y="211"/>
                  </a:cubicBezTo>
                  <a:lnTo>
                    <a:pt x="1424" y="211"/>
                  </a:lnTo>
                  <a:lnTo>
                    <a:pt x="1424" y="211"/>
                  </a:lnTo>
                  <a:cubicBezTo>
                    <a:pt x="1424" y="172"/>
                    <a:pt x="1416" y="138"/>
                    <a:pt x="1396" y="105"/>
                  </a:cubicBezTo>
                  <a:cubicBezTo>
                    <a:pt x="1377" y="71"/>
                    <a:pt x="1353" y="48"/>
                    <a:pt x="1319" y="28"/>
                  </a:cubicBezTo>
                  <a:cubicBezTo>
                    <a:pt x="1286" y="9"/>
                    <a:pt x="1253" y="0"/>
                    <a:pt x="1215" y="0"/>
                  </a:cubicBezTo>
                  <a:cubicBezTo>
                    <a:pt x="880" y="0"/>
                    <a:pt x="545" y="0"/>
                    <a:pt x="210" y="0"/>
                  </a:cubicBezTo>
                  <a:lnTo>
                    <a:pt x="210" y="0"/>
                  </a:lnTo>
                  <a:cubicBezTo>
                    <a:pt x="171" y="0"/>
                    <a:pt x="139" y="8"/>
                    <a:pt x="105" y="28"/>
                  </a:cubicBezTo>
                  <a:cubicBezTo>
                    <a:pt x="72" y="47"/>
                    <a:pt x="47" y="71"/>
                    <a:pt x="28" y="105"/>
                  </a:cubicBezTo>
                  <a:cubicBezTo>
                    <a:pt x="8" y="138"/>
                    <a:pt x="0" y="172"/>
                    <a:pt x="0" y="211"/>
                  </a:cubicBezTo>
                  <a:lnTo>
                    <a:pt x="0" y="211"/>
                  </a:lnTo>
                  <a:cubicBezTo>
                    <a:pt x="0" y="545"/>
                    <a:pt x="0" y="880"/>
                    <a:pt x="0" y="1214"/>
                  </a:cubicBezTo>
                  <a:lnTo>
                    <a:pt x="0" y="1214"/>
                  </a:lnTo>
                  <a:lnTo>
                    <a:pt x="0" y="1214"/>
                  </a:lnTo>
                  <a:cubicBezTo>
                    <a:pt x="0" y="1253"/>
                    <a:pt x="8" y="1287"/>
                    <a:pt x="28" y="1320"/>
                  </a:cubicBezTo>
                  <a:cubicBezTo>
                    <a:pt x="47" y="1354"/>
                    <a:pt x="72" y="1378"/>
                    <a:pt x="105" y="1397"/>
                  </a:cubicBezTo>
                  <a:cubicBezTo>
                    <a:pt x="139" y="1417"/>
                    <a:pt x="171" y="1425"/>
                    <a:pt x="210" y="1425"/>
                  </a:cubicBezTo>
                  <a:cubicBezTo>
                    <a:pt x="545" y="1425"/>
                    <a:pt x="880" y="1425"/>
                    <a:pt x="1215" y="1425"/>
                  </a:cubicBezTo>
                  <a:cubicBezTo>
                    <a:pt x="1215" y="1410"/>
                    <a:pt x="1214" y="1396"/>
                    <a:pt x="1214" y="1381"/>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27" name="Group 31">
            <a:extLst>
              <a:ext uri="{FF2B5EF4-FFF2-40B4-BE49-F238E27FC236}">
                <a16:creationId xmlns:a16="http://schemas.microsoft.com/office/drawing/2014/main" id="{A909B644-3840-644D-9374-6899AFC249D1}"/>
              </a:ext>
            </a:extLst>
          </p:cNvPr>
          <p:cNvGrpSpPr>
            <a:grpSpLocks/>
          </p:cNvGrpSpPr>
          <p:nvPr/>
        </p:nvGrpSpPr>
        <p:grpSpPr bwMode="auto">
          <a:xfrm>
            <a:off x="3067482" y="3922058"/>
            <a:ext cx="321120" cy="463680"/>
            <a:chOff x="2214" y="2172"/>
            <a:chExt cx="223" cy="322"/>
          </a:xfrm>
        </p:grpSpPr>
        <p:sp>
          <p:nvSpPr>
            <p:cNvPr id="4128" name="Freeform 32">
              <a:extLst>
                <a:ext uri="{FF2B5EF4-FFF2-40B4-BE49-F238E27FC236}">
                  <a16:creationId xmlns:a16="http://schemas.microsoft.com/office/drawing/2014/main" id="{87664D09-370A-7442-B378-BF06A9C9A09A}"/>
                </a:ext>
              </a:extLst>
            </p:cNvPr>
            <p:cNvSpPr>
              <a:spLocks noChangeArrowheads="1"/>
            </p:cNvSpPr>
            <p:nvPr/>
          </p:nvSpPr>
          <p:spPr bwMode="auto">
            <a:xfrm>
              <a:off x="2214" y="2172"/>
              <a:ext cx="223" cy="322"/>
            </a:xfrm>
            <a:custGeom>
              <a:avLst/>
              <a:gdLst>
                <a:gd name="T0" fmla="*/ 986 w 987"/>
                <a:gd name="T1" fmla="*/ 1370 h 1426"/>
                <a:gd name="T2" fmla="*/ 942 w 987"/>
                <a:gd name="T3" fmla="*/ 1370 h 1426"/>
                <a:gd name="T4" fmla="*/ 885 w 987"/>
                <a:gd name="T5" fmla="*/ 1337 h 1426"/>
                <a:gd name="T6" fmla="*/ 877 w 987"/>
                <a:gd name="T7" fmla="*/ 1249 h 1426"/>
                <a:gd name="T8" fmla="*/ 487 w 987"/>
                <a:gd name="T9" fmla="*/ 854 h 1426"/>
                <a:gd name="T10" fmla="*/ 161 w 987"/>
                <a:gd name="T11" fmla="*/ 1046 h 1426"/>
                <a:gd name="T12" fmla="*/ 110 w 987"/>
                <a:gd name="T13" fmla="*/ 1239 h 1426"/>
                <a:gd name="T14" fmla="*/ 110 w 987"/>
                <a:gd name="T15" fmla="*/ 1304 h 1426"/>
                <a:gd name="T16" fmla="*/ 77 w 987"/>
                <a:gd name="T17" fmla="*/ 1361 h 1426"/>
                <a:gd name="T18" fmla="*/ 0 w 987"/>
                <a:gd name="T19" fmla="*/ 1370 h 1426"/>
                <a:gd name="T20" fmla="*/ 475 w 987"/>
                <a:gd name="T21" fmla="*/ 746 h 1426"/>
                <a:gd name="T22" fmla="*/ 493 w 987"/>
                <a:gd name="T23" fmla="*/ 746 h 1426"/>
                <a:gd name="T24" fmla="*/ 920 w 987"/>
                <a:gd name="T25" fmla="*/ 993 h 1426"/>
                <a:gd name="T26" fmla="*/ 175 w 987"/>
                <a:gd name="T27" fmla="*/ 318 h 1426"/>
                <a:gd name="T28" fmla="*/ 218 w 987"/>
                <a:gd name="T29" fmla="*/ 159 h 1426"/>
                <a:gd name="T30" fmla="*/ 494 w 987"/>
                <a:gd name="T31" fmla="*/ 0 h 1426"/>
                <a:gd name="T32" fmla="*/ 768 w 987"/>
                <a:gd name="T33" fmla="*/ 159 h 1426"/>
                <a:gd name="T34" fmla="*/ 768 w 987"/>
                <a:gd name="T35" fmla="*/ 477 h 1426"/>
                <a:gd name="T36" fmla="*/ 494 w 987"/>
                <a:gd name="T37" fmla="*/ 636 h 1426"/>
                <a:gd name="T38" fmla="*/ 335 w 987"/>
                <a:gd name="T39" fmla="*/ 594 h 1426"/>
                <a:gd name="T40" fmla="*/ 175 w 987"/>
                <a:gd name="T41" fmla="*/ 318 h 1426"/>
                <a:gd name="T42" fmla="*/ 285 w 987"/>
                <a:gd name="T43" fmla="*/ 318 h 1426"/>
                <a:gd name="T44" fmla="*/ 389 w 987"/>
                <a:gd name="T45" fmla="*/ 499 h 1426"/>
                <a:gd name="T46" fmla="*/ 598 w 987"/>
                <a:gd name="T47" fmla="*/ 499 h 1426"/>
                <a:gd name="T48" fmla="*/ 702 w 987"/>
                <a:gd name="T49" fmla="*/ 318 h 1426"/>
                <a:gd name="T50" fmla="*/ 598 w 987"/>
                <a:gd name="T51" fmla="*/ 138 h 1426"/>
                <a:gd name="T52" fmla="*/ 494 w 987"/>
                <a:gd name="T53" fmla="*/ 110 h 1426"/>
                <a:gd name="T54" fmla="*/ 313 w 987"/>
                <a:gd name="T55" fmla="*/ 214 h 1426"/>
                <a:gd name="T56" fmla="*/ 680 w 987"/>
                <a:gd name="T57" fmla="*/ 1118 h 1426"/>
                <a:gd name="T58" fmla="*/ 548 w 987"/>
                <a:gd name="T59" fmla="*/ 920 h 1426"/>
                <a:gd name="T60" fmla="*/ 505 w 987"/>
                <a:gd name="T61" fmla="*/ 920 h 1426"/>
                <a:gd name="T62" fmla="*/ 448 w 987"/>
                <a:gd name="T63" fmla="*/ 953 h 1426"/>
                <a:gd name="T64" fmla="*/ 439 w 987"/>
                <a:gd name="T65" fmla="*/ 1118 h 1426"/>
                <a:gd name="T66" fmla="*/ 307 w 987"/>
                <a:gd name="T67" fmla="*/ 1118 h 1426"/>
                <a:gd name="T68" fmla="*/ 250 w 987"/>
                <a:gd name="T69" fmla="*/ 1151 h 1426"/>
                <a:gd name="T70" fmla="*/ 241 w 987"/>
                <a:gd name="T71" fmla="*/ 1228 h 1426"/>
                <a:gd name="T72" fmla="*/ 439 w 987"/>
                <a:gd name="T73" fmla="*/ 1359 h 1426"/>
                <a:gd name="T74" fmla="*/ 448 w 987"/>
                <a:gd name="T75" fmla="*/ 1392 h 1426"/>
                <a:gd name="T76" fmla="*/ 505 w 987"/>
                <a:gd name="T77" fmla="*/ 1425 h 1426"/>
                <a:gd name="T78" fmla="*/ 548 w 987"/>
                <a:gd name="T79" fmla="*/ 1228 h 1426"/>
                <a:gd name="T80" fmla="*/ 745 w 987"/>
                <a:gd name="T81" fmla="*/ 1184 h 1426"/>
                <a:gd name="T82" fmla="*/ 745 w 987"/>
                <a:gd name="T83" fmla="*/ 1184 h 1426"/>
                <a:gd name="T84" fmla="*/ 713 w 987"/>
                <a:gd name="T85" fmla="*/ 1127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87" h="1426">
                  <a:moveTo>
                    <a:pt x="986" y="1239"/>
                  </a:moveTo>
                  <a:cubicBezTo>
                    <a:pt x="986" y="1283"/>
                    <a:pt x="986" y="1326"/>
                    <a:pt x="986" y="1370"/>
                  </a:cubicBezTo>
                  <a:cubicBezTo>
                    <a:pt x="972" y="1370"/>
                    <a:pt x="957" y="1370"/>
                    <a:pt x="942" y="1370"/>
                  </a:cubicBezTo>
                  <a:lnTo>
                    <a:pt x="942" y="1370"/>
                  </a:lnTo>
                  <a:cubicBezTo>
                    <a:pt x="930" y="1370"/>
                    <a:pt x="920" y="1367"/>
                    <a:pt x="909" y="1361"/>
                  </a:cubicBezTo>
                  <a:cubicBezTo>
                    <a:pt x="899" y="1355"/>
                    <a:pt x="891" y="1348"/>
                    <a:pt x="885" y="1337"/>
                  </a:cubicBezTo>
                  <a:cubicBezTo>
                    <a:pt x="879" y="1327"/>
                    <a:pt x="877" y="1316"/>
                    <a:pt x="877" y="1304"/>
                  </a:cubicBezTo>
                  <a:cubicBezTo>
                    <a:pt x="877" y="1286"/>
                    <a:pt x="877" y="1267"/>
                    <a:pt x="877" y="1249"/>
                  </a:cubicBezTo>
                  <a:cubicBezTo>
                    <a:pt x="877" y="1034"/>
                    <a:pt x="702" y="851"/>
                    <a:pt x="487" y="854"/>
                  </a:cubicBezTo>
                  <a:lnTo>
                    <a:pt x="487" y="854"/>
                  </a:lnTo>
                  <a:cubicBezTo>
                    <a:pt x="419" y="855"/>
                    <a:pt x="361" y="871"/>
                    <a:pt x="302" y="905"/>
                  </a:cubicBezTo>
                  <a:cubicBezTo>
                    <a:pt x="241" y="941"/>
                    <a:pt x="196" y="985"/>
                    <a:pt x="161" y="1046"/>
                  </a:cubicBezTo>
                  <a:cubicBezTo>
                    <a:pt x="125" y="1107"/>
                    <a:pt x="110" y="1167"/>
                    <a:pt x="110" y="1238"/>
                  </a:cubicBezTo>
                  <a:cubicBezTo>
                    <a:pt x="110" y="1238"/>
                    <a:pt x="110" y="1238"/>
                    <a:pt x="110" y="1239"/>
                  </a:cubicBezTo>
                  <a:cubicBezTo>
                    <a:pt x="110" y="1261"/>
                    <a:pt x="110" y="1282"/>
                    <a:pt x="110" y="1304"/>
                  </a:cubicBezTo>
                  <a:lnTo>
                    <a:pt x="110" y="1304"/>
                  </a:lnTo>
                  <a:cubicBezTo>
                    <a:pt x="110" y="1316"/>
                    <a:pt x="107" y="1327"/>
                    <a:pt x="101" y="1337"/>
                  </a:cubicBezTo>
                  <a:cubicBezTo>
                    <a:pt x="95" y="1348"/>
                    <a:pt x="87" y="1355"/>
                    <a:pt x="77" y="1361"/>
                  </a:cubicBezTo>
                  <a:cubicBezTo>
                    <a:pt x="66" y="1367"/>
                    <a:pt x="56" y="1370"/>
                    <a:pt x="44" y="1370"/>
                  </a:cubicBezTo>
                  <a:cubicBezTo>
                    <a:pt x="29" y="1370"/>
                    <a:pt x="15" y="1370"/>
                    <a:pt x="0" y="1370"/>
                  </a:cubicBezTo>
                  <a:cubicBezTo>
                    <a:pt x="0" y="1330"/>
                    <a:pt x="0" y="1291"/>
                    <a:pt x="0" y="1251"/>
                  </a:cubicBezTo>
                  <a:cubicBezTo>
                    <a:pt x="0" y="983"/>
                    <a:pt x="208" y="755"/>
                    <a:pt x="475" y="746"/>
                  </a:cubicBezTo>
                  <a:lnTo>
                    <a:pt x="475" y="746"/>
                  </a:lnTo>
                  <a:cubicBezTo>
                    <a:pt x="481" y="746"/>
                    <a:pt x="487" y="746"/>
                    <a:pt x="493" y="746"/>
                  </a:cubicBezTo>
                  <a:cubicBezTo>
                    <a:pt x="584" y="746"/>
                    <a:pt x="661" y="767"/>
                    <a:pt x="739" y="812"/>
                  </a:cubicBezTo>
                  <a:cubicBezTo>
                    <a:pt x="818" y="858"/>
                    <a:pt x="875" y="914"/>
                    <a:pt x="920" y="993"/>
                  </a:cubicBezTo>
                  <a:cubicBezTo>
                    <a:pt x="965" y="1071"/>
                    <a:pt x="986" y="1148"/>
                    <a:pt x="986" y="1239"/>
                  </a:cubicBezTo>
                  <a:close/>
                  <a:moveTo>
                    <a:pt x="175" y="318"/>
                  </a:moveTo>
                  <a:lnTo>
                    <a:pt x="175" y="318"/>
                  </a:lnTo>
                  <a:cubicBezTo>
                    <a:pt x="175" y="260"/>
                    <a:pt x="189" y="210"/>
                    <a:pt x="218" y="159"/>
                  </a:cubicBezTo>
                  <a:cubicBezTo>
                    <a:pt x="247" y="108"/>
                    <a:pt x="284" y="72"/>
                    <a:pt x="335" y="43"/>
                  </a:cubicBezTo>
                  <a:cubicBezTo>
                    <a:pt x="385" y="13"/>
                    <a:pt x="435" y="0"/>
                    <a:pt x="494" y="0"/>
                  </a:cubicBezTo>
                  <a:cubicBezTo>
                    <a:pt x="552" y="0"/>
                    <a:pt x="602" y="13"/>
                    <a:pt x="653" y="43"/>
                  </a:cubicBezTo>
                  <a:cubicBezTo>
                    <a:pt x="703" y="72"/>
                    <a:pt x="739" y="108"/>
                    <a:pt x="768" y="159"/>
                  </a:cubicBezTo>
                  <a:cubicBezTo>
                    <a:pt x="797" y="210"/>
                    <a:pt x="811" y="259"/>
                    <a:pt x="811" y="318"/>
                  </a:cubicBezTo>
                  <a:cubicBezTo>
                    <a:pt x="811" y="376"/>
                    <a:pt x="797" y="426"/>
                    <a:pt x="768" y="477"/>
                  </a:cubicBezTo>
                  <a:cubicBezTo>
                    <a:pt x="739" y="528"/>
                    <a:pt x="703" y="564"/>
                    <a:pt x="653" y="594"/>
                  </a:cubicBezTo>
                  <a:cubicBezTo>
                    <a:pt x="602" y="623"/>
                    <a:pt x="552" y="636"/>
                    <a:pt x="494" y="636"/>
                  </a:cubicBezTo>
                  <a:lnTo>
                    <a:pt x="494" y="636"/>
                  </a:lnTo>
                  <a:cubicBezTo>
                    <a:pt x="435" y="636"/>
                    <a:pt x="385" y="623"/>
                    <a:pt x="335" y="594"/>
                  </a:cubicBezTo>
                  <a:cubicBezTo>
                    <a:pt x="284" y="564"/>
                    <a:pt x="247" y="528"/>
                    <a:pt x="218" y="477"/>
                  </a:cubicBezTo>
                  <a:cubicBezTo>
                    <a:pt x="189" y="426"/>
                    <a:pt x="176" y="377"/>
                    <a:pt x="175" y="318"/>
                  </a:cubicBezTo>
                  <a:close/>
                  <a:moveTo>
                    <a:pt x="285" y="318"/>
                  </a:moveTo>
                  <a:lnTo>
                    <a:pt x="285" y="318"/>
                  </a:lnTo>
                  <a:cubicBezTo>
                    <a:pt x="285" y="356"/>
                    <a:pt x="294" y="388"/>
                    <a:pt x="313" y="422"/>
                  </a:cubicBezTo>
                  <a:cubicBezTo>
                    <a:pt x="332" y="455"/>
                    <a:pt x="355" y="479"/>
                    <a:pt x="389" y="499"/>
                  </a:cubicBezTo>
                  <a:cubicBezTo>
                    <a:pt x="422" y="518"/>
                    <a:pt x="455" y="527"/>
                    <a:pt x="494" y="527"/>
                  </a:cubicBezTo>
                  <a:cubicBezTo>
                    <a:pt x="532" y="527"/>
                    <a:pt x="565" y="518"/>
                    <a:pt x="598" y="499"/>
                  </a:cubicBezTo>
                  <a:cubicBezTo>
                    <a:pt x="631" y="479"/>
                    <a:pt x="655" y="455"/>
                    <a:pt x="674" y="422"/>
                  </a:cubicBezTo>
                  <a:cubicBezTo>
                    <a:pt x="693" y="388"/>
                    <a:pt x="702" y="356"/>
                    <a:pt x="702" y="318"/>
                  </a:cubicBezTo>
                  <a:cubicBezTo>
                    <a:pt x="702" y="280"/>
                    <a:pt x="693" y="247"/>
                    <a:pt x="674" y="214"/>
                  </a:cubicBezTo>
                  <a:cubicBezTo>
                    <a:pt x="655" y="181"/>
                    <a:pt x="631" y="157"/>
                    <a:pt x="598" y="138"/>
                  </a:cubicBezTo>
                  <a:cubicBezTo>
                    <a:pt x="565" y="118"/>
                    <a:pt x="532" y="110"/>
                    <a:pt x="494" y="110"/>
                  </a:cubicBezTo>
                  <a:lnTo>
                    <a:pt x="494" y="110"/>
                  </a:lnTo>
                  <a:cubicBezTo>
                    <a:pt x="455" y="110"/>
                    <a:pt x="423" y="118"/>
                    <a:pt x="390" y="138"/>
                  </a:cubicBezTo>
                  <a:cubicBezTo>
                    <a:pt x="356" y="157"/>
                    <a:pt x="332" y="181"/>
                    <a:pt x="313" y="214"/>
                  </a:cubicBezTo>
                  <a:cubicBezTo>
                    <a:pt x="294" y="247"/>
                    <a:pt x="285" y="280"/>
                    <a:pt x="285" y="318"/>
                  </a:cubicBezTo>
                  <a:close/>
                  <a:moveTo>
                    <a:pt x="680" y="1118"/>
                  </a:moveTo>
                  <a:cubicBezTo>
                    <a:pt x="636" y="1118"/>
                    <a:pt x="592" y="1118"/>
                    <a:pt x="548" y="1118"/>
                  </a:cubicBezTo>
                  <a:cubicBezTo>
                    <a:pt x="548" y="1052"/>
                    <a:pt x="548" y="986"/>
                    <a:pt x="548" y="920"/>
                  </a:cubicBezTo>
                  <a:cubicBezTo>
                    <a:pt x="533" y="920"/>
                    <a:pt x="519" y="920"/>
                    <a:pt x="505" y="920"/>
                  </a:cubicBezTo>
                  <a:lnTo>
                    <a:pt x="505" y="920"/>
                  </a:lnTo>
                  <a:cubicBezTo>
                    <a:pt x="492" y="920"/>
                    <a:pt x="482" y="923"/>
                    <a:pt x="472" y="929"/>
                  </a:cubicBezTo>
                  <a:cubicBezTo>
                    <a:pt x="461" y="935"/>
                    <a:pt x="454" y="943"/>
                    <a:pt x="448" y="953"/>
                  </a:cubicBezTo>
                  <a:cubicBezTo>
                    <a:pt x="442" y="964"/>
                    <a:pt x="439" y="974"/>
                    <a:pt x="439" y="986"/>
                  </a:cubicBezTo>
                  <a:cubicBezTo>
                    <a:pt x="439" y="1030"/>
                    <a:pt x="439" y="1074"/>
                    <a:pt x="439" y="1118"/>
                  </a:cubicBezTo>
                  <a:cubicBezTo>
                    <a:pt x="395" y="1118"/>
                    <a:pt x="351" y="1118"/>
                    <a:pt x="307" y="1118"/>
                  </a:cubicBezTo>
                  <a:lnTo>
                    <a:pt x="307" y="1118"/>
                  </a:lnTo>
                  <a:cubicBezTo>
                    <a:pt x="295" y="1118"/>
                    <a:pt x="284" y="1121"/>
                    <a:pt x="274" y="1127"/>
                  </a:cubicBezTo>
                  <a:cubicBezTo>
                    <a:pt x="263" y="1133"/>
                    <a:pt x="256" y="1141"/>
                    <a:pt x="250" y="1151"/>
                  </a:cubicBezTo>
                  <a:cubicBezTo>
                    <a:pt x="244" y="1162"/>
                    <a:pt x="241" y="1172"/>
                    <a:pt x="241" y="1184"/>
                  </a:cubicBezTo>
                  <a:cubicBezTo>
                    <a:pt x="241" y="1199"/>
                    <a:pt x="241" y="1213"/>
                    <a:pt x="241" y="1228"/>
                  </a:cubicBezTo>
                  <a:cubicBezTo>
                    <a:pt x="307" y="1228"/>
                    <a:pt x="373" y="1228"/>
                    <a:pt x="439" y="1228"/>
                  </a:cubicBezTo>
                  <a:cubicBezTo>
                    <a:pt x="439" y="1272"/>
                    <a:pt x="439" y="1315"/>
                    <a:pt x="439" y="1359"/>
                  </a:cubicBezTo>
                  <a:lnTo>
                    <a:pt x="439" y="1359"/>
                  </a:lnTo>
                  <a:cubicBezTo>
                    <a:pt x="439" y="1371"/>
                    <a:pt x="442" y="1382"/>
                    <a:pt x="448" y="1392"/>
                  </a:cubicBezTo>
                  <a:cubicBezTo>
                    <a:pt x="454" y="1403"/>
                    <a:pt x="461" y="1410"/>
                    <a:pt x="472" y="1416"/>
                  </a:cubicBezTo>
                  <a:cubicBezTo>
                    <a:pt x="482" y="1422"/>
                    <a:pt x="492" y="1425"/>
                    <a:pt x="505" y="1425"/>
                  </a:cubicBezTo>
                  <a:cubicBezTo>
                    <a:pt x="519" y="1425"/>
                    <a:pt x="533" y="1425"/>
                    <a:pt x="548" y="1425"/>
                  </a:cubicBezTo>
                  <a:cubicBezTo>
                    <a:pt x="548" y="1359"/>
                    <a:pt x="548" y="1294"/>
                    <a:pt x="548" y="1228"/>
                  </a:cubicBezTo>
                  <a:cubicBezTo>
                    <a:pt x="614" y="1228"/>
                    <a:pt x="680" y="1228"/>
                    <a:pt x="745" y="1228"/>
                  </a:cubicBezTo>
                  <a:cubicBezTo>
                    <a:pt x="745" y="1213"/>
                    <a:pt x="745" y="1199"/>
                    <a:pt x="745" y="1184"/>
                  </a:cubicBezTo>
                  <a:lnTo>
                    <a:pt x="745" y="1184"/>
                  </a:lnTo>
                  <a:lnTo>
                    <a:pt x="745" y="1184"/>
                  </a:lnTo>
                  <a:cubicBezTo>
                    <a:pt x="745" y="1172"/>
                    <a:pt x="742" y="1162"/>
                    <a:pt x="736" y="1151"/>
                  </a:cubicBezTo>
                  <a:cubicBezTo>
                    <a:pt x="730" y="1141"/>
                    <a:pt x="722" y="1133"/>
                    <a:pt x="713" y="1127"/>
                  </a:cubicBezTo>
                  <a:cubicBezTo>
                    <a:pt x="703" y="1121"/>
                    <a:pt x="692" y="1118"/>
                    <a:pt x="680" y="1118"/>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29" name="Group 33">
            <a:extLst>
              <a:ext uri="{FF2B5EF4-FFF2-40B4-BE49-F238E27FC236}">
                <a16:creationId xmlns:a16="http://schemas.microsoft.com/office/drawing/2014/main" id="{BD38F5B8-DC00-4747-A872-819A721AE08C}"/>
              </a:ext>
            </a:extLst>
          </p:cNvPr>
          <p:cNvGrpSpPr>
            <a:grpSpLocks/>
          </p:cNvGrpSpPr>
          <p:nvPr/>
        </p:nvGrpSpPr>
        <p:grpSpPr bwMode="auto">
          <a:xfrm>
            <a:off x="7309691" y="2877114"/>
            <a:ext cx="463680" cy="446400"/>
            <a:chOff x="3735" y="1441"/>
            <a:chExt cx="322" cy="310"/>
          </a:xfrm>
        </p:grpSpPr>
        <p:sp>
          <p:nvSpPr>
            <p:cNvPr id="4130" name="Freeform 34">
              <a:extLst>
                <a:ext uri="{FF2B5EF4-FFF2-40B4-BE49-F238E27FC236}">
                  <a16:creationId xmlns:a16="http://schemas.microsoft.com/office/drawing/2014/main" id="{0E420245-9B3D-2F4E-97C3-9293A612606C}"/>
                </a:ext>
              </a:extLst>
            </p:cNvPr>
            <p:cNvSpPr>
              <a:spLocks noChangeArrowheads="1"/>
            </p:cNvSpPr>
            <p:nvPr/>
          </p:nvSpPr>
          <p:spPr bwMode="auto">
            <a:xfrm>
              <a:off x="3735" y="1441"/>
              <a:ext cx="322" cy="310"/>
            </a:xfrm>
            <a:custGeom>
              <a:avLst/>
              <a:gdLst>
                <a:gd name="T0" fmla="*/ 428 w 1426"/>
                <a:gd name="T1" fmla="*/ 636 h 1371"/>
                <a:gd name="T2" fmla="*/ 371 w 1426"/>
                <a:gd name="T3" fmla="*/ 603 h 1371"/>
                <a:gd name="T4" fmla="*/ 613 w 1426"/>
                <a:gd name="T5" fmla="*/ 527 h 1371"/>
                <a:gd name="T6" fmla="*/ 642 w 1426"/>
                <a:gd name="T7" fmla="*/ 534 h 1371"/>
                <a:gd name="T8" fmla="*/ 669 w 1426"/>
                <a:gd name="T9" fmla="*/ 581 h 1371"/>
                <a:gd name="T10" fmla="*/ 662 w 1426"/>
                <a:gd name="T11" fmla="*/ 805 h 1371"/>
                <a:gd name="T12" fmla="*/ 450 w 1426"/>
                <a:gd name="T13" fmla="*/ 833 h 1371"/>
                <a:gd name="T14" fmla="*/ 669 w 1426"/>
                <a:gd name="T15" fmla="*/ 1030 h 1371"/>
                <a:gd name="T16" fmla="*/ 367 w 1426"/>
                <a:gd name="T17" fmla="*/ 1023 h 1371"/>
                <a:gd name="T18" fmla="*/ 340 w 1426"/>
                <a:gd name="T19" fmla="*/ 778 h 1371"/>
                <a:gd name="T20" fmla="*/ 367 w 1426"/>
                <a:gd name="T21" fmla="*/ 730 h 1371"/>
                <a:gd name="T22" fmla="*/ 756 w 1426"/>
                <a:gd name="T23" fmla="*/ 636 h 1371"/>
                <a:gd name="T24" fmla="*/ 756 w 1426"/>
                <a:gd name="T25" fmla="*/ 723 h 1371"/>
                <a:gd name="T26" fmla="*/ 953 w 1426"/>
                <a:gd name="T27" fmla="*/ 920 h 1371"/>
                <a:gd name="T28" fmla="*/ 789 w 1426"/>
                <a:gd name="T29" fmla="*/ 929 h 1371"/>
                <a:gd name="T30" fmla="*/ 756 w 1426"/>
                <a:gd name="T31" fmla="*/ 1030 h 1371"/>
                <a:gd name="T32" fmla="*/ 1034 w 1426"/>
                <a:gd name="T33" fmla="*/ 1023 h 1371"/>
                <a:gd name="T34" fmla="*/ 1062 w 1426"/>
                <a:gd name="T35" fmla="*/ 581 h 1371"/>
                <a:gd name="T36" fmla="*/ 1054 w 1426"/>
                <a:gd name="T37" fmla="*/ 554 h 1371"/>
                <a:gd name="T38" fmla="*/ 756 w 1426"/>
                <a:gd name="T39" fmla="*/ 527 h 1371"/>
                <a:gd name="T40" fmla="*/ 1151 w 1426"/>
                <a:gd name="T41" fmla="*/ 110 h 1371"/>
                <a:gd name="T42" fmla="*/ 1160 w 1426"/>
                <a:gd name="T43" fmla="*/ 186 h 1371"/>
                <a:gd name="T44" fmla="*/ 1244 w 1426"/>
                <a:gd name="T45" fmla="*/ 219 h 1371"/>
                <a:gd name="T46" fmla="*/ 1280 w 1426"/>
                <a:gd name="T47" fmla="*/ 229 h 1371"/>
                <a:gd name="T48" fmla="*/ 1315 w 1426"/>
                <a:gd name="T49" fmla="*/ 1184 h 1371"/>
                <a:gd name="T50" fmla="*/ 1277 w 1426"/>
                <a:gd name="T51" fmla="*/ 1250 h 1371"/>
                <a:gd name="T52" fmla="*/ 181 w 1426"/>
                <a:gd name="T53" fmla="*/ 1260 h 1371"/>
                <a:gd name="T54" fmla="*/ 110 w 1426"/>
                <a:gd name="T55" fmla="*/ 1184 h 1371"/>
                <a:gd name="T56" fmla="*/ 119 w 1426"/>
                <a:gd name="T57" fmla="*/ 255 h 1371"/>
                <a:gd name="T58" fmla="*/ 181 w 1426"/>
                <a:gd name="T59" fmla="*/ 219 h 1371"/>
                <a:gd name="T60" fmla="*/ 318 w 1426"/>
                <a:gd name="T61" fmla="*/ 329 h 1371"/>
                <a:gd name="T62" fmla="*/ 375 w 1426"/>
                <a:gd name="T63" fmla="*/ 296 h 1371"/>
                <a:gd name="T64" fmla="*/ 537 w 1426"/>
                <a:gd name="T65" fmla="*/ 219 h 1371"/>
                <a:gd name="T66" fmla="*/ 581 w 1426"/>
                <a:gd name="T67" fmla="*/ 329 h 1371"/>
                <a:gd name="T68" fmla="*/ 647 w 1426"/>
                <a:gd name="T69" fmla="*/ 263 h 1371"/>
                <a:gd name="T70" fmla="*/ 800 w 1426"/>
                <a:gd name="T71" fmla="*/ 329 h 1371"/>
                <a:gd name="T72" fmla="*/ 877 w 1426"/>
                <a:gd name="T73" fmla="*/ 320 h 1371"/>
                <a:gd name="T74" fmla="*/ 909 w 1426"/>
                <a:gd name="T75" fmla="*/ 0 h 1371"/>
                <a:gd name="T76" fmla="*/ 647 w 1426"/>
                <a:gd name="T77" fmla="*/ 110 h 1371"/>
                <a:gd name="T78" fmla="*/ 537 w 1426"/>
                <a:gd name="T79" fmla="*/ 110 h 1371"/>
                <a:gd name="T80" fmla="*/ 274 w 1426"/>
                <a:gd name="T81" fmla="*/ 0 h 1371"/>
                <a:gd name="T82" fmla="*/ 181 w 1426"/>
                <a:gd name="T83" fmla="*/ 110 h 1371"/>
                <a:gd name="T84" fmla="*/ 24 w 1426"/>
                <a:gd name="T85" fmla="*/ 200 h 1371"/>
                <a:gd name="T86" fmla="*/ 0 w 1426"/>
                <a:gd name="T87" fmla="*/ 1184 h 1371"/>
                <a:gd name="T88" fmla="*/ 93 w 1426"/>
                <a:gd name="T89" fmla="*/ 1345 h 1371"/>
                <a:gd name="T90" fmla="*/ 1244 w 1426"/>
                <a:gd name="T91" fmla="*/ 1370 h 1371"/>
                <a:gd name="T92" fmla="*/ 1425 w 1426"/>
                <a:gd name="T93" fmla="*/ 1184 h 1371"/>
                <a:gd name="T94" fmla="*/ 1425 w 1426"/>
                <a:gd name="T95" fmla="*/ 290 h 1371"/>
                <a:gd name="T96" fmla="*/ 1244 w 1426"/>
                <a:gd name="T97" fmla="*/ 110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6" h="1371">
                  <a:moveTo>
                    <a:pt x="559" y="723"/>
                  </a:moveTo>
                  <a:cubicBezTo>
                    <a:pt x="559" y="694"/>
                    <a:pt x="559" y="665"/>
                    <a:pt x="559" y="636"/>
                  </a:cubicBezTo>
                  <a:cubicBezTo>
                    <a:pt x="515" y="636"/>
                    <a:pt x="471" y="636"/>
                    <a:pt x="428" y="636"/>
                  </a:cubicBezTo>
                  <a:lnTo>
                    <a:pt x="428" y="636"/>
                  </a:lnTo>
                  <a:cubicBezTo>
                    <a:pt x="416" y="636"/>
                    <a:pt x="405" y="633"/>
                    <a:pt x="395" y="627"/>
                  </a:cubicBezTo>
                  <a:cubicBezTo>
                    <a:pt x="384" y="621"/>
                    <a:pt x="377" y="613"/>
                    <a:pt x="371" y="603"/>
                  </a:cubicBezTo>
                  <a:cubicBezTo>
                    <a:pt x="365" y="592"/>
                    <a:pt x="362" y="583"/>
                    <a:pt x="362" y="570"/>
                  </a:cubicBezTo>
                  <a:cubicBezTo>
                    <a:pt x="362" y="555"/>
                    <a:pt x="362" y="541"/>
                    <a:pt x="362" y="527"/>
                  </a:cubicBezTo>
                  <a:cubicBezTo>
                    <a:pt x="445" y="527"/>
                    <a:pt x="529" y="527"/>
                    <a:pt x="613" y="527"/>
                  </a:cubicBezTo>
                  <a:lnTo>
                    <a:pt x="613" y="527"/>
                  </a:lnTo>
                  <a:cubicBezTo>
                    <a:pt x="614" y="527"/>
                    <a:pt x="613" y="527"/>
                    <a:pt x="614" y="527"/>
                  </a:cubicBezTo>
                  <a:cubicBezTo>
                    <a:pt x="624" y="527"/>
                    <a:pt x="633" y="529"/>
                    <a:pt x="642" y="534"/>
                  </a:cubicBezTo>
                  <a:cubicBezTo>
                    <a:pt x="650" y="539"/>
                    <a:pt x="657" y="545"/>
                    <a:pt x="662" y="554"/>
                  </a:cubicBezTo>
                  <a:cubicBezTo>
                    <a:pt x="667" y="563"/>
                    <a:pt x="669" y="571"/>
                    <a:pt x="669" y="581"/>
                  </a:cubicBezTo>
                  <a:lnTo>
                    <a:pt x="669" y="581"/>
                  </a:lnTo>
                  <a:cubicBezTo>
                    <a:pt x="669" y="647"/>
                    <a:pt x="669" y="713"/>
                    <a:pt x="669" y="778"/>
                  </a:cubicBezTo>
                  <a:lnTo>
                    <a:pt x="669" y="778"/>
                  </a:lnTo>
                  <a:cubicBezTo>
                    <a:pt x="669" y="788"/>
                    <a:pt x="667" y="796"/>
                    <a:pt x="662" y="805"/>
                  </a:cubicBezTo>
                  <a:cubicBezTo>
                    <a:pt x="657" y="814"/>
                    <a:pt x="650" y="820"/>
                    <a:pt x="642" y="825"/>
                  </a:cubicBezTo>
                  <a:cubicBezTo>
                    <a:pt x="633" y="830"/>
                    <a:pt x="624" y="833"/>
                    <a:pt x="614" y="833"/>
                  </a:cubicBezTo>
                  <a:cubicBezTo>
                    <a:pt x="559" y="833"/>
                    <a:pt x="504" y="833"/>
                    <a:pt x="450" y="833"/>
                  </a:cubicBezTo>
                  <a:cubicBezTo>
                    <a:pt x="450" y="862"/>
                    <a:pt x="450" y="891"/>
                    <a:pt x="450" y="920"/>
                  </a:cubicBezTo>
                  <a:cubicBezTo>
                    <a:pt x="523" y="920"/>
                    <a:pt x="596" y="920"/>
                    <a:pt x="669" y="920"/>
                  </a:cubicBezTo>
                  <a:cubicBezTo>
                    <a:pt x="669" y="957"/>
                    <a:pt x="669" y="994"/>
                    <a:pt x="669" y="1030"/>
                  </a:cubicBezTo>
                  <a:cubicBezTo>
                    <a:pt x="577" y="1030"/>
                    <a:pt x="486" y="1030"/>
                    <a:pt x="395" y="1030"/>
                  </a:cubicBezTo>
                  <a:lnTo>
                    <a:pt x="395" y="1030"/>
                  </a:lnTo>
                  <a:cubicBezTo>
                    <a:pt x="385" y="1030"/>
                    <a:pt x="375" y="1028"/>
                    <a:pt x="367" y="1023"/>
                  </a:cubicBezTo>
                  <a:cubicBezTo>
                    <a:pt x="358" y="1018"/>
                    <a:pt x="352" y="1012"/>
                    <a:pt x="347" y="1003"/>
                  </a:cubicBezTo>
                  <a:cubicBezTo>
                    <a:pt x="342" y="995"/>
                    <a:pt x="340" y="985"/>
                    <a:pt x="340" y="975"/>
                  </a:cubicBezTo>
                  <a:cubicBezTo>
                    <a:pt x="340" y="910"/>
                    <a:pt x="340" y="844"/>
                    <a:pt x="340" y="778"/>
                  </a:cubicBezTo>
                  <a:lnTo>
                    <a:pt x="340" y="778"/>
                  </a:lnTo>
                  <a:cubicBezTo>
                    <a:pt x="340" y="768"/>
                    <a:pt x="342" y="759"/>
                    <a:pt x="347" y="750"/>
                  </a:cubicBezTo>
                  <a:cubicBezTo>
                    <a:pt x="352" y="742"/>
                    <a:pt x="358" y="735"/>
                    <a:pt x="367" y="730"/>
                  </a:cubicBezTo>
                  <a:cubicBezTo>
                    <a:pt x="375" y="725"/>
                    <a:pt x="385" y="723"/>
                    <a:pt x="395" y="723"/>
                  </a:cubicBezTo>
                  <a:cubicBezTo>
                    <a:pt x="449" y="723"/>
                    <a:pt x="504" y="723"/>
                    <a:pt x="559" y="723"/>
                  </a:cubicBezTo>
                  <a:close/>
                  <a:moveTo>
                    <a:pt x="756" y="636"/>
                  </a:moveTo>
                  <a:cubicBezTo>
                    <a:pt x="822" y="636"/>
                    <a:pt x="888" y="636"/>
                    <a:pt x="953" y="636"/>
                  </a:cubicBezTo>
                  <a:cubicBezTo>
                    <a:pt x="953" y="665"/>
                    <a:pt x="953" y="694"/>
                    <a:pt x="953" y="723"/>
                  </a:cubicBezTo>
                  <a:cubicBezTo>
                    <a:pt x="888" y="723"/>
                    <a:pt x="822" y="723"/>
                    <a:pt x="756" y="723"/>
                  </a:cubicBezTo>
                  <a:cubicBezTo>
                    <a:pt x="756" y="760"/>
                    <a:pt x="756" y="797"/>
                    <a:pt x="756" y="833"/>
                  </a:cubicBezTo>
                  <a:cubicBezTo>
                    <a:pt x="822" y="833"/>
                    <a:pt x="888" y="833"/>
                    <a:pt x="953" y="833"/>
                  </a:cubicBezTo>
                  <a:cubicBezTo>
                    <a:pt x="953" y="862"/>
                    <a:pt x="953" y="891"/>
                    <a:pt x="953" y="920"/>
                  </a:cubicBezTo>
                  <a:cubicBezTo>
                    <a:pt x="910" y="920"/>
                    <a:pt x="866" y="920"/>
                    <a:pt x="822" y="920"/>
                  </a:cubicBezTo>
                  <a:lnTo>
                    <a:pt x="822" y="920"/>
                  </a:lnTo>
                  <a:cubicBezTo>
                    <a:pt x="810" y="920"/>
                    <a:pt x="800" y="923"/>
                    <a:pt x="789" y="929"/>
                  </a:cubicBezTo>
                  <a:cubicBezTo>
                    <a:pt x="779" y="935"/>
                    <a:pt x="771" y="943"/>
                    <a:pt x="765" y="953"/>
                  </a:cubicBezTo>
                  <a:cubicBezTo>
                    <a:pt x="759" y="964"/>
                    <a:pt x="756" y="974"/>
                    <a:pt x="756" y="986"/>
                  </a:cubicBezTo>
                  <a:cubicBezTo>
                    <a:pt x="756" y="1001"/>
                    <a:pt x="756" y="1016"/>
                    <a:pt x="756" y="1030"/>
                  </a:cubicBezTo>
                  <a:cubicBezTo>
                    <a:pt x="840" y="1030"/>
                    <a:pt x="924" y="1030"/>
                    <a:pt x="1007" y="1030"/>
                  </a:cubicBezTo>
                  <a:lnTo>
                    <a:pt x="1007" y="1030"/>
                  </a:lnTo>
                  <a:cubicBezTo>
                    <a:pt x="1017" y="1030"/>
                    <a:pt x="1026" y="1028"/>
                    <a:pt x="1034" y="1023"/>
                  </a:cubicBezTo>
                  <a:cubicBezTo>
                    <a:pt x="1043" y="1018"/>
                    <a:pt x="1049" y="1012"/>
                    <a:pt x="1054" y="1003"/>
                  </a:cubicBezTo>
                  <a:cubicBezTo>
                    <a:pt x="1059" y="995"/>
                    <a:pt x="1062" y="985"/>
                    <a:pt x="1062" y="975"/>
                  </a:cubicBezTo>
                  <a:cubicBezTo>
                    <a:pt x="1062" y="844"/>
                    <a:pt x="1062" y="712"/>
                    <a:pt x="1062" y="581"/>
                  </a:cubicBezTo>
                  <a:lnTo>
                    <a:pt x="1062" y="581"/>
                  </a:lnTo>
                  <a:lnTo>
                    <a:pt x="1062" y="581"/>
                  </a:lnTo>
                  <a:cubicBezTo>
                    <a:pt x="1062" y="571"/>
                    <a:pt x="1059" y="563"/>
                    <a:pt x="1054" y="554"/>
                  </a:cubicBezTo>
                  <a:cubicBezTo>
                    <a:pt x="1049" y="545"/>
                    <a:pt x="1043" y="539"/>
                    <a:pt x="1034" y="534"/>
                  </a:cubicBezTo>
                  <a:cubicBezTo>
                    <a:pt x="1026" y="529"/>
                    <a:pt x="1017" y="527"/>
                    <a:pt x="1007" y="527"/>
                  </a:cubicBezTo>
                  <a:cubicBezTo>
                    <a:pt x="924" y="527"/>
                    <a:pt x="840" y="527"/>
                    <a:pt x="756" y="527"/>
                  </a:cubicBezTo>
                  <a:cubicBezTo>
                    <a:pt x="756" y="563"/>
                    <a:pt x="756" y="599"/>
                    <a:pt x="756" y="636"/>
                  </a:cubicBezTo>
                  <a:close/>
                  <a:moveTo>
                    <a:pt x="1244" y="110"/>
                  </a:moveTo>
                  <a:cubicBezTo>
                    <a:pt x="1213" y="110"/>
                    <a:pt x="1182" y="110"/>
                    <a:pt x="1151" y="110"/>
                  </a:cubicBezTo>
                  <a:cubicBezTo>
                    <a:pt x="1151" y="125"/>
                    <a:pt x="1151" y="139"/>
                    <a:pt x="1151" y="154"/>
                  </a:cubicBezTo>
                  <a:lnTo>
                    <a:pt x="1151" y="154"/>
                  </a:lnTo>
                  <a:cubicBezTo>
                    <a:pt x="1151" y="166"/>
                    <a:pt x="1154" y="175"/>
                    <a:pt x="1160" y="186"/>
                  </a:cubicBezTo>
                  <a:cubicBezTo>
                    <a:pt x="1166" y="196"/>
                    <a:pt x="1174" y="205"/>
                    <a:pt x="1184" y="211"/>
                  </a:cubicBezTo>
                  <a:cubicBezTo>
                    <a:pt x="1195" y="217"/>
                    <a:pt x="1204" y="219"/>
                    <a:pt x="1217" y="219"/>
                  </a:cubicBezTo>
                  <a:cubicBezTo>
                    <a:pt x="1226" y="219"/>
                    <a:pt x="1235" y="219"/>
                    <a:pt x="1244" y="219"/>
                  </a:cubicBezTo>
                  <a:lnTo>
                    <a:pt x="1244" y="219"/>
                  </a:lnTo>
                  <a:lnTo>
                    <a:pt x="1244" y="219"/>
                  </a:lnTo>
                  <a:cubicBezTo>
                    <a:pt x="1257" y="219"/>
                    <a:pt x="1269" y="222"/>
                    <a:pt x="1280" y="229"/>
                  </a:cubicBezTo>
                  <a:cubicBezTo>
                    <a:pt x="1292" y="235"/>
                    <a:pt x="1299" y="244"/>
                    <a:pt x="1306" y="255"/>
                  </a:cubicBezTo>
                  <a:cubicBezTo>
                    <a:pt x="1312" y="266"/>
                    <a:pt x="1315" y="277"/>
                    <a:pt x="1315" y="290"/>
                  </a:cubicBezTo>
                  <a:cubicBezTo>
                    <a:pt x="1315" y="588"/>
                    <a:pt x="1315" y="886"/>
                    <a:pt x="1315" y="1184"/>
                  </a:cubicBezTo>
                  <a:lnTo>
                    <a:pt x="1315" y="1184"/>
                  </a:lnTo>
                  <a:cubicBezTo>
                    <a:pt x="1315" y="1198"/>
                    <a:pt x="1312" y="1210"/>
                    <a:pt x="1305" y="1222"/>
                  </a:cubicBezTo>
                  <a:cubicBezTo>
                    <a:pt x="1298" y="1234"/>
                    <a:pt x="1289" y="1243"/>
                    <a:pt x="1277" y="1250"/>
                  </a:cubicBezTo>
                  <a:cubicBezTo>
                    <a:pt x="1266" y="1256"/>
                    <a:pt x="1256" y="1260"/>
                    <a:pt x="1244" y="1260"/>
                  </a:cubicBezTo>
                  <a:cubicBezTo>
                    <a:pt x="890" y="1260"/>
                    <a:pt x="535" y="1260"/>
                    <a:pt x="181" y="1260"/>
                  </a:cubicBezTo>
                  <a:lnTo>
                    <a:pt x="181" y="1260"/>
                  </a:lnTo>
                  <a:cubicBezTo>
                    <a:pt x="169" y="1260"/>
                    <a:pt x="159" y="1256"/>
                    <a:pt x="148" y="1250"/>
                  </a:cubicBezTo>
                  <a:cubicBezTo>
                    <a:pt x="136" y="1243"/>
                    <a:pt x="127" y="1234"/>
                    <a:pt x="120" y="1222"/>
                  </a:cubicBezTo>
                  <a:cubicBezTo>
                    <a:pt x="113" y="1210"/>
                    <a:pt x="110" y="1198"/>
                    <a:pt x="110" y="1184"/>
                  </a:cubicBezTo>
                  <a:cubicBezTo>
                    <a:pt x="110" y="886"/>
                    <a:pt x="110" y="588"/>
                    <a:pt x="110" y="290"/>
                  </a:cubicBezTo>
                  <a:lnTo>
                    <a:pt x="110" y="290"/>
                  </a:lnTo>
                  <a:cubicBezTo>
                    <a:pt x="110" y="277"/>
                    <a:pt x="113" y="266"/>
                    <a:pt x="119" y="255"/>
                  </a:cubicBezTo>
                  <a:cubicBezTo>
                    <a:pt x="126" y="244"/>
                    <a:pt x="133" y="235"/>
                    <a:pt x="145" y="229"/>
                  </a:cubicBezTo>
                  <a:cubicBezTo>
                    <a:pt x="156" y="222"/>
                    <a:pt x="168" y="219"/>
                    <a:pt x="181" y="219"/>
                  </a:cubicBezTo>
                  <a:lnTo>
                    <a:pt x="181" y="219"/>
                  </a:lnTo>
                  <a:cubicBezTo>
                    <a:pt x="212" y="219"/>
                    <a:pt x="243" y="219"/>
                    <a:pt x="274" y="219"/>
                  </a:cubicBezTo>
                  <a:cubicBezTo>
                    <a:pt x="274" y="255"/>
                    <a:pt x="274" y="292"/>
                    <a:pt x="274" y="329"/>
                  </a:cubicBezTo>
                  <a:cubicBezTo>
                    <a:pt x="288" y="329"/>
                    <a:pt x="303" y="329"/>
                    <a:pt x="318" y="329"/>
                  </a:cubicBezTo>
                  <a:lnTo>
                    <a:pt x="318" y="329"/>
                  </a:lnTo>
                  <a:cubicBezTo>
                    <a:pt x="330" y="329"/>
                    <a:pt x="340" y="326"/>
                    <a:pt x="351" y="320"/>
                  </a:cubicBezTo>
                  <a:cubicBezTo>
                    <a:pt x="361" y="314"/>
                    <a:pt x="369" y="306"/>
                    <a:pt x="375" y="296"/>
                  </a:cubicBezTo>
                  <a:cubicBezTo>
                    <a:pt x="381" y="285"/>
                    <a:pt x="384" y="275"/>
                    <a:pt x="384" y="263"/>
                  </a:cubicBezTo>
                  <a:cubicBezTo>
                    <a:pt x="384" y="248"/>
                    <a:pt x="384" y="234"/>
                    <a:pt x="384" y="219"/>
                  </a:cubicBezTo>
                  <a:cubicBezTo>
                    <a:pt x="435" y="219"/>
                    <a:pt x="486" y="219"/>
                    <a:pt x="537" y="219"/>
                  </a:cubicBezTo>
                  <a:cubicBezTo>
                    <a:pt x="537" y="255"/>
                    <a:pt x="537" y="292"/>
                    <a:pt x="537" y="329"/>
                  </a:cubicBezTo>
                  <a:cubicBezTo>
                    <a:pt x="551" y="329"/>
                    <a:pt x="566" y="329"/>
                    <a:pt x="581" y="329"/>
                  </a:cubicBezTo>
                  <a:lnTo>
                    <a:pt x="581" y="329"/>
                  </a:lnTo>
                  <a:cubicBezTo>
                    <a:pt x="593" y="329"/>
                    <a:pt x="603" y="326"/>
                    <a:pt x="614" y="320"/>
                  </a:cubicBezTo>
                  <a:cubicBezTo>
                    <a:pt x="624" y="314"/>
                    <a:pt x="632" y="306"/>
                    <a:pt x="638" y="296"/>
                  </a:cubicBezTo>
                  <a:cubicBezTo>
                    <a:pt x="644" y="285"/>
                    <a:pt x="647" y="275"/>
                    <a:pt x="647" y="263"/>
                  </a:cubicBezTo>
                  <a:cubicBezTo>
                    <a:pt x="647" y="248"/>
                    <a:pt x="647" y="234"/>
                    <a:pt x="647" y="219"/>
                  </a:cubicBezTo>
                  <a:cubicBezTo>
                    <a:pt x="698" y="219"/>
                    <a:pt x="749" y="219"/>
                    <a:pt x="800" y="219"/>
                  </a:cubicBezTo>
                  <a:cubicBezTo>
                    <a:pt x="800" y="255"/>
                    <a:pt x="800" y="292"/>
                    <a:pt x="800" y="329"/>
                  </a:cubicBezTo>
                  <a:cubicBezTo>
                    <a:pt x="815" y="329"/>
                    <a:pt x="830" y="329"/>
                    <a:pt x="844" y="329"/>
                  </a:cubicBezTo>
                  <a:lnTo>
                    <a:pt x="844" y="329"/>
                  </a:lnTo>
                  <a:cubicBezTo>
                    <a:pt x="856" y="329"/>
                    <a:pt x="867" y="326"/>
                    <a:pt x="877" y="320"/>
                  </a:cubicBezTo>
                  <a:cubicBezTo>
                    <a:pt x="888" y="314"/>
                    <a:pt x="895" y="306"/>
                    <a:pt x="901" y="296"/>
                  </a:cubicBezTo>
                  <a:cubicBezTo>
                    <a:pt x="907" y="285"/>
                    <a:pt x="909" y="275"/>
                    <a:pt x="909" y="263"/>
                  </a:cubicBezTo>
                  <a:cubicBezTo>
                    <a:pt x="909" y="175"/>
                    <a:pt x="909" y="88"/>
                    <a:pt x="909" y="0"/>
                  </a:cubicBezTo>
                  <a:cubicBezTo>
                    <a:pt x="873" y="0"/>
                    <a:pt x="837" y="0"/>
                    <a:pt x="800" y="0"/>
                  </a:cubicBezTo>
                  <a:cubicBezTo>
                    <a:pt x="800" y="37"/>
                    <a:pt x="800" y="73"/>
                    <a:pt x="800" y="110"/>
                  </a:cubicBezTo>
                  <a:cubicBezTo>
                    <a:pt x="749" y="110"/>
                    <a:pt x="698" y="110"/>
                    <a:pt x="647" y="110"/>
                  </a:cubicBezTo>
                  <a:cubicBezTo>
                    <a:pt x="647" y="73"/>
                    <a:pt x="647" y="37"/>
                    <a:pt x="647" y="0"/>
                  </a:cubicBezTo>
                  <a:cubicBezTo>
                    <a:pt x="610" y="0"/>
                    <a:pt x="573" y="0"/>
                    <a:pt x="537" y="0"/>
                  </a:cubicBezTo>
                  <a:cubicBezTo>
                    <a:pt x="537" y="37"/>
                    <a:pt x="537" y="73"/>
                    <a:pt x="537" y="110"/>
                  </a:cubicBezTo>
                  <a:cubicBezTo>
                    <a:pt x="486" y="110"/>
                    <a:pt x="435" y="110"/>
                    <a:pt x="384" y="110"/>
                  </a:cubicBezTo>
                  <a:cubicBezTo>
                    <a:pt x="384" y="73"/>
                    <a:pt x="384" y="37"/>
                    <a:pt x="384" y="0"/>
                  </a:cubicBezTo>
                  <a:cubicBezTo>
                    <a:pt x="347" y="0"/>
                    <a:pt x="310" y="0"/>
                    <a:pt x="274" y="0"/>
                  </a:cubicBezTo>
                  <a:cubicBezTo>
                    <a:pt x="274" y="37"/>
                    <a:pt x="274" y="73"/>
                    <a:pt x="274" y="110"/>
                  </a:cubicBezTo>
                  <a:cubicBezTo>
                    <a:pt x="243" y="110"/>
                    <a:pt x="212" y="110"/>
                    <a:pt x="181" y="110"/>
                  </a:cubicBezTo>
                  <a:lnTo>
                    <a:pt x="181" y="110"/>
                  </a:lnTo>
                  <a:lnTo>
                    <a:pt x="181" y="110"/>
                  </a:lnTo>
                  <a:cubicBezTo>
                    <a:pt x="147" y="110"/>
                    <a:pt x="118" y="117"/>
                    <a:pt x="90" y="134"/>
                  </a:cubicBezTo>
                  <a:cubicBezTo>
                    <a:pt x="61" y="151"/>
                    <a:pt x="41" y="171"/>
                    <a:pt x="24" y="200"/>
                  </a:cubicBezTo>
                  <a:cubicBezTo>
                    <a:pt x="8" y="229"/>
                    <a:pt x="0" y="257"/>
                    <a:pt x="0" y="290"/>
                  </a:cubicBezTo>
                  <a:cubicBezTo>
                    <a:pt x="0" y="588"/>
                    <a:pt x="0" y="886"/>
                    <a:pt x="0" y="1184"/>
                  </a:cubicBezTo>
                  <a:lnTo>
                    <a:pt x="0" y="1184"/>
                  </a:lnTo>
                  <a:lnTo>
                    <a:pt x="0" y="1184"/>
                  </a:lnTo>
                  <a:cubicBezTo>
                    <a:pt x="0" y="1218"/>
                    <a:pt x="8" y="1247"/>
                    <a:pt x="25" y="1277"/>
                  </a:cubicBezTo>
                  <a:cubicBezTo>
                    <a:pt x="42" y="1307"/>
                    <a:pt x="63" y="1328"/>
                    <a:pt x="93" y="1345"/>
                  </a:cubicBezTo>
                  <a:cubicBezTo>
                    <a:pt x="121" y="1362"/>
                    <a:pt x="149" y="1369"/>
                    <a:pt x="181" y="1370"/>
                  </a:cubicBezTo>
                  <a:cubicBezTo>
                    <a:pt x="535" y="1370"/>
                    <a:pt x="890" y="1370"/>
                    <a:pt x="1244" y="1370"/>
                  </a:cubicBezTo>
                  <a:lnTo>
                    <a:pt x="1244" y="1370"/>
                  </a:lnTo>
                  <a:cubicBezTo>
                    <a:pt x="1276" y="1369"/>
                    <a:pt x="1304" y="1362"/>
                    <a:pt x="1332" y="1345"/>
                  </a:cubicBezTo>
                  <a:cubicBezTo>
                    <a:pt x="1362" y="1328"/>
                    <a:pt x="1383" y="1307"/>
                    <a:pt x="1400" y="1277"/>
                  </a:cubicBezTo>
                  <a:cubicBezTo>
                    <a:pt x="1417" y="1247"/>
                    <a:pt x="1425" y="1218"/>
                    <a:pt x="1425" y="1184"/>
                  </a:cubicBezTo>
                  <a:lnTo>
                    <a:pt x="1425" y="1184"/>
                  </a:lnTo>
                  <a:cubicBezTo>
                    <a:pt x="1425" y="886"/>
                    <a:pt x="1425" y="588"/>
                    <a:pt x="1425" y="290"/>
                  </a:cubicBezTo>
                  <a:lnTo>
                    <a:pt x="1425" y="290"/>
                  </a:lnTo>
                  <a:cubicBezTo>
                    <a:pt x="1425" y="257"/>
                    <a:pt x="1417" y="229"/>
                    <a:pt x="1401" y="200"/>
                  </a:cubicBezTo>
                  <a:cubicBezTo>
                    <a:pt x="1384" y="171"/>
                    <a:pt x="1364" y="151"/>
                    <a:pt x="1335" y="134"/>
                  </a:cubicBezTo>
                  <a:cubicBezTo>
                    <a:pt x="1307" y="117"/>
                    <a:pt x="1278" y="110"/>
                    <a:pt x="1244" y="110"/>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31" name="Group 35">
            <a:extLst>
              <a:ext uri="{FF2B5EF4-FFF2-40B4-BE49-F238E27FC236}">
                <a16:creationId xmlns:a16="http://schemas.microsoft.com/office/drawing/2014/main" id="{2F1D888D-3F81-644E-ADA4-B4F5B18FA594}"/>
              </a:ext>
            </a:extLst>
          </p:cNvPr>
          <p:cNvGrpSpPr>
            <a:grpSpLocks/>
          </p:cNvGrpSpPr>
          <p:nvPr/>
        </p:nvGrpSpPr>
        <p:grpSpPr bwMode="auto">
          <a:xfrm>
            <a:off x="4674426" y="3922058"/>
            <a:ext cx="463680" cy="463680"/>
            <a:chOff x="3177" y="2172"/>
            <a:chExt cx="322" cy="322"/>
          </a:xfrm>
        </p:grpSpPr>
        <p:sp>
          <p:nvSpPr>
            <p:cNvPr id="4132" name="Freeform 36">
              <a:extLst>
                <a:ext uri="{FF2B5EF4-FFF2-40B4-BE49-F238E27FC236}">
                  <a16:creationId xmlns:a16="http://schemas.microsoft.com/office/drawing/2014/main" id="{6D986F8F-C184-C84E-A1F7-F651DF5E8CD8}"/>
                </a:ext>
              </a:extLst>
            </p:cNvPr>
            <p:cNvSpPr>
              <a:spLocks noChangeArrowheads="1"/>
            </p:cNvSpPr>
            <p:nvPr/>
          </p:nvSpPr>
          <p:spPr bwMode="auto">
            <a:xfrm>
              <a:off x="3177" y="2172"/>
              <a:ext cx="322" cy="322"/>
            </a:xfrm>
            <a:custGeom>
              <a:avLst/>
              <a:gdLst>
                <a:gd name="T0" fmla="*/ 792 w 1425"/>
                <a:gd name="T1" fmla="*/ 962 h 1426"/>
                <a:gd name="T2" fmla="*/ 573 w 1425"/>
                <a:gd name="T3" fmla="*/ 870 h 1426"/>
                <a:gd name="T4" fmla="*/ 505 w 1425"/>
                <a:gd name="T5" fmla="*/ 788 h 1426"/>
                <a:gd name="T6" fmla="*/ 529 w 1425"/>
                <a:gd name="T7" fmla="*/ 715 h 1426"/>
                <a:gd name="T8" fmla="*/ 605 w 1425"/>
                <a:gd name="T9" fmla="*/ 740 h 1426"/>
                <a:gd name="T10" fmla="*/ 650 w 1425"/>
                <a:gd name="T11" fmla="*/ 793 h 1426"/>
                <a:gd name="T12" fmla="*/ 791 w 1425"/>
                <a:gd name="T13" fmla="*/ 852 h 1426"/>
                <a:gd name="T14" fmla="*/ 792 w 1425"/>
                <a:gd name="T15" fmla="*/ 852 h 1426"/>
                <a:gd name="T16" fmla="*/ 935 w 1425"/>
                <a:gd name="T17" fmla="*/ 793 h 1426"/>
                <a:gd name="T18" fmla="*/ 1288 w 1425"/>
                <a:gd name="T19" fmla="*/ 432 h 1426"/>
                <a:gd name="T20" fmla="*/ 1256 w 1425"/>
                <a:gd name="T21" fmla="*/ 188 h 1426"/>
                <a:gd name="T22" fmla="*/ 1197 w 1425"/>
                <a:gd name="T23" fmla="*/ 137 h 1426"/>
                <a:gd name="T24" fmla="*/ 1096 w 1425"/>
                <a:gd name="T25" fmla="*/ 110 h 1426"/>
                <a:gd name="T26" fmla="*/ 995 w 1425"/>
                <a:gd name="T27" fmla="*/ 137 h 1426"/>
                <a:gd name="T28" fmla="*/ 756 w 1425"/>
                <a:gd name="T29" fmla="*/ 366 h 1426"/>
                <a:gd name="T30" fmla="*/ 677 w 1425"/>
                <a:gd name="T31" fmla="*/ 376 h 1426"/>
                <a:gd name="T32" fmla="*/ 875 w 1425"/>
                <a:gd name="T33" fmla="*/ 91 h 1426"/>
                <a:gd name="T34" fmla="*/ 1094 w 1425"/>
                <a:gd name="T35" fmla="*/ 0 h 1426"/>
                <a:gd name="T36" fmla="*/ 1094 w 1425"/>
                <a:gd name="T37" fmla="*/ 0 h 1426"/>
                <a:gd name="T38" fmla="*/ 1314 w 1425"/>
                <a:gd name="T39" fmla="*/ 91 h 1426"/>
                <a:gd name="T40" fmla="*/ 1382 w 1425"/>
                <a:gd name="T41" fmla="*/ 174 h 1426"/>
                <a:gd name="T42" fmla="*/ 1332 w 1425"/>
                <a:gd name="T43" fmla="*/ 551 h 1426"/>
                <a:gd name="T44" fmla="*/ 948 w 1425"/>
                <a:gd name="T45" fmla="*/ 920 h 1426"/>
                <a:gd name="T46" fmla="*/ 550 w 1425"/>
                <a:gd name="T47" fmla="*/ 1335 h 1426"/>
                <a:gd name="T48" fmla="*/ 762 w 1425"/>
                <a:gd name="T49" fmla="*/ 1059 h 1426"/>
                <a:gd name="T50" fmla="*/ 683 w 1425"/>
                <a:gd name="T51" fmla="*/ 1049 h 1426"/>
                <a:gd name="T52" fmla="*/ 472 w 1425"/>
                <a:gd name="T53" fmla="*/ 1257 h 1426"/>
                <a:gd name="T54" fmla="*/ 330 w 1425"/>
                <a:gd name="T55" fmla="*/ 1316 h 1426"/>
                <a:gd name="T56" fmla="*/ 329 w 1425"/>
                <a:gd name="T57" fmla="*/ 1316 h 1426"/>
                <a:gd name="T58" fmla="*/ 168 w 1425"/>
                <a:gd name="T59" fmla="*/ 1239 h 1426"/>
                <a:gd name="T60" fmla="*/ 110 w 1425"/>
                <a:gd name="T61" fmla="*/ 1096 h 1426"/>
                <a:gd name="T62" fmla="*/ 490 w 1425"/>
                <a:gd name="T63" fmla="*/ 632 h 1426"/>
                <a:gd name="T64" fmla="*/ 632 w 1425"/>
                <a:gd name="T65" fmla="*/ 573 h 1426"/>
                <a:gd name="T66" fmla="*/ 633 w 1425"/>
                <a:gd name="T67" fmla="*/ 573 h 1426"/>
                <a:gd name="T68" fmla="*/ 775 w 1425"/>
                <a:gd name="T69" fmla="*/ 632 h 1426"/>
                <a:gd name="T70" fmla="*/ 820 w 1425"/>
                <a:gd name="T71" fmla="*/ 685 h 1426"/>
                <a:gd name="T72" fmla="*/ 875 w 1425"/>
                <a:gd name="T73" fmla="*/ 713 h 1426"/>
                <a:gd name="T74" fmla="*/ 945 w 1425"/>
                <a:gd name="T75" fmla="*/ 694 h 1426"/>
                <a:gd name="T76" fmla="*/ 852 w 1425"/>
                <a:gd name="T77" fmla="*/ 555 h 1426"/>
                <a:gd name="T78" fmla="*/ 634 w 1425"/>
                <a:gd name="T79" fmla="*/ 463 h 1426"/>
                <a:gd name="T80" fmla="*/ 633 w 1425"/>
                <a:gd name="T81" fmla="*/ 463 h 1426"/>
                <a:gd name="T82" fmla="*/ 413 w 1425"/>
                <a:gd name="T83" fmla="*/ 554 h 1426"/>
                <a:gd name="T84" fmla="*/ 42 w 1425"/>
                <a:gd name="T85" fmla="*/ 939 h 1426"/>
                <a:gd name="T86" fmla="*/ 91 w 1425"/>
                <a:gd name="T87" fmla="*/ 1316 h 1426"/>
                <a:gd name="T88" fmla="*/ 174 w 1425"/>
                <a:gd name="T89" fmla="*/ 1384 h 1426"/>
                <a:gd name="T90" fmla="*/ 329 w 1425"/>
                <a:gd name="T91" fmla="*/ 1425 h 1426"/>
                <a:gd name="T92" fmla="*/ 486 w 1425"/>
                <a:gd name="T93" fmla="*/ 1384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5" h="1426">
                  <a:moveTo>
                    <a:pt x="792" y="962"/>
                  </a:moveTo>
                  <a:lnTo>
                    <a:pt x="792" y="962"/>
                  </a:lnTo>
                  <a:lnTo>
                    <a:pt x="792" y="962"/>
                  </a:lnTo>
                  <a:cubicBezTo>
                    <a:pt x="792" y="962"/>
                    <a:pt x="792" y="962"/>
                    <a:pt x="791" y="962"/>
                  </a:cubicBezTo>
                  <a:cubicBezTo>
                    <a:pt x="734" y="962"/>
                    <a:pt x="687" y="949"/>
                    <a:pt x="637" y="920"/>
                  </a:cubicBezTo>
                  <a:cubicBezTo>
                    <a:pt x="612" y="906"/>
                    <a:pt x="593" y="891"/>
                    <a:pt x="573" y="870"/>
                  </a:cubicBezTo>
                  <a:cubicBezTo>
                    <a:pt x="567" y="864"/>
                    <a:pt x="561" y="858"/>
                    <a:pt x="555" y="852"/>
                  </a:cubicBezTo>
                  <a:lnTo>
                    <a:pt x="555" y="852"/>
                  </a:lnTo>
                  <a:cubicBezTo>
                    <a:pt x="534" y="832"/>
                    <a:pt x="519" y="814"/>
                    <a:pt x="505" y="788"/>
                  </a:cubicBezTo>
                  <a:cubicBezTo>
                    <a:pt x="493" y="770"/>
                    <a:pt x="487" y="752"/>
                    <a:pt x="480" y="731"/>
                  </a:cubicBezTo>
                  <a:cubicBezTo>
                    <a:pt x="496" y="726"/>
                    <a:pt x="512" y="721"/>
                    <a:pt x="529" y="715"/>
                  </a:cubicBezTo>
                  <a:lnTo>
                    <a:pt x="529" y="715"/>
                  </a:lnTo>
                  <a:cubicBezTo>
                    <a:pt x="537" y="713"/>
                    <a:pt x="543" y="712"/>
                    <a:pt x="551" y="712"/>
                  </a:cubicBezTo>
                  <a:cubicBezTo>
                    <a:pt x="562" y="712"/>
                    <a:pt x="573" y="715"/>
                    <a:pt x="583" y="720"/>
                  </a:cubicBezTo>
                  <a:cubicBezTo>
                    <a:pt x="591" y="726"/>
                    <a:pt x="599" y="731"/>
                    <a:pt x="605" y="740"/>
                  </a:cubicBezTo>
                  <a:lnTo>
                    <a:pt x="605" y="740"/>
                  </a:lnTo>
                  <a:cubicBezTo>
                    <a:pt x="613" y="753"/>
                    <a:pt x="621" y="764"/>
                    <a:pt x="632" y="775"/>
                  </a:cubicBezTo>
                  <a:cubicBezTo>
                    <a:pt x="638" y="781"/>
                    <a:pt x="644" y="787"/>
                    <a:pt x="650" y="793"/>
                  </a:cubicBezTo>
                  <a:lnTo>
                    <a:pt x="650" y="793"/>
                  </a:lnTo>
                  <a:cubicBezTo>
                    <a:pt x="663" y="806"/>
                    <a:pt x="676" y="816"/>
                    <a:pt x="692" y="825"/>
                  </a:cubicBezTo>
                  <a:cubicBezTo>
                    <a:pt x="724" y="844"/>
                    <a:pt x="754" y="852"/>
                    <a:pt x="791" y="852"/>
                  </a:cubicBezTo>
                  <a:cubicBezTo>
                    <a:pt x="792" y="852"/>
                    <a:pt x="792" y="852"/>
                    <a:pt x="792" y="852"/>
                  </a:cubicBezTo>
                  <a:lnTo>
                    <a:pt x="792" y="852"/>
                  </a:lnTo>
                  <a:lnTo>
                    <a:pt x="792" y="852"/>
                  </a:lnTo>
                  <a:cubicBezTo>
                    <a:pt x="793" y="852"/>
                    <a:pt x="793" y="852"/>
                    <a:pt x="793" y="852"/>
                  </a:cubicBezTo>
                  <a:cubicBezTo>
                    <a:pt x="830" y="852"/>
                    <a:pt x="861" y="844"/>
                    <a:pt x="893" y="825"/>
                  </a:cubicBezTo>
                  <a:cubicBezTo>
                    <a:pt x="909" y="816"/>
                    <a:pt x="922" y="806"/>
                    <a:pt x="935" y="793"/>
                  </a:cubicBezTo>
                  <a:cubicBezTo>
                    <a:pt x="1042" y="687"/>
                    <a:pt x="1149" y="580"/>
                    <a:pt x="1256" y="473"/>
                  </a:cubicBezTo>
                  <a:lnTo>
                    <a:pt x="1256" y="473"/>
                  </a:lnTo>
                  <a:cubicBezTo>
                    <a:pt x="1269" y="460"/>
                    <a:pt x="1279" y="448"/>
                    <a:pt x="1288" y="432"/>
                  </a:cubicBezTo>
                  <a:cubicBezTo>
                    <a:pt x="1307" y="400"/>
                    <a:pt x="1315" y="368"/>
                    <a:pt x="1315" y="331"/>
                  </a:cubicBezTo>
                  <a:cubicBezTo>
                    <a:pt x="1315" y="293"/>
                    <a:pt x="1307" y="262"/>
                    <a:pt x="1288" y="229"/>
                  </a:cubicBezTo>
                  <a:cubicBezTo>
                    <a:pt x="1279" y="213"/>
                    <a:pt x="1269" y="201"/>
                    <a:pt x="1256" y="188"/>
                  </a:cubicBezTo>
                  <a:cubicBezTo>
                    <a:pt x="1250" y="182"/>
                    <a:pt x="1245" y="175"/>
                    <a:pt x="1239" y="169"/>
                  </a:cubicBezTo>
                  <a:lnTo>
                    <a:pt x="1239" y="169"/>
                  </a:lnTo>
                  <a:cubicBezTo>
                    <a:pt x="1225" y="156"/>
                    <a:pt x="1213" y="146"/>
                    <a:pt x="1197" y="137"/>
                  </a:cubicBezTo>
                  <a:cubicBezTo>
                    <a:pt x="1165" y="118"/>
                    <a:pt x="1133" y="110"/>
                    <a:pt x="1096" y="110"/>
                  </a:cubicBezTo>
                  <a:lnTo>
                    <a:pt x="1096" y="110"/>
                  </a:lnTo>
                  <a:lnTo>
                    <a:pt x="1096" y="110"/>
                  </a:lnTo>
                  <a:lnTo>
                    <a:pt x="1096" y="110"/>
                  </a:lnTo>
                  <a:cubicBezTo>
                    <a:pt x="1096" y="110"/>
                    <a:pt x="1096" y="110"/>
                    <a:pt x="1095" y="110"/>
                  </a:cubicBezTo>
                  <a:cubicBezTo>
                    <a:pt x="1058" y="110"/>
                    <a:pt x="1027" y="118"/>
                    <a:pt x="995" y="137"/>
                  </a:cubicBezTo>
                  <a:cubicBezTo>
                    <a:pt x="979" y="146"/>
                    <a:pt x="966" y="155"/>
                    <a:pt x="953" y="168"/>
                  </a:cubicBezTo>
                  <a:cubicBezTo>
                    <a:pt x="888" y="234"/>
                    <a:pt x="822" y="300"/>
                    <a:pt x="756" y="366"/>
                  </a:cubicBezTo>
                  <a:lnTo>
                    <a:pt x="756" y="366"/>
                  </a:lnTo>
                  <a:cubicBezTo>
                    <a:pt x="752" y="370"/>
                    <a:pt x="748" y="372"/>
                    <a:pt x="742" y="376"/>
                  </a:cubicBezTo>
                  <a:cubicBezTo>
                    <a:pt x="732" y="381"/>
                    <a:pt x="721" y="385"/>
                    <a:pt x="710" y="385"/>
                  </a:cubicBezTo>
                  <a:cubicBezTo>
                    <a:pt x="698" y="385"/>
                    <a:pt x="687" y="382"/>
                    <a:pt x="677" y="376"/>
                  </a:cubicBezTo>
                  <a:cubicBezTo>
                    <a:pt x="671" y="373"/>
                    <a:pt x="668" y="370"/>
                    <a:pt x="664" y="366"/>
                  </a:cubicBezTo>
                  <a:cubicBezTo>
                    <a:pt x="653" y="355"/>
                    <a:pt x="643" y="345"/>
                    <a:pt x="633" y="335"/>
                  </a:cubicBezTo>
                  <a:cubicBezTo>
                    <a:pt x="713" y="253"/>
                    <a:pt x="794" y="172"/>
                    <a:pt x="875" y="91"/>
                  </a:cubicBezTo>
                  <a:lnTo>
                    <a:pt x="875" y="91"/>
                  </a:lnTo>
                  <a:cubicBezTo>
                    <a:pt x="895" y="71"/>
                    <a:pt x="915" y="56"/>
                    <a:pt x="940" y="41"/>
                  </a:cubicBezTo>
                  <a:cubicBezTo>
                    <a:pt x="989" y="13"/>
                    <a:pt x="1037" y="0"/>
                    <a:pt x="1094" y="0"/>
                  </a:cubicBezTo>
                  <a:lnTo>
                    <a:pt x="1094" y="0"/>
                  </a:lnTo>
                  <a:lnTo>
                    <a:pt x="1094" y="0"/>
                  </a:lnTo>
                  <a:lnTo>
                    <a:pt x="1094" y="0"/>
                  </a:lnTo>
                  <a:cubicBezTo>
                    <a:pt x="1095" y="0"/>
                    <a:pt x="1095" y="0"/>
                    <a:pt x="1095" y="0"/>
                  </a:cubicBezTo>
                  <a:cubicBezTo>
                    <a:pt x="1151" y="0"/>
                    <a:pt x="1200" y="13"/>
                    <a:pt x="1249" y="41"/>
                  </a:cubicBezTo>
                  <a:cubicBezTo>
                    <a:pt x="1274" y="56"/>
                    <a:pt x="1293" y="71"/>
                    <a:pt x="1314" y="91"/>
                  </a:cubicBezTo>
                  <a:cubicBezTo>
                    <a:pt x="1320" y="97"/>
                    <a:pt x="1326" y="104"/>
                    <a:pt x="1332" y="110"/>
                  </a:cubicBezTo>
                  <a:lnTo>
                    <a:pt x="1332" y="110"/>
                  </a:lnTo>
                  <a:cubicBezTo>
                    <a:pt x="1352" y="130"/>
                    <a:pt x="1368" y="149"/>
                    <a:pt x="1382" y="174"/>
                  </a:cubicBezTo>
                  <a:cubicBezTo>
                    <a:pt x="1411" y="224"/>
                    <a:pt x="1424" y="272"/>
                    <a:pt x="1424" y="330"/>
                  </a:cubicBezTo>
                  <a:cubicBezTo>
                    <a:pt x="1424" y="387"/>
                    <a:pt x="1411" y="436"/>
                    <a:pt x="1382" y="486"/>
                  </a:cubicBezTo>
                  <a:cubicBezTo>
                    <a:pt x="1368" y="511"/>
                    <a:pt x="1352" y="530"/>
                    <a:pt x="1332" y="551"/>
                  </a:cubicBezTo>
                  <a:cubicBezTo>
                    <a:pt x="1226" y="658"/>
                    <a:pt x="1120" y="764"/>
                    <a:pt x="1013" y="871"/>
                  </a:cubicBezTo>
                  <a:lnTo>
                    <a:pt x="1013" y="871"/>
                  </a:lnTo>
                  <a:cubicBezTo>
                    <a:pt x="992" y="891"/>
                    <a:pt x="973" y="906"/>
                    <a:pt x="948" y="920"/>
                  </a:cubicBezTo>
                  <a:cubicBezTo>
                    <a:pt x="899" y="949"/>
                    <a:pt x="850" y="962"/>
                    <a:pt x="794" y="962"/>
                  </a:cubicBezTo>
                  <a:cubicBezTo>
                    <a:pt x="793" y="962"/>
                    <a:pt x="793" y="962"/>
                    <a:pt x="792" y="962"/>
                  </a:cubicBezTo>
                  <a:close/>
                  <a:moveTo>
                    <a:pt x="550" y="1335"/>
                  </a:moveTo>
                  <a:cubicBezTo>
                    <a:pt x="631" y="1253"/>
                    <a:pt x="712" y="1172"/>
                    <a:pt x="793" y="1090"/>
                  </a:cubicBezTo>
                  <a:cubicBezTo>
                    <a:pt x="783" y="1080"/>
                    <a:pt x="773" y="1070"/>
                    <a:pt x="762" y="1059"/>
                  </a:cubicBezTo>
                  <a:lnTo>
                    <a:pt x="762" y="1059"/>
                  </a:lnTo>
                  <a:cubicBezTo>
                    <a:pt x="758" y="1055"/>
                    <a:pt x="753" y="1052"/>
                    <a:pt x="748" y="1049"/>
                  </a:cubicBezTo>
                  <a:cubicBezTo>
                    <a:pt x="738" y="1043"/>
                    <a:pt x="727" y="1040"/>
                    <a:pt x="715" y="1040"/>
                  </a:cubicBezTo>
                  <a:cubicBezTo>
                    <a:pt x="704" y="1040"/>
                    <a:pt x="693" y="1043"/>
                    <a:pt x="683" y="1049"/>
                  </a:cubicBezTo>
                  <a:cubicBezTo>
                    <a:pt x="677" y="1052"/>
                    <a:pt x="674" y="1055"/>
                    <a:pt x="670" y="1059"/>
                  </a:cubicBezTo>
                  <a:cubicBezTo>
                    <a:pt x="604" y="1125"/>
                    <a:pt x="538" y="1191"/>
                    <a:pt x="472" y="1257"/>
                  </a:cubicBezTo>
                  <a:lnTo>
                    <a:pt x="472" y="1257"/>
                  </a:lnTo>
                  <a:cubicBezTo>
                    <a:pt x="459" y="1270"/>
                    <a:pt x="447" y="1280"/>
                    <a:pt x="431" y="1289"/>
                  </a:cubicBezTo>
                  <a:cubicBezTo>
                    <a:pt x="399" y="1308"/>
                    <a:pt x="367" y="1316"/>
                    <a:pt x="331" y="1316"/>
                  </a:cubicBezTo>
                  <a:cubicBezTo>
                    <a:pt x="330" y="1316"/>
                    <a:pt x="330" y="1316"/>
                    <a:pt x="330" y="1316"/>
                  </a:cubicBezTo>
                  <a:lnTo>
                    <a:pt x="330" y="1316"/>
                  </a:lnTo>
                  <a:lnTo>
                    <a:pt x="330" y="1316"/>
                  </a:lnTo>
                  <a:cubicBezTo>
                    <a:pt x="329" y="1316"/>
                    <a:pt x="329" y="1316"/>
                    <a:pt x="329" y="1316"/>
                  </a:cubicBezTo>
                  <a:cubicBezTo>
                    <a:pt x="292" y="1316"/>
                    <a:pt x="260" y="1307"/>
                    <a:pt x="229" y="1289"/>
                  </a:cubicBezTo>
                  <a:cubicBezTo>
                    <a:pt x="212" y="1279"/>
                    <a:pt x="200" y="1270"/>
                    <a:pt x="186" y="1256"/>
                  </a:cubicBezTo>
                  <a:cubicBezTo>
                    <a:pt x="180" y="1250"/>
                    <a:pt x="174" y="1245"/>
                    <a:pt x="168" y="1239"/>
                  </a:cubicBezTo>
                  <a:lnTo>
                    <a:pt x="168" y="1239"/>
                  </a:lnTo>
                  <a:cubicBezTo>
                    <a:pt x="156" y="1226"/>
                    <a:pt x="146" y="1213"/>
                    <a:pt x="137" y="1197"/>
                  </a:cubicBezTo>
                  <a:cubicBezTo>
                    <a:pt x="118" y="1165"/>
                    <a:pt x="110" y="1133"/>
                    <a:pt x="110" y="1096"/>
                  </a:cubicBezTo>
                  <a:cubicBezTo>
                    <a:pt x="110" y="1059"/>
                    <a:pt x="118" y="1027"/>
                    <a:pt x="137" y="995"/>
                  </a:cubicBezTo>
                  <a:cubicBezTo>
                    <a:pt x="146" y="979"/>
                    <a:pt x="156" y="966"/>
                    <a:pt x="168" y="953"/>
                  </a:cubicBezTo>
                  <a:cubicBezTo>
                    <a:pt x="275" y="846"/>
                    <a:pt x="382" y="739"/>
                    <a:pt x="490" y="632"/>
                  </a:cubicBezTo>
                  <a:lnTo>
                    <a:pt x="490" y="632"/>
                  </a:lnTo>
                  <a:cubicBezTo>
                    <a:pt x="503" y="619"/>
                    <a:pt x="515" y="609"/>
                    <a:pt x="532" y="600"/>
                  </a:cubicBezTo>
                  <a:cubicBezTo>
                    <a:pt x="563" y="581"/>
                    <a:pt x="595" y="573"/>
                    <a:pt x="632" y="573"/>
                  </a:cubicBezTo>
                  <a:cubicBezTo>
                    <a:pt x="632" y="573"/>
                    <a:pt x="632" y="573"/>
                    <a:pt x="633" y="573"/>
                  </a:cubicBezTo>
                  <a:lnTo>
                    <a:pt x="633" y="573"/>
                  </a:lnTo>
                  <a:lnTo>
                    <a:pt x="633" y="573"/>
                  </a:lnTo>
                  <a:lnTo>
                    <a:pt x="633" y="573"/>
                  </a:lnTo>
                  <a:cubicBezTo>
                    <a:pt x="670" y="573"/>
                    <a:pt x="701" y="581"/>
                    <a:pt x="733" y="600"/>
                  </a:cubicBezTo>
                  <a:cubicBezTo>
                    <a:pt x="749" y="609"/>
                    <a:pt x="761" y="619"/>
                    <a:pt x="775" y="632"/>
                  </a:cubicBezTo>
                  <a:cubicBezTo>
                    <a:pt x="781" y="638"/>
                    <a:pt x="787" y="644"/>
                    <a:pt x="793" y="650"/>
                  </a:cubicBezTo>
                  <a:lnTo>
                    <a:pt x="793" y="650"/>
                  </a:lnTo>
                  <a:cubicBezTo>
                    <a:pt x="804" y="661"/>
                    <a:pt x="812" y="672"/>
                    <a:pt x="820" y="685"/>
                  </a:cubicBezTo>
                  <a:lnTo>
                    <a:pt x="820" y="685"/>
                  </a:lnTo>
                  <a:cubicBezTo>
                    <a:pt x="826" y="693"/>
                    <a:pt x="834" y="699"/>
                    <a:pt x="842" y="705"/>
                  </a:cubicBezTo>
                  <a:cubicBezTo>
                    <a:pt x="852" y="710"/>
                    <a:pt x="863" y="713"/>
                    <a:pt x="875" y="713"/>
                  </a:cubicBezTo>
                  <a:cubicBezTo>
                    <a:pt x="882" y="713"/>
                    <a:pt x="888" y="713"/>
                    <a:pt x="895" y="710"/>
                  </a:cubicBezTo>
                  <a:cubicBezTo>
                    <a:pt x="912" y="704"/>
                    <a:pt x="929" y="699"/>
                    <a:pt x="945" y="694"/>
                  </a:cubicBezTo>
                  <a:lnTo>
                    <a:pt x="945" y="694"/>
                  </a:lnTo>
                  <a:cubicBezTo>
                    <a:pt x="938" y="673"/>
                    <a:pt x="930" y="656"/>
                    <a:pt x="919" y="637"/>
                  </a:cubicBezTo>
                  <a:cubicBezTo>
                    <a:pt x="905" y="612"/>
                    <a:pt x="890" y="593"/>
                    <a:pt x="870" y="573"/>
                  </a:cubicBezTo>
                  <a:cubicBezTo>
                    <a:pt x="864" y="567"/>
                    <a:pt x="858" y="561"/>
                    <a:pt x="852" y="555"/>
                  </a:cubicBezTo>
                  <a:lnTo>
                    <a:pt x="852" y="555"/>
                  </a:lnTo>
                  <a:cubicBezTo>
                    <a:pt x="832" y="534"/>
                    <a:pt x="812" y="519"/>
                    <a:pt x="787" y="505"/>
                  </a:cubicBezTo>
                  <a:cubicBezTo>
                    <a:pt x="738" y="476"/>
                    <a:pt x="691" y="463"/>
                    <a:pt x="634" y="463"/>
                  </a:cubicBezTo>
                  <a:cubicBezTo>
                    <a:pt x="633" y="463"/>
                    <a:pt x="633" y="463"/>
                    <a:pt x="633" y="463"/>
                  </a:cubicBezTo>
                  <a:lnTo>
                    <a:pt x="633" y="463"/>
                  </a:lnTo>
                  <a:lnTo>
                    <a:pt x="633" y="463"/>
                  </a:lnTo>
                  <a:cubicBezTo>
                    <a:pt x="632" y="463"/>
                    <a:pt x="632" y="463"/>
                    <a:pt x="632" y="463"/>
                  </a:cubicBezTo>
                  <a:cubicBezTo>
                    <a:pt x="575" y="463"/>
                    <a:pt x="527" y="476"/>
                    <a:pt x="478" y="505"/>
                  </a:cubicBezTo>
                  <a:cubicBezTo>
                    <a:pt x="453" y="519"/>
                    <a:pt x="434" y="534"/>
                    <a:pt x="413" y="554"/>
                  </a:cubicBezTo>
                  <a:cubicBezTo>
                    <a:pt x="305" y="661"/>
                    <a:pt x="198" y="767"/>
                    <a:pt x="91" y="874"/>
                  </a:cubicBezTo>
                  <a:lnTo>
                    <a:pt x="91" y="874"/>
                  </a:lnTo>
                  <a:cubicBezTo>
                    <a:pt x="71" y="895"/>
                    <a:pt x="56" y="915"/>
                    <a:pt x="42" y="939"/>
                  </a:cubicBezTo>
                  <a:cubicBezTo>
                    <a:pt x="13" y="989"/>
                    <a:pt x="0" y="1038"/>
                    <a:pt x="0" y="1095"/>
                  </a:cubicBezTo>
                  <a:cubicBezTo>
                    <a:pt x="0" y="1153"/>
                    <a:pt x="13" y="1201"/>
                    <a:pt x="42" y="1251"/>
                  </a:cubicBezTo>
                  <a:cubicBezTo>
                    <a:pt x="56" y="1276"/>
                    <a:pt x="71" y="1295"/>
                    <a:pt x="91" y="1316"/>
                  </a:cubicBezTo>
                  <a:cubicBezTo>
                    <a:pt x="97" y="1322"/>
                    <a:pt x="103" y="1328"/>
                    <a:pt x="109" y="1334"/>
                  </a:cubicBezTo>
                  <a:lnTo>
                    <a:pt x="109" y="1334"/>
                  </a:lnTo>
                  <a:cubicBezTo>
                    <a:pt x="130" y="1354"/>
                    <a:pt x="149" y="1369"/>
                    <a:pt x="174" y="1384"/>
                  </a:cubicBezTo>
                  <a:cubicBezTo>
                    <a:pt x="223" y="1412"/>
                    <a:pt x="272" y="1425"/>
                    <a:pt x="329" y="1425"/>
                  </a:cubicBezTo>
                  <a:lnTo>
                    <a:pt x="329" y="1425"/>
                  </a:lnTo>
                  <a:lnTo>
                    <a:pt x="329" y="1425"/>
                  </a:lnTo>
                  <a:lnTo>
                    <a:pt x="329" y="1425"/>
                  </a:lnTo>
                  <a:cubicBezTo>
                    <a:pt x="330" y="1425"/>
                    <a:pt x="330" y="1425"/>
                    <a:pt x="331" y="1425"/>
                  </a:cubicBezTo>
                  <a:cubicBezTo>
                    <a:pt x="388" y="1425"/>
                    <a:pt x="436" y="1413"/>
                    <a:pt x="486" y="1384"/>
                  </a:cubicBezTo>
                  <a:cubicBezTo>
                    <a:pt x="510" y="1370"/>
                    <a:pt x="530" y="1354"/>
                    <a:pt x="550" y="1334"/>
                  </a:cubicBezTo>
                  <a:cubicBezTo>
                    <a:pt x="550" y="1334"/>
                    <a:pt x="550" y="1335"/>
                    <a:pt x="550" y="1335"/>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35" name="Group 39">
            <a:extLst>
              <a:ext uri="{FF2B5EF4-FFF2-40B4-BE49-F238E27FC236}">
                <a16:creationId xmlns:a16="http://schemas.microsoft.com/office/drawing/2014/main" id="{08FC37CB-E07D-FC44-A488-DC9FCF3553DB}"/>
              </a:ext>
            </a:extLst>
          </p:cNvPr>
          <p:cNvGrpSpPr>
            <a:grpSpLocks/>
          </p:cNvGrpSpPr>
          <p:nvPr/>
        </p:nvGrpSpPr>
        <p:grpSpPr bwMode="auto">
          <a:xfrm>
            <a:off x="8137741" y="3935738"/>
            <a:ext cx="444960" cy="436320"/>
            <a:chOff x="5264" y="2178"/>
            <a:chExt cx="309" cy="303"/>
          </a:xfrm>
        </p:grpSpPr>
        <p:sp>
          <p:nvSpPr>
            <p:cNvPr id="4136" name="Freeform 40">
              <a:extLst>
                <a:ext uri="{FF2B5EF4-FFF2-40B4-BE49-F238E27FC236}">
                  <a16:creationId xmlns:a16="http://schemas.microsoft.com/office/drawing/2014/main" id="{D9C347CB-7D53-8F45-BC20-39C4501CCB53}"/>
                </a:ext>
              </a:extLst>
            </p:cNvPr>
            <p:cNvSpPr>
              <a:spLocks noChangeArrowheads="1"/>
            </p:cNvSpPr>
            <p:nvPr/>
          </p:nvSpPr>
          <p:spPr bwMode="auto">
            <a:xfrm>
              <a:off x="5264" y="2178"/>
              <a:ext cx="310" cy="303"/>
            </a:xfrm>
            <a:custGeom>
              <a:avLst/>
              <a:gdLst>
                <a:gd name="T0" fmla="*/ 1369 w 1370"/>
                <a:gd name="T1" fmla="*/ 1290 h 1342"/>
                <a:gd name="T2" fmla="*/ 1338 w 1370"/>
                <a:gd name="T3" fmla="*/ 1321 h 1342"/>
                <a:gd name="T4" fmla="*/ 1338 w 1370"/>
                <a:gd name="T5" fmla="*/ 1321 h 1342"/>
                <a:gd name="T6" fmla="*/ 1324 w 1370"/>
                <a:gd name="T7" fmla="*/ 1332 h 1342"/>
                <a:gd name="T8" fmla="*/ 1292 w 1370"/>
                <a:gd name="T9" fmla="*/ 1341 h 1342"/>
                <a:gd name="T10" fmla="*/ 1259 w 1370"/>
                <a:gd name="T11" fmla="*/ 1332 h 1342"/>
                <a:gd name="T12" fmla="*/ 1245 w 1370"/>
                <a:gd name="T13" fmla="*/ 1321 h 1342"/>
                <a:gd name="T14" fmla="*/ 821 w 1370"/>
                <a:gd name="T15" fmla="*/ 897 h 1342"/>
                <a:gd name="T16" fmla="*/ 898 w 1370"/>
                <a:gd name="T17" fmla="*/ 809 h 1342"/>
                <a:gd name="T18" fmla="*/ 898 w 1370"/>
                <a:gd name="T19" fmla="*/ 809 h 1342"/>
                <a:gd name="T20" fmla="*/ 898 w 1370"/>
                <a:gd name="T21" fmla="*/ 809 h 1342"/>
                <a:gd name="T22" fmla="*/ 930 w 1370"/>
                <a:gd name="T23" fmla="*/ 761 h 1342"/>
                <a:gd name="T24" fmla="*/ 986 w 1370"/>
                <a:gd name="T25" fmla="*/ 554 h 1342"/>
                <a:gd name="T26" fmla="*/ 985 w 1370"/>
                <a:gd name="T27" fmla="*/ 539 h 1342"/>
                <a:gd name="T28" fmla="*/ 985 w 1370"/>
                <a:gd name="T29" fmla="*/ 539 h 1342"/>
                <a:gd name="T30" fmla="*/ 927 w 1370"/>
                <a:gd name="T31" fmla="*/ 328 h 1342"/>
                <a:gd name="T32" fmla="*/ 766 w 1370"/>
                <a:gd name="T33" fmla="*/ 168 h 1342"/>
                <a:gd name="T34" fmla="*/ 548 w 1370"/>
                <a:gd name="T35" fmla="*/ 109 h 1342"/>
                <a:gd name="T36" fmla="*/ 329 w 1370"/>
                <a:gd name="T37" fmla="*/ 168 h 1342"/>
                <a:gd name="T38" fmla="*/ 168 w 1370"/>
                <a:gd name="T39" fmla="*/ 328 h 1342"/>
                <a:gd name="T40" fmla="*/ 110 w 1370"/>
                <a:gd name="T41" fmla="*/ 547 h 1342"/>
                <a:gd name="T42" fmla="*/ 168 w 1370"/>
                <a:gd name="T43" fmla="*/ 765 h 1342"/>
                <a:gd name="T44" fmla="*/ 329 w 1370"/>
                <a:gd name="T45" fmla="*/ 926 h 1342"/>
                <a:gd name="T46" fmla="*/ 492 w 1370"/>
                <a:gd name="T47" fmla="*/ 981 h 1342"/>
                <a:gd name="T48" fmla="*/ 492 w 1370"/>
                <a:gd name="T49" fmla="*/ 981 h 1342"/>
                <a:gd name="T50" fmla="*/ 515 w 1370"/>
                <a:gd name="T51" fmla="*/ 989 h 1342"/>
                <a:gd name="T52" fmla="*/ 539 w 1370"/>
                <a:gd name="T53" fmla="*/ 1013 h 1342"/>
                <a:gd name="T54" fmla="*/ 548 w 1370"/>
                <a:gd name="T55" fmla="*/ 1046 h 1342"/>
                <a:gd name="T56" fmla="*/ 548 w 1370"/>
                <a:gd name="T57" fmla="*/ 1047 h 1342"/>
                <a:gd name="T58" fmla="*/ 548 w 1370"/>
                <a:gd name="T59" fmla="*/ 1095 h 1342"/>
                <a:gd name="T60" fmla="*/ 548 w 1370"/>
                <a:gd name="T61" fmla="*/ 1095 h 1342"/>
                <a:gd name="T62" fmla="*/ 274 w 1370"/>
                <a:gd name="T63" fmla="*/ 1022 h 1342"/>
                <a:gd name="T64" fmla="*/ 73 w 1370"/>
                <a:gd name="T65" fmla="*/ 821 h 1342"/>
                <a:gd name="T66" fmla="*/ 0 w 1370"/>
                <a:gd name="T67" fmla="*/ 548 h 1342"/>
                <a:gd name="T68" fmla="*/ 73 w 1370"/>
                <a:gd name="T69" fmla="*/ 274 h 1342"/>
                <a:gd name="T70" fmla="*/ 274 w 1370"/>
                <a:gd name="T71" fmla="*/ 73 h 1342"/>
                <a:gd name="T72" fmla="*/ 548 w 1370"/>
                <a:gd name="T73" fmla="*/ 0 h 1342"/>
                <a:gd name="T74" fmla="*/ 821 w 1370"/>
                <a:gd name="T75" fmla="*/ 73 h 1342"/>
                <a:gd name="T76" fmla="*/ 1022 w 1370"/>
                <a:gd name="T77" fmla="*/ 274 h 1342"/>
                <a:gd name="T78" fmla="*/ 1095 w 1370"/>
                <a:gd name="T79" fmla="*/ 548 h 1342"/>
                <a:gd name="T80" fmla="*/ 1022 w 1370"/>
                <a:gd name="T81" fmla="*/ 821 h 1342"/>
                <a:gd name="T82" fmla="*/ 971 w 1370"/>
                <a:gd name="T83" fmla="*/ 894 h 1342"/>
                <a:gd name="T84" fmla="*/ 1369 w 1370"/>
                <a:gd name="T85" fmla="*/ 1290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70" h="1342">
                  <a:moveTo>
                    <a:pt x="1369" y="1290"/>
                  </a:moveTo>
                  <a:cubicBezTo>
                    <a:pt x="1359" y="1300"/>
                    <a:pt x="1348" y="1311"/>
                    <a:pt x="1338" y="1321"/>
                  </a:cubicBezTo>
                  <a:lnTo>
                    <a:pt x="1338" y="1321"/>
                  </a:lnTo>
                  <a:cubicBezTo>
                    <a:pt x="1334" y="1326"/>
                    <a:pt x="1330" y="1329"/>
                    <a:pt x="1324" y="1332"/>
                  </a:cubicBezTo>
                  <a:cubicBezTo>
                    <a:pt x="1314" y="1338"/>
                    <a:pt x="1305" y="1341"/>
                    <a:pt x="1292" y="1341"/>
                  </a:cubicBezTo>
                  <a:cubicBezTo>
                    <a:pt x="1280" y="1341"/>
                    <a:pt x="1269" y="1338"/>
                    <a:pt x="1259" y="1332"/>
                  </a:cubicBezTo>
                  <a:cubicBezTo>
                    <a:pt x="1253" y="1329"/>
                    <a:pt x="1249" y="1326"/>
                    <a:pt x="1245" y="1321"/>
                  </a:cubicBezTo>
                  <a:cubicBezTo>
                    <a:pt x="1104" y="1180"/>
                    <a:pt x="963" y="1039"/>
                    <a:pt x="821" y="897"/>
                  </a:cubicBezTo>
                  <a:cubicBezTo>
                    <a:pt x="847" y="868"/>
                    <a:pt x="873" y="839"/>
                    <a:pt x="898" y="809"/>
                  </a:cubicBezTo>
                  <a:lnTo>
                    <a:pt x="898" y="809"/>
                  </a:lnTo>
                  <a:lnTo>
                    <a:pt x="898" y="809"/>
                  </a:lnTo>
                  <a:cubicBezTo>
                    <a:pt x="910" y="793"/>
                    <a:pt x="920" y="779"/>
                    <a:pt x="930" y="761"/>
                  </a:cubicBezTo>
                  <a:cubicBezTo>
                    <a:pt x="968" y="695"/>
                    <a:pt x="986" y="631"/>
                    <a:pt x="986" y="554"/>
                  </a:cubicBezTo>
                  <a:cubicBezTo>
                    <a:pt x="986" y="549"/>
                    <a:pt x="986" y="544"/>
                    <a:pt x="985" y="539"/>
                  </a:cubicBezTo>
                  <a:lnTo>
                    <a:pt x="985" y="539"/>
                  </a:lnTo>
                  <a:cubicBezTo>
                    <a:pt x="984" y="461"/>
                    <a:pt x="966" y="395"/>
                    <a:pt x="927" y="328"/>
                  </a:cubicBezTo>
                  <a:cubicBezTo>
                    <a:pt x="886" y="258"/>
                    <a:pt x="836" y="208"/>
                    <a:pt x="766" y="168"/>
                  </a:cubicBezTo>
                  <a:cubicBezTo>
                    <a:pt x="696" y="127"/>
                    <a:pt x="629" y="109"/>
                    <a:pt x="548" y="109"/>
                  </a:cubicBezTo>
                  <a:cubicBezTo>
                    <a:pt x="467" y="109"/>
                    <a:pt x="399" y="127"/>
                    <a:pt x="329" y="168"/>
                  </a:cubicBezTo>
                  <a:cubicBezTo>
                    <a:pt x="259" y="208"/>
                    <a:pt x="208" y="258"/>
                    <a:pt x="168" y="328"/>
                  </a:cubicBezTo>
                  <a:cubicBezTo>
                    <a:pt x="127" y="398"/>
                    <a:pt x="110" y="466"/>
                    <a:pt x="110" y="547"/>
                  </a:cubicBezTo>
                  <a:cubicBezTo>
                    <a:pt x="110" y="627"/>
                    <a:pt x="127" y="696"/>
                    <a:pt x="168" y="765"/>
                  </a:cubicBezTo>
                  <a:cubicBezTo>
                    <a:pt x="208" y="835"/>
                    <a:pt x="259" y="886"/>
                    <a:pt x="329" y="926"/>
                  </a:cubicBezTo>
                  <a:cubicBezTo>
                    <a:pt x="381" y="956"/>
                    <a:pt x="431" y="973"/>
                    <a:pt x="492" y="981"/>
                  </a:cubicBezTo>
                  <a:lnTo>
                    <a:pt x="492" y="981"/>
                  </a:lnTo>
                  <a:cubicBezTo>
                    <a:pt x="500" y="982"/>
                    <a:pt x="507" y="985"/>
                    <a:pt x="515" y="989"/>
                  </a:cubicBezTo>
                  <a:cubicBezTo>
                    <a:pt x="526" y="995"/>
                    <a:pt x="533" y="1003"/>
                    <a:pt x="539" y="1013"/>
                  </a:cubicBezTo>
                  <a:cubicBezTo>
                    <a:pt x="545" y="1024"/>
                    <a:pt x="548" y="1034"/>
                    <a:pt x="548" y="1046"/>
                  </a:cubicBezTo>
                  <a:cubicBezTo>
                    <a:pt x="548" y="1047"/>
                    <a:pt x="548" y="1047"/>
                    <a:pt x="548" y="1047"/>
                  </a:cubicBezTo>
                  <a:cubicBezTo>
                    <a:pt x="548" y="1063"/>
                    <a:pt x="548" y="1079"/>
                    <a:pt x="548" y="1095"/>
                  </a:cubicBezTo>
                  <a:lnTo>
                    <a:pt x="548" y="1095"/>
                  </a:lnTo>
                  <a:cubicBezTo>
                    <a:pt x="447" y="1095"/>
                    <a:pt x="361" y="1073"/>
                    <a:pt x="274" y="1022"/>
                  </a:cubicBezTo>
                  <a:cubicBezTo>
                    <a:pt x="187" y="972"/>
                    <a:pt x="123" y="908"/>
                    <a:pt x="73" y="821"/>
                  </a:cubicBezTo>
                  <a:cubicBezTo>
                    <a:pt x="22" y="734"/>
                    <a:pt x="0" y="649"/>
                    <a:pt x="0" y="548"/>
                  </a:cubicBezTo>
                  <a:cubicBezTo>
                    <a:pt x="0" y="447"/>
                    <a:pt x="22" y="361"/>
                    <a:pt x="73" y="274"/>
                  </a:cubicBezTo>
                  <a:cubicBezTo>
                    <a:pt x="123" y="187"/>
                    <a:pt x="187" y="123"/>
                    <a:pt x="274" y="73"/>
                  </a:cubicBezTo>
                  <a:cubicBezTo>
                    <a:pt x="361" y="22"/>
                    <a:pt x="447" y="0"/>
                    <a:pt x="548" y="0"/>
                  </a:cubicBezTo>
                  <a:cubicBezTo>
                    <a:pt x="649" y="0"/>
                    <a:pt x="734" y="22"/>
                    <a:pt x="821" y="73"/>
                  </a:cubicBezTo>
                  <a:cubicBezTo>
                    <a:pt x="908" y="123"/>
                    <a:pt x="972" y="187"/>
                    <a:pt x="1022" y="274"/>
                  </a:cubicBezTo>
                  <a:cubicBezTo>
                    <a:pt x="1073" y="361"/>
                    <a:pt x="1095" y="447"/>
                    <a:pt x="1095" y="548"/>
                  </a:cubicBezTo>
                  <a:cubicBezTo>
                    <a:pt x="1095" y="649"/>
                    <a:pt x="1072" y="735"/>
                    <a:pt x="1022" y="821"/>
                  </a:cubicBezTo>
                  <a:cubicBezTo>
                    <a:pt x="1007" y="849"/>
                    <a:pt x="991" y="870"/>
                    <a:pt x="971" y="894"/>
                  </a:cubicBezTo>
                  <a:cubicBezTo>
                    <a:pt x="1104" y="1026"/>
                    <a:pt x="1236" y="1158"/>
                    <a:pt x="1369" y="1290"/>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39" name="Group 43">
            <a:extLst>
              <a:ext uri="{FF2B5EF4-FFF2-40B4-BE49-F238E27FC236}">
                <a16:creationId xmlns:a16="http://schemas.microsoft.com/office/drawing/2014/main" id="{CD647B2B-4F6B-7040-AD7A-042358B27984}"/>
              </a:ext>
            </a:extLst>
          </p:cNvPr>
          <p:cNvGrpSpPr>
            <a:grpSpLocks/>
          </p:cNvGrpSpPr>
          <p:nvPr/>
        </p:nvGrpSpPr>
        <p:grpSpPr bwMode="auto">
          <a:xfrm>
            <a:off x="2175721" y="2944794"/>
            <a:ext cx="311040" cy="311040"/>
            <a:chOff x="1272" y="1494"/>
            <a:chExt cx="216" cy="216"/>
          </a:xfrm>
        </p:grpSpPr>
        <p:sp>
          <p:nvSpPr>
            <p:cNvPr id="4140" name="Freeform 44">
              <a:extLst>
                <a:ext uri="{FF2B5EF4-FFF2-40B4-BE49-F238E27FC236}">
                  <a16:creationId xmlns:a16="http://schemas.microsoft.com/office/drawing/2014/main" id="{11D103A8-9A76-C64C-9B8F-CBF18C6E6B6E}"/>
                </a:ext>
              </a:extLst>
            </p:cNvPr>
            <p:cNvSpPr>
              <a:spLocks noChangeArrowheads="1"/>
            </p:cNvSpPr>
            <p:nvPr/>
          </p:nvSpPr>
          <p:spPr bwMode="auto">
            <a:xfrm>
              <a:off x="1272" y="1494"/>
              <a:ext cx="217" cy="217"/>
            </a:xfrm>
            <a:custGeom>
              <a:avLst/>
              <a:gdLst>
                <a:gd name="T0" fmla="*/ 556 w 960"/>
                <a:gd name="T1" fmla="*/ 480 h 960"/>
                <a:gd name="T2" fmla="*/ 959 w 960"/>
                <a:gd name="T3" fmla="*/ 882 h 960"/>
                <a:gd name="T4" fmla="*/ 882 w 960"/>
                <a:gd name="T5" fmla="*/ 959 h 960"/>
                <a:gd name="T6" fmla="*/ 480 w 960"/>
                <a:gd name="T7" fmla="*/ 557 h 960"/>
                <a:gd name="T8" fmla="*/ 124 w 960"/>
                <a:gd name="T9" fmla="*/ 913 h 960"/>
                <a:gd name="T10" fmla="*/ 124 w 960"/>
                <a:gd name="T11" fmla="*/ 913 h 960"/>
                <a:gd name="T12" fmla="*/ 110 w 960"/>
                <a:gd name="T13" fmla="*/ 923 h 960"/>
                <a:gd name="T14" fmla="*/ 77 w 960"/>
                <a:gd name="T15" fmla="*/ 932 h 960"/>
                <a:gd name="T16" fmla="*/ 45 w 960"/>
                <a:gd name="T17" fmla="*/ 923 h 960"/>
                <a:gd name="T18" fmla="*/ 31 w 960"/>
                <a:gd name="T19" fmla="*/ 913 h 960"/>
                <a:gd name="T20" fmla="*/ 0 w 960"/>
                <a:gd name="T21" fmla="*/ 882 h 960"/>
                <a:gd name="T22" fmla="*/ 403 w 960"/>
                <a:gd name="T23" fmla="*/ 480 h 960"/>
                <a:gd name="T24" fmla="*/ 46 w 960"/>
                <a:gd name="T25" fmla="*/ 124 h 960"/>
                <a:gd name="T26" fmla="*/ 46 w 960"/>
                <a:gd name="T27" fmla="*/ 124 h 960"/>
                <a:gd name="T28" fmla="*/ 36 w 960"/>
                <a:gd name="T29" fmla="*/ 110 h 960"/>
                <a:gd name="T30" fmla="*/ 27 w 960"/>
                <a:gd name="T31" fmla="*/ 77 h 960"/>
                <a:gd name="T32" fmla="*/ 36 w 960"/>
                <a:gd name="T33" fmla="*/ 45 h 960"/>
                <a:gd name="T34" fmla="*/ 46 w 960"/>
                <a:gd name="T35" fmla="*/ 31 h 960"/>
                <a:gd name="T36" fmla="*/ 77 w 960"/>
                <a:gd name="T37" fmla="*/ 0 h 960"/>
                <a:gd name="T38" fmla="*/ 480 w 960"/>
                <a:gd name="T39" fmla="*/ 402 h 960"/>
                <a:gd name="T40" fmla="*/ 882 w 960"/>
                <a:gd name="T41" fmla="*/ 0 h 960"/>
                <a:gd name="T42" fmla="*/ 959 w 960"/>
                <a:gd name="T43" fmla="*/ 77 h 960"/>
                <a:gd name="T44" fmla="*/ 556 w 960"/>
                <a:gd name="T45" fmla="*/ 48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0" h="960">
                  <a:moveTo>
                    <a:pt x="556" y="480"/>
                  </a:moveTo>
                  <a:cubicBezTo>
                    <a:pt x="691" y="614"/>
                    <a:pt x="825" y="748"/>
                    <a:pt x="959" y="882"/>
                  </a:cubicBezTo>
                  <a:cubicBezTo>
                    <a:pt x="933" y="908"/>
                    <a:pt x="908" y="933"/>
                    <a:pt x="882" y="959"/>
                  </a:cubicBezTo>
                  <a:cubicBezTo>
                    <a:pt x="748" y="825"/>
                    <a:pt x="614" y="691"/>
                    <a:pt x="480" y="557"/>
                  </a:cubicBezTo>
                  <a:cubicBezTo>
                    <a:pt x="361" y="676"/>
                    <a:pt x="242" y="795"/>
                    <a:pt x="124" y="913"/>
                  </a:cubicBezTo>
                  <a:lnTo>
                    <a:pt x="124" y="913"/>
                  </a:lnTo>
                  <a:cubicBezTo>
                    <a:pt x="120" y="917"/>
                    <a:pt x="115" y="920"/>
                    <a:pt x="110" y="923"/>
                  </a:cubicBezTo>
                  <a:cubicBezTo>
                    <a:pt x="100" y="929"/>
                    <a:pt x="89" y="932"/>
                    <a:pt x="77" y="932"/>
                  </a:cubicBezTo>
                  <a:cubicBezTo>
                    <a:pt x="65" y="932"/>
                    <a:pt x="55" y="929"/>
                    <a:pt x="45" y="923"/>
                  </a:cubicBezTo>
                  <a:cubicBezTo>
                    <a:pt x="39" y="920"/>
                    <a:pt x="35" y="917"/>
                    <a:pt x="31" y="913"/>
                  </a:cubicBezTo>
                  <a:cubicBezTo>
                    <a:pt x="21" y="903"/>
                    <a:pt x="10" y="892"/>
                    <a:pt x="0" y="882"/>
                  </a:cubicBezTo>
                  <a:cubicBezTo>
                    <a:pt x="134" y="748"/>
                    <a:pt x="268" y="614"/>
                    <a:pt x="403" y="480"/>
                  </a:cubicBezTo>
                  <a:cubicBezTo>
                    <a:pt x="284" y="361"/>
                    <a:pt x="165" y="242"/>
                    <a:pt x="46" y="124"/>
                  </a:cubicBezTo>
                  <a:lnTo>
                    <a:pt x="46" y="124"/>
                  </a:lnTo>
                  <a:cubicBezTo>
                    <a:pt x="42" y="120"/>
                    <a:pt x="39" y="115"/>
                    <a:pt x="36" y="110"/>
                  </a:cubicBezTo>
                  <a:cubicBezTo>
                    <a:pt x="30" y="100"/>
                    <a:pt x="27" y="89"/>
                    <a:pt x="27" y="77"/>
                  </a:cubicBezTo>
                  <a:cubicBezTo>
                    <a:pt x="27" y="65"/>
                    <a:pt x="30" y="55"/>
                    <a:pt x="36" y="45"/>
                  </a:cubicBezTo>
                  <a:cubicBezTo>
                    <a:pt x="39" y="39"/>
                    <a:pt x="42" y="35"/>
                    <a:pt x="46" y="31"/>
                  </a:cubicBezTo>
                  <a:cubicBezTo>
                    <a:pt x="56" y="21"/>
                    <a:pt x="67" y="10"/>
                    <a:pt x="77" y="0"/>
                  </a:cubicBezTo>
                  <a:cubicBezTo>
                    <a:pt x="211" y="134"/>
                    <a:pt x="345" y="268"/>
                    <a:pt x="480" y="402"/>
                  </a:cubicBezTo>
                  <a:cubicBezTo>
                    <a:pt x="614" y="268"/>
                    <a:pt x="748" y="134"/>
                    <a:pt x="882" y="0"/>
                  </a:cubicBezTo>
                  <a:cubicBezTo>
                    <a:pt x="908" y="26"/>
                    <a:pt x="933" y="51"/>
                    <a:pt x="959" y="77"/>
                  </a:cubicBezTo>
                  <a:cubicBezTo>
                    <a:pt x="825" y="211"/>
                    <a:pt x="691" y="345"/>
                    <a:pt x="556" y="480"/>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43" name="Group 47">
            <a:extLst>
              <a:ext uri="{FF2B5EF4-FFF2-40B4-BE49-F238E27FC236}">
                <a16:creationId xmlns:a16="http://schemas.microsoft.com/office/drawing/2014/main" id="{80A1D6BE-9A60-7343-B578-1D106849620B}"/>
              </a:ext>
            </a:extLst>
          </p:cNvPr>
          <p:cNvGrpSpPr>
            <a:grpSpLocks/>
          </p:cNvGrpSpPr>
          <p:nvPr/>
        </p:nvGrpSpPr>
        <p:grpSpPr bwMode="auto">
          <a:xfrm>
            <a:off x="6449850" y="3923498"/>
            <a:ext cx="463680" cy="460800"/>
            <a:chOff x="4210" y="2172"/>
            <a:chExt cx="322" cy="320"/>
          </a:xfrm>
        </p:grpSpPr>
        <p:sp>
          <p:nvSpPr>
            <p:cNvPr id="4144" name="Freeform 48">
              <a:extLst>
                <a:ext uri="{FF2B5EF4-FFF2-40B4-BE49-F238E27FC236}">
                  <a16:creationId xmlns:a16="http://schemas.microsoft.com/office/drawing/2014/main" id="{9A78F39A-3C84-4445-9B3A-6D39709ED0DD}"/>
                </a:ext>
              </a:extLst>
            </p:cNvPr>
            <p:cNvSpPr>
              <a:spLocks noChangeArrowheads="1"/>
            </p:cNvSpPr>
            <p:nvPr/>
          </p:nvSpPr>
          <p:spPr bwMode="auto">
            <a:xfrm>
              <a:off x="4209" y="2172"/>
              <a:ext cx="323" cy="320"/>
            </a:xfrm>
            <a:custGeom>
              <a:avLst/>
              <a:gdLst>
                <a:gd name="T0" fmla="*/ 1013 w 1429"/>
                <a:gd name="T1" fmla="*/ 625 h 1415"/>
                <a:gd name="T2" fmla="*/ 956 w 1429"/>
                <a:gd name="T3" fmla="*/ 592 h 1415"/>
                <a:gd name="T4" fmla="*/ 926 w 1429"/>
                <a:gd name="T5" fmla="*/ 518 h 1415"/>
                <a:gd name="T6" fmla="*/ 864 w 1429"/>
                <a:gd name="T7" fmla="*/ 454 h 1415"/>
                <a:gd name="T8" fmla="*/ 792 w 1429"/>
                <a:gd name="T9" fmla="*/ 426 h 1415"/>
                <a:gd name="T10" fmla="*/ 759 w 1429"/>
                <a:gd name="T11" fmla="*/ 369 h 1415"/>
                <a:gd name="T12" fmla="*/ 766 w 1429"/>
                <a:gd name="T13" fmla="*/ 318 h 1415"/>
                <a:gd name="T14" fmla="*/ 974 w 1429"/>
                <a:gd name="T15" fmla="*/ 400 h 1415"/>
                <a:gd name="T16" fmla="*/ 1116 w 1429"/>
                <a:gd name="T17" fmla="*/ 279 h 1415"/>
                <a:gd name="T18" fmla="*/ 759 w 1429"/>
                <a:gd name="T19" fmla="*/ 131 h 1415"/>
                <a:gd name="T20" fmla="*/ 759 w 1429"/>
                <a:gd name="T21" fmla="*/ 181 h 1415"/>
                <a:gd name="T22" fmla="*/ 815 w 1429"/>
                <a:gd name="T23" fmla="*/ 246 h 1415"/>
                <a:gd name="T24" fmla="*/ 1039 w 1429"/>
                <a:gd name="T25" fmla="*/ 358 h 1415"/>
                <a:gd name="T26" fmla="*/ 1149 w 1429"/>
                <a:gd name="T27" fmla="*/ 570 h 1415"/>
                <a:gd name="T28" fmla="*/ 1182 w 1429"/>
                <a:gd name="T29" fmla="*/ 617 h 1415"/>
                <a:gd name="T30" fmla="*/ 1264 w 1429"/>
                <a:gd name="T31" fmla="*/ 626 h 1415"/>
                <a:gd name="T32" fmla="*/ 1116 w 1429"/>
                <a:gd name="T33" fmla="*/ 279 h 1415"/>
                <a:gd name="T34" fmla="*/ 1168 w 1429"/>
                <a:gd name="T35" fmla="*/ 909 h 1415"/>
                <a:gd name="T36" fmla="*/ 1021 w 1429"/>
                <a:gd name="T37" fmla="*/ 899 h 1415"/>
                <a:gd name="T38" fmla="*/ 674 w 1429"/>
                <a:gd name="T39" fmla="*/ 746 h 1415"/>
                <a:gd name="T40" fmla="*/ 664 w 1429"/>
                <a:gd name="T41" fmla="*/ 737 h 1415"/>
                <a:gd name="T42" fmla="*/ 506 w 1429"/>
                <a:gd name="T43" fmla="*/ 410 h 1415"/>
                <a:gd name="T44" fmla="*/ 507 w 1429"/>
                <a:gd name="T45" fmla="*/ 277 h 1415"/>
                <a:gd name="T46" fmla="*/ 358 w 1429"/>
                <a:gd name="T47" fmla="*/ 55 h 1415"/>
                <a:gd name="T48" fmla="*/ 251 w 1429"/>
                <a:gd name="T49" fmla="*/ 0 h 1415"/>
                <a:gd name="T50" fmla="*/ 421 w 1429"/>
                <a:gd name="T51" fmla="*/ 977 h 1415"/>
                <a:gd name="T52" fmla="*/ 599 w 1429"/>
                <a:gd name="T53" fmla="*/ 1076 h 1415"/>
                <a:gd name="T54" fmla="*/ 612 w 1429"/>
                <a:gd name="T55" fmla="*/ 1037 h 1415"/>
                <a:gd name="T56" fmla="*/ 514 w 1429"/>
                <a:gd name="T57" fmla="*/ 914 h 1415"/>
                <a:gd name="T58" fmla="*/ 115 w 1429"/>
                <a:gd name="T59" fmla="*/ 253 h 1415"/>
                <a:gd name="T60" fmla="*/ 146 w 1429"/>
                <a:gd name="T61" fmla="*/ 205 h 1415"/>
                <a:gd name="T62" fmla="*/ 262 w 1429"/>
                <a:gd name="T63" fmla="*/ 110 h 1415"/>
                <a:gd name="T64" fmla="*/ 412 w 1429"/>
                <a:gd name="T65" fmla="*/ 331 h 1415"/>
                <a:gd name="T66" fmla="*/ 416 w 1429"/>
                <a:gd name="T67" fmla="*/ 344 h 1415"/>
                <a:gd name="T68" fmla="*/ 342 w 1429"/>
                <a:gd name="T69" fmla="*/ 484 h 1415"/>
                <a:gd name="T70" fmla="*/ 342 w 1429"/>
                <a:gd name="T71" fmla="*/ 538 h 1415"/>
                <a:gd name="T72" fmla="*/ 888 w 1429"/>
                <a:gd name="T73" fmla="*/ 1063 h 1415"/>
                <a:gd name="T74" fmla="*/ 920 w 1429"/>
                <a:gd name="T75" fmla="*/ 1073 h 1415"/>
                <a:gd name="T76" fmla="*/ 1073 w 1429"/>
                <a:gd name="T77" fmla="*/ 997 h 1415"/>
                <a:gd name="T78" fmla="*/ 1099 w 1429"/>
                <a:gd name="T79" fmla="*/ 995 h 1415"/>
                <a:gd name="T80" fmla="*/ 1104 w 1429"/>
                <a:gd name="T81" fmla="*/ 999 h 1415"/>
                <a:gd name="T82" fmla="*/ 1318 w 1429"/>
                <a:gd name="T83" fmla="*/ 1143 h 1415"/>
                <a:gd name="T84" fmla="*/ 1223 w 1429"/>
                <a:gd name="T85" fmla="*/ 1268 h 1415"/>
                <a:gd name="T86" fmla="*/ 1145 w 1429"/>
                <a:gd name="T87" fmla="*/ 1304 h 1415"/>
                <a:gd name="T88" fmla="*/ 903 w 1429"/>
                <a:gd name="T89" fmla="*/ 1223 h 1415"/>
                <a:gd name="T90" fmla="*/ 818 w 1429"/>
                <a:gd name="T91" fmla="*/ 1239 h 1415"/>
                <a:gd name="T92" fmla="*/ 1147 w 1429"/>
                <a:gd name="T93" fmla="*/ 1414 h 1415"/>
                <a:gd name="T94" fmla="*/ 1304 w 1429"/>
                <a:gd name="T95" fmla="*/ 1341 h 1415"/>
                <a:gd name="T96" fmla="*/ 1428 w 1429"/>
                <a:gd name="T97" fmla="*/ 1143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9" h="1415">
                  <a:moveTo>
                    <a:pt x="1066" y="625"/>
                  </a:moveTo>
                  <a:cubicBezTo>
                    <a:pt x="1049" y="625"/>
                    <a:pt x="1031" y="625"/>
                    <a:pt x="1013" y="625"/>
                  </a:cubicBezTo>
                  <a:lnTo>
                    <a:pt x="1013" y="625"/>
                  </a:lnTo>
                  <a:lnTo>
                    <a:pt x="1013" y="625"/>
                  </a:lnTo>
                  <a:cubicBezTo>
                    <a:pt x="1001" y="625"/>
                    <a:pt x="991" y="622"/>
                    <a:pt x="980" y="616"/>
                  </a:cubicBezTo>
                  <a:cubicBezTo>
                    <a:pt x="970" y="610"/>
                    <a:pt x="962" y="602"/>
                    <a:pt x="956" y="592"/>
                  </a:cubicBezTo>
                  <a:cubicBezTo>
                    <a:pt x="953" y="587"/>
                    <a:pt x="951" y="582"/>
                    <a:pt x="949" y="575"/>
                  </a:cubicBezTo>
                  <a:lnTo>
                    <a:pt x="949" y="575"/>
                  </a:lnTo>
                  <a:cubicBezTo>
                    <a:pt x="944" y="554"/>
                    <a:pt x="937" y="537"/>
                    <a:pt x="926" y="518"/>
                  </a:cubicBezTo>
                  <a:cubicBezTo>
                    <a:pt x="917" y="503"/>
                    <a:pt x="908" y="490"/>
                    <a:pt x="896" y="477"/>
                  </a:cubicBezTo>
                  <a:lnTo>
                    <a:pt x="896" y="477"/>
                  </a:lnTo>
                  <a:cubicBezTo>
                    <a:pt x="886" y="468"/>
                    <a:pt x="876" y="461"/>
                    <a:pt x="864" y="454"/>
                  </a:cubicBezTo>
                  <a:cubicBezTo>
                    <a:pt x="846" y="443"/>
                    <a:pt x="830" y="437"/>
                    <a:pt x="809" y="433"/>
                  </a:cubicBezTo>
                  <a:lnTo>
                    <a:pt x="809" y="433"/>
                  </a:lnTo>
                  <a:cubicBezTo>
                    <a:pt x="803" y="432"/>
                    <a:pt x="799" y="430"/>
                    <a:pt x="792" y="426"/>
                  </a:cubicBezTo>
                  <a:cubicBezTo>
                    <a:pt x="783" y="420"/>
                    <a:pt x="774" y="412"/>
                    <a:pt x="768" y="402"/>
                  </a:cubicBezTo>
                  <a:cubicBezTo>
                    <a:pt x="762" y="391"/>
                    <a:pt x="759" y="382"/>
                    <a:pt x="759" y="369"/>
                  </a:cubicBezTo>
                  <a:lnTo>
                    <a:pt x="759" y="369"/>
                  </a:lnTo>
                  <a:cubicBezTo>
                    <a:pt x="759" y="352"/>
                    <a:pt x="759" y="335"/>
                    <a:pt x="759" y="318"/>
                  </a:cubicBezTo>
                  <a:lnTo>
                    <a:pt x="759" y="318"/>
                  </a:lnTo>
                  <a:cubicBezTo>
                    <a:pt x="762" y="318"/>
                    <a:pt x="764" y="318"/>
                    <a:pt x="766" y="318"/>
                  </a:cubicBezTo>
                  <a:cubicBezTo>
                    <a:pt x="822" y="318"/>
                    <a:pt x="870" y="329"/>
                    <a:pt x="918" y="358"/>
                  </a:cubicBezTo>
                  <a:cubicBezTo>
                    <a:pt x="940" y="370"/>
                    <a:pt x="956" y="383"/>
                    <a:pt x="974" y="400"/>
                  </a:cubicBezTo>
                  <a:lnTo>
                    <a:pt x="974" y="400"/>
                  </a:lnTo>
                  <a:cubicBezTo>
                    <a:pt x="993" y="420"/>
                    <a:pt x="1007" y="439"/>
                    <a:pt x="1021" y="463"/>
                  </a:cubicBezTo>
                  <a:cubicBezTo>
                    <a:pt x="1051" y="515"/>
                    <a:pt x="1065" y="565"/>
                    <a:pt x="1066" y="625"/>
                  </a:cubicBezTo>
                  <a:close/>
                  <a:moveTo>
                    <a:pt x="1116" y="279"/>
                  </a:moveTo>
                  <a:lnTo>
                    <a:pt x="1116" y="279"/>
                  </a:lnTo>
                  <a:cubicBezTo>
                    <a:pt x="1083" y="247"/>
                    <a:pt x="1053" y="224"/>
                    <a:pt x="1014" y="202"/>
                  </a:cubicBezTo>
                  <a:cubicBezTo>
                    <a:pt x="932" y="155"/>
                    <a:pt x="853" y="133"/>
                    <a:pt x="759" y="131"/>
                  </a:cubicBezTo>
                  <a:cubicBezTo>
                    <a:pt x="759" y="148"/>
                    <a:pt x="759" y="164"/>
                    <a:pt x="759" y="181"/>
                  </a:cubicBezTo>
                  <a:lnTo>
                    <a:pt x="759" y="181"/>
                  </a:lnTo>
                  <a:lnTo>
                    <a:pt x="759" y="181"/>
                  </a:lnTo>
                  <a:cubicBezTo>
                    <a:pt x="759" y="194"/>
                    <a:pt x="762" y="203"/>
                    <a:pt x="768" y="214"/>
                  </a:cubicBezTo>
                  <a:cubicBezTo>
                    <a:pt x="774" y="224"/>
                    <a:pt x="783" y="231"/>
                    <a:pt x="792" y="238"/>
                  </a:cubicBezTo>
                  <a:cubicBezTo>
                    <a:pt x="800" y="242"/>
                    <a:pt x="806" y="245"/>
                    <a:pt x="815" y="246"/>
                  </a:cubicBezTo>
                  <a:lnTo>
                    <a:pt x="815" y="246"/>
                  </a:lnTo>
                  <a:cubicBezTo>
                    <a:pt x="868" y="255"/>
                    <a:pt x="912" y="271"/>
                    <a:pt x="958" y="298"/>
                  </a:cubicBezTo>
                  <a:cubicBezTo>
                    <a:pt x="989" y="315"/>
                    <a:pt x="1013" y="333"/>
                    <a:pt x="1039" y="358"/>
                  </a:cubicBezTo>
                  <a:lnTo>
                    <a:pt x="1039" y="358"/>
                  </a:lnTo>
                  <a:cubicBezTo>
                    <a:pt x="1065" y="384"/>
                    <a:pt x="1084" y="409"/>
                    <a:pt x="1102" y="441"/>
                  </a:cubicBezTo>
                  <a:cubicBezTo>
                    <a:pt x="1127" y="483"/>
                    <a:pt x="1141" y="522"/>
                    <a:pt x="1149" y="570"/>
                  </a:cubicBezTo>
                  <a:lnTo>
                    <a:pt x="1149" y="570"/>
                  </a:lnTo>
                  <a:cubicBezTo>
                    <a:pt x="1151" y="579"/>
                    <a:pt x="1154" y="585"/>
                    <a:pt x="1158" y="593"/>
                  </a:cubicBezTo>
                  <a:cubicBezTo>
                    <a:pt x="1165" y="602"/>
                    <a:pt x="1172" y="611"/>
                    <a:pt x="1182" y="617"/>
                  </a:cubicBezTo>
                  <a:cubicBezTo>
                    <a:pt x="1193" y="623"/>
                    <a:pt x="1202" y="626"/>
                    <a:pt x="1215" y="626"/>
                  </a:cubicBezTo>
                  <a:lnTo>
                    <a:pt x="1215" y="626"/>
                  </a:lnTo>
                  <a:cubicBezTo>
                    <a:pt x="1231" y="626"/>
                    <a:pt x="1248" y="626"/>
                    <a:pt x="1264" y="626"/>
                  </a:cubicBezTo>
                  <a:lnTo>
                    <a:pt x="1264" y="626"/>
                  </a:lnTo>
                  <a:cubicBezTo>
                    <a:pt x="1262" y="537"/>
                    <a:pt x="1242" y="461"/>
                    <a:pt x="1197" y="384"/>
                  </a:cubicBezTo>
                  <a:cubicBezTo>
                    <a:pt x="1174" y="343"/>
                    <a:pt x="1149" y="312"/>
                    <a:pt x="1116" y="279"/>
                  </a:cubicBezTo>
                  <a:close/>
                  <a:moveTo>
                    <a:pt x="1375" y="1048"/>
                  </a:moveTo>
                  <a:cubicBezTo>
                    <a:pt x="1306" y="1002"/>
                    <a:pt x="1237" y="956"/>
                    <a:pt x="1168" y="909"/>
                  </a:cubicBezTo>
                  <a:lnTo>
                    <a:pt x="1168" y="909"/>
                  </a:lnTo>
                  <a:cubicBezTo>
                    <a:pt x="1163" y="905"/>
                    <a:pt x="1158" y="902"/>
                    <a:pt x="1153" y="899"/>
                  </a:cubicBezTo>
                  <a:cubicBezTo>
                    <a:pt x="1132" y="887"/>
                    <a:pt x="1111" y="882"/>
                    <a:pt x="1087" y="882"/>
                  </a:cubicBezTo>
                  <a:cubicBezTo>
                    <a:pt x="1063" y="882"/>
                    <a:pt x="1042" y="887"/>
                    <a:pt x="1021" y="899"/>
                  </a:cubicBezTo>
                  <a:cubicBezTo>
                    <a:pt x="1021" y="900"/>
                    <a:pt x="1021" y="900"/>
                    <a:pt x="1020" y="900"/>
                  </a:cubicBezTo>
                  <a:cubicBezTo>
                    <a:pt x="988" y="918"/>
                    <a:pt x="956" y="936"/>
                    <a:pt x="924" y="953"/>
                  </a:cubicBezTo>
                  <a:cubicBezTo>
                    <a:pt x="865" y="909"/>
                    <a:pt x="726" y="803"/>
                    <a:pt x="674" y="746"/>
                  </a:cubicBezTo>
                  <a:cubicBezTo>
                    <a:pt x="672" y="745"/>
                    <a:pt x="670" y="744"/>
                    <a:pt x="669" y="742"/>
                  </a:cubicBezTo>
                  <a:lnTo>
                    <a:pt x="669" y="742"/>
                  </a:lnTo>
                  <a:cubicBezTo>
                    <a:pt x="668" y="740"/>
                    <a:pt x="666" y="739"/>
                    <a:pt x="664" y="737"/>
                  </a:cubicBezTo>
                  <a:cubicBezTo>
                    <a:pt x="608" y="685"/>
                    <a:pt x="501" y="560"/>
                    <a:pt x="454" y="504"/>
                  </a:cubicBezTo>
                  <a:cubicBezTo>
                    <a:pt x="471" y="472"/>
                    <a:pt x="488" y="441"/>
                    <a:pt x="506" y="410"/>
                  </a:cubicBezTo>
                  <a:lnTo>
                    <a:pt x="506" y="410"/>
                  </a:lnTo>
                  <a:cubicBezTo>
                    <a:pt x="506" y="409"/>
                    <a:pt x="506" y="409"/>
                    <a:pt x="507" y="409"/>
                  </a:cubicBezTo>
                  <a:cubicBezTo>
                    <a:pt x="519" y="388"/>
                    <a:pt x="524" y="367"/>
                    <a:pt x="524" y="343"/>
                  </a:cubicBezTo>
                  <a:cubicBezTo>
                    <a:pt x="524" y="318"/>
                    <a:pt x="519" y="297"/>
                    <a:pt x="507" y="277"/>
                  </a:cubicBezTo>
                  <a:cubicBezTo>
                    <a:pt x="503" y="271"/>
                    <a:pt x="501" y="268"/>
                    <a:pt x="497" y="263"/>
                  </a:cubicBezTo>
                  <a:cubicBezTo>
                    <a:pt x="450" y="194"/>
                    <a:pt x="404" y="124"/>
                    <a:pt x="358" y="55"/>
                  </a:cubicBezTo>
                  <a:lnTo>
                    <a:pt x="358" y="55"/>
                  </a:lnTo>
                  <a:cubicBezTo>
                    <a:pt x="347" y="38"/>
                    <a:pt x="334" y="26"/>
                    <a:pt x="317" y="16"/>
                  </a:cubicBezTo>
                  <a:cubicBezTo>
                    <a:pt x="298" y="5"/>
                    <a:pt x="279" y="0"/>
                    <a:pt x="256" y="0"/>
                  </a:cubicBezTo>
                  <a:cubicBezTo>
                    <a:pt x="254" y="0"/>
                    <a:pt x="253" y="0"/>
                    <a:pt x="251" y="0"/>
                  </a:cubicBezTo>
                  <a:cubicBezTo>
                    <a:pt x="211" y="3"/>
                    <a:pt x="150" y="46"/>
                    <a:pt x="69" y="126"/>
                  </a:cubicBezTo>
                  <a:cubicBezTo>
                    <a:pt x="0" y="189"/>
                    <a:pt x="2" y="250"/>
                    <a:pt x="5" y="273"/>
                  </a:cubicBezTo>
                  <a:cubicBezTo>
                    <a:pt x="26" y="555"/>
                    <a:pt x="303" y="859"/>
                    <a:pt x="421" y="977"/>
                  </a:cubicBezTo>
                  <a:cubicBezTo>
                    <a:pt x="426" y="983"/>
                    <a:pt x="431" y="988"/>
                    <a:pt x="437" y="993"/>
                  </a:cubicBezTo>
                  <a:cubicBezTo>
                    <a:pt x="478" y="1033"/>
                    <a:pt x="522" y="1074"/>
                    <a:pt x="569" y="1115"/>
                  </a:cubicBezTo>
                  <a:cubicBezTo>
                    <a:pt x="579" y="1102"/>
                    <a:pt x="589" y="1089"/>
                    <a:pt x="599" y="1076"/>
                  </a:cubicBezTo>
                  <a:lnTo>
                    <a:pt x="599" y="1076"/>
                  </a:lnTo>
                  <a:cubicBezTo>
                    <a:pt x="600" y="1074"/>
                    <a:pt x="602" y="1072"/>
                    <a:pt x="603" y="1070"/>
                  </a:cubicBezTo>
                  <a:cubicBezTo>
                    <a:pt x="609" y="1059"/>
                    <a:pt x="612" y="1049"/>
                    <a:pt x="612" y="1037"/>
                  </a:cubicBezTo>
                  <a:cubicBezTo>
                    <a:pt x="612" y="1025"/>
                    <a:pt x="608" y="1014"/>
                    <a:pt x="603" y="1004"/>
                  </a:cubicBezTo>
                  <a:cubicBezTo>
                    <a:pt x="599" y="998"/>
                    <a:pt x="596" y="993"/>
                    <a:pt x="591" y="988"/>
                  </a:cubicBezTo>
                  <a:cubicBezTo>
                    <a:pt x="566" y="965"/>
                    <a:pt x="540" y="940"/>
                    <a:pt x="514" y="914"/>
                  </a:cubicBezTo>
                  <a:cubicBezTo>
                    <a:pt x="508" y="909"/>
                    <a:pt x="503" y="904"/>
                    <a:pt x="498" y="899"/>
                  </a:cubicBezTo>
                  <a:cubicBezTo>
                    <a:pt x="413" y="813"/>
                    <a:pt x="131" y="515"/>
                    <a:pt x="115" y="262"/>
                  </a:cubicBezTo>
                  <a:cubicBezTo>
                    <a:pt x="115" y="256"/>
                    <a:pt x="115" y="257"/>
                    <a:pt x="115" y="253"/>
                  </a:cubicBezTo>
                  <a:cubicBezTo>
                    <a:pt x="115" y="249"/>
                    <a:pt x="118" y="231"/>
                    <a:pt x="144" y="207"/>
                  </a:cubicBezTo>
                  <a:cubicBezTo>
                    <a:pt x="145" y="206"/>
                    <a:pt x="145" y="206"/>
                    <a:pt x="146" y="205"/>
                  </a:cubicBezTo>
                  <a:lnTo>
                    <a:pt x="146" y="205"/>
                  </a:lnTo>
                  <a:cubicBezTo>
                    <a:pt x="183" y="167"/>
                    <a:pt x="217" y="139"/>
                    <a:pt x="261" y="110"/>
                  </a:cubicBezTo>
                  <a:lnTo>
                    <a:pt x="261" y="110"/>
                  </a:lnTo>
                  <a:cubicBezTo>
                    <a:pt x="262" y="110"/>
                    <a:pt x="261" y="110"/>
                    <a:pt x="262" y="110"/>
                  </a:cubicBezTo>
                  <a:cubicBezTo>
                    <a:pt x="265" y="112"/>
                    <a:pt x="267" y="114"/>
                    <a:pt x="268" y="117"/>
                  </a:cubicBezTo>
                  <a:cubicBezTo>
                    <a:pt x="314" y="187"/>
                    <a:pt x="361" y="256"/>
                    <a:pt x="408" y="326"/>
                  </a:cubicBezTo>
                  <a:cubicBezTo>
                    <a:pt x="411" y="330"/>
                    <a:pt x="408" y="328"/>
                    <a:pt x="412" y="331"/>
                  </a:cubicBezTo>
                  <a:lnTo>
                    <a:pt x="412" y="331"/>
                  </a:lnTo>
                  <a:cubicBezTo>
                    <a:pt x="412" y="332"/>
                    <a:pt x="412" y="332"/>
                    <a:pt x="413" y="333"/>
                  </a:cubicBezTo>
                  <a:cubicBezTo>
                    <a:pt x="415" y="337"/>
                    <a:pt x="416" y="340"/>
                    <a:pt x="416" y="344"/>
                  </a:cubicBezTo>
                  <a:cubicBezTo>
                    <a:pt x="416" y="348"/>
                    <a:pt x="414" y="352"/>
                    <a:pt x="413" y="355"/>
                  </a:cubicBezTo>
                  <a:cubicBezTo>
                    <a:pt x="412" y="356"/>
                    <a:pt x="412" y="357"/>
                    <a:pt x="412" y="358"/>
                  </a:cubicBezTo>
                  <a:cubicBezTo>
                    <a:pt x="388" y="400"/>
                    <a:pt x="365" y="442"/>
                    <a:pt x="342" y="484"/>
                  </a:cubicBezTo>
                  <a:lnTo>
                    <a:pt x="342" y="484"/>
                  </a:lnTo>
                  <a:cubicBezTo>
                    <a:pt x="337" y="493"/>
                    <a:pt x="335" y="501"/>
                    <a:pt x="335" y="511"/>
                  </a:cubicBezTo>
                  <a:cubicBezTo>
                    <a:pt x="335" y="521"/>
                    <a:pt x="337" y="529"/>
                    <a:pt x="342" y="538"/>
                  </a:cubicBezTo>
                  <a:cubicBezTo>
                    <a:pt x="344" y="541"/>
                    <a:pt x="346" y="543"/>
                    <a:pt x="348" y="546"/>
                  </a:cubicBezTo>
                  <a:cubicBezTo>
                    <a:pt x="354" y="554"/>
                    <a:pt x="515" y="747"/>
                    <a:pt x="593" y="820"/>
                  </a:cubicBezTo>
                  <a:cubicBezTo>
                    <a:pt x="665" y="899"/>
                    <a:pt x="878" y="1056"/>
                    <a:pt x="888" y="1063"/>
                  </a:cubicBezTo>
                  <a:lnTo>
                    <a:pt x="888" y="1063"/>
                  </a:lnTo>
                  <a:cubicBezTo>
                    <a:pt x="889" y="1064"/>
                    <a:pt x="891" y="1065"/>
                    <a:pt x="893" y="1066"/>
                  </a:cubicBezTo>
                  <a:cubicBezTo>
                    <a:pt x="901" y="1071"/>
                    <a:pt x="910" y="1073"/>
                    <a:pt x="920" y="1073"/>
                  </a:cubicBezTo>
                  <a:cubicBezTo>
                    <a:pt x="930" y="1073"/>
                    <a:pt x="938" y="1071"/>
                    <a:pt x="947" y="1067"/>
                  </a:cubicBezTo>
                  <a:cubicBezTo>
                    <a:pt x="989" y="1044"/>
                    <a:pt x="1031" y="1021"/>
                    <a:pt x="1073" y="997"/>
                  </a:cubicBezTo>
                  <a:lnTo>
                    <a:pt x="1073" y="997"/>
                  </a:lnTo>
                  <a:cubicBezTo>
                    <a:pt x="1074" y="996"/>
                    <a:pt x="1074" y="996"/>
                    <a:pt x="1075" y="995"/>
                  </a:cubicBezTo>
                  <a:cubicBezTo>
                    <a:pt x="1079" y="993"/>
                    <a:pt x="1083" y="992"/>
                    <a:pt x="1087" y="992"/>
                  </a:cubicBezTo>
                  <a:cubicBezTo>
                    <a:pt x="1091" y="992"/>
                    <a:pt x="1095" y="993"/>
                    <a:pt x="1099" y="995"/>
                  </a:cubicBezTo>
                  <a:lnTo>
                    <a:pt x="1099" y="995"/>
                  </a:lnTo>
                  <a:cubicBezTo>
                    <a:pt x="1100" y="997"/>
                    <a:pt x="1102" y="998"/>
                    <a:pt x="1104" y="999"/>
                  </a:cubicBezTo>
                  <a:lnTo>
                    <a:pt x="1104" y="999"/>
                  </a:lnTo>
                  <a:cubicBezTo>
                    <a:pt x="1174" y="1046"/>
                    <a:pt x="1243" y="1092"/>
                    <a:pt x="1313" y="1138"/>
                  </a:cubicBezTo>
                  <a:lnTo>
                    <a:pt x="1313" y="1138"/>
                  </a:lnTo>
                  <a:cubicBezTo>
                    <a:pt x="1315" y="1140"/>
                    <a:pt x="1317" y="1141"/>
                    <a:pt x="1318" y="1143"/>
                  </a:cubicBezTo>
                  <a:lnTo>
                    <a:pt x="1318" y="1143"/>
                  </a:lnTo>
                  <a:cubicBezTo>
                    <a:pt x="1290" y="1191"/>
                    <a:pt x="1261" y="1228"/>
                    <a:pt x="1223" y="1268"/>
                  </a:cubicBezTo>
                  <a:lnTo>
                    <a:pt x="1223" y="1268"/>
                  </a:lnTo>
                  <a:cubicBezTo>
                    <a:pt x="1215" y="1277"/>
                    <a:pt x="1206" y="1284"/>
                    <a:pt x="1196" y="1290"/>
                  </a:cubicBezTo>
                  <a:cubicBezTo>
                    <a:pt x="1180" y="1299"/>
                    <a:pt x="1165" y="1303"/>
                    <a:pt x="1147" y="1304"/>
                  </a:cubicBezTo>
                  <a:cubicBezTo>
                    <a:pt x="1147" y="1304"/>
                    <a:pt x="1146" y="1304"/>
                    <a:pt x="1145" y="1304"/>
                  </a:cubicBezTo>
                  <a:cubicBezTo>
                    <a:pt x="1076" y="1302"/>
                    <a:pt x="995" y="1274"/>
                    <a:pt x="904" y="1223"/>
                  </a:cubicBezTo>
                  <a:lnTo>
                    <a:pt x="904" y="1223"/>
                  </a:lnTo>
                  <a:cubicBezTo>
                    <a:pt x="904" y="1223"/>
                    <a:pt x="904" y="1223"/>
                    <a:pt x="903" y="1223"/>
                  </a:cubicBezTo>
                  <a:cubicBezTo>
                    <a:pt x="893" y="1216"/>
                    <a:pt x="884" y="1214"/>
                    <a:pt x="871" y="1214"/>
                  </a:cubicBezTo>
                  <a:cubicBezTo>
                    <a:pt x="859" y="1214"/>
                    <a:pt x="849" y="1217"/>
                    <a:pt x="838" y="1223"/>
                  </a:cubicBezTo>
                  <a:cubicBezTo>
                    <a:pt x="831" y="1228"/>
                    <a:pt x="824" y="1232"/>
                    <a:pt x="818" y="1239"/>
                  </a:cubicBezTo>
                  <a:cubicBezTo>
                    <a:pt x="808" y="1253"/>
                    <a:pt x="798" y="1266"/>
                    <a:pt x="787" y="1280"/>
                  </a:cubicBezTo>
                  <a:cubicBezTo>
                    <a:pt x="905" y="1356"/>
                    <a:pt x="1028" y="1410"/>
                    <a:pt x="1140" y="1414"/>
                  </a:cubicBezTo>
                  <a:cubicBezTo>
                    <a:pt x="1143" y="1414"/>
                    <a:pt x="1145" y="1414"/>
                    <a:pt x="1147" y="1414"/>
                  </a:cubicBezTo>
                  <a:lnTo>
                    <a:pt x="1147" y="1414"/>
                  </a:lnTo>
                  <a:cubicBezTo>
                    <a:pt x="1185" y="1413"/>
                    <a:pt x="1217" y="1404"/>
                    <a:pt x="1250" y="1385"/>
                  </a:cubicBezTo>
                  <a:cubicBezTo>
                    <a:pt x="1272" y="1373"/>
                    <a:pt x="1288" y="1360"/>
                    <a:pt x="1304" y="1341"/>
                  </a:cubicBezTo>
                  <a:cubicBezTo>
                    <a:pt x="1381" y="1258"/>
                    <a:pt x="1422" y="1196"/>
                    <a:pt x="1427" y="1157"/>
                  </a:cubicBezTo>
                  <a:lnTo>
                    <a:pt x="1427" y="1157"/>
                  </a:lnTo>
                  <a:cubicBezTo>
                    <a:pt x="1428" y="1152"/>
                    <a:pt x="1428" y="1148"/>
                    <a:pt x="1428" y="1143"/>
                  </a:cubicBezTo>
                  <a:cubicBezTo>
                    <a:pt x="1428" y="1123"/>
                    <a:pt x="1423" y="1105"/>
                    <a:pt x="1413" y="1087"/>
                  </a:cubicBezTo>
                  <a:cubicBezTo>
                    <a:pt x="1403" y="1071"/>
                    <a:pt x="1391" y="1058"/>
                    <a:pt x="1375" y="1048"/>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45" name="Group 49">
            <a:extLst>
              <a:ext uri="{FF2B5EF4-FFF2-40B4-BE49-F238E27FC236}">
                <a16:creationId xmlns:a16="http://schemas.microsoft.com/office/drawing/2014/main" id="{0EF9C5CB-F71E-A146-B677-06C3CFAF9DA6}"/>
              </a:ext>
            </a:extLst>
          </p:cNvPr>
          <p:cNvGrpSpPr>
            <a:grpSpLocks/>
          </p:cNvGrpSpPr>
          <p:nvPr/>
        </p:nvGrpSpPr>
        <p:grpSpPr bwMode="auto">
          <a:xfrm>
            <a:off x="1241221" y="2861274"/>
            <a:ext cx="478080" cy="478080"/>
            <a:chOff x="753" y="1436"/>
            <a:chExt cx="332" cy="332"/>
          </a:xfrm>
        </p:grpSpPr>
        <p:sp>
          <p:nvSpPr>
            <p:cNvPr id="4146" name="Freeform 50">
              <a:extLst>
                <a:ext uri="{FF2B5EF4-FFF2-40B4-BE49-F238E27FC236}">
                  <a16:creationId xmlns:a16="http://schemas.microsoft.com/office/drawing/2014/main" id="{3CB9AFE1-A629-764D-9D48-89523407B311}"/>
                </a:ext>
              </a:extLst>
            </p:cNvPr>
            <p:cNvSpPr>
              <a:spLocks noChangeArrowheads="1"/>
            </p:cNvSpPr>
            <p:nvPr/>
          </p:nvSpPr>
          <p:spPr bwMode="auto">
            <a:xfrm>
              <a:off x="753" y="1436"/>
              <a:ext cx="332" cy="332"/>
            </a:xfrm>
            <a:custGeom>
              <a:avLst/>
              <a:gdLst>
                <a:gd name="T0" fmla="*/ 735 w 1469"/>
                <a:gd name="T1" fmla="*/ 1468 h 1469"/>
                <a:gd name="T2" fmla="*/ 735 w 1469"/>
                <a:gd name="T3" fmla="*/ 1468 h 1469"/>
                <a:gd name="T4" fmla="*/ 734 w 1469"/>
                <a:gd name="T5" fmla="*/ 1468 h 1469"/>
                <a:gd name="T6" fmla="*/ 367 w 1469"/>
                <a:gd name="T7" fmla="*/ 1370 h 1469"/>
                <a:gd name="T8" fmla="*/ 98 w 1469"/>
                <a:gd name="T9" fmla="*/ 1101 h 1469"/>
                <a:gd name="T10" fmla="*/ 0 w 1469"/>
                <a:gd name="T11" fmla="*/ 734 h 1469"/>
                <a:gd name="T12" fmla="*/ 98 w 1469"/>
                <a:gd name="T13" fmla="*/ 367 h 1469"/>
                <a:gd name="T14" fmla="*/ 367 w 1469"/>
                <a:gd name="T15" fmla="*/ 98 h 1469"/>
                <a:gd name="T16" fmla="*/ 734 w 1469"/>
                <a:gd name="T17" fmla="*/ 0 h 1469"/>
                <a:gd name="T18" fmla="*/ 1101 w 1469"/>
                <a:gd name="T19" fmla="*/ 98 h 1469"/>
                <a:gd name="T20" fmla="*/ 1370 w 1469"/>
                <a:gd name="T21" fmla="*/ 367 h 1469"/>
                <a:gd name="T22" fmla="*/ 1468 w 1469"/>
                <a:gd name="T23" fmla="*/ 734 h 1469"/>
                <a:gd name="T24" fmla="*/ 1370 w 1469"/>
                <a:gd name="T25" fmla="*/ 1101 h 1469"/>
                <a:gd name="T26" fmla="*/ 1271 w 1469"/>
                <a:gd name="T27" fmla="*/ 1234 h 1469"/>
                <a:gd name="T28" fmla="*/ 1238 w 1469"/>
                <a:gd name="T29" fmla="*/ 1202 h 1469"/>
                <a:gd name="T30" fmla="*/ 1238 w 1469"/>
                <a:gd name="T31" fmla="*/ 1202 h 1469"/>
                <a:gd name="T32" fmla="*/ 1225 w 1469"/>
                <a:gd name="T33" fmla="*/ 1187 h 1469"/>
                <a:gd name="T34" fmla="*/ 1217 w 1469"/>
                <a:gd name="T35" fmla="*/ 1154 h 1469"/>
                <a:gd name="T36" fmla="*/ 1225 w 1469"/>
                <a:gd name="T37" fmla="*/ 1121 h 1469"/>
                <a:gd name="T38" fmla="*/ 1230 w 1469"/>
                <a:gd name="T39" fmla="*/ 1115 h 1469"/>
                <a:gd name="T40" fmla="*/ 1230 w 1469"/>
                <a:gd name="T41" fmla="*/ 1115 h 1469"/>
                <a:gd name="T42" fmla="*/ 1276 w 1469"/>
                <a:gd name="T43" fmla="*/ 1045 h 1469"/>
                <a:gd name="T44" fmla="*/ 1360 w 1469"/>
                <a:gd name="T45" fmla="*/ 734 h 1469"/>
                <a:gd name="T46" fmla="*/ 1276 w 1469"/>
                <a:gd name="T47" fmla="*/ 421 h 1469"/>
                <a:gd name="T48" fmla="*/ 1047 w 1469"/>
                <a:gd name="T49" fmla="*/ 192 h 1469"/>
                <a:gd name="T50" fmla="*/ 735 w 1469"/>
                <a:gd name="T51" fmla="*/ 109 h 1469"/>
                <a:gd name="T52" fmla="*/ 424 w 1469"/>
                <a:gd name="T53" fmla="*/ 192 h 1469"/>
                <a:gd name="T54" fmla="*/ 195 w 1469"/>
                <a:gd name="T55" fmla="*/ 421 h 1469"/>
                <a:gd name="T56" fmla="*/ 111 w 1469"/>
                <a:gd name="T57" fmla="*/ 734 h 1469"/>
                <a:gd name="T58" fmla="*/ 195 w 1469"/>
                <a:gd name="T59" fmla="*/ 1045 h 1469"/>
                <a:gd name="T60" fmla="*/ 424 w 1469"/>
                <a:gd name="T61" fmla="*/ 1274 h 1469"/>
                <a:gd name="T62" fmla="*/ 735 w 1469"/>
                <a:gd name="T63" fmla="*/ 1358 h 1469"/>
                <a:gd name="T64" fmla="*/ 782 w 1469"/>
                <a:gd name="T65" fmla="*/ 1356 h 1469"/>
                <a:gd name="T66" fmla="*/ 782 w 1469"/>
                <a:gd name="T67" fmla="*/ 1356 h 1469"/>
                <a:gd name="T68" fmla="*/ 789 w 1469"/>
                <a:gd name="T69" fmla="*/ 1355 h 1469"/>
                <a:gd name="T70" fmla="*/ 821 w 1469"/>
                <a:gd name="T71" fmla="*/ 1364 h 1469"/>
                <a:gd name="T72" fmla="*/ 846 w 1469"/>
                <a:gd name="T73" fmla="*/ 1388 h 1469"/>
                <a:gd name="T74" fmla="*/ 853 w 1469"/>
                <a:gd name="T75" fmla="*/ 1410 h 1469"/>
                <a:gd name="T76" fmla="*/ 861 w 1469"/>
                <a:gd name="T77" fmla="*/ 1457 h 1469"/>
                <a:gd name="T78" fmla="*/ 861 w 1469"/>
                <a:gd name="T79" fmla="*/ 1457 h 1469"/>
                <a:gd name="T80" fmla="*/ 735 w 1469"/>
                <a:gd name="T81" fmla="*/ 1468 h 1469"/>
                <a:gd name="T82" fmla="*/ 708 w 1469"/>
                <a:gd name="T83" fmla="*/ 1014 h 1469"/>
                <a:gd name="T84" fmla="*/ 1134 w 1469"/>
                <a:gd name="T85" fmla="*/ 587 h 1469"/>
                <a:gd name="T86" fmla="*/ 1057 w 1469"/>
                <a:gd name="T87" fmla="*/ 509 h 1469"/>
                <a:gd name="T88" fmla="*/ 669 w 1469"/>
                <a:gd name="T89" fmla="*/ 897 h 1469"/>
                <a:gd name="T90" fmla="*/ 502 w 1469"/>
                <a:gd name="T91" fmla="*/ 733 h 1469"/>
                <a:gd name="T92" fmla="*/ 502 w 1469"/>
                <a:gd name="T93" fmla="*/ 733 h 1469"/>
                <a:gd name="T94" fmla="*/ 489 w 1469"/>
                <a:gd name="T95" fmla="*/ 723 h 1469"/>
                <a:gd name="T96" fmla="*/ 456 w 1469"/>
                <a:gd name="T97" fmla="*/ 714 h 1469"/>
                <a:gd name="T98" fmla="*/ 423 w 1469"/>
                <a:gd name="T99" fmla="*/ 723 h 1469"/>
                <a:gd name="T100" fmla="*/ 409 w 1469"/>
                <a:gd name="T101" fmla="*/ 733 h 1469"/>
                <a:gd name="T102" fmla="*/ 378 w 1469"/>
                <a:gd name="T103" fmla="*/ 763 h 1469"/>
                <a:gd name="T104" fmla="*/ 630 w 1469"/>
                <a:gd name="T105" fmla="*/ 1013 h 1469"/>
                <a:gd name="T106" fmla="*/ 630 w 1469"/>
                <a:gd name="T107" fmla="*/ 1013 h 1469"/>
                <a:gd name="T108" fmla="*/ 642 w 1469"/>
                <a:gd name="T109" fmla="*/ 1022 h 1469"/>
                <a:gd name="T110" fmla="*/ 669 w 1469"/>
                <a:gd name="T111" fmla="*/ 1029 h 1469"/>
                <a:gd name="T112" fmla="*/ 697 w 1469"/>
                <a:gd name="T113" fmla="*/ 1022 h 1469"/>
                <a:gd name="T114" fmla="*/ 708 w 1469"/>
                <a:gd name="T115" fmla="*/ 1013 h 1469"/>
                <a:gd name="T116" fmla="*/ 708 w 1469"/>
                <a:gd name="T117" fmla="*/ 1014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9" h="1469">
                  <a:moveTo>
                    <a:pt x="735" y="1468"/>
                  </a:moveTo>
                  <a:lnTo>
                    <a:pt x="735" y="1468"/>
                  </a:lnTo>
                  <a:cubicBezTo>
                    <a:pt x="734" y="1468"/>
                    <a:pt x="735" y="1468"/>
                    <a:pt x="734" y="1468"/>
                  </a:cubicBezTo>
                  <a:cubicBezTo>
                    <a:pt x="599" y="1468"/>
                    <a:pt x="484" y="1438"/>
                    <a:pt x="367" y="1370"/>
                  </a:cubicBezTo>
                  <a:cubicBezTo>
                    <a:pt x="250" y="1303"/>
                    <a:pt x="165" y="1218"/>
                    <a:pt x="98" y="1101"/>
                  </a:cubicBezTo>
                  <a:cubicBezTo>
                    <a:pt x="30" y="984"/>
                    <a:pt x="0" y="869"/>
                    <a:pt x="0" y="734"/>
                  </a:cubicBezTo>
                  <a:cubicBezTo>
                    <a:pt x="0" y="598"/>
                    <a:pt x="30" y="484"/>
                    <a:pt x="98" y="367"/>
                  </a:cubicBezTo>
                  <a:cubicBezTo>
                    <a:pt x="165" y="250"/>
                    <a:pt x="250" y="165"/>
                    <a:pt x="367" y="98"/>
                  </a:cubicBezTo>
                  <a:cubicBezTo>
                    <a:pt x="484" y="30"/>
                    <a:pt x="598" y="0"/>
                    <a:pt x="734" y="0"/>
                  </a:cubicBezTo>
                  <a:cubicBezTo>
                    <a:pt x="869" y="0"/>
                    <a:pt x="984" y="30"/>
                    <a:pt x="1101" y="98"/>
                  </a:cubicBezTo>
                  <a:cubicBezTo>
                    <a:pt x="1218" y="165"/>
                    <a:pt x="1303" y="250"/>
                    <a:pt x="1370" y="367"/>
                  </a:cubicBezTo>
                  <a:cubicBezTo>
                    <a:pt x="1438" y="484"/>
                    <a:pt x="1468" y="598"/>
                    <a:pt x="1468" y="734"/>
                  </a:cubicBezTo>
                  <a:cubicBezTo>
                    <a:pt x="1468" y="869"/>
                    <a:pt x="1438" y="985"/>
                    <a:pt x="1370" y="1101"/>
                  </a:cubicBezTo>
                  <a:cubicBezTo>
                    <a:pt x="1341" y="1152"/>
                    <a:pt x="1311" y="1191"/>
                    <a:pt x="1271" y="1234"/>
                  </a:cubicBezTo>
                  <a:cubicBezTo>
                    <a:pt x="1260" y="1224"/>
                    <a:pt x="1249" y="1213"/>
                    <a:pt x="1238" y="1202"/>
                  </a:cubicBezTo>
                  <a:lnTo>
                    <a:pt x="1238" y="1202"/>
                  </a:lnTo>
                  <a:cubicBezTo>
                    <a:pt x="1233" y="1198"/>
                    <a:pt x="1229" y="1193"/>
                    <a:pt x="1225" y="1187"/>
                  </a:cubicBezTo>
                  <a:cubicBezTo>
                    <a:pt x="1219" y="1176"/>
                    <a:pt x="1217" y="1166"/>
                    <a:pt x="1217" y="1154"/>
                  </a:cubicBezTo>
                  <a:cubicBezTo>
                    <a:pt x="1217" y="1142"/>
                    <a:pt x="1219" y="1131"/>
                    <a:pt x="1225" y="1121"/>
                  </a:cubicBezTo>
                  <a:cubicBezTo>
                    <a:pt x="1227" y="1119"/>
                    <a:pt x="1228" y="1117"/>
                    <a:pt x="1230" y="1115"/>
                  </a:cubicBezTo>
                  <a:lnTo>
                    <a:pt x="1230" y="1115"/>
                  </a:lnTo>
                  <a:cubicBezTo>
                    <a:pt x="1248" y="1091"/>
                    <a:pt x="1261" y="1071"/>
                    <a:pt x="1276" y="1045"/>
                  </a:cubicBezTo>
                  <a:cubicBezTo>
                    <a:pt x="1334" y="945"/>
                    <a:pt x="1360" y="848"/>
                    <a:pt x="1360" y="734"/>
                  </a:cubicBezTo>
                  <a:cubicBezTo>
                    <a:pt x="1360" y="619"/>
                    <a:pt x="1334" y="520"/>
                    <a:pt x="1276" y="421"/>
                  </a:cubicBezTo>
                  <a:cubicBezTo>
                    <a:pt x="1219" y="321"/>
                    <a:pt x="1147" y="249"/>
                    <a:pt x="1047" y="192"/>
                  </a:cubicBezTo>
                  <a:cubicBezTo>
                    <a:pt x="948" y="134"/>
                    <a:pt x="850" y="109"/>
                    <a:pt x="735" y="109"/>
                  </a:cubicBezTo>
                  <a:cubicBezTo>
                    <a:pt x="621" y="109"/>
                    <a:pt x="523" y="134"/>
                    <a:pt x="424" y="192"/>
                  </a:cubicBezTo>
                  <a:cubicBezTo>
                    <a:pt x="324" y="249"/>
                    <a:pt x="252" y="321"/>
                    <a:pt x="195" y="421"/>
                  </a:cubicBezTo>
                  <a:cubicBezTo>
                    <a:pt x="137" y="520"/>
                    <a:pt x="111" y="619"/>
                    <a:pt x="111" y="734"/>
                  </a:cubicBezTo>
                  <a:cubicBezTo>
                    <a:pt x="111" y="848"/>
                    <a:pt x="137" y="945"/>
                    <a:pt x="195" y="1045"/>
                  </a:cubicBezTo>
                  <a:cubicBezTo>
                    <a:pt x="252" y="1145"/>
                    <a:pt x="324" y="1217"/>
                    <a:pt x="424" y="1274"/>
                  </a:cubicBezTo>
                  <a:cubicBezTo>
                    <a:pt x="523" y="1332"/>
                    <a:pt x="621" y="1358"/>
                    <a:pt x="735" y="1358"/>
                  </a:cubicBezTo>
                  <a:cubicBezTo>
                    <a:pt x="752" y="1358"/>
                    <a:pt x="766" y="1357"/>
                    <a:pt x="782" y="1356"/>
                  </a:cubicBezTo>
                  <a:lnTo>
                    <a:pt x="782" y="1356"/>
                  </a:lnTo>
                  <a:cubicBezTo>
                    <a:pt x="784" y="1356"/>
                    <a:pt x="786" y="1355"/>
                    <a:pt x="789" y="1355"/>
                  </a:cubicBezTo>
                  <a:cubicBezTo>
                    <a:pt x="801" y="1355"/>
                    <a:pt x="811" y="1358"/>
                    <a:pt x="821" y="1364"/>
                  </a:cubicBezTo>
                  <a:cubicBezTo>
                    <a:pt x="832" y="1370"/>
                    <a:pt x="840" y="1378"/>
                    <a:pt x="846" y="1388"/>
                  </a:cubicBezTo>
                  <a:cubicBezTo>
                    <a:pt x="851" y="1395"/>
                    <a:pt x="852" y="1402"/>
                    <a:pt x="853" y="1410"/>
                  </a:cubicBezTo>
                  <a:cubicBezTo>
                    <a:pt x="856" y="1426"/>
                    <a:pt x="859" y="1441"/>
                    <a:pt x="861" y="1457"/>
                  </a:cubicBezTo>
                  <a:lnTo>
                    <a:pt x="861" y="1457"/>
                  </a:lnTo>
                  <a:cubicBezTo>
                    <a:pt x="817" y="1465"/>
                    <a:pt x="779" y="1468"/>
                    <a:pt x="735" y="1468"/>
                  </a:cubicBezTo>
                  <a:close/>
                  <a:moveTo>
                    <a:pt x="708" y="1014"/>
                  </a:moveTo>
                  <a:cubicBezTo>
                    <a:pt x="850" y="872"/>
                    <a:pt x="992" y="729"/>
                    <a:pt x="1134" y="587"/>
                  </a:cubicBezTo>
                  <a:cubicBezTo>
                    <a:pt x="1109" y="561"/>
                    <a:pt x="1083" y="535"/>
                    <a:pt x="1057" y="509"/>
                  </a:cubicBezTo>
                  <a:cubicBezTo>
                    <a:pt x="928" y="638"/>
                    <a:pt x="798" y="768"/>
                    <a:pt x="669" y="897"/>
                  </a:cubicBezTo>
                  <a:cubicBezTo>
                    <a:pt x="613" y="842"/>
                    <a:pt x="557" y="787"/>
                    <a:pt x="502" y="733"/>
                  </a:cubicBezTo>
                  <a:lnTo>
                    <a:pt x="502" y="733"/>
                  </a:lnTo>
                  <a:cubicBezTo>
                    <a:pt x="498" y="729"/>
                    <a:pt x="494" y="726"/>
                    <a:pt x="489" y="723"/>
                  </a:cubicBezTo>
                  <a:cubicBezTo>
                    <a:pt x="478" y="716"/>
                    <a:pt x="468" y="714"/>
                    <a:pt x="456" y="714"/>
                  </a:cubicBezTo>
                  <a:cubicBezTo>
                    <a:pt x="444" y="714"/>
                    <a:pt x="433" y="716"/>
                    <a:pt x="423" y="723"/>
                  </a:cubicBezTo>
                  <a:cubicBezTo>
                    <a:pt x="418" y="726"/>
                    <a:pt x="414" y="729"/>
                    <a:pt x="409" y="733"/>
                  </a:cubicBezTo>
                  <a:cubicBezTo>
                    <a:pt x="398" y="743"/>
                    <a:pt x="388" y="753"/>
                    <a:pt x="378" y="763"/>
                  </a:cubicBezTo>
                  <a:cubicBezTo>
                    <a:pt x="462" y="847"/>
                    <a:pt x="546" y="930"/>
                    <a:pt x="630" y="1013"/>
                  </a:cubicBezTo>
                  <a:lnTo>
                    <a:pt x="630" y="1013"/>
                  </a:lnTo>
                  <a:cubicBezTo>
                    <a:pt x="634" y="1017"/>
                    <a:pt x="637" y="1019"/>
                    <a:pt x="642" y="1022"/>
                  </a:cubicBezTo>
                  <a:cubicBezTo>
                    <a:pt x="650" y="1027"/>
                    <a:pt x="659" y="1029"/>
                    <a:pt x="669" y="1029"/>
                  </a:cubicBezTo>
                  <a:cubicBezTo>
                    <a:pt x="679" y="1029"/>
                    <a:pt x="688" y="1028"/>
                    <a:pt x="697" y="1022"/>
                  </a:cubicBezTo>
                  <a:cubicBezTo>
                    <a:pt x="701" y="1020"/>
                    <a:pt x="704" y="1017"/>
                    <a:pt x="708" y="1013"/>
                  </a:cubicBezTo>
                  <a:cubicBezTo>
                    <a:pt x="708" y="1014"/>
                    <a:pt x="708" y="1014"/>
                    <a:pt x="708" y="1014"/>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49" name="Group 53">
            <a:extLst>
              <a:ext uri="{FF2B5EF4-FFF2-40B4-BE49-F238E27FC236}">
                <a16:creationId xmlns:a16="http://schemas.microsoft.com/office/drawing/2014/main" id="{C5CC5E85-27BF-BE49-A106-462DC3E503DC}"/>
              </a:ext>
            </a:extLst>
          </p:cNvPr>
          <p:cNvGrpSpPr>
            <a:grpSpLocks/>
          </p:cNvGrpSpPr>
          <p:nvPr/>
        </p:nvGrpSpPr>
        <p:grpSpPr bwMode="auto">
          <a:xfrm>
            <a:off x="2977084" y="2868474"/>
            <a:ext cx="305280" cy="463680"/>
            <a:chOff x="1681" y="1441"/>
            <a:chExt cx="212" cy="322"/>
          </a:xfrm>
        </p:grpSpPr>
        <p:sp>
          <p:nvSpPr>
            <p:cNvPr id="4150" name="Freeform 54">
              <a:extLst>
                <a:ext uri="{FF2B5EF4-FFF2-40B4-BE49-F238E27FC236}">
                  <a16:creationId xmlns:a16="http://schemas.microsoft.com/office/drawing/2014/main" id="{43880AB6-65C3-D74B-8D41-9AAE16882E0D}"/>
                </a:ext>
              </a:extLst>
            </p:cNvPr>
            <p:cNvSpPr>
              <a:spLocks noChangeArrowheads="1"/>
            </p:cNvSpPr>
            <p:nvPr/>
          </p:nvSpPr>
          <p:spPr bwMode="auto">
            <a:xfrm>
              <a:off x="1681" y="1441"/>
              <a:ext cx="213" cy="322"/>
            </a:xfrm>
            <a:custGeom>
              <a:avLst/>
              <a:gdLst>
                <a:gd name="T0" fmla="*/ 471 w 942"/>
                <a:gd name="T1" fmla="*/ 1425 h 1426"/>
                <a:gd name="T2" fmla="*/ 469 w 942"/>
                <a:gd name="T3" fmla="*/ 1425 h 1426"/>
                <a:gd name="T4" fmla="*/ 469 w 942"/>
                <a:gd name="T5" fmla="*/ 1425 h 1426"/>
                <a:gd name="T6" fmla="*/ 444 w 942"/>
                <a:gd name="T7" fmla="*/ 1418 h 1426"/>
                <a:gd name="T8" fmla="*/ 424 w 942"/>
                <a:gd name="T9" fmla="*/ 1398 h 1426"/>
                <a:gd name="T10" fmla="*/ 282 w 942"/>
                <a:gd name="T11" fmla="*/ 1157 h 1426"/>
                <a:gd name="T12" fmla="*/ 319 w 942"/>
                <a:gd name="T13" fmla="*/ 1135 h 1426"/>
                <a:gd name="T14" fmla="*/ 319 w 942"/>
                <a:gd name="T15" fmla="*/ 1135 h 1426"/>
                <a:gd name="T16" fmla="*/ 320 w 942"/>
                <a:gd name="T17" fmla="*/ 1134 h 1426"/>
                <a:gd name="T18" fmla="*/ 353 w 942"/>
                <a:gd name="T19" fmla="*/ 1126 h 1426"/>
                <a:gd name="T20" fmla="*/ 386 w 942"/>
                <a:gd name="T21" fmla="*/ 1134 h 1426"/>
                <a:gd name="T22" fmla="*/ 409 w 942"/>
                <a:gd name="T23" fmla="*/ 1157 h 1426"/>
                <a:gd name="T24" fmla="*/ 473 w 942"/>
                <a:gd name="T25" fmla="*/ 1265 h 1426"/>
                <a:gd name="T26" fmla="*/ 832 w 942"/>
                <a:gd name="T27" fmla="*/ 460 h 1426"/>
                <a:gd name="T28" fmla="*/ 471 w 942"/>
                <a:gd name="T29" fmla="*/ 110 h 1426"/>
                <a:gd name="T30" fmla="*/ 110 w 942"/>
                <a:gd name="T31" fmla="*/ 460 h 1426"/>
                <a:gd name="T32" fmla="*/ 227 w 942"/>
                <a:gd name="T33" fmla="*/ 837 h 1426"/>
                <a:gd name="T34" fmla="*/ 227 w 942"/>
                <a:gd name="T35" fmla="*/ 837 h 1426"/>
                <a:gd name="T36" fmla="*/ 234 w 942"/>
                <a:gd name="T37" fmla="*/ 867 h 1426"/>
                <a:gd name="T38" fmla="*/ 226 w 942"/>
                <a:gd name="T39" fmla="*/ 899 h 1426"/>
                <a:gd name="T40" fmla="*/ 201 w 942"/>
                <a:gd name="T41" fmla="*/ 923 h 1426"/>
                <a:gd name="T42" fmla="*/ 199 w 942"/>
                <a:gd name="T43" fmla="*/ 925 h 1426"/>
                <a:gd name="T44" fmla="*/ 159 w 942"/>
                <a:gd name="T45" fmla="*/ 945 h 1426"/>
                <a:gd name="T46" fmla="*/ 0 w 942"/>
                <a:gd name="T47" fmla="*/ 460 h 1426"/>
                <a:gd name="T48" fmla="*/ 471 w 942"/>
                <a:gd name="T49" fmla="*/ 0 h 1426"/>
                <a:gd name="T50" fmla="*/ 941 w 942"/>
                <a:gd name="T51" fmla="*/ 460 h 1426"/>
                <a:gd name="T52" fmla="*/ 516 w 942"/>
                <a:gd name="T53" fmla="*/ 1400 h 1426"/>
                <a:gd name="T54" fmla="*/ 516 w 942"/>
                <a:gd name="T55" fmla="*/ 1400 h 1426"/>
                <a:gd name="T56" fmla="*/ 498 w 942"/>
                <a:gd name="T57" fmla="*/ 1418 h 1426"/>
                <a:gd name="T58" fmla="*/ 471 w 942"/>
                <a:gd name="T59" fmla="*/ 1425 h 1426"/>
                <a:gd name="T60" fmla="*/ 701 w 942"/>
                <a:gd name="T61" fmla="*/ 484 h 1426"/>
                <a:gd name="T62" fmla="*/ 701 w 942"/>
                <a:gd name="T63" fmla="*/ 484 h 1426"/>
                <a:gd name="T64" fmla="*/ 701 w 942"/>
                <a:gd name="T65" fmla="*/ 484 h 1426"/>
                <a:gd name="T66" fmla="*/ 670 w 942"/>
                <a:gd name="T67" fmla="*/ 369 h 1426"/>
                <a:gd name="T68" fmla="*/ 586 w 942"/>
                <a:gd name="T69" fmla="*/ 285 h 1426"/>
                <a:gd name="T70" fmla="*/ 471 w 942"/>
                <a:gd name="T71" fmla="*/ 254 h 1426"/>
                <a:gd name="T72" fmla="*/ 356 w 942"/>
                <a:gd name="T73" fmla="*/ 285 h 1426"/>
                <a:gd name="T74" fmla="*/ 272 w 942"/>
                <a:gd name="T75" fmla="*/ 369 h 1426"/>
                <a:gd name="T76" fmla="*/ 241 w 942"/>
                <a:gd name="T77" fmla="*/ 484 h 1426"/>
                <a:gd name="T78" fmla="*/ 272 w 942"/>
                <a:gd name="T79" fmla="*/ 599 h 1426"/>
                <a:gd name="T80" fmla="*/ 356 w 942"/>
                <a:gd name="T81" fmla="*/ 683 h 1426"/>
                <a:gd name="T82" fmla="*/ 471 w 942"/>
                <a:gd name="T83" fmla="*/ 713 h 1426"/>
                <a:gd name="T84" fmla="*/ 471 w 942"/>
                <a:gd name="T85" fmla="*/ 713 h 1426"/>
                <a:gd name="T86" fmla="*/ 586 w 942"/>
                <a:gd name="T87" fmla="*/ 683 h 1426"/>
                <a:gd name="T88" fmla="*/ 670 w 942"/>
                <a:gd name="T89" fmla="*/ 599 h 1426"/>
                <a:gd name="T90" fmla="*/ 701 w 942"/>
                <a:gd name="T91" fmla="*/ 484 h 1426"/>
                <a:gd name="T92" fmla="*/ 592 w 942"/>
                <a:gd name="T93" fmla="*/ 484 h 1426"/>
                <a:gd name="T94" fmla="*/ 592 w 942"/>
                <a:gd name="T95" fmla="*/ 484 h 1426"/>
                <a:gd name="T96" fmla="*/ 575 w 942"/>
                <a:gd name="T97" fmla="*/ 544 h 1426"/>
                <a:gd name="T98" fmla="*/ 531 w 942"/>
                <a:gd name="T99" fmla="*/ 588 h 1426"/>
                <a:gd name="T100" fmla="*/ 471 w 942"/>
                <a:gd name="T101" fmla="*/ 604 h 1426"/>
                <a:gd name="T102" fmla="*/ 411 w 942"/>
                <a:gd name="T103" fmla="*/ 588 h 1426"/>
                <a:gd name="T104" fmla="*/ 367 w 942"/>
                <a:gd name="T105" fmla="*/ 544 h 1426"/>
                <a:gd name="T106" fmla="*/ 351 w 942"/>
                <a:gd name="T107" fmla="*/ 484 h 1426"/>
                <a:gd name="T108" fmla="*/ 367 w 942"/>
                <a:gd name="T109" fmla="*/ 424 h 1426"/>
                <a:gd name="T110" fmla="*/ 411 w 942"/>
                <a:gd name="T111" fmla="*/ 379 h 1426"/>
                <a:gd name="T112" fmla="*/ 471 w 942"/>
                <a:gd name="T113" fmla="*/ 363 h 1426"/>
                <a:gd name="T114" fmla="*/ 471 w 942"/>
                <a:gd name="T115" fmla="*/ 363 h 1426"/>
                <a:gd name="T116" fmla="*/ 531 w 942"/>
                <a:gd name="T117" fmla="*/ 379 h 1426"/>
                <a:gd name="T118" fmla="*/ 575 w 942"/>
                <a:gd name="T119" fmla="*/ 424 h 1426"/>
                <a:gd name="T120" fmla="*/ 592 w 942"/>
                <a:gd name="T121" fmla="*/ 484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2" h="1426">
                  <a:moveTo>
                    <a:pt x="471" y="1425"/>
                  </a:moveTo>
                  <a:cubicBezTo>
                    <a:pt x="470" y="1425"/>
                    <a:pt x="469" y="1425"/>
                    <a:pt x="469" y="1425"/>
                  </a:cubicBezTo>
                  <a:lnTo>
                    <a:pt x="469" y="1425"/>
                  </a:lnTo>
                  <a:cubicBezTo>
                    <a:pt x="460" y="1425"/>
                    <a:pt x="452" y="1422"/>
                    <a:pt x="444" y="1418"/>
                  </a:cubicBezTo>
                  <a:cubicBezTo>
                    <a:pt x="435" y="1413"/>
                    <a:pt x="429" y="1407"/>
                    <a:pt x="424" y="1398"/>
                  </a:cubicBezTo>
                  <a:cubicBezTo>
                    <a:pt x="419" y="1390"/>
                    <a:pt x="349" y="1271"/>
                    <a:pt x="282" y="1157"/>
                  </a:cubicBezTo>
                  <a:cubicBezTo>
                    <a:pt x="294" y="1150"/>
                    <a:pt x="306" y="1143"/>
                    <a:pt x="319" y="1135"/>
                  </a:cubicBezTo>
                  <a:lnTo>
                    <a:pt x="319" y="1135"/>
                  </a:lnTo>
                  <a:cubicBezTo>
                    <a:pt x="320" y="1135"/>
                    <a:pt x="320" y="1135"/>
                    <a:pt x="320" y="1134"/>
                  </a:cubicBezTo>
                  <a:cubicBezTo>
                    <a:pt x="331" y="1128"/>
                    <a:pt x="341" y="1126"/>
                    <a:pt x="353" y="1126"/>
                  </a:cubicBezTo>
                  <a:cubicBezTo>
                    <a:pt x="365" y="1126"/>
                    <a:pt x="376" y="1128"/>
                    <a:pt x="386" y="1134"/>
                  </a:cubicBezTo>
                  <a:cubicBezTo>
                    <a:pt x="396" y="1140"/>
                    <a:pt x="403" y="1147"/>
                    <a:pt x="409" y="1157"/>
                  </a:cubicBezTo>
                  <a:cubicBezTo>
                    <a:pt x="430" y="1193"/>
                    <a:pt x="451" y="1229"/>
                    <a:pt x="473" y="1265"/>
                  </a:cubicBezTo>
                  <a:cubicBezTo>
                    <a:pt x="605" y="1057"/>
                    <a:pt x="832" y="658"/>
                    <a:pt x="832" y="460"/>
                  </a:cubicBezTo>
                  <a:cubicBezTo>
                    <a:pt x="832" y="267"/>
                    <a:pt x="670" y="110"/>
                    <a:pt x="471" y="110"/>
                  </a:cubicBezTo>
                  <a:cubicBezTo>
                    <a:pt x="272" y="110"/>
                    <a:pt x="110" y="267"/>
                    <a:pt x="110" y="460"/>
                  </a:cubicBezTo>
                  <a:cubicBezTo>
                    <a:pt x="110" y="555"/>
                    <a:pt x="146" y="674"/>
                    <a:pt x="227" y="837"/>
                  </a:cubicBezTo>
                  <a:lnTo>
                    <a:pt x="227" y="837"/>
                  </a:lnTo>
                  <a:cubicBezTo>
                    <a:pt x="232" y="847"/>
                    <a:pt x="234" y="856"/>
                    <a:pt x="234" y="867"/>
                  </a:cubicBezTo>
                  <a:cubicBezTo>
                    <a:pt x="234" y="879"/>
                    <a:pt x="232" y="889"/>
                    <a:pt x="226" y="899"/>
                  </a:cubicBezTo>
                  <a:cubicBezTo>
                    <a:pt x="220" y="910"/>
                    <a:pt x="212" y="917"/>
                    <a:pt x="201" y="923"/>
                  </a:cubicBezTo>
                  <a:cubicBezTo>
                    <a:pt x="201" y="924"/>
                    <a:pt x="200" y="924"/>
                    <a:pt x="199" y="925"/>
                  </a:cubicBezTo>
                  <a:cubicBezTo>
                    <a:pt x="186" y="932"/>
                    <a:pt x="172" y="939"/>
                    <a:pt x="159" y="945"/>
                  </a:cubicBezTo>
                  <a:cubicBezTo>
                    <a:pt x="50" y="733"/>
                    <a:pt x="0" y="585"/>
                    <a:pt x="0" y="460"/>
                  </a:cubicBezTo>
                  <a:cubicBezTo>
                    <a:pt x="0" y="207"/>
                    <a:pt x="211" y="0"/>
                    <a:pt x="471" y="0"/>
                  </a:cubicBezTo>
                  <a:cubicBezTo>
                    <a:pt x="730" y="0"/>
                    <a:pt x="941" y="206"/>
                    <a:pt x="941" y="460"/>
                  </a:cubicBezTo>
                  <a:cubicBezTo>
                    <a:pt x="941" y="763"/>
                    <a:pt x="534" y="1374"/>
                    <a:pt x="516" y="1400"/>
                  </a:cubicBezTo>
                  <a:lnTo>
                    <a:pt x="516" y="1400"/>
                  </a:lnTo>
                  <a:cubicBezTo>
                    <a:pt x="512" y="1408"/>
                    <a:pt x="506" y="1413"/>
                    <a:pt x="498" y="1418"/>
                  </a:cubicBezTo>
                  <a:cubicBezTo>
                    <a:pt x="489" y="1423"/>
                    <a:pt x="481" y="1425"/>
                    <a:pt x="471" y="1425"/>
                  </a:cubicBezTo>
                  <a:close/>
                  <a:moveTo>
                    <a:pt x="701" y="484"/>
                  </a:moveTo>
                  <a:lnTo>
                    <a:pt x="701" y="484"/>
                  </a:lnTo>
                  <a:lnTo>
                    <a:pt x="701" y="484"/>
                  </a:lnTo>
                  <a:cubicBezTo>
                    <a:pt x="701" y="441"/>
                    <a:pt x="691" y="405"/>
                    <a:pt x="670" y="369"/>
                  </a:cubicBezTo>
                  <a:cubicBezTo>
                    <a:pt x="648" y="332"/>
                    <a:pt x="623" y="306"/>
                    <a:pt x="586" y="285"/>
                  </a:cubicBezTo>
                  <a:cubicBezTo>
                    <a:pt x="549" y="263"/>
                    <a:pt x="513" y="254"/>
                    <a:pt x="471" y="254"/>
                  </a:cubicBezTo>
                  <a:cubicBezTo>
                    <a:pt x="429" y="254"/>
                    <a:pt x="393" y="263"/>
                    <a:pt x="356" y="285"/>
                  </a:cubicBezTo>
                  <a:cubicBezTo>
                    <a:pt x="319" y="306"/>
                    <a:pt x="293" y="332"/>
                    <a:pt x="272" y="369"/>
                  </a:cubicBezTo>
                  <a:cubicBezTo>
                    <a:pt x="251" y="405"/>
                    <a:pt x="241" y="441"/>
                    <a:pt x="241" y="484"/>
                  </a:cubicBezTo>
                  <a:cubicBezTo>
                    <a:pt x="241" y="526"/>
                    <a:pt x="251" y="562"/>
                    <a:pt x="272" y="599"/>
                  </a:cubicBezTo>
                  <a:cubicBezTo>
                    <a:pt x="293" y="636"/>
                    <a:pt x="319" y="662"/>
                    <a:pt x="356" y="683"/>
                  </a:cubicBezTo>
                  <a:cubicBezTo>
                    <a:pt x="393" y="704"/>
                    <a:pt x="429" y="713"/>
                    <a:pt x="471" y="713"/>
                  </a:cubicBezTo>
                  <a:lnTo>
                    <a:pt x="471" y="713"/>
                  </a:lnTo>
                  <a:cubicBezTo>
                    <a:pt x="513" y="713"/>
                    <a:pt x="549" y="704"/>
                    <a:pt x="586" y="683"/>
                  </a:cubicBezTo>
                  <a:cubicBezTo>
                    <a:pt x="623" y="662"/>
                    <a:pt x="649" y="635"/>
                    <a:pt x="670" y="599"/>
                  </a:cubicBezTo>
                  <a:cubicBezTo>
                    <a:pt x="691" y="562"/>
                    <a:pt x="701" y="526"/>
                    <a:pt x="701" y="484"/>
                  </a:cubicBezTo>
                  <a:close/>
                  <a:moveTo>
                    <a:pt x="592" y="484"/>
                  </a:moveTo>
                  <a:lnTo>
                    <a:pt x="592" y="484"/>
                  </a:lnTo>
                  <a:cubicBezTo>
                    <a:pt x="592" y="506"/>
                    <a:pt x="586" y="525"/>
                    <a:pt x="575" y="544"/>
                  </a:cubicBezTo>
                  <a:cubicBezTo>
                    <a:pt x="563" y="563"/>
                    <a:pt x="550" y="577"/>
                    <a:pt x="531" y="588"/>
                  </a:cubicBezTo>
                  <a:cubicBezTo>
                    <a:pt x="511" y="599"/>
                    <a:pt x="493" y="604"/>
                    <a:pt x="471" y="604"/>
                  </a:cubicBezTo>
                  <a:cubicBezTo>
                    <a:pt x="449" y="604"/>
                    <a:pt x="430" y="599"/>
                    <a:pt x="411" y="588"/>
                  </a:cubicBezTo>
                  <a:cubicBezTo>
                    <a:pt x="392" y="577"/>
                    <a:pt x="378" y="563"/>
                    <a:pt x="367" y="544"/>
                  </a:cubicBezTo>
                  <a:cubicBezTo>
                    <a:pt x="356" y="525"/>
                    <a:pt x="351" y="506"/>
                    <a:pt x="351" y="484"/>
                  </a:cubicBezTo>
                  <a:cubicBezTo>
                    <a:pt x="351" y="462"/>
                    <a:pt x="356" y="443"/>
                    <a:pt x="367" y="424"/>
                  </a:cubicBezTo>
                  <a:cubicBezTo>
                    <a:pt x="378" y="404"/>
                    <a:pt x="392" y="390"/>
                    <a:pt x="411" y="379"/>
                  </a:cubicBezTo>
                  <a:cubicBezTo>
                    <a:pt x="430" y="367"/>
                    <a:pt x="449" y="363"/>
                    <a:pt x="471" y="363"/>
                  </a:cubicBezTo>
                  <a:lnTo>
                    <a:pt x="471" y="363"/>
                  </a:lnTo>
                  <a:cubicBezTo>
                    <a:pt x="493" y="363"/>
                    <a:pt x="511" y="367"/>
                    <a:pt x="531" y="379"/>
                  </a:cubicBezTo>
                  <a:cubicBezTo>
                    <a:pt x="550" y="390"/>
                    <a:pt x="563" y="404"/>
                    <a:pt x="575" y="424"/>
                  </a:cubicBezTo>
                  <a:cubicBezTo>
                    <a:pt x="586" y="443"/>
                    <a:pt x="592" y="462"/>
                    <a:pt x="592" y="484"/>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51" name="Group 55">
            <a:extLst>
              <a:ext uri="{FF2B5EF4-FFF2-40B4-BE49-F238E27FC236}">
                <a16:creationId xmlns:a16="http://schemas.microsoft.com/office/drawing/2014/main" id="{774A67AA-CF40-6841-905A-1B3CDADB253F}"/>
              </a:ext>
            </a:extLst>
          </p:cNvPr>
          <p:cNvGrpSpPr>
            <a:grpSpLocks/>
          </p:cNvGrpSpPr>
          <p:nvPr/>
        </p:nvGrpSpPr>
        <p:grpSpPr bwMode="auto">
          <a:xfrm>
            <a:off x="4607701" y="2877114"/>
            <a:ext cx="453600" cy="446400"/>
            <a:chOff x="2675" y="1445"/>
            <a:chExt cx="315" cy="310"/>
          </a:xfrm>
        </p:grpSpPr>
        <p:sp>
          <p:nvSpPr>
            <p:cNvPr id="4152" name="Freeform 56">
              <a:extLst>
                <a:ext uri="{FF2B5EF4-FFF2-40B4-BE49-F238E27FC236}">
                  <a16:creationId xmlns:a16="http://schemas.microsoft.com/office/drawing/2014/main" id="{D1BAF0E1-8366-5449-8E9C-E7CC39C8FC4E}"/>
                </a:ext>
              </a:extLst>
            </p:cNvPr>
            <p:cNvSpPr>
              <a:spLocks noChangeArrowheads="1"/>
            </p:cNvSpPr>
            <p:nvPr/>
          </p:nvSpPr>
          <p:spPr bwMode="auto">
            <a:xfrm>
              <a:off x="2675" y="1445"/>
              <a:ext cx="315" cy="310"/>
            </a:xfrm>
            <a:custGeom>
              <a:avLst/>
              <a:gdLst>
                <a:gd name="T0" fmla="*/ 1315 w 1394"/>
                <a:gd name="T1" fmla="*/ 751 h 1371"/>
                <a:gd name="T2" fmla="*/ 751 w 1394"/>
                <a:gd name="T3" fmla="*/ 186 h 1371"/>
                <a:gd name="T4" fmla="*/ 751 w 1394"/>
                <a:gd name="T5" fmla="*/ 1370 h 1371"/>
                <a:gd name="T6" fmla="*/ 642 w 1394"/>
                <a:gd name="T7" fmla="*/ 1370 h 1371"/>
                <a:gd name="T8" fmla="*/ 642 w 1394"/>
                <a:gd name="T9" fmla="*/ 186 h 1371"/>
                <a:gd name="T10" fmla="*/ 124 w 1394"/>
                <a:gd name="T11" fmla="*/ 704 h 1371"/>
                <a:gd name="T12" fmla="*/ 124 w 1394"/>
                <a:gd name="T13" fmla="*/ 704 h 1371"/>
                <a:gd name="T14" fmla="*/ 111 w 1394"/>
                <a:gd name="T15" fmla="*/ 715 h 1371"/>
                <a:gd name="T16" fmla="*/ 78 w 1394"/>
                <a:gd name="T17" fmla="*/ 724 h 1371"/>
                <a:gd name="T18" fmla="*/ 45 w 1394"/>
                <a:gd name="T19" fmla="*/ 715 h 1371"/>
                <a:gd name="T20" fmla="*/ 31 w 1394"/>
                <a:gd name="T21" fmla="*/ 704 h 1371"/>
                <a:gd name="T22" fmla="*/ 0 w 1394"/>
                <a:gd name="T23" fmla="*/ 674 h 1371"/>
                <a:gd name="T24" fmla="*/ 658 w 1394"/>
                <a:gd name="T25" fmla="*/ 16 h 1371"/>
                <a:gd name="T26" fmla="*/ 658 w 1394"/>
                <a:gd name="T27" fmla="*/ 16 h 1371"/>
                <a:gd name="T28" fmla="*/ 669 w 1394"/>
                <a:gd name="T29" fmla="*/ 7 h 1371"/>
                <a:gd name="T30" fmla="*/ 697 w 1394"/>
                <a:gd name="T31" fmla="*/ 0 h 1371"/>
                <a:gd name="T32" fmla="*/ 724 w 1394"/>
                <a:gd name="T33" fmla="*/ 7 h 1371"/>
                <a:gd name="T34" fmla="*/ 735 w 1394"/>
                <a:gd name="T35" fmla="*/ 16 h 1371"/>
                <a:gd name="T36" fmla="*/ 1393 w 1394"/>
                <a:gd name="T37" fmla="*/ 674 h 1371"/>
                <a:gd name="T38" fmla="*/ 1315 w 1394"/>
                <a:gd name="T39" fmla="*/ 751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94" h="1371">
                  <a:moveTo>
                    <a:pt x="1315" y="751"/>
                  </a:moveTo>
                  <a:cubicBezTo>
                    <a:pt x="1127" y="563"/>
                    <a:pt x="939" y="374"/>
                    <a:pt x="751" y="186"/>
                  </a:cubicBezTo>
                  <a:cubicBezTo>
                    <a:pt x="751" y="581"/>
                    <a:pt x="751" y="975"/>
                    <a:pt x="751" y="1370"/>
                  </a:cubicBezTo>
                  <a:cubicBezTo>
                    <a:pt x="715" y="1370"/>
                    <a:pt x="678" y="1370"/>
                    <a:pt x="642" y="1370"/>
                  </a:cubicBezTo>
                  <a:cubicBezTo>
                    <a:pt x="642" y="975"/>
                    <a:pt x="642" y="581"/>
                    <a:pt x="642" y="186"/>
                  </a:cubicBezTo>
                  <a:cubicBezTo>
                    <a:pt x="469" y="359"/>
                    <a:pt x="296" y="532"/>
                    <a:pt x="124" y="704"/>
                  </a:cubicBezTo>
                  <a:lnTo>
                    <a:pt x="124" y="704"/>
                  </a:lnTo>
                  <a:cubicBezTo>
                    <a:pt x="120" y="709"/>
                    <a:pt x="116" y="713"/>
                    <a:pt x="111" y="715"/>
                  </a:cubicBezTo>
                  <a:cubicBezTo>
                    <a:pt x="100" y="722"/>
                    <a:pt x="90" y="724"/>
                    <a:pt x="78" y="724"/>
                  </a:cubicBezTo>
                  <a:cubicBezTo>
                    <a:pt x="66" y="724"/>
                    <a:pt x="55" y="721"/>
                    <a:pt x="45" y="715"/>
                  </a:cubicBezTo>
                  <a:cubicBezTo>
                    <a:pt x="39" y="712"/>
                    <a:pt x="35" y="709"/>
                    <a:pt x="31" y="704"/>
                  </a:cubicBezTo>
                  <a:cubicBezTo>
                    <a:pt x="21" y="694"/>
                    <a:pt x="10" y="684"/>
                    <a:pt x="0" y="674"/>
                  </a:cubicBezTo>
                  <a:cubicBezTo>
                    <a:pt x="219" y="454"/>
                    <a:pt x="438" y="235"/>
                    <a:pt x="658" y="16"/>
                  </a:cubicBezTo>
                  <a:lnTo>
                    <a:pt x="658" y="16"/>
                  </a:lnTo>
                  <a:cubicBezTo>
                    <a:pt x="662" y="12"/>
                    <a:pt x="664" y="10"/>
                    <a:pt x="669" y="7"/>
                  </a:cubicBezTo>
                  <a:cubicBezTo>
                    <a:pt x="677" y="2"/>
                    <a:pt x="687" y="0"/>
                    <a:pt x="697" y="0"/>
                  </a:cubicBezTo>
                  <a:cubicBezTo>
                    <a:pt x="706" y="0"/>
                    <a:pt x="716" y="2"/>
                    <a:pt x="724" y="7"/>
                  </a:cubicBezTo>
                  <a:cubicBezTo>
                    <a:pt x="729" y="10"/>
                    <a:pt x="731" y="12"/>
                    <a:pt x="735" y="16"/>
                  </a:cubicBezTo>
                  <a:cubicBezTo>
                    <a:pt x="955" y="235"/>
                    <a:pt x="1174" y="454"/>
                    <a:pt x="1393" y="674"/>
                  </a:cubicBezTo>
                  <a:cubicBezTo>
                    <a:pt x="1367" y="699"/>
                    <a:pt x="1341" y="725"/>
                    <a:pt x="1315" y="751"/>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53" name="Group 57">
            <a:extLst>
              <a:ext uri="{FF2B5EF4-FFF2-40B4-BE49-F238E27FC236}">
                <a16:creationId xmlns:a16="http://schemas.microsoft.com/office/drawing/2014/main" id="{8DABDA8E-4FF4-0648-96A1-376E1688983A}"/>
              </a:ext>
            </a:extLst>
          </p:cNvPr>
          <p:cNvGrpSpPr>
            <a:grpSpLocks/>
          </p:cNvGrpSpPr>
          <p:nvPr/>
        </p:nvGrpSpPr>
        <p:grpSpPr bwMode="auto">
          <a:xfrm>
            <a:off x="3704881" y="2873514"/>
            <a:ext cx="446400" cy="453600"/>
            <a:chOff x="2176" y="1445"/>
            <a:chExt cx="310" cy="315"/>
          </a:xfrm>
        </p:grpSpPr>
        <p:sp>
          <p:nvSpPr>
            <p:cNvPr id="4154" name="Freeform 58">
              <a:extLst>
                <a:ext uri="{FF2B5EF4-FFF2-40B4-BE49-F238E27FC236}">
                  <a16:creationId xmlns:a16="http://schemas.microsoft.com/office/drawing/2014/main" id="{F086C7FC-CF6A-4C41-B471-43FCF72563E3}"/>
                </a:ext>
              </a:extLst>
            </p:cNvPr>
            <p:cNvSpPr>
              <a:spLocks noChangeArrowheads="1"/>
            </p:cNvSpPr>
            <p:nvPr/>
          </p:nvSpPr>
          <p:spPr bwMode="auto">
            <a:xfrm>
              <a:off x="2176" y="1445"/>
              <a:ext cx="310" cy="315"/>
            </a:xfrm>
            <a:custGeom>
              <a:avLst/>
              <a:gdLst>
                <a:gd name="T0" fmla="*/ 1370 w 1371"/>
                <a:gd name="T1" fmla="*/ 751 h 1394"/>
                <a:gd name="T2" fmla="*/ 186 w 1371"/>
                <a:gd name="T3" fmla="*/ 751 h 1394"/>
                <a:gd name="T4" fmla="*/ 704 w 1371"/>
                <a:gd name="T5" fmla="*/ 1269 h 1394"/>
                <a:gd name="T6" fmla="*/ 704 w 1371"/>
                <a:gd name="T7" fmla="*/ 1269 h 1394"/>
                <a:gd name="T8" fmla="*/ 715 w 1371"/>
                <a:gd name="T9" fmla="*/ 1282 h 1394"/>
                <a:gd name="T10" fmla="*/ 724 w 1371"/>
                <a:gd name="T11" fmla="*/ 1315 h 1394"/>
                <a:gd name="T12" fmla="*/ 715 w 1371"/>
                <a:gd name="T13" fmla="*/ 1348 h 1394"/>
                <a:gd name="T14" fmla="*/ 704 w 1371"/>
                <a:gd name="T15" fmla="*/ 1362 h 1394"/>
                <a:gd name="T16" fmla="*/ 674 w 1371"/>
                <a:gd name="T17" fmla="*/ 1393 h 1394"/>
                <a:gd name="T18" fmla="*/ 16 w 1371"/>
                <a:gd name="T19" fmla="*/ 735 h 1394"/>
                <a:gd name="T20" fmla="*/ 16 w 1371"/>
                <a:gd name="T21" fmla="*/ 735 h 1394"/>
                <a:gd name="T22" fmla="*/ 7 w 1371"/>
                <a:gd name="T23" fmla="*/ 724 h 1394"/>
                <a:gd name="T24" fmla="*/ 0 w 1371"/>
                <a:gd name="T25" fmla="*/ 697 h 1394"/>
                <a:gd name="T26" fmla="*/ 7 w 1371"/>
                <a:gd name="T27" fmla="*/ 669 h 1394"/>
                <a:gd name="T28" fmla="*/ 16 w 1371"/>
                <a:gd name="T29" fmla="*/ 658 h 1394"/>
                <a:gd name="T30" fmla="*/ 674 w 1371"/>
                <a:gd name="T31" fmla="*/ 0 h 1394"/>
                <a:gd name="T32" fmla="*/ 751 w 1371"/>
                <a:gd name="T33" fmla="*/ 78 h 1394"/>
                <a:gd name="T34" fmla="*/ 186 w 1371"/>
                <a:gd name="T35" fmla="*/ 642 h 1394"/>
                <a:gd name="T36" fmla="*/ 1370 w 1371"/>
                <a:gd name="T37" fmla="*/ 642 h 1394"/>
                <a:gd name="T38" fmla="*/ 1370 w 1371"/>
                <a:gd name="T39" fmla="*/ 751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71" h="1394">
                  <a:moveTo>
                    <a:pt x="1370" y="751"/>
                  </a:moveTo>
                  <a:cubicBezTo>
                    <a:pt x="975" y="751"/>
                    <a:pt x="581" y="751"/>
                    <a:pt x="186" y="751"/>
                  </a:cubicBezTo>
                  <a:cubicBezTo>
                    <a:pt x="359" y="924"/>
                    <a:pt x="532" y="1097"/>
                    <a:pt x="704" y="1269"/>
                  </a:cubicBezTo>
                  <a:lnTo>
                    <a:pt x="704" y="1269"/>
                  </a:lnTo>
                  <a:cubicBezTo>
                    <a:pt x="709" y="1273"/>
                    <a:pt x="713" y="1277"/>
                    <a:pt x="715" y="1282"/>
                  </a:cubicBezTo>
                  <a:cubicBezTo>
                    <a:pt x="722" y="1293"/>
                    <a:pt x="724" y="1303"/>
                    <a:pt x="724" y="1315"/>
                  </a:cubicBezTo>
                  <a:cubicBezTo>
                    <a:pt x="724" y="1327"/>
                    <a:pt x="721" y="1338"/>
                    <a:pt x="715" y="1348"/>
                  </a:cubicBezTo>
                  <a:cubicBezTo>
                    <a:pt x="712" y="1354"/>
                    <a:pt x="709" y="1358"/>
                    <a:pt x="704" y="1362"/>
                  </a:cubicBezTo>
                  <a:cubicBezTo>
                    <a:pt x="694" y="1372"/>
                    <a:pt x="684" y="1383"/>
                    <a:pt x="674" y="1393"/>
                  </a:cubicBezTo>
                  <a:cubicBezTo>
                    <a:pt x="454" y="1174"/>
                    <a:pt x="235" y="955"/>
                    <a:pt x="16" y="735"/>
                  </a:cubicBezTo>
                  <a:lnTo>
                    <a:pt x="16" y="735"/>
                  </a:lnTo>
                  <a:cubicBezTo>
                    <a:pt x="12" y="731"/>
                    <a:pt x="10" y="729"/>
                    <a:pt x="7" y="724"/>
                  </a:cubicBezTo>
                  <a:cubicBezTo>
                    <a:pt x="2" y="716"/>
                    <a:pt x="0" y="706"/>
                    <a:pt x="0" y="697"/>
                  </a:cubicBezTo>
                  <a:cubicBezTo>
                    <a:pt x="0" y="687"/>
                    <a:pt x="2" y="677"/>
                    <a:pt x="7" y="669"/>
                  </a:cubicBezTo>
                  <a:cubicBezTo>
                    <a:pt x="10" y="664"/>
                    <a:pt x="12" y="662"/>
                    <a:pt x="16" y="658"/>
                  </a:cubicBezTo>
                  <a:cubicBezTo>
                    <a:pt x="235" y="438"/>
                    <a:pt x="454" y="219"/>
                    <a:pt x="674" y="0"/>
                  </a:cubicBezTo>
                  <a:cubicBezTo>
                    <a:pt x="699" y="26"/>
                    <a:pt x="725" y="52"/>
                    <a:pt x="751" y="78"/>
                  </a:cubicBezTo>
                  <a:cubicBezTo>
                    <a:pt x="563" y="266"/>
                    <a:pt x="374" y="454"/>
                    <a:pt x="186" y="642"/>
                  </a:cubicBezTo>
                  <a:cubicBezTo>
                    <a:pt x="581" y="642"/>
                    <a:pt x="975" y="642"/>
                    <a:pt x="1370" y="642"/>
                  </a:cubicBezTo>
                  <a:cubicBezTo>
                    <a:pt x="1370" y="678"/>
                    <a:pt x="1370" y="715"/>
                    <a:pt x="1370" y="751"/>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55" name="Group 59">
            <a:extLst>
              <a:ext uri="{FF2B5EF4-FFF2-40B4-BE49-F238E27FC236}">
                <a16:creationId xmlns:a16="http://schemas.microsoft.com/office/drawing/2014/main" id="{79142D5C-54ED-4848-80AA-04C4C586993E}"/>
              </a:ext>
            </a:extLst>
          </p:cNvPr>
          <p:cNvGrpSpPr>
            <a:grpSpLocks/>
          </p:cNvGrpSpPr>
          <p:nvPr/>
        </p:nvGrpSpPr>
        <p:grpSpPr bwMode="auto">
          <a:xfrm>
            <a:off x="6453958" y="2873514"/>
            <a:ext cx="446400" cy="453600"/>
            <a:chOff x="4266" y="1445"/>
            <a:chExt cx="310" cy="315"/>
          </a:xfrm>
        </p:grpSpPr>
        <p:sp>
          <p:nvSpPr>
            <p:cNvPr id="4156" name="Freeform 60">
              <a:extLst>
                <a:ext uri="{FF2B5EF4-FFF2-40B4-BE49-F238E27FC236}">
                  <a16:creationId xmlns:a16="http://schemas.microsoft.com/office/drawing/2014/main" id="{7B40F212-7389-354C-B7B3-EA224D85FD03}"/>
                </a:ext>
              </a:extLst>
            </p:cNvPr>
            <p:cNvSpPr>
              <a:spLocks noChangeArrowheads="1"/>
            </p:cNvSpPr>
            <p:nvPr/>
          </p:nvSpPr>
          <p:spPr bwMode="auto">
            <a:xfrm>
              <a:off x="4266" y="1445"/>
              <a:ext cx="310" cy="315"/>
            </a:xfrm>
            <a:custGeom>
              <a:avLst/>
              <a:gdLst>
                <a:gd name="T0" fmla="*/ 1354 w 1371"/>
                <a:gd name="T1" fmla="*/ 735 h 1394"/>
                <a:gd name="T2" fmla="*/ 697 w 1371"/>
                <a:gd name="T3" fmla="*/ 1393 h 1394"/>
                <a:gd name="T4" fmla="*/ 619 w 1371"/>
                <a:gd name="T5" fmla="*/ 1315 h 1394"/>
                <a:gd name="T6" fmla="*/ 1184 w 1371"/>
                <a:gd name="T7" fmla="*/ 751 h 1394"/>
                <a:gd name="T8" fmla="*/ 0 w 1371"/>
                <a:gd name="T9" fmla="*/ 751 h 1394"/>
                <a:gd name="T10" fmla="*/ 0 w 1371"/>
                <a:gd name="T11" fmla="*/ 642 h 1394"/>
                <a:gd name="T12" fmla="*/ 1184 w 1371"/>
                <a:gd name="T13" fmla="*/ 642 h 1394"/>
                <a:gd name="T14" fmla="*/ 666 w 1371"/>
                <a:gd name="T15" fmla="*/ 124 h 1394"/>
                <a:gd name="T16" fmla="*/ 666 w 1371"/>
                <a:gd name="T17" fmla="*/ 124 h 1394"/>
                <a:gd name="T18" fmla="*/ 655 w 1371"/>
                <a:gd name="T19" fmla="*/ 111 h 1394"/>
                <a:gd name="T20" fmla="*/ 647 w 1371"/>
                <a:gd name="T21" fmla="*/ 78 h 1394"/>
                <a:gd name="T22" fmla="*/ 655 w 1371"/>
                <a:gd name="T23" fmla="*/ 45 h 1394"/>
                <a:gd name="T24" fmla="*/ 666 w 1371"/>
                <a:gd name="T25" fmla="*/ 31 h 1394"/>
                <a:gd name="T26" fmla="*/ 697 w 1371"/>
                <a:gd name="T27" fmla="*/ 0 h 1394"/>
                <a:gd name="T28" fmla="*/ 1354 w 1371"/>
                <a:gd name="T29" fmla="*/ 658 h 1394"/>
                <a:gd name="T30" fmla="*/ 1354 w 1371"/>
                <a:gd name="T31" fmla="*/ 658 h 1394"/>
                <a:gd name="T32" fmla="*/ 1363 w 1371"/>
                <a:gd name="T33" fmla="*/ 669 h 1394"/>
                <a:gd name="T34" fmla="*/ 1370 w 1371"/>
                <a:gd name="T35" fmla="*/ 697 h 1394"/>
                <a:gd name="T36" fmla="*/ 1363 w 1371"/>
                <a:gd name="T37" fmla="*/ 724 h 1394"/>
                <a:gd name="T38" fmla="*/ 1354 w 1371"/>
                <a:gd name="T39" fmla="*/ 735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71" h="1394">
                  <a:moveTo>
                    <a:pt x="1354" y="735"/>
                  </a:moveTo>
                  <a:cubicBezTo>
                    <a:pt x="1135" y="955"/>
                    <a:pt x="916" y="1174"/>
                    <a:pt x="697" y="1393"/>
                  </a:cubicBezTo>
                  <a:cubicBezTo>
                    <a:pt x="671" y="1367"/>
                    <a:pt x="645" y="1341"/>
                    <a:pt x="619" y="1315"/>
                  </a:cubicBezTo>
                  <a:cubicBezTo>
                    <a:pt x="807" y="1127"/>
                    <a:pt x="996" y="939"/>
                    <a:pt x="1184" y="751"/>
                  </a:cubicBezTo>
                  <a:cubicBezTo>
                    <a:pt x="789" y="751"/>
                    <a:pt x="395" y="751"/>
                    <a:pt x="0" y="751"/>
                  </a:cubicBezTo>
                  <a:cubicBezTo>
                    <a:pt x="0" y="715"/>
                    <a:pt x="0" y="678"/>
                    <a:pt x="0" y="642"/>
                  </a:cubicBezTo>
                  <a:cubicBezTo>
                    <a:pt x="395" y="642"/>
                    <a:pt x="789" y="642"/>
                    <a:pt x="1184" y="642"/>
                  </a:cubicBezTo>
                  <a:cubicBezTo>
                    <a:pt x="1011" y="469"/>
                    <a:pt x="838" y="296"/>
                    <a:pt x="666" y="124"/>
                  </a:cubicBezTo>
                  <a:lnTo>
                    <a:pt x="666" y="124"/>
                  </a:lnTo>
                  <a:cubicBezTo>
                    <a:pt x="662" y="120"/>
                    <a:pt x="657" y="116"/>
                    <a:pt x="655" y="111"/>
                  </a:cubicBezTo>
                  <a:cubicBezTo>
                    <a:pt x="648" y="100"/>
                    <a:pt x="647" y="90"/>
                    <a:pt x="647" y="78"/>
                  </a:cubicBezTo>
                  <a:cubicBezTo>
                    <a:pt x="647" y="66"/>
                    <a:pt x="649" y="55"/>
                    <a:pt x="655" y="45"/>
                  </a:cubicBezTo>
                  <a:cubicBezTo>
                    <a:pt x="658" y="39"/>
                    <a:pt x="662" y="35"/>
                    <a:pt x="666" y="31"/>
                  </a:cubicBezTo>
                  <a:cubicBezTo>
                    <a:pt x="676" y="21"/>
                    <a:pt x="686" y="10"/>
                    <a:pt x="697" y="0"/>
                  </a:cubicBezTo>
                  <a:cubicBezTo>
                    <a:pt x="916" y="219"/>
                    <a:pt x="1135" y="438"/>
                    <a:pt x="1354" y="658"/>
                  </a:cubicBezTo>
                  <a:lnTo>
                    <a:pt x="1354" y="658"/>
                  </a:lnTo>
                  <a:cubicBezTo>
                    <a:pt x="1358" y="662"/>
                    <a:pt x="1360" y="664"/>
                    <a:pt x="1363" y="669"/>
                  </a:cubicBezTo>
                  <a:cubicBezTo>
                    <a:pt x="1368" y="677"/>
                    <a:pt x="1370" y="687"/>
                    <a:pt x="1370" y="697"/>
                  </a:cubicBezTo>
                  <a:cubicBezTo>
                    <a:pt x="1370" y="706"/>
                    <a:pt x="1368" y="716"/>
                    <a:pt x="1363" y="724"/>
                  </a:cubicBezTo>
                  <a:cubicBezTo>
                    <a:pt x="1360" y="729"/>
                    <a:pt x="1358" y="731"/>
                    <a:pt x="1354" y="735"/>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57" name="Group 61">
            <a:extLst>
              <a:ext uri="{FF2B5EF4-FFF2-40B4-BE49-F238E27FC236}">
                <a16:creationId xmlns:a16="http://schemas.microsoft.com/office/drawing/2014/main" id="{50F6D041-F27E-1C47-A0EC-B0EB174F59F8}"/>
              </a:ext>
            </a:extLst>
          </p:cNvPr>
          <p:cNvGrpSpPr>
            <a:grpSpLocks/>
          </p:cNvGrpSpPr>
          <p:nvPr/>
        </p:nvGrpSpPr>
        <p:grpSpPr bwMode="auto">
          <a:xfrm>
            <a:off x="5517721" y="2877114"/>
            <a:ext cx="453600" cy="446400"/>
            <a:chOff x="3174" y="1445"/>
            <a:chExt cx="315" cy="310"/>
          </a:xfrm>
        </p:grpSpPr>
        <p:sp>
          <p:nvSpPr>
            <p:cNvPr id="4158" name="Freeform 62">
              <a:extLst>
                <a:ext uri="{FF2B5EF4-FFF2-40B4-BE49-F238E27FC236}">
                  <a16:creationId xmlns:a16="http://schemas.microsoft.com/office/drawing/2014/main" id="{C820CED9-F5AB-144C-BB03-241812B52407}"/>
                </a:ext>
              </a:extLst>
            </p:cNvPr>
            <p:cNvSpPr>
              <a:spLocks noChangeArrowheads="1"/>
            </p:cNvSpPr>
            <p:nvPr/>
          </p:nvSpPr>
          <p:spPr bwMode="auto">
            <a:xfrm>
              <a:off x="3174" y="1445"/>
              <a:ext cx="315" cy="310"/>
            </a:xfrm>
            <a:custGeom>
              <a:avLst/>
              <a:gdLst>
                <a:gd name="T0" fmla="*/ 1393 w 1394"/>
                <a:gd name="T1" fmla="*/ 697 h 1371"/>
                <a:gd name="T2" fmla="*/ 735 w 1394"/>
                <a:gd name="T3" fmla="*/ 1354 h 1371"/>
                <a:gd name="T4" fmla="*/ 735 w 1394"/>
                <a:gd name="T5" fmla="*/ 1354 h 1371"/>
                <a:gd name="T6" fmla="*/ 724 w 1394"/>
                <a:gd name="T7" fmla="*/ 1363 h 1371"/>
                <a:gd name="T8" fmla="*/ 697 w 1394"/>
                <a:gd name="T9" fmla="*/ 1370 h 1371"/>
                <a:gd name="T10" fmla="*/ 669 w 1394"/>
                <a:gd name="T11" fmla="*/ 1363 h 1371"/>
                <a:gd name="T12" fmla="*/ 658 w 1394"/>
                <a:gd name="T13" fmla="*/ 1354 h 1371"/>
                <a:gd name="T14" fmla="*/ 0 w 1394"/>
                <a:gd name="T15" fmla="*/ 697 h 1371"/>
                <a:gd name="T16" fmla="*/ 78 w 1394"/>
                <a:gd name="T17" fmla="*/ 619 h 1371"/>
                <a:gd name="T18" fmla="*/ 642 w 1394"/>
                <a:gd name="T19" fmla="*/ 1184 h 1371"/>
                <a:gd name="T20" fmla="*/ 642 w 1394"/>
                <a:gd name="T21" fmla="*/ 0 h 1371"/>
                <a:gd name="T22" fmla="*/ 751 w 1394"/>
                <a:gd name="T23" fmla="*/ 0 h 1371"/>
                <a:gd name="T24" fmla="*/ 751 w 1394"/>
                <a:gd name="T25" fmla="*/ 1184 h 1371"/>
                <a:gd name="T26" fmla="*/ 1269 w 1394"/>
                <a:gd name="T27" fmla="*/ 666 h 1371"/>
                <a:gd name="T28" fmla="*/ 1269 w 1394"/>
                <a:gd name="T29" fmla="*/ 666 h 1371"/>
                <a:gd name="T30" fmla="*/ 1282 w 1394"/>
                <a:gd name="T31" fmla="*/ 655 h 1371"/>
                <a:gd name="T32" fmla="*/ 1315 w 1394"/>
                <a:gd name="T33" fmla="*/ 647 h 1371"/>
                <a:gd name="T34" fmla="*/ 1348 w 1394"/>
                <a:gd name="T35" fmla="*/ 655 h 1371"/>
                <a:gd name="T36" fmla="*/ 1362 w 1394"/>
                <a:gd name="T37" fmla="*/ 666 h 1371"/>
                <a:gd name="T38" fmla="*/ 1393 w 1394"/>
                <a:gd name="T39" fmla="*/ 697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94" h="1371">
                  <a:moveTo>
                    <a:pt x="1393" y="697"/>
                  </a:moveTo>
                  <a:cubicBezTo>
                    <a:pt x="1174" y="916"/>
                    <a:pt x="955" y="1135"/>
                    <a:pt x="735" y="1354"/>
                  </a:cubicBezTo>
                  <a:lnTo>
                    <a:pt x="735" y="1354"/>
                  </a:lnTo>
                  <a:cubicBezTo>
                    <a:pt x="731" y="1358"/>
                    <a:pt x="729" y="1360"/>
                    <a:pt x="724" y="1363"/>
                  </a:cubicBezTo>
                  <a:cubicBezTo>
                    <a:pt x="716" y="1368"/>
                    <a:pt x="706" y="1370"/>
                    <a:pt x="697" y="1370"/>
                  </a:cubicBezTo>
                  <a:cubicBezTo>
                    <a:pt x="687" y="1370"/>
                    <a:pt x="677" y="1368"/>
                    <a:pt x="669" y="1363"/>
                  </a:cubicBezTo>
                  <a:cubicBezTo>
                    <a:pt x="664" y="1360"/>
                    <a:pt x="662" y="1358"/>
                    <a:pt x="658" y="1354"/>
                  </a:cubicBezTo>
                  <a:cubicBezTo>
                    <a:pt x="438" y="1135"/>
                    <a:pt x="219" y="916"/>
                    <a:pt x="0" y="697"/>
                  </a:cubicBezTo>
                  <a:cubicBezTo>
                    <a:pt x="26" y="671"/>
                    <a:pt x="52" y="645"/>
                    <a:pt x="78" y="619"/>
                  </a:cubicBezTo>
                  <a:cubicBezTo>
                    <a:pt x="266" y="807"/>
                    <a:pt x="454" y="996"/>
                    <a:pt x="642" y="1184"/>
                  </a:cubicBezTo>
                  <a:cubicBezTo>
                    <a:pt x="642" y="789"/>
                    <a:pt x="642" y="395"/>
                    <a:pt x="642" y="0"/>
                  </a:cubicBezTo>
                  <a:cubicBezTo>
                    <a:pt x="678" y="0"/>
                    <a:pt x="715" y="0"/>
                    <a:pt x="751" y="0"/>
                  </a:cubicBezTo>
                  <a:cubicBezTo>
                    <a:pt x="751" y="395"/>
                    <a:pt x="751" y="789"/>
                    <a:pt x="751" y="1184"/>
                  </a:cubicBezTo>
                  <a:cubicBezTo>
                    <a:pt x="924" y="1011"/>
                    <a:pt x="1097" y="838"/>
                    <a:pt x="1269" y="666"/>
                  </a:cubicBezTo>
                  <a:lnTo>
                    <a:pt x="1269" y="666"/>
                  </a:lnTo>
                  <a:cubicBezTo>
                    <a:pt x="1273" y="662"/>
                    <a:pt x="1277" y="657"/>
                    <a:pt x="1282" y="655"/>
                  </a:cubicBezTo>
                  <a:cubicBezTo>
                    <a:pt x="1293" y="648"/>
                    <a:pt x="1303" y="647"/>
                    <a:pt x="1315" y="647"/>
                  </a:cubicBezTo>
                  <a:cubicBezTo>
                    <a:pt x="1327" y="647"/>
                    <a:pt x="1338" y="649"/>
                    <a:pt x="1348" y="655"/>
                  </a:cubicBezTo>
                  <a:cubicBezTo>
                    <a:pt x="1354" y="658"/>
                    <a:pt x="1358" y="662"/>
                    <a:pt x="1362" y="666"/>
                  </a:cubicBezTo>
                  <a:cubicBezTo>
                    <a:pt x="1372" y="676"/>
                    <a:pt x="1383" y="686"/>
                    <a:pt x="1393" y="697"/>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59" name="Group 63">
            <a:extLst>
              <a:ext uri="{FF2B5EF4-FFF2-40B4-BE49-F238E27FC236}">
                <a16:creationId xmlns:a16="http://schemas.microsoft.com/office/drawing/2014/main" id="{02398F30-7A39-DA40-AAA8-AD203B45B3BD}"/>
              </a:ext>
            </a:extLst>
          </p:cNvPr>
          <p:cNvGrpSpPr>
            <a:grpSpLocks/>
          </p:cNvGrpSpPr>
          <p:nvPr/>
        </p:nvGrpSpPr>
        <p:grpSpPr bwMode="auto">
          <a:xfrm>
            <a:off x="356826" y="3958058"/>
            <a:ext cx="463680" cy="391680"/>
            <a:chOff x="728" y="2172"/>
            <a:chExt cx="322" cy="272"/>
          </a:xfrm>
        </p:grpSpPr>
        <p:sp>
          <p:nvSpPr>
            <p:cNvPr id="4160" name="Freeform 64">
              <a:extLst>
                <a:ext uri="{FF2B5EF4-FFF2-40B4-BE49-F238E27FC236}">
                  <a16:creationId xmlns:a16="http://schemas.microsoft.com/office/drawing/2014/main" id="{22FFF6D1-10EB-AA42-B4F3-D732CF5E396C}"/>
                </a:ext>
              </a:extLst>
            </p:cNvPr>
            <p:cNvSpPr>
              <a:spLocks noChangeArrowheads="1"/>
            </p:cNvSpPr>
            <p:nvPr/>
          </p:nvSpPr>
          <p:spPr bwMode="auto">
            <a:xfrm>
              <a:off x="728" y="2172"/>
              <a:ext cx="322" cy="272"/>
            </a:xfrm>
            <a:custGeom>
              <a:avLst/>
              <a:gdLst>
                <a:gd name="T0" fmla="*/ 210 w 1425"/>
                <a:gd name="T1" fmla="*/ 1205 h 1206"/>
                <a:gd name="T2" fmla="*/ 105 w 1425"/>
                <a:gd name="T3" fmla="*/ 1177 h 1206"/>
                <a:gd name="T4" fmla="*/ 0 w 1425"/>
                <a:gd name="T5" fmla="*/ 994 h 1206"/>
                <a:gd name="T6" fmla="*/ 0 w 1425"/>
                <a:gd name="T7" fmla="*/ 211 h 1206"/>
                <a:gd name="T8" fmla="*/ 0 w 1425"/>
                <a:gd name="T9" fmla="*/ 211 h 1206"/>
                <a:gd name="T10" fmla="*/ 105 w 1425"/>
                <a:gd name="T11" fmla="*/ 28 h 1206"/>
                <a:gd name="T12" fmla="*/ 1215 w 1425"/>
                <a:gd name="T13" fmla="*/ 0 h 1206"/>
                <a:gd name="T14" fmla="*/ 1319 w 1425"/>
                <a:gd name="T15" fmla="*/ 28 h 1206"/>
                <a:gd name="T16" fmla="*/ 1424 w 1425"/>
                <a:gd name="T17" fmla="*/ 211 h 1206"/>
                <a:gd name="T18" fmla="*/ 1424 w 1425"/>
                <a:gd name="T19" fmla="*/ 303 h 1206"/>
                <a:gd name="T20" fmla="*/ 1424 w 1425"/>
                <a:gd name="T21" fmla="*/ 303 h 1206"/>
                <a:gd name="T22" fmla="*/ 1397 w 1425"/>
                <a:gd name="T23" fmla="*/ 351 h 1206"/>
                <a:gd name="T24" fmla="*/ 734 w 1425"/>
                <a:gd name="T25" fmla="*/ 653 h 1206"/>
                <a:gd name="T26" fmla="*/ 712 w 1425"/>
                <a:gd name="T27" fmla="*/ 658 h 1206"/>
                <a:gd name="T28" fmla="*/ 206 w 1425"/>
                <a:gd name="T29" fmla="*/ 423 h 1206"/>
                <a:gd name="T30" fmla="*/ 225 w 1425"/>
                <a:gd name="T31" fmla="*/ 384 h 1206"/>
                <a:gd name="T32" fmla="*/ 252 w 1425"/>
                <a:gd name="T33" fmla="*/ 355 h 1206"/>
                <a:gd name="T34" fmla="*/ 313 w 1425"/>
                <a:gd name="T35" fmla="*/ 353 h 1206"/>
                <a:gd name="T36" fmla="*/ 1315 w 1425"/>
                <a:gd name="T37" fmla="*/ 268 h 1206"/>
                <a:gd name="T38" fmla="*/ 1315 w 1425"/>
                <a:gd name="T39" fmla="*/ 212 h 1206"/>
                <a:gd name="T40" fmla="*/ 1301 w 1425"/>
                <a:gd name="T41" fmla="*/ 160 h 1206"/>
                <a:gd name="T42" fmla="*/ 1215 w 1425"/>
                <a:gd name="T43" fmla="*/ 110 h 1206"/>
                <a:gd name="T44" fmla="*/ 210 w 1425"/>
                <a:gd name="T45" fmla="*/ 110 h 1206"/>
                <a:gd name="T46" fmla="*/ 123 w 1425"/>
                <a:gd name="T47" fmla="*/ 160 h 1206"/>
                <a:gd name="T48" fmla="*/ 110 w 1425"/>
                <a:gd name="T49" fmla="*/ 211 h 1206"/>
                <a:gd name="T50" fmla="*/ 110 w 1425"/>
                <a:gd name="T51" fmla="*/ 994 h 1206"/>
                <a:gd name="T52" fmla="*/ 123 w 1425"/>
                <a:gd name="T53" fmla="*/ 1045 h 1206"/>
                <a:gd name="T54" fmla="*/ 210 w 1425"/>
                <a:gd name="T55" fmla="*/ 1096 h 1206"/>
                <a:gd name="T56" fmla="*/ 1215 w 1425"/>
                <a:gd name="T57" fmla="*/ 1096 h 1206"/>
                <a:gd name="T58" fmla="*/ 1301 w 1425"/>
                <a:gd name="T59" fmla="*/ 1045 h 1206"/>
                <a:gd name="T60" fmla="*/ 1314 w 1425"/>
                <a:gd name="T61" fmla="*/ 994 h 1206"/>
                <a:gd name="T62" fmla="*/ 1314 w 1425"/>
                <a:gd name="T63" fmla="*/ 622 h 1206"/>
                <a:gd name="T64" fmla="*/ 1347 w 1425"/>
                <a:gd name="T65" fmla="*/ 565 h 1206"/>
                <a:gd name="T66" fmla="*/ 1424 w 1425"/>
                <a:gd name="T67" fmla="*/ 556 h 1206"/>
                <a:gd name="T68" fmla="*/ 1424 w 1425"/>
                <a:gd name="T69" fmla="*/ 994 h 1206"/>
                <a:gd name="T70" fmla="*/ 1396 w 1425"/>
                <a:gd name="T71" fmla="*/ 1100 h 1206"/>
                <a:gd name="T72" fmla="*/ 1215 w 1425"/>
                <a:gd name="T73" fmla="*/ 1205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25" h="1206">
                  <a:moveTo>
                    <a:pt x="1215" y="1205"/>
                  </a:moveTo>
                  <a:cubicBezTo>
                    <a:pt x="880" y="1205"/>
                    <a:pt x="545" y="1205"/>
                    <a:pt x="210" y="1205"/>
                  </a:cubicBezTo>
                  <a:lnTo>
                    <a:pt x="210" y="1205"/>
                  </a:lnTo>
                  <a:cubicBezTo>
                    <a:pt x="171" y="1205"/>
                    <a:pt x="139" y="1196"/>
                    <a:pt x="105" y="1177"/>
                  </a:cubicBezTo>
                  <a:cubicBezTo>
                    <a:pt x="72" y="1158"/>
                    <a:pt x="47" y="1134"/>
                    <a:pt x="28" y="1100"/>
                  </a:cubicBezTo>
                  <a:cubicBezTo>
                    <a:pt x="8" y="1067"/>
                    <a:pt x="0" y="1033"/>
                    <a:pt x="0" y="994"/>
                  </a:cubicBezTo>
                  <a:lnTo>
                    <a:pt x="0" y="994"/>
                  </a:lnTo>
                  <a:cubicBezTo>
                    <a:pt x="0" y="733"/>
                    <a:pt x="0" y="472"/>
                    <a:pt x="0" y="211"/>
                  </a:cubicBezTo>
                  <a:lnTo>
                    <a:pt x="0" y="211"/>
                  </a:lnTo>
                  <a:lnTo>
                    <a:pt x="0" y="211"/>
                  </a:lnTo>
                  <a:cubicBezTo>
                    <a:pt x="0" y="172"/>
                    <a:pt x="8" y="138"/>
                    <a:pt x="28" y="105"/>
                  </a:cubicBezTo>
                  <a:cubicBezTo>
                    <a:pt x="47" y="71"/>
                    <a:pt x="72" y="47"/>
                    <a:pt x="105" y="28"/>
                  </a:cubicBezTo>
                  <a:cubicBezTo>
                    <a:pt x="139" y="8"/>
                    <a:pt x="171" y="0"/>
                    <a:pt x="210" y="0"/>
                  </a:cubicBezTo>
                  <a:cubicBezTo>
                    <a:pt x="545" y="0"/>
                    <a:pt x="880" y="0"/>
                    <a:pt x="1215" y="0"/>
                  </a:cubicBezTo>
                  <a:lnTo>
                    <a:pt x="1215" y="0"/>
                  </a:lnTo>
                  <a:cubicBezTo>
                    <a:pt x="1253" y="0"/>
                    <a:pt x="1285" y="8"/>
                    <a:pt x="1319" y="28"/>
                  </a:cubicBezTo>
                  <a:cubicBezTo>
                    <a:pt x="1352" y="47"/>
                    <a:pt x="1377" y="71"/>
                    <a:pt x="1396" y="105"/>
                  </a:cubicBezTo>
                  <a:cubicBezTo>
                    <a:pt x="1416" y="138"/>
                    <a:pt x="1424" y="172"/>
                    <a:pt x="1424" y="211"/>
                  </a:cubicBezTo>
                  <a:lnTo>
                    <a:pt x="1424" y="211"/>
                  </a:lnTo>
                  <a:cubicBezTo>
                    <a:pt x="1424" y="241"/>
                    <a:pt x="1424" y="272"/>
                    <a:pt x="1424" y="303"/>
                  </a:cubicBezTo>
                  <a:lnTo>
                    <a:pt x="1424" y="303"/>
                  </a:lnTo>
                  <a:lnTo>
                    <a:pt x="1424" y="303"/>
                  </a:lnTo>
                  <a:cubicBezTo>
                    <a:pt x="1424" y="313"/>
                    <a:pt x="1422" y="322"/>
                    <a:pt x="1417" y="331"/>
                  </a:cubicBezTo>
                  <a:cubicBezTo>
                    <a:pt x="1412" y="340"/>
                    <a:pt x="1405" y="346"/>
                    <a:pt x="1397" y="351"/>
                  </a:cubicBezTo>
                  <a:cubicBezTo>
                    <a:pt x="1395" y="352"/>
                    <a:pt x="1393" y="353"/>
                    <a:pt x="1392" y="353"/>
                  </a:cubicBezTo>
                  <a:cubicBezTo>
                    <a:pt x="1173" y="453"/>
                    <a:pt x="954" y="553"/>
                    <a:pt x="734" y="653"/>
                  </a:cubicBezTo>
                  <a:lnTo>
                    <a:pt x="734" y="653"/>
                  </a:lnTo>
                  <a:cubicBezTo>
                    <a:pt x="726" y="656"/>
                    <a:pt x="720" y="658"/>
                    <a:pt x="712" y="658"/>
                  </a:cubicBezTo>
                  <a:cubicBezTo>
                    <a:pt x="703" y="658"/>
                    <a:pt x="696" y="656"/>
                    <a:pt x="688" y="653"/>
                  </a:cubicBezTo>
                  <a:cubicBezTo>
                    <a:pt x="527" y="576"/>
                    <a:pt x="366" y="499"/>
                    <a:pt x="206" y="423"/>
                  </a:cubicBezTo>
                  <a:cubicBezTo>
                    <a:pt x="212" y="410"/>
                    <a:pt x="219" y="397"/>
                    <a:pt x="225" y="384"/>
                  </a:cubicBezTo>
                  <a:lnTo>
                    <a:pt x="225" y="384"/>
                  </a:lnTo>
                  <a:cubicBezTo>
                    <a:pt x="226" y="382"/>
                    <a:pt x="227" y="381"/>
                    <a:pt x="228" y="379"/>
                  </a:cubicBezTo>
                  <a:cubicBezTo>
                    <a:pt x="234" y="369"/>
                    <a:pt x="241" y="361"/>
                    <a:pt x="252" y="355"/>
                  </a:cubicBezTo>
                  <a:cubicBezTo>
                    <a:pt x="262" y="349"/>
                    <a:pt x="273" y="346"/>
                    <a:pt x="285" y="346"/>
                  </a:cubicBezTo>
                  <a:cubicBezTo>
                    <a:pt x="295" y="346"/>
                    <a:pt x="304" y="348"/>
                    <a:pt x="313" y="353"/>
                  </a:cubicBezTo>
                  <a:cubicBezTo>
                    <a:pt x="446" y="416"/>
                    <a:pt x="579" y="479"/>
                    <a:pt x="713" y="543"/>
                  </a:cubicBezTo>
                  <a:cubicBezTo>
                    <a:pt x="913" y="451"/>
                    <a:pt x="1114" y="359"/>
                    <a:pt x="1315" y="268"/>
                  </a:cubicBezTo>
                  <a:cubicBezTo>
                    <a:pt x="1315" y="249"/>
                    <a:pt x="1315" y="230"/>
                    <a:pt x="1315" y="212"/>
                  </a:cubicBezTo>
                  <a:lnTo>
                    <a:pt x="1315" y="212"/>
                  </a:lnTo>
                  <a:cubicBezTo>
                    <a:pt x="1315" y="211"/>
                    <a:pt x="1315" y="211"/>
                    <a:pt x="1315" y="211"/>
                  </a:cubicBezTo>
                  <a:cubicBezTo>
                    <a:pt x="1315" y="192"/>
                    <a:pt x="1311" y="176"/>
                    <a:pt x="1301" y="160"/>
                  </a:cubicBezTo>
                  <a:cubicBezTo>
                    <a:pt x="1292" y="144"/>
                    <a:pt x="1280" y="132"/>
                    <a:pt x="1264" y="123"/>
                  </a:cubicBezTo>
                  <a:cubicBezTo>
                    <a:pt x="1249" y="114"/>
                    <a:pt x="1233" y="110"/>
                    <a:pt x="1215" y="110"/>
                  </a:cubicBezTo>
                  <a:cubicBezTo>
                    <a:pt x="880" y="110"/>
                    <a:pt x="545" y="110"/>
                    <a:pt x="210" y="110"/>
                  </a:cubicBezTo>
                  <a:lnTo>
                    <a:pt x="210" y="110"/>
                  </a:lnTo>
                  <a:cubicBezTo>
                    <a:pt x="191" y="110"/>
                    <a:pt x="176" y="114"/>
                    <a:pt x="160" y="123"/>
                  </a:cubicBezTo>
                  <a:cubicBezTo>
                    <a:pt x="144" y="132"/>
                    <a:pt x="132" y="144"/>
                    <a:pt x="123" y="160"/>
                  </a:cubicBezTo>
                  <a:cubicBezTo>
                    <a:pt x="114" y="176"/>
                    <a:pt x="110" y="192"/>
                    <a:pt x="110" y="211"/>
                  </a:cubicBezTo>
                  <a:lnTo>
                    <a:pt x="110" y="211"/>
                  </a:lnTo>
                  <a:cubicBezTo>
                    <a:pt x="110" y="472"/>
                    <a:pt x="110" y="733"/>
                    <a:pt x="110" y="994"/>
                  </a:cubicBezTo>
                  <a:lnTo>
                    <a:pt x="110" y="994"/>
                  </a:lnTo>
                  <a:cubicBezTo>
                    <a:pt x="110" y="995"/>
                    <a:pt x="110" y="994"/>
                    <a:pt x="110" y="995"/>
                  </a:cubicBezTo>
                  <a:cubicBezTo>
                    <a:pt x="110" y="1013"/>
                    <a:pt x="114" y="1029"/>
                    <a:pt x="123" y="1045"/>
                  </a:cubicBezTo>
                  <a:cubicBezTo>
                    <a:pt x="132" y="1061"/>
                    <a:pt x="144" y="1073"/>
                    <a:pt x="160" y="1082"/>
                  </a:cubicBezTo>
                  <a:cubicBezTo>
                    <a:pt x="176" y="1091"/>
                    <a:pt x="191" y="1096"/>
                    <a:pt x="210" y="1096"/>
                  </a:cubicBezTo>
                  <a:cubicBezTo>
                    <a:pt x="545" y="1096"/>
                    <a:pt x="880" y="1096"/>
                    <a:pt x="1215" y="1096"/>
                  </a:cubicBezTo>
                  <a:lnTo>
                    <a:pt x="1215" y="1096"/>
                  </a:lnTo>
                  <a:cubicBezTo>
                    <a:pt x="1233" y="1095"/>
                    <a:pt x="1248" y="1091"/>
                    <a:pt x="1264" y="1082"/>
                  </a:cubicBezTo>
                  <a:cubicBezTo>
                    <a:pt x="1280" y="1073"/>
                    <a:pt x="1292" y="1061"/>
                    <a:pt x="1301" y="1045"/>
                  </a:cubicBezTo>
                  <a:cubicBezTo>
                    <a:pt x="1310" y="1029"/>
                    <a:pt x="1314" y="1013"/>
                    <a:pt x="1314" y="995"/>
                  </a:cubicBezTo>
                  <a:cubicBezTo>
                    <a:pt x="1314" y="994"/>
                    <a:pt x="1314" y="995"/>
                    <a:pt x="1314" y="994"/>
                  </a:cubicBezTo>
                  <a:cubicBezTo>
                    <a:pt x="1314" y="870"/>
                    <a:pt x="1314" y="746"/>
                    <a:pt x="1314" y="622"/>
                  </a:cubicBezTo>
                  <a:lnTo>
                    <a:pt x="1314" y="622"/>
                  </a:lnTo>
                  <a:cubicBezTo>
                    <a:pt x="1314" y="610"/>
                    <a:pt x="1317" y="599"/>
                    <a:pt x="1323" y="589"/>
                  </a:cubicBezTo>
                  <a:cubicBezTo>
                    <a:pt x="1329" y="578"/>
                    <a:pt x="1337" y="571"/>
                    <a:pt x="1347" y="565"/>
                  </a:cubicBezTo>
                  <a:cubicBezTo>
                    <a:pt x="1358" y="559"/>
                    <a:pt x="1368" y="556"/>
                    <a:pt x="1380" y="556"/>
                  </a:cubicBezTo>
                  <a:cubicBezTo>
                    <a:pt x="1395" y="556"/>
                    <a:pt x="1409" y="556"/>
                    <a:pt x="1424" y="556"/>
                  </a:cubicBezTo>
                  <a:cubicBezTo>
                    <a:pt x="1424" y="702"/>
                    <a:pt x="1424" y="848"/>
                    <a:pt x="1424" y="994"/>
                  </a:cubicBezTo>
                  <a:lnTo>
                    <a:pt x="1424" y="994"/>
                  </a:lnTo>
                  <a:cubicBezTo>
                    <a:pt x="1424" y="995"/>
                    <a:pt x="1424" y="994"/>
                    <a:pt x="1424" y="995"/>
                  </a:cubicBezTo>
                  <a:cubicBezTo>
                    <a:pt x="1424" y="1033"/>
                    <a:pt x="1416" y="1066"/>
                    <a:pt x="1396" y="1100"/>
                  </a:cubicBezTo>
                  <a:cubicBezTo>
                    <a:pt x="1377" y="1134"/>
                    <a:pt x="1352" y="1158"/>
                    <a:pt x="1319" y="1177"/>
                  </a:cubicBezTo>
                  <a:cubicBezTo>
                    <a:pt x="1285" y="1196"/>
                    <a:pt x="1253" y="1205"/>
                    <a:pt x="1215" y="1205"/>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61" name="Group 65">
            <a:extLst>
              <a:ext uri="{FF2B5EF4-FFF2-40B4-BE49-F238E27FC236}">
                <a16:creationId xmlns:a16="http://schemas.microsoft.com/office/drawing/2014/main" id="{48DED0F6-5839-0E4C-9872-D608908F29DB}"/>
              </a:ext>
            </a:extLst>
          </p:cNvPr>
          <p:cNvGrpSpPr>
            <a:grpSpLocks/>
          </p:cNvGrpSpPr>
          <p:nvPr/>
        </p:nvGrpSpPr>
        <p:grpSpPr bwMode="auto">
          <a:xfrm>
            <a:off x="5560944" y="802842"/>
            <a:ext cx="463680" cy="446400"/>
            <a:chOff x="5210" y="1441"/>
            <a:chExt cx="322" cy="310"/>
          </a:xfrm>
        </p:grpSpPr>
        <p:sp>
          <p:nvSpPr>
            <p:cNvPr id="4162" name="Freeform 66">
              <a:extLst>
                <a:ext uri="{FF2B5EF4-FFF2-40B4-BE49-F238E27FC236}">
                  <a16:creationId xmlns:a16="http://schemas.microsoft.com/office/drawing/2014/main" id="{536416D8-3E8C-8041-9DE8-5AB8BBAE11A3}"/>
                </a:ext>
              </a:extLst>
            </p:cNvPr>
            <p:cNvSpPr>
              <a:spLocks noChangeArrowheads="1"/>
            </p:cNvSpPr>
            <p:nvPr/>
          </p:nvSpPr>
          <p:spPr bwMode="auto">
            <a:xfrm>
              <a:off x="5210" y="1441"/>
              <a:ext cx="322" cy="310"/>
            </a:xfrm>
            <a:custGeom>
              <a:avLst/>
              <a:gdLst>
                <a:gd name="T0" fmla="*/ 591 w 1426"/>
                <a:gd name="T1" fmla="*/ 1161 h 1371"/>
                <a:gd name="T2" fmla="*/ 806 w 1426"/>
                <a:gd name="T3" fmla="*/ 1155 h 1371"/>
                <a:gd name="T4" fmla="*/ 833 w 1426"/>
                <a:gd name="T5" fmla="*/ 1162 h 1371"/>
                <a:gd name="T6" fmla="*/ 861 w 1426"/>
                <a:gd name="T7" fmla="*/ 1154 h 1371"/>
                <a:gd name="T8" fmla="*/ 888 w 1426"/>
                <a:gd name="T9" fmla="*/ 1107 h 1371"/>
                <a:gd name="T10" fmla="*/ 940 w 1426"/>
                <a:gd name="T11" fmla="*/ 810 h 1371"/>
                <a:gd name="T12" fmla="*/ 844 w 1426"/>
                <a:gd name="T13" fmla="*/ 452 h 1371"/>
                <a:gd name="T14" fmla="*/ 485 w 1426"/>
                <a:gd name="T15" fmla="*/ 548 h 1371"/>
                <a:gd name="T16" fmla="*/ 537 w 1426"/>
                <a:gd name="T17" fmla="*/ 875 h 1371"/>
                <a:gd name="T18" fmla="*/ 545 w 1426"/>
                <a:gd name="T19" fmla="*/ 1134 h 1371"/>
                <a:gd name="T20" fmla="*/ 738 w 1426"/>
                <a:gd name="T21" fmla="*/ 993 h 1371"/>
                <a:gd name="T22" fmla="*/ 687 w 1426"/>
                <a:gd name="T23" fmla="*/ 993 h 1371"/>
                <a:gd name="T24" fmla="*/ 647 w 1426"/>
                <a:gd name="T25" fmla="*/ 934 h 1371"/>
                <a:gd name="T26" fmla="*/ 778 w 1426"/>
                <a:gd name="T27" fmla="*/ 1015 h 1371"/>
                <a:gd name="T28" fmla="*/ 789 w 1426"/>
                <a:gd name="T29" fmla="*/ 547 h 1371"/>
                <a:gd name="T30" fmla="*/ 845 w 1426"/>
                <a:gd name="T31" fmla="*/ 756 h 1371"/>
                <a:gd name="T32" fmla="*/ 636 w 1426"/>
                <a:gd name="T33" fmla="*/ 812 h 1371"/>
                <a:gd name="T34" fmla="*/ 559 w 1426"/>
                <a:gd name="T35" fmla="*/ 680 h 1371"/>
                <a:gd name="T36" fmla="*/ 713 w 1426"/>
                <a:gd name="T37" fmla="*/ 527 h 1371"/>
                <a:gd name="T38" fmla="*/ 1425 w 1426"/>
                <a:gd name="T39" fmla="*/ 1184 h 1371"/>
                <a:gd name="T40" fmla="*/ 1332 w 1426"/>
                <a:gd name="T41" fmla="*/ 1345 h 1371"/>
                <a:gd name="T42" fmla="*/ 181 w 1426"/>
                <a:gd name="T43" fmla="*/ 1370 h 1371"/>
                <a:gd name="T44" fmla="*/ 0 w 1426"/>
                <a:gd name="T45" fmla="*/ 1184 h 1371"/>
                <a:gd name="T46" fmla="*/ 0 w 1426"/>
                <a:gd name="T47" fmla="*/ 290 h 1371"/>
                <a:gd name="T48" fmla="*/ 181 w 1426"/>
                <a:gd name="T49" fmla="*/ 110 h 1371"/>
                <a:gd name="T50" fmla="*/ 274 w 1426"/>
                <a:gd name="T51" fmla="*/ 0 h 1371"/>
                <a:gd name="T52" fmla="*/ 537 w 1426"/>
                <a:gd name="T53" fmla="*/ 110 h 1371"/>
                <a:gd name="T54" fmla="*/ 647 w 1426"/>
                <a:gd name="T55" fmla="*/ 110 h 1371"/>
                <a:gd name="T56" fmla="*/ 909 w 1426"/>
                <a:gd name="T57" fmla="*/ 0 h 1371"/>
                <a:gd name="T58" fmla="*/ 901 w 1426"/>
                <a:gd name="T59" fmla="*/ 296 h 1371"/>
                <a:gd name="T60" fmla="*/ 800 w 1426"/>
                <a:gd name="T61" fmla="*/ 329 h 1371"/>
                <a:gd name="T62" fmla="*/ 647 w 1426"/>
                <a:gd name="T63" fmla="*/ 263 h 1371"/>
                <a:gd name="T64" fmla="*/ 614 w 1426"/>
                <a:gd name="T65" fmla="*/ 320 h 1371"/>
                <a:gd name="T66" fmla="*/ 537 w 1426"/>
                <a:gd name="T67" fmla="*/ 219 h 1371"/>
                <a:gd name="T68" fmla="*/ 384 w 1426"/>
                <a:gd name="T69" fmla="*/ 263 h 1371"/>
                <a:gd name="T70" fmla="*/ 318 w 1426"/>
                <a:gd name="T71" fmla="*/ 329 h 1371"/>
                <a:gd name="T72" fmla="*/ 181 w 1426"/>
                <a:gd name="T73" fmla="*/ 219 h 1371"/>
                <a:gd name="T74" fmla="*/ 145 w 1426"/>
                <a:gd name="T75" fmla="*/ 229 h 1371"/>
                <a:gd name="T76" fmla="*/ 110 w 1426"/>
                <a:gd name="T77" fmla="*/ 1184 h 1371"/>
                <a:gd name="T78" fmla="*/ 148 w 1426"/>
                <a:gd name="T79" fmla="*/ 1250 h 1371"/>
                <a:gd name="T80" fmla="*/ 1244 w 1426"/>
                <a:gd name="T81" fmla="*/ 1260 h 1371"/>
                <a:gd name="T82" fmla="*/ 1315 w 1426"/>
                <a:gd name="T83" fmla="*/ 1184 h 1371"/>
                <a:gd name="T84" fmla="*/ 1306 w 1426"/>
                <a:gd name="T85" fmla="*/ 255 h 1371"/>
                <a:gd name="T86" fmla="*/ 1244 w 1426"/>
                <a:gd name="T87" fmla="*/ 219 h 1371"/>
                <a:gd name="T88" fmla="*/ 1184 w 1426"/>
                <a:gd name="T89" fmla="*/ 211 h 1371"/>
                <a:gd name="T90" fmla="*/ 1151 w 1426"/>
                <a:gd name="T91" fmla="*/ 110 h 1371"/>
                <a:gd name="T92" fmla="*/ 1244 w 1426"/>
                <a:gd name="T93" fmla="*/ 110 h 1371"/>
                <a:gd name="T94" fmla="*/ 1425 w 1426"/>
                <a:gd name="T95" fmla="*/ 290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26" h="1371">
                  <a:moveTo>
                    <a:pt x="564" y="1154"/>
                  </a:moveTo>
                  <a:lnTo>
                    <a:pt x="564" y="1154"/>
                  </a:lnTo>
                  <a:cubicBezTo>
                    <a:pt x="573" y="1159"/>
                    <a:pt x="581" y="1161"/>
                    <a:pt x="591" y="1161"/>
                  </a:cubicBezTo>
                  <a:cubicBezTo>
                    <a:pt x="601" y="1161"/>
                    <a:pt x="610" y="1159"/>
                    <a:pt x="619" y="1154"/>
                  </a:cubicBezTo>
                  <a:cubicBezTo>
                    <a:pt x="650" y="1138"/>
                    <a:pt x="681" y="1121"/>
                    <a:pt x="713" y="1104"/>
                  </a:cubicBezTo>
                  <a:cubicBezTo>
                    <a:pt x="744" y="1121"/>
                    <a:pt x="775" y="1138"/>
                    <a:pt x="806" y="1155"/>
                  </a:cubicBezTo>
                  <a:lnTo>
                    <a:pt x="806" y="1155"/>
                  </a:lnTo>
                  <a:cubicBezTo>
                    <a:pt x="815" y="1160"/>
                    <a:pt x="823" y="1162"/>
                    <a:pt x="833" y="1162"/>
                  </a:cubicBezTo>
                  <a:lnTo>
                    <a:pt x="833" y="1162"/>
                  </a:lnTo>
                  <a:lnTo>
                    <a:pt x="833" y="1162"/>
                  </a:lnTo>
                  <a:cubicBezTo>
                    <a:pt x="843" y="1162"/>
                    <a:pt x="852" y="1159"/>
                    <a:pt x="861" y="1154"/>
                  </a:cubicBezTo>
                  <a:lnTo>
                    <a:pt x="861" y="1154"/>
                  </a:lnTo>
                  <a:lnTo>
                    <a:pt x="861" y="1154"/>
                  </a:lnTo>
                  <a:cubicBezTo>
                    <a:pt x="869" y="1149"/>
                    <a:pt x="875" y="1143"/>
                    <a:pt x="880" y="1134"/>
                  </a:cubicBezTo>
                  <a:cubicBezTo>
                    <a:pt x="885" y="1126"/>
                    <a:pt x="887" y="1117"/>
                    <a:pt x="888" y="1107"/>
                  </a:cubicBezTo>
                  <a:cubicBezTo>
                    <a:pt x="888" y="1030"/>
                    <a:pt x="888" y="953"/>
                    <a:pt x="888" y="875"/>
                  </a:cubicBezTo>
                  <a:lnTo>
                    <a:pt x="888" y="875"/>
                  </a:lnTo>
                  <a:cubicBezTo>
                    <a:pt x="909" y="855"/>
                    <a:pt x="925" y="836"/>
                    <a:pt x="940" y="810"/>
                  </a:cubicBezTo>
                  <a:cubicBezTo>
                    <a:pt x="964" y="768"/>
                    <a:pt x="975" y="728"/>
                    <a:pt x="975" y="680"/>
                  </a:cubicBezTo>
                  <a:cubicBezTo>
                    <a:pt x="975" y="631"/>
                    <a:pt x="964" y="590"/>
                    <a:pt x="940" y="548"/>
                  </a:cubicBezTo>
                  <a:cubicBezTo>
                    <a:pt x="916" y="506"/>
                    <a:pt x="886" y="476"/>
                    <a:pt x="844" y="452"/>
                  </a:cubicBezTo>
                  <a:cubicBezTo>
                    <a:pt x="802" y="427"/>
                    <a:pt x="760" y="416"/>
                    <a:pt x="713" y="416"/>
                  </a:cubicBezTo>
                  <a:cubicBezTo>
                    <a:pt x="665" y="416"/>
                    <a:pt x="623" y="427"/>
                    <a:pt x="581" y="452"/>
                  </a:cubicBezTo>
                  <a:cubicBezTo>
                    <a:pt x="539" y="476"/>
                    <a:pt x="509" y="506"/>
                    <a:pt x="485" y="548"/>
                  </a:cubicBezTo>
                  <a:cubicBezTo>
                    <a:pt x="461" y="590"/>
                    <a:pt x="450" y="631"/>
                    <a:pt x="450" y="680"/>
                  </a:cubicBezTo>
                  <a:cubicBezTo>
                    <a:pt x="450" y="728"/>
                    <a:pt x="461" y="768"/>
                    <a:pt x="485" y="810"/>
                  </a:cubicBezTo>
                  <a:cubicBezTo>
                    <a:pt x="500" y="836"/>
                    <a:pt x="516" y="855"/>
                    <a:pt x="537" y="875"/>
                  </a:cubicBezTo>
                  <a:cubicBezTo>
                    <a:pt x="537" y="953"/>
                    <a:pt x="537" y="1030"/>
                    <a:pt x="537" y="1107"/>
                  </a:cubicBezTo>
                  <a:lnTo>
                    <a:pt x="537" y="1107"/>
                  </a:lnTo>
                  <a:cubicBezTo>
                    <a:pt x="538" y="1117"/>
                    <a:pt x="540" y="1126"/>
                    <a:pt x="545" y="1134"/>
                  </a:cubicBezTo>
                  <a:cubicBezTo>
                    <a:pt x="550" y="1143"/>
                    <a:pt x="556" y="1149"/>
                    <a:pt x="564" y="1154"/>
                  </a:cubicBezTo>
                  <a:close/>
                  <a:moveTo>
                    <a:pt x="778" y="1015"/>
                  </a:moveTo>
                  <a:cubicBezTo>
                    <a:pt x="765" y="1008"/>
                    <a:pt x="752" y="1001"/>
                    <a:pt x="738" y="993"/>
                  </a:cubicBezTo>
                  <a:lnTo>
                    <a:pt x="738" y="993"/>
                  </a:lnTo>
                  <a:cubicBezTo>
                    <a:pt x="730" y="988"/>
                    <a:pt x="722" y="986"/>
                    <a:pt x="713" y="986"/>
                  </a:cubicBezTo>
                  <a:cubicBezTo>
                    <a:pt x="703" y="986"/>
                    <a:pt x="695" y="988"/>
                    <a:pt x="687" y="993"/>
                  </a:cubicBezTo>
                  <a:cubicBezTo>
                    <a:pt x="673" y="1001"/>
                    <a:pt x="660" y="1008"/>
                    <a:pt x="647" y="1015"/>
                  </a:cubicBezTo>
                  <a:cubicBezTo>
                    <a:pt x="647" y="988"/>
                    <a:pt x="647" y="961"/>
                    <a:pt x="647" y="934"/>
                  </a:cubicBezTo>
                  <a:lnTo>
                    <a:pt x="647" y="934"/>
                  </a:lnTo>
                  <a:cubicBezTo>
                    <a:pt x="670" y="940"/>
                    <a:pt x="690" y="942"/>
                    <a:pt x="713" y="942"/>
                  </a:cubicBezTo>
                  <a:cubicBezTo>
                    <a:pt x="735" y="942"/>
                    <a:pt x="755" y="940"/>
                    <a:pt x="778" y="934"/>
                  </a:cubicBezTo>
                  <a:cubicBezTo>
                    <a:pt x="778" y="961"/>
                    <a:pt x="778" y="988"/>
                    <a:pt x="778" y="1015"/>
                  </a:cubicBezTo>
                  <a:close/>
                  <a:moveTo>
                    <a:pt x="713" y="527"/>
                  </a:moveTo>
                  <a:lnTo>
                    <a:pt x="713" y="527"/>
                  </a:lnTo>
                  <a:cubicBezTo>
                    <a:pt x="740" y="527"/>
                    <a:pt x="765" y="533"/>
                    <a:pt x="789" y="547"/>
                  </a:cubicBezTo>
                  <a:cubicBezTo>
                    <a:pt x="814" y="561"/>
                    <a:pt x="831" y="578"/>
                    <a:pt x="845" y="603"/>
                  </a:cubicBezTo>
                  <a:cubicBezTo>
                    <a:pt x="859" y="627"/>
                    <a:pt x="866" y="652"/>
                    <a:pt x="866" y="680"/>
                  </a:cubicBezTo>
                  <a:cubicBezTo>
                    <a:pt x="866" y="708"/>
                    <a:pt x="859" y="732"/>
                    <a:pt x="845" y="756"/>
                  </a:cubicBezTo>
                  <a:cubicBezTo>
                    <a:pt x="831" y="781"/>
                    <a:pt x="814" y="798"/>
                    <a:pt x="789" y="812"/>
                  </a:cubicBezTo>
                  <a:cubicBezTo>
                    <a:pt x="765" y="826"/>
                    <a:pt x="740" y="833"/>
                    <a:pt x="713" y="833"/>
                  </a:cubicBezTo>
                  <a:cubicBezTo>
                    <a:pt x="685" y="833"/>
                    <a:pt x="660" y="826"/>
                    <a:pt x="636" y="812"/>
                  </a:cubicBezTo>
                  <a:cubicBezTo>
                    <a:pt x="611" y="798"/>
                    <a:pt x="594" y="781"/>
                    <a:pt x="580" y="756"/>
                  </a:cubicBezTo>
                  <a:cubicBezTo>
                    <a:pt x="566" y="732"/>
                    <a:pt x="559" y="708"/>
                    <a:pt x="559" y="680"/>
                  </a:cubicBezTo>
                  <a:lnTo>
                    <a:pt x="559" y="680"/>
                  </a:lnTo>
                  <a:cubicBezTo>
                    <a:pt x="559" y="652"/>
                    <a:pt x="566" y="627"/>
                    <a:pt x="580" y="603"/>
                  </a:cubicBezTo>
                  <a:cubicBezTo>
                    <a:pt x="594" y="578"/>
                    <a:pt x="611" y="561"/>
                    <a:pt x="636" y="547"/>
                  </a:cubicBezTo>
                  <a:cubicBezTo>
                    <a:pt x="660" y="533"/>
                    <a:pt x="685" y="527"/>
                    <a:pt x="713" y="527"/>
                  </a:cubicBezTo>
                  <a:close/>
                  <a:moveTo>
                    <a:pt x="1425" y="290"/>
                  </a:moveTo>
                  <a:cubicBezTo>
                    <a:pt x="1425" y="588"/>
                    <a:pt x="1425" y="886"/>
                    <a:pt x="1425" y="1184"/>
                  </a:cubicBezTo>
                  <a:lnTo>
                    <a:pt x="1425" y="1184"/>
                  </a:lnTo>
                  <a:lnTo>
                    <a:pt x="1425" y="1184"/>
                  </a:lnTo>
                  <a:cubicBezTo>
                    <a:pt x="1425" y="1218"/>
                    <a:pt x="1417" y="1247"/>
                    <a:pt x="1400" y="1277"/>
                  </a:cubicBezTo>
                  <a:cubicBezTo>
                    <a:pt x="1383" y="1307"/>
                    <a:pt x="1362" y="1328"/>
                    <a:pt x="1332" y="1345"/>
                  </a:cubicBezTo>
                  <a:cubicBezTo>
                    <a:pt x="1304" y="1362"/>
                    <a:pt x="1276" y="1369"/>
                    <a:pt x="1244" y="1370"/>
                  </a:cubicBezTo>
                  <a:cubicBezTo>
                    <a:pt x="890" y="1370"/>
                    <a:pt x="535" y="1370"/>
                    <a:pt x="181" y="1370"/>
                  </a:cubicBezTo>
                  <a:lnTo>
                    <a:pt x="181" y="1370"/>
                  </a:lnTo>
                  <a:cubicBezTo>
                    <a:pt x="149" y="1369"/>
                    <a:pt x="121" y="1362"/>
                    <a:pt x="93" y="1345"/>
                  </a:cubicBezTo>
                  <a:cubicBezTo>
                    <a:pt x="63" y="1328"/>
                    <a:pt x="42" y="1307"/>
                    <a:pt x="25" y="1277"/>
                  </a:cubicBezTo>
                  <a:cubicBezTo>
                    <a:pt x="8" y="1247"/>
                    <a:pt x="0" y="1218"/>
                    <a:pt x="0" y="1184"/>
                  </a:cubicBezTo>
                  <a:lnTo>
                    <a:pt x="0" y="1184"/>
                  </a:lnTo>
                  <a:cubicBezTo>
                    <a:pt x="0" y="886"/>
                    <a:pt x="0" y="588"/>
                    <a:pt x="0" y="290"/>
                  </a:cubicBezTo>
                  <a:lnTo>
                    <a:pt x="0" y="290"/>
                  </a:lnTo>
                  <a:cubicBezTo>
                    <a:pt x="0" y="257"/>
                    <a:pt x="8" y="229"/>
                    <a:pt x="24" y="200"/>
                  </a:cubicBezTo>
                  <a:cubicBezTo>
                    <a:pt x="41" y="171"/>
                    <a:pt x="61" y="151"/>
                    <a:pt x="90" y="134"/>
                  </a:cubicBezTo>
                  <a:cubicBezTo>
                    <a:pt x="118" y="117"/>
                    <a:pt x="147" y="110"/>
                    <a:pt x="181" y="110"/>
                  </a:cubicBezTo>
                  <a:lnTo>
                    <a:pt x="181" y="110"/>
                  </a:lnTo>
                  <a:cubicBezTo>
                    <a:pt x="212" y="110"/>
                    <a:pt x="243" y="110"/>
                    <a:pt x="274" y="110"/>
                  </a:cubicBezTo>
                  <a:cubicBezTo>
                    <a:pt x="274" y="73"/>
                    <a:pt x="274" y="37"/>
                    <a:pt x="274" y="0"/>
                  </a:cubicBezTo>
                  <a:cubicBezTo>
                    <a:pt x="310" y="0"/>
                    <a:pt x="347" y="0"/>
                    <a:pt x="384" y="0"/>
                  </a:cubicBezTo>
                  <a:cubicBezTo>
                    <a:pt x="384" y="37"/>
                    <a:pt x="384" y="73"/>
                    <a:pt x="384" y="110"/>
                  </a:cubicBezTo>
                  <a:cubicBezTo>
                    <a:pt x="435" y="110"/>
                    <a:pt x="486" y="110"/>
                    <a:pt x="537" y="110"/>
                  </a:cubicBezTo>
                  <a:cubicBezTo>
                    <a:pt x="537" y="73"/>
                    <a:pt x="537" y="37"/>
                    <a:pt x="537" y="0"/>
                  </a:cubicBezTo>
                  <a:cubicBezTo>
                    <a:pt x="573" y="0"/>
                    <a:pt x="610" y="0"/>
                    <a:pt x="647" y="0"/>
                  </a:cubicBezTo>
                  <a:cubicBezTo>
                    <a:pt x="647" y="37"/>
                    <a:pt x="647" y="73"/>
                    <a:pt x="647" y="110"/>
                  </a:cubicBezTo>
                  <a:cubicBezTo>
                    <a:pt x="698" y="110"/>
                    <a:pt x="749" y="110"/>
                    <a:pt x="800" y="110"/>
                  </a:cubicBezTo>
                  <a:cubicBezTo>
                    <a:pt x="800" y="73"/>
                    <a:pt x="800" y="37"/>
                    <a:pt x="800" y="0"/>
                  </a:cubicBezTo>
                  <a:cubicBezTo>
                    <a:pt x="837" y="0"/>
                    <a:pt x="873" y="0"/>
                    <a:pt x="909" y="0"/>
                  </a:cubicBezTo>
                  <a:cubicBezTo>
                    <a:pt x="909" y="88"/>
                    <a:pt x="909" y="175"/>
                    <a:pt x="909" y="263"/>
                  </a:cubicBezTo>
                  <a:lnTo>
                    <a:pt x="909" y="263"/>
                  </a:lnTo>
                  <a:cubicBezTo>
                    <a:pt x="909" y="275"/>
                    <a:pt x="907" y="285"/>
                    <a:pt x="901" y="296"/>
                  </a:cubicBezTo>
                  <a:cubicBezTo>
                    <a:pt x="895" y="306"/>
                    <a:pt x="888" y="314"/>
                    <a:pt x="877" y="320"/>
                  </a:cubicBezTo>
                  <a:cubicBezTo>
                    <a:pt x="867" y="326"/>
                    <a:pt x="856" y="329"/>
                    <a:pt x="844" y="329"/>
                  </a:cubicBezTo>
                  <a:cubicBezTo>
                    <a:pt x="830" y="329"/>
                    <a:pt x="815" y="329"/>
                    <a:pt x="800" y="329"/>
                  </a:cubicBezTo>
                  <a:cubicBezTo>
                    <a:pt x="800" y="292"/>
                    <a:pt x="800" y="255"/>
                    <a:pt x="800" y="219"/>
                  </a:cubicBezTo>
                  <a:cubicBezTo>
                    <a:pt x="749" y="219"/>
                    <a:pt x="698" y="219"/>
                    <a:pt x="647" y="219"/>
                  </a:cubicBezTo>
                  <a:cubicBezTo>
                    <a:pt x="647" y="234"/>
                    <a:pt x="647" y="248"/>
                    <a:pt x="647" y="263"/>
                  </a:cubicBezTo>
                  <a:lnTo>
                    <a:pt x="647" y="263"/>
                  </a:lnTo>
                  <a:cubicBezTo>
                    <a:pt x="647" y="275"/>
                    <a:pt x="644" y="285"/>
                    <a:pt x="638" y="296"/>
                  </a:cubicBezTo>
                  <a:cubicBezTo>
                    <a:pt x="632" y="306"/>
                    <a:pt x="624" y="314"/>
                    <a:pt x="614" y="320"/>
                  </a:cubicBezTo>
                  <a:cubicBezTo>
                    <a:pt x="603" y="326"/>
                    <a:pt x="593" y="329"/>
                    <a:pt x="581" y="329"/>
                  </a:cubicBezTo>
                  <a:cubicBezTo>
                    <a:pt x="566" y="329"/>
                    <a:pt x="551" y="329"/>
                    <a:pt x="537" y="329"/>
                  </a:cubicBezTo>
                  <a:cubicBezTo>
                    <a:pt x="537" y="292"/>
                    <a:pt x="537" y="255"/>
                    <a:pt x="537" y="219"/>
                  </a:cubicBezTo>
                  <a:cubicBezTo>
                    <a:pt x="486" y="219"/>
                    <a:pt x="435" y="219"/>
                    <a:pt x="384" y="219"/>
                  </a:cubicBezTo>
                  <a:cubicBezTo>
                    <a:pt x="384" y="234"/>
                    <a:pt x="384" y="248"/>
                    <a:pt x="384" y="263"/>
                  </a:cubicBezTo>
                  <a:lnTo>
                    <a:pt x="384" y="263"/>
                  </a:lnTo>
                  <a:cubicBezTo>
                    <a:pt x="384" y="275"/>
                    <a:pt x="381" y="285"/>
                    <a:pt x="375" y="296"/>
                  </a:cubicBezTo>
                  <a:cubicBezTo>
                    <a:pt x="369" y="306"/>
                    <a:pt x="361" y="314"/>
                    <a:pt x="351" y="320"/>
                  </a:cubicBezTo>
                  <a:cubicBezTo>
                    <a:pt x="340" y="326"/>
                    <a:pt x="330" y="329"/>
                    <a:pt x="318" y="329"/>
                  </a:cubicBezTo>
                  <a:cubicBezTo>
                    <a:pt x="303" y="329"/>
                    <a:pt x="288" y="329"/>
                    <a:pt x="274" y="329"/>
                  </a:cubicBezTo>
                  <a:cubicBezTo>
                    <a:pt x="274" y="292"/>
                    <a:pt x="274" y="255"/>
                    <a:pt x="274" y="219"/>
                  </a:cubicBezTo>
                  <a:cubicBezTo>
                    <a:pt x="243" y="219"/>
                    <a:pt x="212" y="219"/>
                    <a:pt x="181" y="219"/>
                  </a:cubicBezTo>
                  <a:lnTo>
                    <a:pt x="181" y="219"/>
                  </a:lnTo>
                  <a:lnTo>
                    <a:pt x="181" y="219"/>
                  </a:lnTo>
                  <a:cubicBezTo>
                    <a:pt x="168" y="219"/>
                    <a:pt x="156" y="222"/>
                    <a:pt x="145" y="229"/>
                  </a:cubicBezTo>
                  <a:cubicBezTo>
                    <a:pt x="133" y="235"/>
                    <a:pt x="126" y="244"/>
                    <a:pt x="119" y="255"/>
                  </a:cubicBezTo>
                  <a:cubicBezTo>
                    <a:pt x="113" y="266"/>
                    <a:pt x="110" y="277"/>
                    <a:pt x="110" y="290"/>
                  </a:cubicBezTo>
                  <a:cubicBezTo>
                    <a:pt x="110" y="588"/>
                    <a:pt x="110" y="886"/>
                    <a:pt x="110" y="1184"/>
                  </a:cubicBezTo>
                  <a:lnTo>
                    <a:pt x="110" y="1184"/>
                  </a:lnTo>
                  <a:cubicBezTo>
                    <a:pt x="110" y="1198"/>
                    <a:pt x="113" y="1210"/>
                    <a:pt x="120" y="1222"/>
                  </a:cubicBezTo>
                  <a:cubicBezTo>
                    <a:pt x="127" y="1234"/>
                    <a:pt x="136" y="1243"/>
                    <a:pt x="148" y="1250"/>
                  </a:cubicBezTo>
                  <a:cubicBezTo>
                    <a:pt x="159" y="1256"/>
                    <a:pt x="169" y="1260"/>
                    <a:pt x="181" y="1260"/>
                  </a:cubicBezTo>
                  <a:cubicBezTo>
                    <a:pt x="535" y="1260"/>
                    <a:pt x="890" y="1260"/>
                    <a:pt x="1244" y="1260"/>
                  </a:cubicBezTo>
                  <a:lnTo>
                    <a:pt x="1244" y="1260"/>
                  </a:lnTo>
                  <a:cubicBezTo>
                    <a:pt x="1256" y="1260"/>
                    <a:pt x="1266" y="1256"/>
                    <a:pt x="1277" y="1250"/>
                  </a:cubicBezTo>
                  <a:cubicBezTo>
                    <a:pt x="1289" y="1243"/>
                    <a:pt x="1298" y="1234"/>
                    <a:pt x="1305" y="1222"/>
                  </a:cubicBezTo>
                  <a:cubicBezTo>
                    <a:pt x="1312" y="1210"/>
                    <a:pt x="1315" y="1198"/>
                    <a:pt x="1315" y="1184"/>
                  </a:cubicBezTo>
                  <a:cubicBezTo>
                    <a:pt x="1315" y="886"/>
                    <a:pt x="1315" y="588"/>
                    <a:pt x="1315" y="290"/>
                  </a:cubicBezTo>
                  <a:lnTo>
                    <a:pt x="1315" y="290"/>
                  </a:lnTo>
                  <a:cubicBezTo>
                    <a:pt x="1315" y="277"/>
                    <a:pt x="1312" y="266"/>
                    <a:pt x="1306" y="255"/>
                  </a:cubicBezTo>
                  <a:cubicBezTo>
                    <a:pt x="1299" y="244"/>
                    <a:pt x="1292" y="235"/>
                    <a:pt x="1280" y="229"/>
                  </a:cubicBezTo>
                  <a:cubicBezTo>
                    <a:pt x="1269" y="222"/>
                    <a:pt x="1257" y="219"/>
                    <a:pt x="1244" y="219"/>
                  </a:cubicBezTo>
                  <a:lnTo>
                    <a:pt x="1244" y="219"/>
                  </a:lnTo>
                  <a:cubicBezTo>
                    <a:pt x="1235" y="219"/>
                    <a:pt x="1226" y="219"/>
                    <a:pt x="1217" y="219"/>
                  </a:cubicBezTo>
                  <a:lnTo>
                    <a:pt x="1217" y="219"/>
                  </a:lnTo>
                  <a:cubicBezTo>
                    <a:pt x="1204" y="219"/>
                    <a:pt x="1195" y="217"/>
                    <a:pt x="1184" y="211"/>
                  </a:cubicBezTo>
                  <a:cubicBezTo>
                    <a:pt x="1174" y="205"/>
                    <a:pt x="1166" y="196"/>
                    <a:pt x="1160" y="186"/>
                  </a:cubicBezTo>
                  <a:cubicBezTo>
                    <a:pt x="1154" y="175"/>
                    <a:pt x="1151" y="166"/>
                    <a:pt x="1151" y="154"/>
                  </a:cubicBezTo>
                  <a:cubicBezTo>
                    <a:pt x="1151" y="139"/>
                    <a:pt x="1151" y="125"/>
                    <a:pt x="1151" y="110"/>
                  </a:cubicBezTo>
                  <a:cubicBezTo>
                    <a:pt x="1182" y="110"/>
                    <a:pt x="1213" y="110"/>
                    <a:pt x="1244" y="110"/>
                  </a:cubicBezTo>
                  <a:lnTo>
                    <a:pt x="1244" y="110"/>
                  </a:lnTo>
                  <a:lnTo>
                    <a:pt x="1244" y="110"/>
                  </a:lnTo>
                  <a:cubicBezTo>
                    <a:pt x="1278" y="110"/>
                    <a:pt x="1307" y="117"/>
                    <a:pt x="1335" y="134"/>
                  </a:cubicBezTo>
                  <a:cubicBezTo>
                    <a:pt x="1364" y="151"/>
                    <a:pt x="1384" y="171"/>
                    <a:pt x="1401" y="200"/>
                  </a:cubicBezTo>
                  <a:cubicBezTo>
                    <a:pt x="1417" y="229"/>
                    <a:pt x="1425" y="257"/>
                    <a:pt x="1425" y="290"/>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63" name="Group 67">
            <a:extLst>
              <a:ext uri="{FF2B5EF4-FFF2-40B4-BE49-F238E27FC236}">
                <a16:creationId xmlns:a16="http://schemas.microsoft.com/office/drawing/2014/main" id="{B5DA292E-846E-7E42-B5BB-6B6C4B4A2EF1}"/>
              </a:ext>
            </a:extLst>
          </p:cNvPr>
          <p:cNvGrpSpPr>
            <a:grpSpLocks/>
          </p:cNvGrpSpPr>
          <p:nvPr/>
        </p:nvGrpSpPr>
        <p:grpSpPr bwMode="auto">
          <a:xfrm>
            <a:off x="8185038" y="1807236"/>
            <a:ext cx="362880" cy="444960"/>
            <a:chOff x="4676" y="793"/>
            <a:chExt cx="252" cy="309"/>
          </a:xfrm>
        </p:grpSpPr>
        <p:sp>
          <p:nvSpPr>
            <p:cNvPr id="4164" name="Freeform 68">
              <a:extLst>
                <a:ext uri="{FF2B5EF4-FFF2-40B4-BE49-F238E27FC236}">
                  <a16:creationId xmlns:a16="http://schemas.microsoft.com/office/drawing/2014/main" id="{507E9B38-5F6A-CA48-8867-478E71680CFC}"/>
                </a:ext>
              </a:extLst>
            </p:cNvPr>
            <p:cNvSpPr>
              <a:spLocks noChangeArrowheads="1"/>
            </p:cNvSpPr>
            <p:nvPr/>
          </p:nvSpPr>
          <p:spPr bwMode="auto">
            <a:xfrm>
              <a:off x="4676" y="793"/>
              <a:ext cx="253" cy="310"/>
            </a:xfrm>
            <a:custGeom>
              <a:avLst/>
              <a:gdLst>
                <a:gd name="T0" fmla="*/ 992 w 1118"/>
                <a:gd name="T1" fmla="*/ 440 h 1370"/>
                <a:gd name="T2" fmla="*/ 1110 w 1118"/>
                <a:gd name="T3" fmla="*/ 224 h 1370"/>
                <a:gd name="T4" fmla="*/ 1110 w 1118"/>
                <a:gd name="T5" fmla="*/ 224 h 1370"/>
                <a:gd name="T6" fmla="*/ 1117 w 1118"/>
                <a:gd name="T7" fmla="*/ 197 h 1370"/>
                <a:gd name="T8" fmla="*/ 1109 w 1118"/>
                <a:gd name="T9" fmla="*/ 170 h 1370"/>
                <a:gd name="T10" fmla="*/ 1089 w 1118"/>
                <a:gd name="T11" fmla="*/ 150 h 1370"/>
                <a:gd name="T12" fmla="*/ 1062 w 1118"/>
                <a:gd name="T13" fmla="*/ 143 h 1370"/>
                <a:gd name="T14" fmla="*/ 1062 w 1118"/>
                <a:gd name="T15" fmla="*/ 143 h 1370"/>
                <a:gd name="T16" fmla="*/ 614 w 1118"/>
                <a:gd name="T17" fmla="*/ 143 h 1370"/>
                <a:gd name="T18" fmla="*/ 614 w 1118"/>
                <a:gd name="T19" fmla="*/ 99 h 1370"/>
                <a:gd name="T20" fmla="*/ 614 w 1118"/>
                <a:gd name="T21" fmla="*/ 99 h 1370"/>
                <a:gd name="T22" fmla="*/ 614 w 1118"/>
                <a:gd name="T23" fmla="*/ 99 h 1370"/>
                <a:gd name="T24" fmla="*/ 600 w 1118"/>
                <a:gd name="T25" fmla="*/ 49 h 1370"/>
                <a:gd name="T26" fmla="*/ 564 w 1118"/>
                <a:gd name="T27" fmla="*/ 13 h 1370"/>
                <a:gd name="T28" fmla="*/ 515 w 1118"/>
                <a:gd name="T29" fmla="*/ 0 h 1370"/>
                <a:gd name="T30" fmla="*/ 515 w 1118"/>
                <a:gd name="T31" fmla="*/ 0 h 1370"/>
                <a:gd name="T32" fmla="*/ 0 w 1118"/>
                <a:gd name="T33" fmla="*/ 0 h 1370"/>
                <a:gd name="T34" fmla="*/ 0 w 1118"/>
                <a:gd name="T35" fmla="*/ 1369 h 1370"/>
                <a:gd name="T36" fmla="*/ 44 w 1118"/>
                <a:gd name="T37" fmla="*/ 1369 h 1370"/>
                <a:gd name="T38" fmla="*/ 44 w 1118"/>
                <a:gd name="T39" fmla="*/ 1369 h 1370"/>
                <a:gd name="T40" fmla="*/ 77 w 1118"/>
                <a:gd name="T41" fmla="*/ 1360 h 1370"/>
                <a:gd name="T42" fmla="*/ 101 w 1118"/>
                <a:gd name="T43" fmla="*/ 1336 h 1370"/>
                <a:gd name="T44" fmla="*/ 110 w 1118"/>
                <a:gd name="T45" fmla="*/ 1303 h 1370"/>
                <a:gd name="T46" fmla="*/ 110 w 1118"/>
                <a:gd name="T47" fmla="*/ 110 h 1370"/>
                <a:gd name="T48" fmla="*/ 504 w 1118"/>
                <a:gd name="T49" fmla="*/ 110 h 1370"/>
                <a:gd name="T50" fmla="*/ 504 w 1118"/>
                <a:gd name="T51" fmla="*/ 482 h 1370"/>
                <a:gd name="T52" fmla="*/ 340 w 1118"/>
                <a:gd name="T53" fmla="*/ 482 h 1370"/>
                <a:gd name="T54" fmla="*/ 340 w 1118"/>
                <a:gd name="T55" fmla="*/ 482 h 1370"/>
                <a:gd name="T56" fmla="*/ 307 w 1118"/>
                <a:gd name="T57" fmla="*/ 491 h 1370"/>
                <a:gd name="T58" fmla="*/ 283 w 1118"/>
                <a:gd name="T59" fmla="*/ 515 h 1370"/>
                <a:gd name="T60" fmla="*/ 274 w 1118"/>
                <a:gd name="T61" fmla="*/ 548 h 1370"/>
                <a:gd name="T62" fmla="*/ 274 w 1118"/>
                <a:gd name="T63" fmla="*/ 592 h 1370"/>
                <a:gd name="T64" fmla="*/ 504 w 1118"/>
                <a:gd name="T65" fmla="*/ 592 h 1370"/>
                <a:gd name="T66" fmla="*/ 504 w 1118"/>
                <a:gd name="T67" fmla="*/ 658 h 1370"/>
                <a:gd name="T68" fmla="*/ 504 w 1118"/>
                <a:gd name="T69" fmla="*/ 658 h 1370"/>
                <a:gd name="T70" fmla="*/ 517 w 1118"/>
                <a:gd name="T71" fmla="*/ 706 h 1370"/>
                <a:gd name="T72" fmla="*/ 554 w 1118"/>
                <a:gd name="T73" fmla="*/ 742 h 1370"/>
                <a:gd name="T74" fmla="*/ 603 w 1118"/>
                <a:gd name="T75" fmla="*/ 755 h 1370"/>
                <a:gd name="T76" fmla="*/ 1062 w 1118"/>
                <a:gd name="T77" fmla="*/ 755 h 1370"/>
                <a:gd name="T78" fmla="*/ 1062 w 1118"/>
                <a:gd name="T79" fmla="*/ 755 h 1370"/>
                <a:gd name="T80" fmla="*/ 1089 w 1118"/>
                <a:gd name="T81" fmla="*/ 748 h 1370"/>
                <a:gd name="T82" fmla="*/ 1110 w 1118"/>
                <a:gd name="T83" fmla="*/ 728 h 1370"/>
                <a:gd name="T84" fmla="*/ 1117 w 1118"/>
                <a:gd name="T85" fmla="*/ 701 h 1370"/>
                <a:gd name="T86" fmla="*/ 1111 w 1118"/>
                <a:gd name="T87" fmla="*/ 677 h 1370"/>
                <a:gd name="T88" fmla="*/ 992 w 1118"/>
                <a:gd name="T89" fmla="*/ 440 h 1370"/>
                <a:gd name="T90" fmla="*/ 614 w 1118"/>
                <a:gd name="T91" fmla="*/ 647 h 1370"/>
                <a:gd name="T92" fmla="*/ 614 w 1118"/>
                <a:gd name="T93" fmla="*/ 252 h 1370"/>
                <a:gd name="T94" fmla="*/ 969 w 1118"/>
                <a:gd name="T95" fmla="*/ 252 h 1370"/>
                <a:gd name="T96" fmla="*/ 882 w 1118"/>
                <a:gd name="T97" fmla="*/ 412 h 1370"/>
                <a:gd name="T98" fmla="*/ 882 w 1118"/>
                <a:gd name="T99" fmla="*/ 412 h 1370"/>
                <a:gd name="T100" fmla="*/ 876 w 1118"/>
                <a:gd name="T101" fmla="*/ 438 h 1370"/>
                <a:gd name="T102" fmla="*/ 882 w 1118"/>
                <a:gd name="T103" fmla="*/ 463 h 1370"/>
                <a:gd name="T104" fmla="*/ 973 w 1118"/>
                <a:gd name="T105" fmla="*/ 647 h 1370"/>
                <a:gd name="T106" fmla="*/ 614 w 1118"/>
                <a:gd name="T107" fmla="*/ 647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8" h="1370">
                  <a:moveTo>
                    <a:pt x="992" y="440"/>
                  </a:moveTo>
                  <a:cubicBezTo>
                    <a:pt x="1032" y="368"/>
                    <a:pt x="1071" y="296"/>
                    <a:pt x="1110" y="224"/>
                  </a:cubicBezTo>
                  <a:lnTo>
                    <a:pt x="1110" y="224"/>
                  </a:lnTo>
                  <a:cubicBezTo>
                    <a:pt x="1114" y="215"/>
                    <a:pt x="1117" y="207"/>
                    <a:pt x="1117" y="197"/>
                  </a:cubicBezTo>
                  <a:cubicBezTo>
                    <a:pt x="1117" y="187"/>
                    <a:pt x="1114" y="179"/>
                    <a:pt x="1109" y="170"/>
                  </a:cubicBezTo>
                  <a:cubicBezTo>
                    <a:pt x="1104" y="161"/>
                    <a:pt x="1098" y="155"/>
                    <a:pt x="1089" y="150"/>
                  </a:cubicBezTo>
                  <a:cubicBezTo>
                    <a:pt x="1081" y="145"/>
                    <a:pt x="1072" y="143"/>
                    <a:pt x="1062" y="143"/>
                  </a:cubicBezTo>
                  <a:lnTo>
                    <a:pt x="1062" y="143"/>
                  </a:lnTo>
                  <a:cubicBezTo>
                    <a:pt x="913" y="143"/>
                    <a:pt x="763" y="143"/>
                    <a:pt x="614" y="143"/>
                  </a:cubicBezTo>
                  <a:cubicBezTo>
                    <a:pt x="614" y="128"/>
                    <a:pt x="614" y="114"/>
                    <a:pt x="614" y="99"/>
                  </a:cubicBezTo>
                  <a:lnTo>
                    <a:pt x="614" y="99"/>
                  </a:lnTo>
                  <a:lnTo>
                    <a:pt x="614" y="99"/>
                  </a:lnTo>
                  <a:cubicBezTo>
                    <a:pt x="614" y="81"/>
                    <a:pt x="609" y="64"/>
                    <a:pt x="600" y="49"/>
                  </a:cubicBezTo>
                  <a:cubicBezTo>
                    <a:pt x="590" y="33"/>
                    <a:pt x="580" y="22"/>
                    <a:pt x="564" y="13"/>
                  </a:cubicBezTo>
                  <a:cubicBezTo>
                    <a:pt x="548" y="4"/>
                    <a:pt x="533" y="0"/>
                    <a:pt x="515" y="0"/>
                  </a:cubicBezTo>
                  <a:lnTo>
                    <a:pt x="515" y="0"/>
                  </a:lnTo>
                  <a:cubicBezTo>
                    <a:pt x="343" y="0"/>
                    <a:pt x="172" y="0"/>
                    <a:pt x="0" y="0"/>
                  </a:cubicBezTo>
                  <a:cubicBezTo>
                    <a:pt x="0" y="456"/>
                    <a:pt x="0" y="913"/>
                    <a:pt x="0" y="1369"/>
                  </a:cubicBezTo>
                  <a:cubicBezTo>
                    <a:pt x="15" y="1369"/>
                    <a:pt x="29" y="1369"/>
                    <a:pt x="44" y="1369"/>
                  </a:cubicBezTo>
                  <a:lnTo>
                    <a:pt x="44" y="1369"/>
                  </a:lnTo>
                  <a:cubicBezTo>
                    <a:pt x="56" y="1369"/>
                    <a:pt x="66" y="1366"/>
                    <a:pt x="77" y="1360"/>
                  </a:cubicBezTo>
                  <a:cubicBezTo>
                    <a:pt x="87" y="1354"/>
                    <a:pt x="95" y="1347"/>
                    <a:pt x="101" y="1336"/>
                  </a:cubicBezTo>
                  <a:cubicBezTo>
                    <a:pt x="107" y="1326"/>
                    <a:pt x="110" y="1315"/>
                    <a:pt x="110" y="1303"/>
                  </a:cubicBezTo>
                  <a:cubicBezTo>
                    <a:pt x="110" y="905"/>
                    <a:pt x="110" y="508"/>
                    <a:pt x="110" y="110"/>
                  </a:cubicBezTo>
                  <a:cubicBezTo>
                    <a:pt x="241" y="110"/>
                    <a:pt x="372" y="110"/>
                    <a:pt x="504" y="110"/>
                  </a:cubicBezTo>
                  <a:cubicBezTo>
                    <a:pt x="504" y="234"/>
                    <a:pt x="504" y="358"/>
                    <a:pt x="504" y="482"/>
                  </a:cubicBezTo>
                  <a:cubicBezTo>
                    <a:pt x="449" y="482"/>
                    <a:pt x="394" y="482"/>
                    <a:pt x="340" y="482"/>
                  </a:cubicBezTo>
                  <a:lnTo>
                    <a:pt x="340" y="482"/>
                  </a:lnTo>
                  <a:cubicBezTo>
                    <a:pt x="328" y="482"/>
                    <a:pt x="317" y="485"/>
                    <a:pt x="307" y="491"/>
                  </a:cubicBezTo>
                  <a:cubicBezTo>
                    <a:pt x="296" y="497"/>
                    <a:pt x="289" y="504"/>
                    <a:pt x="283" y="515"/>
                  </a:cubicBezTo>
                  <a:cubicBezTo>
                    <a:pt x="277" y="525"/>
                    <a:pt x="274" y="536"/>
                    <a:pt x="274" y="548"/>
                  </a:cubicBezTo>
                  <a:cubicBezTo>
                    <a:pt x="274" y="562"/>
                    <a:pt x="274" y="577"/>
                    <a:pt x="274" y="592"/>
                  </a:cubicBezTo>
                  <a:cubicBezTo>
                    <a:pt x="350" y="592"/>
                    <a:pt x="427" y="592"/>
                    <a:pt x="504" y="592"/>
                  </a:cubicBezTo>
                  <a:cubicBezTo>
                    <a:pt x="504" y="614"/>
                    <a:pt x="504" y="636"/>
                    <a:pt x="504" y="658"/>
                  </a:cubicBezTo>
                  <a:lnTo>
                    <a:pt x="504" y="658"/>
                  </a:lnTo>
                  <a:cubicBezTo>
                    <a:pt x="504" y="676"/>
                    <a:pt x="508" y="690"/>
                    <a:pt x="517" y="706"/>
                  </a:cubicBezTo>
                  <a:cubicBezTo>
                    <a:pt x="526" y="722"/>
                    <a:pt x="538" y="733"/>
                    <a:pt x="554" y="742"/>
                  </a:cubicBezTo>
                  <a:cubicBezTo>
                    <a:pt x="569" y="751"/>
                    <a:pt x="585" y="755"/>
                    <a:pt x="603" y="755"/>
                  </a:cubicBezTo>
                  <a:cubicBezTo>
                    <a:pt x="756" y="755"/>
                    <a:pt x="909" y="755"/>
                    <a:pt x="1062" y="755"/>
                  </a:cubicBezTo>
                  <a:lnTo>
                    <a:pt x="1062" y="755"/>
                  </a:lnTo>
                  <a:cubicBezTo>
                    <a:pt x="1072" y="755"/>
                    <a:pt x="1081" y="753"/>
                    <a:pt x="1089" y="748"/>
                  </a:cubicBezTo>
                  <a:cubicBezTo>
                    <a:pt x="1098" y="743"/>
                    <a:pt x="1105" y="737"/>
                    <a:pt x="1110" y="728"/>
                  </a:cubicBezTo>
                  <a:cubicBezTo>
                    <a:pt x="1116" y="719"/>
                    <a:pt x="1117" y="711"/>
                    <a:pt x="1117" y="701"/>
                  </a:cubicBezTo>
                  <a:cubicBezTo>
                    <a:pt x="1117" y="692"/>
                    <a:pt x="1115" y="685"/>
                    <a:pt x="1111" y="677"/>
                  </a:cubicBezTo>
                  <a:cubicBezTo>
                    <a:pt x="1072" y="598"/>
                    <a:pt x="1032" y="519"/>
                    <a:pt x="992" y="440"/>
                  </a:cubicBezTo>
                  <a:close/>
                  <a:moveTo>
                    <a:pt x="614" y="647"/>
                  </a:moveTo>
                  <a:cubicBezTo>
                    <a:pt x="614" y="515"/>
                    <a:pt x="614" y="383"/>
                    <a:pt x="614" y="252"/>
                  </a:cubicBezTo>
                  <a:cubicBezTo>
                    <a:pt x="732" y="252"/>
                    <a:pt x="851" y="252"/>
                    <a:pt x="969" y="252"/>
                  </a:cubicBezTo>
                  <a:cubicBezTo>
                    <a:pt x="940" y="305"/>
                    <a:pt x="911" y="358"/>
                    <a:pt x="882" y="412"/>
                  </a:cubicBezTo>
                  <a:lnTo>
                    <a:pt x="882" y="412"/>
                  </a:lnTo>
                  <a:cubicBezTo>
                    <a:pt x="878" y="420"/>
                    <a:pt x="876" y="428"/>
                    <a:pt x="876" y="438"/>
                  </a:cubicBezTo>
                  <a:cubicBezTo>
                    <a:pt x="876" y="447"/>
                    <a:pt x="878" y="455"/>
                    <a:pt x="882" y="463"/>
                  </a:cubicBezTo>
                  <a:cubicBezTo>
                    <a:pt x="913" y="524"/>
                    <a:pt x="943" y="585"/>
                    <a:pt x="973" y="647"/>
                  </a:cubicBezTo>
                  <a:cubicBezTo>
                    <a:pt x="853" y="647"/>
                    <a:pt x="733" y="647"/>
                    <a:pt x="614" y="647"/>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67" name="Group 71">
            <a:extLst>
              <a:ext uri="{FF2B5EF4-FFF2-40B4-BE49-F238E27FC236}">
                <a16:creationId xmlns:a16="http://schemas.microsoft.com/office/drawing/2014/main" id="{48D5A3F7-1AB2-1C47-909F-4B717BBAF410}"/>
              </a:ext>
            </a:extLst>
          </p:cNvPr>
          <p:cNvGrpSpPr>
            <a:grpSpLocks/>
          </p:cNvGrpSpPr>
          <p:nvPr/>
        </p:nvGrpSpPr>
        <p:grpSpPr bwMode="auto">
          <a:xfrm>
            <a:off x="5585815" y="1797876"/>
            <a:ext cx="463680" cy="463680"/>
            <a:chOff x="3132" y="786"/>
            <a:chExt cx="322" cy="322"/>
          </a:xfrm>
        </p:grpSpPr>
        <p:sp>
          <p:nvSpPr>
            <p:cNvPr id="4168" name="Freeform 72">
              <a:extLst>
                <a:ext uri="{FF2B5EF4-FFF2-40B4-BE49-F238E27FC236}">
                  <a16:creationId xmlns:a16="http://schemas.microsoft.com/office/drawing/2014/main" id="{1EE99309-5BC9-1E40-B4EE-7C12E93C38B0}"/>
                </a:ext>
              </a:extLst>
            </p:cNvPr>
            <p:cNvSpPr>
              <a:spLocks noChangeArrowheads="1"/>
            </p:cNvSpPr>
            <p:nvPr/>
          </p:nvSpPr>
          <p:spPr bwMode="auto">
            <a:xfrm>
              <a:off x="3132" y="786"/>
              <a:ext cx="322" cy="322"/>
            </a:xfrm>
            <a:custGeom>
              <a:avLst/>
              <a:gdLst>
                <a:gd name="T0" fmla="*/ 1408 w 1426"/>
                <a:gd name="T1" fmla="*/ 15 h 1426"/>
                <a:gd name="T2" fmla="*/ 1370 w 1426"/>
                <a:gd name="T3" fmla="*/ 0 h 1426"/>
                <a:gd name="T4" fmla="*/ 1340 w 1426"/>
                <a:gd name="T5" fmla="*/ 9 h 1426"/>
                <a:gd name="T6" fmla="*/ 25 w 1426"/>
                <a:gd name="T7" fmla="*/ 863 h 1426"/>
                <a:gd name="T8" fmla="*/ 0 w 1426"/>
                <a:gd name="T9" fmla="*/ 909 h 1426"/>
                <a:gd name="T10" fmla="*/ 4 w 1426"/>
                <a:gd name="T11" fmla="*/ 931 h 1426"/>
                <a:gd name="T12" fmla="*/ 28 w 1426"/>
                <a:gd name="T13" fmla="*/ 957 h 1426"/>
                <a:gd name="T14" fmla="*/ 453 w 1426"/>
                <a:gd name="T15" fmla="*/ 1086 h 1426"/>
                <a:gd name="T16" fmla="*/ 574 w 1426"/>
                <a:gd name="T17" fmla="*/ 1391 h 1426"/>
                <a:gd name="T18" fmla="*/ 598 w 1426"/>
                <a:gd name="T19" fmla="*/ 1418 h 1426"/>
                <a:gd name="T20" fmla="*/ 625 w 1426"/>
                <a:gd name="T21" fmla="*/ 1425 h 1426"/>
                <a:gd name="T22" fmla="*/ 626 w 1426"/>
                <a:gd name="T23" fmla="*/ 1425 h 1426"/>
                <a:gd name="T24" fmla="*/ 672 w 1426"/>
                <a:gd name="T25" fmla="*/ 1398 h 1426"/>
                <a:gd name="T26" fmla="*/ 761 w 1426"/>
                <a:gd name="T27" fmla="*/ 1200 h 1426"/>
                <a:gd name="T28" fmla="*/ 1172 w 1426"/>
                <a:gd name="T29" fmla="*/ 1376 h 1426"/>
                <a:gd name="T30" fmla="*/ 1221 w 1426"/>
                <a:gd name="T31" fmla="*/ 1373 h 1426"/>
                <a:gd name="T32" fmla="*/ 1248 w 1426"/>
                <a:gd name="T33" fmla="*/ 1334 h 1426"/>
                <a:gd name="T34" fmla="*/ 1326 w 1426"/>
                <a:gd name="T35" fmla="*/ 506 h 1426"/>
                <a:gd name="T36" fmla="*/ 1317 w 1426"/>
                <a:gd name="T37" fmla="*/ 505 h 1426"/>
                <a:gd name="T38" fmla="*/ 1260 w 1426"/>
                <a:gd name="T39" fmla="*/ 538 h 1426"/>
                <a:gd name="T40" fmla="*/ 1151 w 1426"/>
                <a:gd name="T41" fmla="*/ 1247 h 1426"/>
                <a:gd name="T42" fmla="*/ 1417 w 1426"/>
                <a:gd name="T43" fmla="*/ 83 h 1426"/>
                <a:gd name="T44" fmla="*/ 1417 w 1426"/>
                <a:gd name="T45" fmla="*/ 82 h 1426"/>
                <a:gd name="T46" fmla="*/ 1417 w 1426"/>
                <a:gd name="T47" fmla="*/ 28 h 1426"/>
                <a:gd name="T48" fmla="*/ 688 w 1426"/>
                <a:gd name="T49" fmla="*/ 1100 h 1426"/>
                <a:gd name="T50" fmla="*/ 628 w 1426"/>
                <a:gd name="T51" fmla="*/ 1230 h 1426"/>
                <a:gd name="T52" fmla="*/ 544 w 1426"/>
                <a:gd name="T53" fmla="*/ 1020 h 1426"/>
                <a:gd name="T54" fmla="*/ 906 w 1426"/>
                <a:gd name="T55" fmla="*/ 557 h 1426"/>
                <a:gd name="T56" fmla="*/ 894 w 1426"/>
                <a:gd name="T57" fmla="*/ 548 h 1426"/>
                <a:gd name="T58" fmla="*/ 829 w 1426"/>
                <a:gd name="T59" fmla="*/ 548 h 1426"/>
                <a:gd name="T60" fmla="*/ 441 w 1426"/>
                <a:gd name="T61" fmla="*/ 969 h 1426"/>
                <a:gd name="T62" fmla="*/ 1203 w 1426"/>
                <a:gd name="T63" fmla="*/ 22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6" h="1426">
                  <a:moveTo>
                    <a:pt x="1408" y="15"/>
                  </a:moveTo>
                  <a:lnTo>
                    <a:pt x="1408" y="15"/>
                  </a:lnTo>
                  <a:cubicBezTo>
                    <a:pt x="1404" y="12"/>
                    <a:pt x="1401" y="10"/>
                    <a:pt x="1397" y="7"/>
                  </a:cubicBezTo>
                  <a:cubicBezTo>
                    <a:pt x="1388" y="2"/>
                    <a:pt x="1380" y="0"/>
                    <a:pt x="1370" y="0"/>
                  </a:cubicBezTo>
                  <a:cubicBezTo>
                    <a:pt x="1360" y="0"/>
                    <a:pt x="1351" y="2"/>
                    <a:pt x="1342" y="7"/>
                  </a:cubicBezTo>
                  <a:cubicBezTo>
                    <a:pt x="1342" y="8"/>
                    <a:pt x="1341" y="8"/>
                    <a:pt x="1340" y="9"/>
                  </a:cubicBezTo>
                  <a:cubicBezTo>
                    <a:pt x="902" y="294"/>
                    <a:pt x="463" y="579"/>
                    <a:pt x="25" y="863"/>
                  </a:cubicBezTo>
                  <a:lnTo>
                    <a:pt x="25" y="863"/>
                  </a:lnTo>
                  <a:cubicBezTo>
                    <a:pt x="17" y="868"/>
                    <a:pt x="12" y="874"/>
                    <a:pt x="7" y="882"/>
                  </a:cubicBezTo>
                  <a:cubicBezTo>
                    <a:pt x="2" y="891"/>
                    <a:pt x="0" y="899"/>
                    <a:pt x="0" y="909"/>
                  </a:cubicBezTo>
                  <a:cubicBezTo>
                    <a:pt x="0" y="917"/>
                    <a:pt x="1" y="924"/>
                    <a:pt x="4" y="931"/>
                  </a:cubicBezTo>
                  <a:lnTo>
                    <a:pt x="4" y="931"/>
                  </a:lnTo>
                  <a:cubicBezTo>
                    <a:pt x="5" y="933"/>
                    <a:pt x="6" y="934"/>
                    <a:pt x="7" y="936"/>
                  </a:cubicBezTo>
                  <a:cubicBezTo>
                    <a:pt x="12" y="945"/>
                    <a:pt x="19" y="952"/>
                    <a:pt x="28" y="957"/>
                  </a:cubicBezTo>
                  <a:cubicBezTo>
                    <a:pt x="33" y="960"/>
                    <a:pt x="37" y="962"/>
                    <a:pt x="42" y="963"/>
                  </a:cubicBezTo>
                  <a:cubicBezTo>
                    <a:pt x="179" y="1004"/>
                    <a:pt x="316" y="1045"/>
                    <a:pt x="453" y="1086"/>
                  </a:cubicBezTo>
                  <a:cubicBezTo>
                    <a:pt x="493" y="1188"/>
                    <a:pt x="533" y="1289"/>
                    <a:pt x="574" y="1391"/>
                  </a:cubicBezTo>
                  <a:lnTo>
                    <a:pt x="574" y="1391"/>
                  </a:lnTo>
                  <a:cubicBezTo>
                    <a:pt x="575" y="1393"/>
                    <a:pt x="576" y="1395"/>
                    <a:pt x="578" y="1398"/>
                  </a:cubicBezTo>
                  <a:cubicBezTo>
                    <a:pt x="583" y="1406"/>
                    <a:pt x="589" y="1413"/>
                    <a:pt x="598" y="1418"/>
                  </a:cubicBezTo>
                  <a:cubicBezTo>
                    <a:pt x="606" y="1423"/>
                    <a:pt x="614" y="1425"/>
                    <a:pt x="624" y="1425"/>
                  </a:cubicBezTo>
                  <a:cubicBezTo>
                    <a:pt x="624" y="1425"/>
                    <a:pt x="624" y="1425"/>
                    <a:pt x="625" y="1425"/>
                  </a:cubicBezTo>
                  <a:lnTo>
                    <a:pt x="625" y="1425"/>
                  </a:lnTo>
                  <a:cubicBezTo>
                    <a:pt x="625" y="1425"/>
                    <a:pt x="625" y="1425"/>
                    <a:pt x="626" y="1425"/>
                  </a:cubicBezTo>
                  <a:cubicBezTo>
                    <a:pt x="636" y="1425"/>
                    <a:pt x="644" y="1423"/>
                    <a:pt x="653" y="1418"/>
                  </a:cubicBezTo>
                  <a:cubicBezTo>
                    <a:pt x="661" y="1413"/>
                    <a:pt x="667" y="1407"/>
                    <a:pt x="672" y="1398"/>
                  </a:cubicBezTo>
                  <a:cubicBezTo>
                    <a:pt x="673" y="1396"/>
                    <a:pt x="674" y="1395"/>
                    <a:pt x="675" y="1394"/>
                  </a:cubicBezTo>
                  <a:cubicBezTo>
                    <a:pt x="704" y="1329"/>
                    <a:pt x="732" y="1265"/>
                    <a:pt x="761" y="1200"/>
                  </a:cubicBezTo>
                  <a:cubicBezTo>
                    <a:pt x="898" y="1259"/>
                    <a:pt x="1035" y="1317"/>
                    <a:pt x="1172" y="1376"/>
                  </a:cubicBezTo>
                  <a:lnTo>
                    <a:pt x="1172" y="1376"/>
                  </a:lnTo>
                  <a:cubicBezTo>
                    <a:pt x="1180" y="1379"/>
                    <a:pt x="1186" y="1381"/>
                    <a:pt x="1194" y="1381"/>
                  </a:cubicBezTo>
                  <a:cubicBezTo>
                    <a:pt x="1204" y="1381"/>
                    <a:pt x="1213" y="1378"/>
                    <a:pt x="1221" y="1373"/>
                  </a:cubicBezTo>
                  <a:cubicBezTo>
                    <a:pt x="1230" y="1368"/>
                    <a:pt x="1236" y="1362"/>
                    <a:pt x="1241" y="1353"/>
                  </a:cubicBezTo>
                  <a:cubicBezTo>
                    <a:pt x="1245" y="1347"/>
                    <a:pt x="1247" y="1341"/>
                    <a:pt x="1248" y="1334"/>
                  </a:cubicBezTo>
                  <a:cubicBezTo>
                    <a:pt x="1289" y="1060"/>
                    <a:pt x="1329" y="786"/>
                    <a:pt x="1370" y="512"/>
                  </a:cubicBezTo>
                  <a:cubicBezTo>
                    <a:pt x="1355" y="510"/>
                    <a:pt x="1341" y="508"/>
                    <a:pt x="1326" y="506"/>
                  </a:cubicBezTo>
                  <a:lnTo>
                    <a:pt x="1326" y="506"/>
                  </a:lnTo>
                  <a:cubicBezTo>
                    <a:pt x="1323" y="506"/>
                    <a:pt x="1320" y="505"/>
                    <a:pt x="1317" y="505"/>
                  </a:cubicBezTo>
                  <a:cubicBezTo>
                    <a:pt x="1304" y="505"/>
                    <a:pt x="1295" y="508"/>
                    <a:pt x="1284" y="514"/>
                  </a:cubicBezTo>
                  <a:cubicBezTo>
                    <a:pt x="1274" y="520"/>
                    <a:pt x="1266" y="528"/>
                    <a:pt x="1260" y="538"/>
                  </a:cubicBezTo>
                  <a:cubicBezTo>
                    <a:pt x="1255" y="546"/>
                    <a:pt x="1253" y="553"/>
                    <a:pt x="1251" y="562"/>
                  </a:cubicBezTo>
                  <a:cubicBezTo>
                    <a:pt x="1218" y="790"/>
                    <a:pt x="1185" y="1019"/>
                    <a:pt x="1151" y="1247"/>
                  </a:cubicBezTo>
                  <a:cubicBezTo>
                    <a:pt x="1039" y="1199"/>
                    <a:pt x="926" y="1151"/>
                    <a:pt x="813" y="1103"/>
                  </a:cubicBezTo>
                  <a:cubicBezTo>
                    <a:pt x="1015" y="763"/>
                    <a:pt x="1216" y="423"/>
                    <a:pt x="1417" y="83"/>
                  </a:cubicBezTo>
                  <a:lnTo>
                    <a:pt x="1417" y="83"/>
                  </a:lnTo>
                  <a:cubicBezTo>
                    <a:pt x="1417" y="82"/>
                    <a:pt x="1417" y="82"/>
                    <a:pt x="1417" y="82"/>
                  </a:cubicBezTo>
                  <a:cubicBezTo>
                    <a:pt x="1422" y="73"/>
                    <a:pt x="1425" y="65"/>
                    <a:pt x="1425" y="55"/>
                  </a:cubicBezTo>
                  <a:cubicBezTo>
                    <a:pt x="1425" y="45"/>
                    <a:pt x="1421" y="36"/>
                    <a:pt x="1417" y="28"/>
                  </a:cubicBezTo>
                  <a:cubicBezTo>
                    <a:pt x="1414" y="23"/>
                    <a:pt x="1412" y="19"/>
                    <a:pt x="1408" y="15"/>
                  </a:cubicBezTo>
                  <a:close/>
                  <a:moveTo>
                    <a:pt x="688" y="1100"/>
                  </a:moveTo>
                  <a:cubicBezTo>
                    <a:pt x="687" y="1103"/>
                    <a:pt x="686" y="1105"/>
                    <a:pt x="685" y="1107"/>
                  </a:cubicBezTo>
                  <a:cubicBezTo>
                    <a:pt x="666" y="1148"/>
                    <a:pt x="647" y="1189"/>
                    <a:pt x="628" y="1230"/>
                  </a:cubicBezTo>
                  <a:cubicBezTo>
                    <a:pt x="600" y="1160"/>
                    <a:pt x="572" y="1090"/>
                    <a:pt x="544" y="1020"/>
                  </a:cubicBezTo>
                  <a:lnTo>
                    <a:pt x="544" y="1020"/>
                  </a:lnTo>
                  <a:cubicBezTo>
                    <a:pt x="675" y="875"/>
                    <a:pt x="807" y="730"/>
                    <a:pt x="938" y="586"/>
                  </a:cubicBezTo>
                  <a:cubicBezTo>
                    <a:pt x="928" y="576"/>
                    <a:pt x="917" y="566"/>
                    <a:pt x="906" y="557"/>
                  </a:cubicBezTo>
                  <a:lnTo>
                    <a:pt x="906" y="557"/>
                  </a:lnTo>
                  <a:cubicBezTo>
                    <a:pt x="902" y="553"/>
                    <a:pt x="899" y="551"/>
                    <a:pt x="894" y="548"/>
                  </a:cubicBezTo>
                  <a:cubicBezTo>
                    <a:pt x="884" y="542"/>
                    <a:pt x="874" y="539"/>
                    <a:pt x="861" y="539"/>
                  </a:cubicBezTo>
                  <a:cubicBezTo>
                    <a:pt x="849" y="539"/>
                    <a:pt x="839" y="542"/>
                    <a:pt x="829" y="548"/>
                  </a:cubicBezTo>
                  <a:cubicBezTo>
                    <a:pt x="822" y="552"/>
                    <a:pt x="818" y="556"/>
                    <a:pt x="813" y="561"/>
                  </a:cubicBezTo>
                  <a:cubicBezTo>
                    <a:pt x="689" y="697"/>
                    <a:pt x="565" y="833"/>
                    <a:pt x="441" y="969"/>
                  </a:cubicBezTo>
                  <a:cubicBezTo>
                    <a:pt x="355" y="943"/>
                    <a:pt x="269" y="917"/>
                    <a:pt x="184" y="891"/>
                  </a:cubicBezTo>
                  <a:cubicBezTo>
                    <a:pt x="524" y="670"/>
                    <a:pt x="863" y="449"/>
                    <a:pt x="1203" y="228"/>
                  </a:cubicBezTo>
                  <a:cubicBezTo>
                    <a:pt x="1031" y="519"/>
                    <a:pt x="859" y="809"/>
                    <a:pt x="688" y="1100"/>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71" name="Group 75">
            <a:extLst>
              <a:ext uri="{FF2B5EF4-FFF2-40B4-BE49-F238E27FC236}">
                <a16:creationId xmlns:a16="http://schemas.microsoft.com/office/drawing/2014/main" id="{63429FF2-F910-DB42-BB8F-1AD22145AB04}"/>
              </a:ext>
            </a:extLst>
          </p:cNvPr>
          <p:cNvGrpSpPr>
            <a:grpSpLocks/>
          </p:cNvGrpSpPr>
          <p:nvPr/>
        </p:nvGrpSpPr>
        <p:grpSpPr bwMode="auto">
          <a:xfrm>
            <a:off x="7309033" y="1806516"/>
            <a:ext cx="463680" cy="446400"/>
            <a:chOff x="4257" y="786"/>
            <a:chExt cx="322" cy="310"/>
          </a:xfrm>
        </p:grpSpPr>
        <p:sp>
          <p:nvSpPr>
            <p:cNvPr id="4172" name="Freeform 76">
              <a:extLst>
                <a:ext uri="{FF2B5EF4-FFF2-40B4-BE49-F238E27FC236}">
                  <a16:creationId xmlns:a16="http://schemas.microsoft.com/office/drawing/2014/main" id="{15E235AF-5DAE-E242-8C82-B6DC771A7EDE}"/>
                </a:ext>
              </a:extLst>
            </p:cNvPr>
            <p:cNvSpPr>
              <a:spLocks noChangeArrowheads="1"/>
            </p:cNvSpPr>
            <p:nvPr/>
          </p:nvSpPr>
          <p:spPr bwMode="auto">
            <a:xfrm>
              <a:off x="4257" y="786"/>
              <a:ext cx="322" cy="310"/>
            </a:xfrm>
            <a:custGeom>
              <a:avLst/>
              <a:gdLst>
                <a:gd name="T0" fmla="*/ 767 w 1426"/>
                <a:gd name="T1" fmla="*/ 439 h 1371"/>
                <a:gd name="T2" fmla="*/ 734 w 1426"/>
                <a:gd name="T3" fmla="*/ 540 h 1371"/>
                <a:gd name="T4" fmla="*/ 545 w 1426"/>
                <a:gd name="T5" fmla="*/ 613 h 1371"/>
                <a:gd name="T6" fmla="*/ 503 w 1426"/>
                <a:gd name="T7" fmla="*/ 503 h 1371"/>
                <a:gd name="T8" fmla="*/ 362 w 1426"/>
                <a:gd name="T9" fmla="*/ 734 h 1371"/>
                <a:gd name="T10" fmla="*/ 472 w 1426"/>
                <a:gd name="T11" fmla="*/ 800 h 1371"/>
                <a:gd name="T12" fmla="*/ 406 w 1426"/>
                <a:gd name="T13" fmla="*/ 734 h 1371"/>
                <a:gd name="T14" fmla="*/ 550 w 1426"/>
                <a:gd name="T15" fmla="*/ 966 h 1371"/>
                <a:gd name="T16" fmla="*/ 457 w 1426"/>
                <a:gd name="T17" fmla="*/ 966 h 1371"/>
                <a:gd name="T18" fmla="*/ 658 w 1426"/>
                <a:gd name="T19" fmla="*/ 1096 h 1371"/>
                <a:gd name="T20" fmla="*/ 723 w 1426"/>
                <a:gd name="T21" fmla="*/ 1030 h 1371"/>
                <a:gd name="T22" fmla="*/ 658 w 1426"/>
                <a:gd name="T23" fmla="*/ 1096 h 1371"/>
                <a:gd name="T24" fmla="*/ 890 w 1426"/>
                <a:gd name="T25" fmla="*/ 951 h 1371"/>
                <a:gd name="T26" fmla="*/ 880 w 1426"/>
                <a:gd name="T27" fmla="*/ 1031 h 1371"/>
                <a:gd name="T28" fmla="*/ 1063 w 1426"/>
                <a:gd name="T29" fmla="*/ 734 h 1371"/>
                <a:gd name="T30" fmla="*/ 962 w 1426"/>
                <a:gd name="T31" fmla="*/ 811 h 1371"/>
                <a:gd name="T32" fmla="*/ 875 w 1426"/>
                <a:gd name="T33" fmla="*/ 611 h 1371"/>
                <a:gd name="T34" fmla="*/ 954 w 1426"/>
                <a:gd name="T35" fmla="*/ 622 h 1371"/>
                <a:gd name="T36" fmla="*/ 844 w 1426"/>
                <a:gd name="T37" fmla="*/ 580 h 1371"/>
                <a:gd name="T38" fmla="*/ 625 w 1426"/>
                <a:gd name="T39" fmla="*/ 941 h 1371"/>
                <a:gd name="T40" fmla="*/ 625 w 1426"/>
                <a:gd name="T41" fmla="*/ 638 h 1371"/>
                <a:gd name="T42" fmla="*/ 888 w 1426"/>
                <a:gd name="T43" fmla="*/ 789 h 1371"/>
                <a:gd name="T44" fmla="*/ 800 w 1426"/>
                <a:gd name="T45" fmla="*/ 941 h 1371"/>
                <a:gd name="T46" fmla="*/ 778 w 1426"/>
                <a:gd name="T47" fmla="*/ 789 h 1371"/>
                <a:gd name="T48" fmla="*/ 680 w 1426"/>
                <a:gd name="T49" fmla="*/ 732 h 1371"/>
                <a:gd name="T50" fmla="*/ 680 w 1426"/>
                <a:gd name="T51" fmla="*/ 846 h 1371"/>
                <a:gd name="T52" fmla="*/ 769 w 1426"/>
                <a:gd name="T53" fmla="*/ 822 h 1371"/>
                <a:gd name="T54" fmla="*/ 1151 w 1426"/>
                <a:gd name="T55" fmla="*/ 154 h 1371"/>
                <a:gd name="T56" fmla="*/ 1217 w 1426"/>
                <a:gd name="T57" fmla="*/ 219 h 1371"/>
                <a:gd name="T58" fmla="*/ 1280 w 1426"/>
                <a:gd name="T59" fmla="*/ 229 h 1371"/>
                <a:gd name="T60" fmla="*/ 1315 w 1426"/>
                <a:gd name="T61" fmla="*/ 1184 h 1371"/>
                <a:gd name="T62" fmla="*/ 181 w 1426"/>
                <a:gd name="T63" fmla="*/ 1260 h 1371"/>
                <a:gd name="T64" fmla="*/ 110 w 1426"/>
                <a:gd name="T65" fmla="*/ 1184 h 1371"/>
                <a:gd name="T66" fmla="*/ 145 w 1426"/>
                <a:gd name="T67" fmla="*/ 229 h 1371"/>
                <a:gd name="T68" fmla="*/ 274 w 1426"/>
                <a:gd name="T69" fmla="*/ 329 h 1371"/>
                <a:gd name="T70" fmla="*/ 375 w 1426"/>
                <a:gd name="T71" fmla="*/ 296 h 1371"/>
                <a:gd name="T72" fmla="*/ 537 w 1426"/>
                <a:gd name="T73" fmla="*/ 329 h 1371"/>
                <a:gd name="T74" fmla="*/ 638 w 1426"/>
                <a:gd name="T75" fmla="*/ 296 h 1371"/>
                <a:gd name="T76" fmla="*/ 800 w 1426"/>
                <a:gd name="T77" fmla="*/ 329 h 1371"/>
                <a:gd name="T78" fmla="*/ 901 w 1426"/>
                <a:gd name="T79" fmla="*/ 296 h 1371"/>
                <a:gd name="T80" fmla="*/ 800 w 1426"/>
                <a:gd name="T81" fmla="*/ 110 h 1371"/>
                <a:gd name="T82" fmla="*/ 537 w 1426"/>
                <a:gd name="T83" fmla="*/ 110 h 1371"/>
                <a:gd name="T84" fmla="*/ 274 w 1426"/>
                <a:gd name="T85" fmla="*/ 110 h 1371"/>
                <a:gd name="T86" fmla="*/ 90 w 1426"/>
                <a:gd name="T87" fmla="*/ 134 h 1371"/>
                <a:gd name="T88" fmla="*/ 0 w 1426"/>
                <a:gd name="T89" fmla="*/ 1184 h 1371"/>
                <a:gd name="T90" fmla="*/ 181 w 1426"/>
                <a:gd name="T91" fmla="*/ 1370 h 1371"/>
                <a:gd name="T92" fmla="*/ 1400 w 1426"/>
                <a:gd name="T93" fmla="*/ 1277 h 1371"/>
                <a:gd name="T94" fmla="*/ 1425 w 1426"/>
                <a:gd name="T95" fmla="*/ 290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26" h="1371">
                  <a:moveTo>
                    <a:pt x="702" y="548"/>
                  </a:moveTo>
                  <a:cubicBezTo>
                    <a:pt x="687" y="548"/>
                    <a:pt x="672" y="548"/>
                    <a:pt x="658" y="548"/>
                  </a:cubicBezTo>
                  <a:cubicBezTo>
                    <a:pt x="658" y="511"/>
                    <a:pt x="658" y="475"/>
                    <a:pt x="658" y="439"/>
                  </a:cubicBezTo>
                  <a:cubicBezTo>
                    <a:pt x="694" y="439"/>
                    <a:pt x="731" y="439"/>
                    <a:pt x="767" y="439"/>
                  </a:cubicBezTo>
                  <a:cubicBezTo>
                    <a:pt x="767" y="453"/>
                    <a:pt x="767" y="468"/>
                    <a:pt x="767" y="483"/>
                  </a:cubicBezTo>
                  <a:lnTo>
                    <a:pt x="767" y="483"/>
                  </a:lnTo>
                  <a:cubicBezTo>
                    <a:pt x="767" y="495"/>
                    <a:pt x="764" y="505"/>
                    <a:pt x="758" y="516"/>
                  </a:cubicBezTo>
                  <a:cubicBezTo>
                    <a:pt x="752" y="526"/>
                    <a:pt x="745" y="534"/>
                    <a:pt x="734" y="540"/>
                  </a:cubicBezTo>
                  <a:cubicBezTo>
                    <a:pt x="724" y="546"/>
                    <a:pt x="713" y="548"/>
                    <a:pt x="702" y="548"/>
                  </a:cubicBezTo>
                  <a:close/>
                  <a:moveTo>
                    <a:pt x="535" y="627"/>
                  </a:moveTo>
                  <a:lnTo>
                    <a:pt x="535" y="627"/>
                  </a:lnTo>
                  <a:cubicBezTo>
                    <a:pt x="539" y="623"/>
                    <a:pt x="541" y="618"/>
                    <a:pt x="545" y="613"/>
                  </a:cubicBezTo>
                  <a:cubicBezTo>
                    <a:pt x="550" y="602"/>
                    <a:pt x="554" y="592"/>
                    <a:pt x="554" y="580"/>
                  </a:cubicBezTo>
                  <a:cubicBezTo>
                    <a:pt x="554" y="568"/>
                    <a:pt x="551" y="558"/>
                    <a:pt x="545" y="547"/>
                  </a:cubicBezTo>
                  <a:cubicBezTo>
                    <a:pt x="542" y="542"/>
                    <a:pt x="539" y="538"/>
                    <a:pt x="535" y="534"/>
                  </a:cubicBezTo>
                  <a:cubicBezTo>
                    <a:pt x="524" y="523"/>
                    <a:pt x="513" y="513"/>
                    <a:pt x="503" y="503"/>
                  </a:cubicBezTo>
                  <a:cubicBezTo>
                    <a:pt x="477" y="528"/>
                    <a:pt x="451" y="554"/>
                    <a:pt x="426" y="580"/>
                  </a:cubicBezTo>
                  <a:cubicBezTo>
                    <a:pt x="451" y="606"/>
                    <a:pt x="477" y="632"/>
                    <a:pt x="503" y="658"/>
                  </a:cubicBezTo>
                  <a:cubicBezTo>
                    <a:pt x="513" y="647"/>
                    <a:pt x="524" y="637"/>
                    <a:pt x="535" y="627"/>
                  </a:cubicBezTo>
                  <a:close/>
                  <a:moveTo>
                    <a:pt x="362" y="734"/>
                  </a:moveTo>
                  <a:cubicBezTo>
                    <a:pt x="362" y="771"/>
                    <a:pt x="362" y="808"/>
                    <a:pt x="362" y="844"/>
                  </a:cubicBezTo>
                  <a:cubicBezTo>
                    <a:pt x="398" y="844"/>
                    <a:pt x="435" y="844"/>
                    <a:pt x="472" y="844"/>
                  </a:cubicBezTo>
                  <a:cubicBezTo>
                    <a:pt x="472" y="830"/>
                    <a:pt x="472" y="815"/>
                    <a:pt x="472" y="800"/>
                  </a:cubicBezTo>
                  <a:lnTo>
                    <a:pt x="472" y="800"/>
                  </a:lnTo>
                  <a:lnTo>
                    <a:pt x="472" y="800"/>
                  </a:lnTo>
                  <a:cubicBezTo>
                    <a:pt x="472" y="788"/>
                    <a:pt x="469" y="778"/>
                    <a:pt x="463" y="767"/>
                  </a:cubicBezTo>
                  <a:cubicBezTo>
                    <a:pt x="457" y="757"/>
                    <a:pt x="449" y="749"/>
                    <a:pt x="439" y="743"/>
                  </a:cubicBezTo>
                  <a:cubicBezTo>
                    <a:pt x="428" y="737"/>
                    <a:pt x="418" y="734"/>
                    <a:pt x="406" y="734"/>
                  </a:cubicBezTo>
                  <a:cubicBezTo>
                    <a:pt x="391" y="734"/>
                    <a:pt x="376" y="734"/>
                    <a:pt x="362" y="734"/>
                  </a:cubicBezTo>
                  <a:close/>
                  <a:moveTo>
                    <a:pt x="581" y="997"/>
                  </a:moveTo>
                  <a:cubicBezTo>
                    <a:pt x="570" y="987"/>
                    <a:pt x="560" y="977"/>
                    <a:pt x="550" y="966"/>
                  </a:cubicBezTo>
                  <a:lnTo>
                    <a:pt x="550" y="966"/>
                  </a:lnTo>
                  <a:cubicBezTo>
                    <a:pt x="546" y="962"/>
                    <a:pt x="542" y="959"/>
                    <a:pt x="537" y="956"/>
                  </a:cubicBezTo>
                  <a:cubicBezTo>
                    <a:pt x="526" y="949"/>
                    <a:pt x="516" y="947"/>
                    <a:pt x="504" y="947"/>
                  </a:cubicBezTo>
                  <a:cubicBezTo>
                    <a:pt x="492" y="947"/>
                    <a:pt x="481" y="950"/>
                    <a:pt x="471" y="956"/>
                  </a:cubicBezTo>
                  <a:cubicBezTo>
                    <a:pt x="466" y="960"/>
                    <a:pt x="462" y="962"/>
                    <a:pt x="457" y="966"/>
                  </a:cubicBezTo>
                  <a:cubicBezTo>
                    <a:pt x="446" y="977"/>
                    <a:pt x="436" y="987"/>
                    <a:pt x="426" y="997"/>
                  </a:cubicBezTo>
                  <a:cubicBezTo>
                    <a:pt x="452" y="1023"/>
                    <a:pt x="478" y="1049"/>
                    <a:pt x="504" y="1075"/>
                  </a:cubicBezTo>
                  <a:cubicBezTo>
                    <a:pt x="529" y="1049"/>
                    <a:pt x="555" y="1023"/>
                    <a:pt x="581" y="997"/>
                  </a:cubicBezTo>
                  <a:close/>
                  <a:moveTo>
                    <a:pt x="658" y="1096"/>
                  </a:moveTo>
                  <a:cubicBezTo>
                    <a:pt x="658" y="1111"/>
                    <a:pt x="658" y="1126"/>
                    <a:pt x="658" y="1140"/>
                  </a:cubicBezTo>
                  <a:cubicBezTo>
                    <a:pt x="694" y="1140"/>
                    <a:pt x="731" y="1140"/>
                    <a:pt x="767" y="1140"/>
                  </a:cubicBezTo>
                  <a:cubicBezTo>
                    <a:pt x="767" y="1104"/>
                    <a:pt x="767" y="1067"/>
                    <a:pt x="767" y="1030"/>
                  </a:cubicBezTo>
                  <a:cubicBezTo>
                    <a:pt x="753" y="1030"/>
                    <a:pt x="738" y="1030"/>
                    <a:pt x="723" y="1030"/>
                  </a:cubicBezTo>
                  <a:lnTo>
                    <a:pt x="723" y="1030"/>
                  </a:lnTo>
                  <a:cubicBezTo>
                    <a:pt x="712" y="1030"/>
                    <a:pt x="701" y="1033"/>
                    <a:pt x="691" y="1039"/>
                  </a:cubicBezTo>
                  <a:cubicBezTo>
                    <a:pt x="680" y="1045"/>
                    <a:pt x="673" y="1053"/>
                    <a:pt x="667" y="1063"/>
                  </a:cubicBezTo>
                  <a:cubicBezTo>
                    <a:pt x="661" y="1074"/>
                    <a:pt x="658" y="1084"/>
                    <a:pt x="658" y="1096"/>
                  </a:cubicBezTo>
                  <a:close/>
                  <a:moveTo>
                    <a:pt x="920" y="1076"/>
                  </a:moveTo>
                  <a:cubicBezTo>
                    <a:pt x="946" y="1050"/>
                    <a:pt x="972" y="1024"/>
                    <a:pt x="998" y="998"/>
                  </a:cubicBezTo>
                  <a:cubicBezTo>
                    <a:pt x="973" y="972"/>
                    <a:pt x="948" y="946"/>
                    <a:pt x="922" y="920"/>
                  </a:cubicBezTo>
                  <a:cubicBezTo>
                    <a:pt x="912" y="931"/>
                    <a:pt x="901" y="941"/>
                    <a:pt x="890" y="951"/>
                  </a:cubicBezTo>
                  <a:lnTo>
                    <a:pt x="890" y="951"/>
                  </a:lnTo>
                  <a:cubicBezTo>
                    <a:pt x="886" y="956"/>
                    <a:pt x="883" y="960"/>
                    <a:pt x="880" y="965"/>
                  </a:cubicBezTo>
                  <a:cubicBezTo>
                    <a:pt x="874" y="976"/>
                    <a:pt x="871" y="986"/>
                    <a:pt x="871" y="998"/>
                  </a:cubicBezTo>
                  <a:cubicBezTo>
                    <a:pt x="871" y="1010"/>
                    <a:pt x="874" y="1020"/>
                    <a:pt x="880" y="1031"/>
                  </a:cubicBezTo>
                  <a:cubicBezTo>
                    <a:pt x="883" y="1036"/>
                    <a:pt x="886" y="1040"/>
                    <a:pt x="890" y="1045"/>
                  </a:cubicBezTo>
                  <a:cubicBezTo>
                    <a:pt x="900" y="1056"/>
                    <a:pt x="910" y="1066"/>
                    <a:pt x="920" y="1076"/>
                  </a:cubicBezTo>
                  <a:close/>
                  <a:moveTo>
                    <a:pt x="1063" y="844"/>
                  </a:moveTo>
                  <a:cubicBezTo>
                    <a:pt x="1063" y="808"/>
                    <a:pt x="1063" y="771"/>
                    <a:pt x="1063" y="734"/>
                  </a:cubicBezTo>
                  <a:cubicBezTo>
                    <a:pt x="1027" y="734"/>
                    <a:pt x="990" y="734"/>
                    <a:pt x="953" y="734"/>
                  </a:cubicBezTo>
                  <a:cubicBezTo>
                    <a:pt x="953" y="749"/>
                    <a:pt x="953" y="764"/>
                    <a:pt x="953" y="778"/>
                  </a:cubicBezTo>
                  <a:lnTo>
                    <a:pt x="953" y="778"/>
                  </a:lnTo>
                  <a:cubicBezTo>
                    <a:pt x="953" y="790"/>
                    <a:pt x="956" y="801"/>
                    <a:pt x="962" y="811"/>
                  </a:cubicBezTo>
                  <a:cubicBezTo>
                    <a:pt x="968" y="822"/>
                    <a:pt x="976" y="829"/>
                    <a:pt x="986" y="835"/>
                  </a:cubicBezTo>
                  <a:cubicBezTo>
                    <a:pt x="997" y="841"/>
                    <a:pt x="1007" y="844"/>
                    <a:pt x="1019" y="844"/>
                  </a:cubicBezTo>
                  <a:cubicBezTo>
                    <a:pt x="1034" y="844"/>
                    <a:pt x="1049" y="844"/>
                    <a:pt x="1063" y="844"/>
                  </a:cubicBezTo>
                  <a:close/>
                  <a:moveTo>
                    <a:pt x="875" y="611"/>
                  </a:moveTo>
                  <a:lnTo>
                    <a:pt x="875" y="611"/>
                  </a:lnTo>
                  <a:cubicBezTo>
                    <a:pt x="879" y="616"/>
                    <a:pt x="883" y="619"/>
                    <a:pt x="888" y="622"/>
                  </a:cubicBezTo>
                  <a:cubicBezTo>
                    <a:pt x="899" y="628"/>
                    <a:pt x="909" y="631"/>
                    <a:pt x="921" y="631"/>
                  </a:cubicBezTo>
                  <a:cubicBezTo>
                    <a:pt x="934" y="631"/>
                    <a:pt x="944" y="627"/>
                    <a:pt x="954" y="622"/>
                  </a:cubicBezTo>
                  <a:cubicBezTo>
                    <a:pt x="960" y="618"/>
                    <a:pt x="964" y="616"/>
                    <a:pt x="968" y="611"/>
                  </a:cubicBezTo>
                  <a:cubicBezTo>
                    <a:pt x="979" y="600"/>
                    <a:pt x="989" y="590"/>
                    <a:pt x="999" y="580"/>
                  </a:cubicBezTo>
                  <a:cubicBezTo>
                    <a:pt x="974" y="554"/>
                    <a:pt x="948" y="528"/>
                    <a:pt x="922" y="503"/>
                  </a:cubicBezTo>
                  <a:cubicBezTo>
                    <a:pt x="896" y="528"/>
                    <a:pt x="870" y="554"/>
                    <a:pt x="844" y="580"/>
                  </a:cubicBezTo>
                  <a:cubicBezTo>
                    <a:pt x="855" y="590"/>
                    <a:pt x="865" y="600"/>
                    <a:pt x="875" y="611"/>
                  </a:cubicBezTo>
                  <a:close/>
                  <a:moveTo>
                    <a:pt x="713" y="964"/>
                  </a:moveTo>
                  <a:lnTo>
                    <a:pt x="713" y="964"/>
                  </a:lnTo>
                  <a:cubicBezTo>
                    <a:pt x="681" y="964"/>
                    <a:pt x="653" y="957"/>
                    <a:pt x="625" y="941"/>
                  </a:cubicBezTo>
                  <a:cubicBezTo>
                    <a:pt x="597" y="925"/>
                    <a:pt x="577" y="905"/>
                    <a:pt x="561" y="877"/>
                  </a:cubicBezTo>
                  <a:cubicBezTo>
                    <a:pt x="545" y="849"/>
                    <a:pt x="537" y="822"/>
                    <a:pt x="537" y="789"/>
                  </a:cubicBezTo>
                  <a:cubicBezTo>
                    <a:pt x="537" y="757"/>
                    <a:pt x="545" y="729"/>
                    <a:pt x="561" y="702"/>
                  </a:cubicBezTo>
                  <a:cubicBezTo>
                    <a:pt x="577" y="674"/>
                    <a:pt x="597" y="654"/>
                    <a:pt x="625" y="638"/>
                  </a:cubicBezTo>
                  <a:cubicBezTo>
                    <a:pt x="653" y="622"/>
                    <a:pt x="681" y="614"/>
                    <a:pt x="713" y="614"/>
                  </a:cubicBezTo>
                  <a:cubicBezTo>
                    <a:pt x="744" y="614"/>
                    <a:pt x="772" y="622"/>
                    <a:pt x="800" y="638"/>
                  </a:cubicBezTo>
                  <a:cubicBezTo>
                    <a:pt x="828" y="654"/>
                    <a:pt x="848" y="674"/>
                    <a:pt x="864" y="702"/>
                  </a:cubicBezTo>
                  <a:cubicBezTo>
                    <a:pt x="880" y="729"/>
                    <a:pt x="888" y="756"/>
                    <a:pt x="888" y="789"/>
                  </a:cubicBezTo>
                  <a:lnTo>
                    <a:pt x="888" y="789"/>
                  </a:lnTo>
                  <a:lnTo>
                    <a:pt x="888" y="789"/>
                  </a:lnTo>
                  <a:cubicBezTo>
                    <a:pt x="888" y="821"/>
                    <a:pt x="880" y="849"/>
                    <a:pt x="864" y="877"/>
                  </a:cubicBezTo>
                  <a:cubicBezTo>
                    <a:pt x="848" y="905"/>
                    <a:pt x="828" y="925"/>
                    <a:pt x="800" y="941"/>
                  </a:cubicBezTo>
                  <a:cubicBezTo>
                    <a:pt x="772" y="957"/>
                    <a:pt x="744" y="964"/>
                    <a:pt x="713" y="964"/>
                  </a:cubicBezTo>
                  <a:close/>
                  <a:moveTo>
                    <a:pt x="778" y="789"/>
                  </a:moveTo>
                  <a:lnTo>
                    <a:pt x="778" y="789"/>
                  </a:lnTo>
                  <a:lnTo>
                    <a:pt x="778" y="789"/>
                  </a:lnTo>
                  <a:cubicBezTo>
                    <a:pt x="778" y="777"/>
                    <a:pt x="775" y="767"/>
                    <a:pt x="769" y="756"/>
                  </a:cubicBezTo>
                  <a:cubicBezTo>
                    <a:pt x="763" y="746"/>
                    <a:pt x="756" y="738"/>
                    <a:pt x="745" y="732"/>
                  </a:cubicBezTo>
                  <a:cubicBezTo>
                    <a:pt x="735" y="726"/>
                    <a:pt x="724" y="723"/>
                    <a:pt x="713" y="723"/>
                  </a:cubicBezTo>
                  <a:cubicBezTo>
                    <a:pt x="701" y="723"/>
                    <a:pt x="690" y="726"/>
                    <a:pt x="680" y="732"/>
                  </a:cubicBezTo>
                  <a:cubicBezTo>
                    <a:pt x="669" y="738"/>
                    <a:pt x="662" y="746"/>
                    <a:pt x="656" y="756"/>
                  </a:cubicBezTo>
                  <a:cubicBezTo>
                    <a:pt x="650" y="767"/>
                    <a:pt x="647" y="777"/>
                    <a:pt x="647" y="789"/>
                  </a:cubicBezTo>
                  <a:cubicBezTo>
                    <a:pt x="647" y="801"/>
                    <a:pt x="650" y="812"/>
                    <a:pt x="656" y="822"/>
                  </a:cubicBezTo>
                  <a:cubicBezTo>
                    <a:pt x="662" y="833"/>
                    <a:pt x="669" y="840"/>
                    <a:pt x="680" y="846"/>
                  </a:cubicBezTo>
                  <a:cubicBezTo>
                    <a:pt x="690" y="852"/>
                    <a:pt x="701" y="855"/>
                    <a:pt x="713" y="855"/>
                  </a:cubicBezTo>
                  <a:lnTo>
                    <a:pt x="713" y="855"/>
                  </a:lnTo>
                  <a:cubicBezTo>
                    <a:pt x="724" y="855"/>
                    <a:pt x="735" y="852"/>
                    <a:pt x="745" y="846"/>
                  </a:cubicBezTo>
                  <a:cubicBezTo>
                    <a:pt x="756" y="840"/>
                    <a:pt x="763" y="833"/>
                    <a:pt x="769" y="822"/>
                  </a:cubicBezTo>
                  <a:cubicBezTo>
                    <a:pt x="775" y="812"/>
                    <a:pt x="778" y="801"/>
                    <a:pt x="778" y="789"/>
                  </a:cubicBezTo>
                  <a:close/>
                  <a:moveTo>
                    <a:pt x="1244" y="110"/>
                  </a:moveTo>
                  <a:cubicBezTo>
                    <a:pt x="1213" y="110"/>
                    <a:pt x="1182" y="110"/>
                    <a:pt x="1151" y="110"/>
                  </a:cubicBezTo>
                  <a:cubicBezTo>
                    <a:pt x="1151" y="125"/>
                    <a:pt x="1151" y="139"/>
                    <a:pt x="1151" y="154"/>
                  </a:cubicBezTo>
                  <a:lnTo>
                    <a:pt x="1151" y="154"/>
                  </a:lnTo>
                  <a:cubicBezTo>
                    <a:pt x="1151" y="166"/>
                    <a:pt x="1154" y="175"/>
                    <a:pt x="1160" y="186"/>
                  </a:cubicBezTo>
                  <a:cubicBezTo>
                    <a:pt x="1166" y="196"/>
                    <a:pt x="1174" y="205"/>
                    <a:pt x="1184" y="211"/>
                  </a:cubicBezTo>
                  <a:cubicBezTo>
                    <a:pt x="1195" y="217"/>
                    <a:pt x="1204" y="219"/>
                    <a:pt x="1217" y="219"/>
                  </a:cubicBezTo>
                  <a:cubicBezTo>
                    <a:pt x="1226" y="219"/>
                    <a:pt x="1235" y="219"/>
                    <a:pt x="1244" y="219"/>
                  </a:cubicBezTo>
                  <a:lnTo>
                    <a:pt x="1244" y="219"/>
                  </a:lnTo>
                  <a:lnTo>
                    <a:pt x="1244" y="219"/>
                  </a:lnTo>
                  <a:cubicBezTo>
                    <a:pt x="1257" y="219"/>
                    <a:pt x="1269" y="222"/>
                    <a:pt x="1280" y="229"/>
                  </a:cubicBezTo>
                  <a:cubicBezTo>
                    <a:pt x="1292" y="235"/>
                    <a:pt x="1299" y="244"/>
                    <a:pt x="1306" y="255"/>
                  </a:cubicBezTo>
                  <a:cubicBezTo>
                    <a:pt x="1312" y="266"/>
                    <a:pt x="1315" y="277"/>
                    <a:pt x="1315" y="290"/>
                  </a:cubicBezTo>
                  <a:cubicBezTo>
                    <a:pt x="1315" y="588"/>
                    <a:pt x="1315" y="886"/>
                    <a:pt x="1315" y="1184"/>
                  </a:cubicBezTo>
                  <a:lnTo>
                    <a:pt x="1315" y="1184"/>
                  </a:lnTo>
                  <a:cubicBezTo>
                    <a:pt x="1315" y="1198"/>
                    <a:pt x="1312" y="1210"/>
                    <a:pt x="1305" y="1222"/>
                  </a:cubicBezTo>
                  <a:cubicBezTo>
                    <a:pt x="1298" y="1234"/>
                    <a:pt x="1289" y="1243"/>
                    <a:pt x="1277" y="1250"/>
                  </a:cubicBezTo>
                  <a:cubicBezTo>
                    <a:pt x="1266" y="1256"/>
                    <a:pt x="1256" y="1260"/>
                    <a:pt x="1244" y="1260"/>
                  </a:cubicBezTo>
                  <a:cubicBezTo>
                    <a:pt x="890" y="1260"/>
                    <a:pt x="535" y="1260"/>
                    <a:pt x="181" y="1260"/>
                  </a:cubicBezTo>
                  <a:lnTo>
                    <a:pt x="181" y="1260"/>
                  </a:lnTo>
                  <a:cubicBezTo>
                    <a:pt x="169" y="1260"/>
                    <a:pt x="159" y="1256"/>
                    <a:pt x="148" y="1250"/>
                  </a:cubicBezTo>
                  <a:cubicBezTo>
                    <a:pt x="136" y="1243"/>
                    <a:pt x="127" y="1234"/>
                    <a:pt x="120" y="1222"/>
                  </a:cubicBezTo>
                  <a:cubicBezTo>
                    <a:pt x="113" y="1210"/>
                    <a:pt x="110" y="1198"/>
                    <a:pt x="110" y="1184"/>
                  </a:cubicBezTo>
                  <a:cubicBezTo>
                    <a:pt x="110" y="886"/>
                    <a:pt x="110" y="588"/>
                    <a:pt x="110" y="290"/>
                  </a:cubicBezTo>
                  <a:lnTo>
                    <a:pt x="110" y="290"/>
                  </a:lnTo>
                  <a:cubicBezTo>
                    <a:pt x="110" y="277"/>
                    <a:pt x="113" y="266"/>
                    <a:pt x="119" y="255"/>
                  </a:cubicBezTo>
                  <a:cubicBezTo>
                    <a:pt x="126" y="244"/>
                    <a:pt x="133" y="235"/>
                    <a:pt x="145" y="229"/>
                  </a:cubicBezTo>
                  <a:cubicBezTo>
                    <a:pt x="156" y="222"/>
                    <a:pt x="168" y="219"/>
                    <a:pt x="181" y="219"/>
                  </a:cubicBezTo>
                  <a:lnTo>
                    <a:pt x="181" y="219"/>
                  </a:lnTo>
                  <a:cubicBezTo>
                    <a:pt x="212" y="219"/>
                    <a:pt x="243" y="219"/>
                    <a:pt x="274" y="219"/>
                  </a:cubicBezTo>
                  <a:cubicBezTo>
                    <a:pt x="274" y="255"/>
                    <a:pt x="274" y="292"/>
                    <a:pt x="274" y="329"/>
                  </a:cubicBezTo>
                  <a:cubicBezTo>
                    <a:pt x="288" y="329"/>
                    <a:pt x="303" y="329"/>
                    <a:pt x="318" y="329"/>
                  </a:cubicBezTo>
                  <a:lnTo>
                    <a:pt x="318" y="329"/>
                  </a:lnTo>
                  <a:cubicBezTo>
                    <a:pt x="330" y="329"/>
                    <a:pt x="340" y="326"/>
                    <a:pt x="351" y="320"/>
                  </a:cubicBezTo>
                  <a:cubicBezTo>
                    <a:pt x="361" y="314"/>
                    <a:pt x="369" y="306"/>
                    <a:pt x="375" y="296"/>
                  </a:cubicBezTo>
                  <a:cubicBezTo>
                    <a:pt x="381" y="285"/>
                    <a:pt x="384" y="275"/>
                    <a:pt x="384" y="263"/>
                  </a:cubicBezTo>
                  <a:cubicBezTo>
                    <a:pt x="384" y="248"/>
                    <a:pt x="384" y="234"/>
                    <a:pt x="384" y="219"/>
                  </a:cubicBezTo>
                  <a:cubicBezTo>
                    <a:pt x="435" y="219"/>
                    <a:pt x="486" y="219"/>
                    <a:pt x="537" y="219"/>
                  </a:cubicBezTo>
                  <a:cubicBezTo>
                    <a:pt x="537" y="255"/>
                    <a:pt x="537" y="292"/>
                    <a:pt x="537" y="329"/>
                  </a:cubicBezTo>
                  <a:cubicBezTo>
                    <a:pt x="551" y="329"/>
                    <a:pt x="566" y="329"/>
                    <a:pt x="581" y="329"/>
                  </a:cubicBezTo>
                  <a:lnTo>
                    <a:pt x="581" y="329"/>
                  </a:lnTo>
                  <a:cubicBezTo>
                    <a:pt x="593" y="329"/>
                    <a:pt x="603" y="326"/>
                    <a:pt x="614" y="320"/>
                  </a:cubicBezTo>
                  <a:cubicBezTo>
                    <a:pt x="624" y="314"/>
                    <a:pt x="632" y="306"/>
                    <a:pt x="638" y="296"/>
                  </a:cubicBezTo>
                  <a:cubicBezTo>
                    <a:pt x="644" y="285"/>
                    <a:pt x="647" y="275"/>
                    <a:pt x="647" y="263"/>
                  </a:cubicBezTo>
                  <a:cubicBezTo>
                    <a:pt x="647" y="248"/>
                    <a:pt x="647" y="234"/>
                    <a:pt x="647" y="219"/>
                  </a:cubicBezTo>
                  <a:cubicBezTo>
                    <a:pt x="698" y="219"/>
                    <a:pt x="749" y="219"/>
                    <a:pt x="800" y="219"/>
                  </a:cubicBezTo>
                  <a:cubicBezTo>
                    <a:pt x="800" y="255"/>
                    <a:pt x="800" y="292"/>
                    <a:pt x="800" y="329"/>
                  </a:cubicBezTo>
                  <a:cubicBezTo>
                    <a:pt x="815" y="329"/>
                    <a:pt x="830" y="329"/>
                    <a:pt x="844" y="329"/>
                  </a:cubicBezTo>
                  <a:lnTo>
                    <a:pt x="844" y="329"/>
                  </a:lnTo>
                  <a:cubicBezTo>
                    <a:pt x="856" y="329"/>
                    <a:pt x="867" y="326"/>
                    <a:pt x="877" y="320"/>
                  </a:cubicBezTo>
                  <a:cubicBezTo>
                    <a:pt x="888" y="314"/>
                    <a:pt x="895" y="306"/>
                    <a:pt x="901" y="296"/>
                  </a:cubicBezTo>
                  <a:cubicBezTo>
                    <a:pt x="907" y="285"/>
                    <a:pt x="909" y="275"/>
                    <a:pt x="909" y="263"/>
                  </a:cubicBezTo>
                  <a:cubicBezTo>
                    <a:pt x="909" y="175"/>
                    <a:pt x="909" y="88"/>
                    <a:pt x="909" y="0"/>
                  </a:cubicBezTo>
                  <a:cubicBezTo>
                    <a:pt x="873" y="0"/>
                    <a:pt x="837" y="0"/>
                    <a:pt x="800" y="0"/>
                  </a:cubicBezTo>
                  <a:cubicBezTo>
                    <a:pt x="800" y="37"/>
                    <a:pt x="800" y="73"/>
                    <a:pt x="800" y="110"/>
                  </a:cubicBezTo>
                  <a:cubicBezTo>
                    <a:pt x="749" y="110"/>
                    <a:pt x="698" y="110"/>
                    <a:pt x="647" y="110"/>
                  </a:cubicBezTo>
                  <a:cubicBezTo>
                    <a:pt x="647" y="73"/>
                    <a:pt x="647" y="37"/>
                    <a:pt x="647" y="0"/>
                  </a:cubicBezTo>
                  <a:cubicBezTo>
                    <a:pt x="610" y="0"/>
                    <a:pt x="573" y="0"/>
                    <a:pt x="537" y="0"/>
                  </a:cubicBezTo>
                  <a:cubicBezTo>
                    <a:pt x="537" y="37"/>
                    <a:pt x="537" y="73"/>
                    <a:pt x="537" y="110"/>
                  </a:cubicBezTo>
                  <a:cubicBezTo>
                    <a:pt x="486" y="110"/>
                    <a:pt x="435" y="110"/>
                    <a:pt x="384" y="110"/>
                  </a:cubicBezTo>
                  <a:cubicBezTo>
                    <a:pt x="384" y="73"/>
                    <a:pt x="384" y="37"/>
                    <a:pt x="384" y="0"/>
                  </a:cubicBezTo>
                  <a:cubicBezTo>
                    <a:pt x="347" y="0"/>
                    <a:pt x="310" y="0"/>
                    <a:pt x="274" y="0"/>
                  </a:cubicBezTo>
                  <a:cubicBezTo>
                    <a:pt x="274" y="37"/>
                    <a:pt x="274" y="73"/>
                    <a:pt x="274" y="110"/>
                  </a:cubicBezTo>
                  <a:cubicBezTo>
                    <a:pt x="243" y="110"/>
                    <a:pt x="212" y="110"/>
                    <a:pt x="181" y="110"/>
                  </a:cubicBezTo>
                  <a:lnTo>
                    <a:pt x="181" y="110"/>
                  </a:lnTo>
                  <a:lnTo>
                    <a:pt x="181" y="110"/>
                  </a:lnTo>
                  <a:cubicBezTo>
                    <a:pt x="147" y="110"/>
                    <a:pt x="118" y="117"/>
                    <a:pt x="90" y="134"/>
                  </a:cubicBezTo>
                  <a:cubicBezTo>
                    <a:pt x="61" y="151"/>
                    <a:pt x="41" y="171"/>
                    <a:pt x="24" y="200"/>
                  </a:cubicBezTo>
                  <a:cubicBezTo>
                    <a:pt x="8" y="229"/>
                    <a:pt x="0" y="257"/>
                    <a:pt x="0" y="290"/>
                  </a:cubicBezTo>
                  <a:cubicBezTo>
                    <a:pt x="0" y="588"/>
                    <a:pt x="0" y="886"/>
                    <a:pt x="0" y="1184"/>
                  </a:cubicBezTo>
                  <a:lnTo>
                    <a:pt x="0" y="1184"/>
                  </a:lnTo>
                  <a:lnTo>
                    <a:pt x="0" y="1184"/>
                  </a:lnTo>
                  <a:cubicBezTo>
                    <a:pt x="0" y="1218"/>
                    <a:pt x="8" y="1247"/>
                    <a:pt x="25" y="1277"/>
                  </a:cubicBezTo>
                  <a:cubicBezTo>
                    <a:pt x="42" y="1307"/>
                    <a:pt x="63" y="1328"/>
                    <a:pt x="93" y="1345"/>
                  </a:cubicBezTo>
                  <a:cubicBezTo>
                    <a:pt x="121" y="1362"/>
                    <a:pt x="149" y="1369"/>
                    <a:pt x="181" y="1370"/>
                  </a:cubicBezTo>
                  <a:cubicBezTo>
                    <a:pt x="535" y="1370"/>
                    <a:pt x="890" y="1370"/>
                    <a:pt x="1244" y="1370"/>
                  </a:cubicBezTo>
                  <a:lnTo>
                    <a:pt x="1244" y="1370"/>
                  </a:lnTo>
                  <a:cubicBezTo>
                    <a:pt x="1276" y="1369"/>
                    <a:pt x="1304" y="1362"/>
                    <a:pt x="1332" y="1345"/>
                  </a:cubicBezTo>
                  <a:cubicBezTo>
                    <a:pt x="1362" y="1328"/>
                    <a:pt x="1383" y="1307"/>
                    <a:pt x="1400" y="1277"/>
                  </a:cubicBezTo>
                  <a:cubicBezTo>
                    <a:pt x="1417" y="1247"/>
                    <a:pt x="1425" y="1218"/>
                    <a:pt x="1425" y="1184"/>
                  </a:cubicBezTo>
                  <a:lnTo>
                    <a:pt x="1425" y="1184"/>
                  </a:lnTo>
                  <a:cubicBezTo>
                    <a:pt x="1425" y="886"/>
                    <a:pt x="1425" y="588"/>
                    <a:pt x="1425" y="290"/>
                  </a:cubicBezTo>
                  <a:lnTo>
                    <a:pt x="1425" y="290"/>
                  </a:lnTo>
                  <a:cubicBezTo>
                    <a:pt x="1425" y="257"/>
                    <a:pt x="1417" y="229"/>
                    <a:pt x="1401" y="200"/>
                  </a:cubicBezTo>
                  <a:cubicBezTo>
                    <a:pt x="1384" y="171"/>
                    <a:pt x="1364" y="151"/>
                    <a:pt x="1335" y="134"/>
                  </a:cubicBezTo>
                  <a:cubicBezTo>
                    <a:pt x="1307" y="117"/>
                    <a:pt x="1278" y="110"/>
                    <a:pt x="1244" y="110"/>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75" name="Group 79">
            <a:extLst>
              <a:ext uri="{FF2B5EF4-FFF2-40B4-BE49-F238E27FC236}">
                <a16:creationId xmlns:a16="http://schemas.microsoft.com/office/drawing/2014/main" id="{D6204DAC-83BB-E841-9E29-020F464ACF39}"/>
              </a:ext>
            </a:extLst>
          </p:cNvPr>
          <p:cNvGrpSpPr>
            <a:grpSpLocks/>
          </p:cNvGrpSpPr>
          <p:nvPr/>
        </p:nvGrpSpPr>
        <p:grpSpPr bwMode="auto">
          <a:xfrm>
            <a:off x="3833797" y="1806516"/>
            <a:ext cx="463680" cy="446400"/>
            <a:chOff x="2177" y="786"/>
            <a:chExt cx="322" cy="310"/>
          </a:xfrm>
        </p:grpSpPr>
        <p:sp>
          <p:nvSpPr>
            <p:cNvPr id="4176" name="Freeform 80">
              <a:extLst>
                <a:ext uri="{FF2B5EF4-FFF2-40B4-BE49-F238E27FC236}">
                  <a16:creationId xmlns:a16="http://schemas.microsoft.com/office/drawing/2014/main" id="{AB2991AB-D8FD-7344-9D48-CE9804819DC0}"/>
                </a:ext>
              </a:extLst>
            </p:cNvPr>
            <p:cNvSpPr>
              <a:spLocks noChangeArrowheads="1"/>
            </p:cNvSpPr>
            <p:nvPr/>
          </p:nvSpPr>
          <p:spPr bwMode="auto">
            <a:xfrm>
              <a:off x="2177" y="786"/>
              <a:ext cx="322" cy="310"/>
            </a:xfrm>
            <a:custGeom>
              <a:avLst/>
              <a:gdLst>
                <a:gd name="T0" fmla="*/ 274 w 1426"/>
                <a:gd name="T1" fmla="*/ 570 h 1371"/>
                <a:gd name="T2" fmla="*/ 647 w 1426"/>
                <a:gd name="T3" fmla="*/ 570 h 1371"/>
                <a:gd name="T4" fmla="*/ 647 w 1426"/>
                <a:gd name="T5" fmla="*/ 680 h 1371"/>
                <a:gd name="T6" fmla="*/ 800 w 1426"/>
                <a:gd name="T7" fmla="*/ 570 h 1371"/>
                <a:gd name="T8" fmla="*/ 909 w 1426"/>
                <a:gd name="T9" fmla="*/ 570 h 1371"/>
                <a:gd name="T10" fmla="*/ 1063 w 1426"/>
                <a:gd name="T11" fmla="*/ 680 h 1371"/>
                <a:gd name="T12" fmla="*/ 647 w 1426"/>
                <a:gd name="T13" fmla="*/ 767 h 1371"/>
                <a:gd name="T14" fmla="*/ 647 w 1426"/>
                <a:gd name="T15" fmla="*/ 877 h 1371"/>
                <a:gd name="T16" fmla="*/ 800 w 1426"/>
                <a:gd name="T17" fmla="*/ 767 h 1371"/>
                <a:gd name="T18" fmla="*/ 909 w 1426"/>
                <a:gd name="T19" fmla="*/ 767 h 1371"/>
                <a:gd name="T20" fmla="*/ 1063 w 1426"/>
                <a:gd name="T21" fmla="*/ 877 h 1371"/>
                <a:gd name="T22" fmla="*/ 537 w 1426"/>
                <a:gd name="T23" fmla="*/ 1074 h 1371"/>
                <a:gd name="T24" fmla="*/ 537 w 1426"/>
                <a:gd name="T25" fmla="*/ 964 h 1371"/>
                <a:gd name="T26" fmla="*/ 909 w 1426"/>
                <a:gd name="T27" fmla="*/ 1074 h 1371"/>
                <a:gd name="T28" fmla="*/ 800 w 1426"/>
                <a:gd name="T29" fmla="*/ 1074 h 1371"/>
                <a:gd name="T30" fmla="*/ 1063 w 1426"/>
                <a:gd name="T31" fmla="*/ 1074 h 1371"/>
                <a:gd name="T32" fmla="*/ 384 w 1426"/>
                <a:gd name="T33" fmla="*/ 767 h 1371"/>
                <a:gd name="T34" fmla="*/ 384 w 1426"/>
                <a:gd name="T35" fmla="*/ 877 h 1371"/>
                <a:gd name="T36" fmla="*/ 384 w 1426"/>
                <a:gd name="T37" fmla="*/ 1074 h 1371"/>
                <a:gd name="T38" fmla="*/ 274 w 1426"/>
                <a:gd name="T39" fmla="*/ 1074 h 1371"/>
                <a:gd name="T40" fmla="*/ 1151 w 1426"/>
                <a:gd name="T41" fmla="*/ 154 h 1371"/>
                <a:gd name="T42" fmla="*/ 1184 w 1426"/>
                <a:gd name="T43" fmla="*/ 211 h 1371"/>
                <a:gd name="T44" fmla="*/ 1244 w 1426"/>
                <a:gd name="T45" fmla="*/ 219 h 1371"/>
                <a:gd name="T46" fmla="*/ 1306 w 1426"/>
                <a:gd name="T47" fmla="*/ 255 h 1371"/>
                <a:gd name="T48" fmla="*/ 1315 w 1426"/>
                <a:gd name="T49" fmla="*/ 1184 h 1371"/>
                <a:gd name="T50" fmla="*/ 1244 w 1426"/>
                <a:gd name="T51" fmla="*/ 1260 h 1371"/>
                <a:gd name="T52" fmla="*/ 148 w 1426"/>
                <a:gd name="T53" fmla="*/ 1250 h 1371"/>
                <a:gd name="T54" fmla="*/ 110 w 1426"/>
                <a:gd name="T55" fmla="*/ 290 h 1371"/>
                <a:gd name="T56" fmla="*/ 145 w 1426"/>
                <a:gd name="T57" fmla="*/ 229 h 1371"/>
                <a:gd name="T58" fmla="*/ 274 w 1426"/>
                <a:gd name="T59" fmla="*/ 219 h 1371"/>
                <a:gd name="T60" fmla="*/ 318 w 1426"/>
                <a:gd name="T61" fmla="*/ 329 h 1371"/>
                <a:gd name="T62" fmla="*/ 384 w 1426"/>
                <a:gd name="T63" fmla="*/ 263 h 1371"/>
                <a:gd name="T64" fmla="*/ 537 w 1426"/>
                <a:gd name="T65" fmla="*/ 329 h 1371"/>
                <a:gd name="T66" fmla="*/ 614 w 1426"/>
                <a:gd name="T67" fmla="*/ 320 h 1371"/>
                <a:gd name="T68" fmla="*/ 647 w 1426"/>
                <a:gd name="T69" fmla="*/ 219 h 1371"/>
                <a:gd name="T70" fmla="*/ 844 w 1426"/>
                <a:gd name="T71" fmla="*/ 329 h 1371"/>
                <a:gd name="T72" fmla="*/ 901 w 1426"/>
                <a:gd name="T73" fmla="*/ 296 h 1371"/>
                <a:gd name="T74" fmla="*/ 800 w 1426"/>
                <a:gd name="T75" fmla="*/ 0 h 1371"/>
                <a:gd name="T76" fmla="*/ 647 w 1426"/>
                <a:gd name="T77" fmla="*/ 0 h 1371"/>
                <a:gd name="T78" fmla="*/ 384 w 1426"/>
                <a:gd name="T79" fmla="*/ 110 h 1371"/>
                <a:gd name="T80" fmla="*/ 274 w 1426"/>
                <a:gd name="T81" fmla="*/ 110 h 1371"/>
                <a:gd name="T82" fmla="*/ 181 w 1426"/>
                <a:gd name="T83" fmla="*/ 110 h 1371"/>
                <a:gd name="T84" fmla="*/ 0 w 1426"/>
                <a:gd name="T85" fmla="*/ 290 h 1371"/>
                <a:gd name="T86" fmla="*/ 0 w 1426"/>
                <a:gd name="T87" fmla="*/ 1184 h 1371"/>
                <a:gd name="T88" fmla="*/ 181 w 1426"/>
                <a:gd name="T89" fmla="*/ 1370 h 1371"/>
                <a:gd name="T90" fmla="*/ 1332 w 1426"/>
                <a:gd name="T91" fmla="*/ 1345 h 1371"/>
                <a:gd name="T92" fmla="*/ 1425 w 1426"/>
                <a:gd name="T93" fmla="*/ 1184 h 1371"/>
                <a:gd name="T94" fmla="*/ 1401 w 1426"/>
                <a:gd name="T95" fmla="*/ 200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26" h="1371">
                  <a:moveTo>
                    <a:pt x="384" y="680"/>
                  </a:moveTo>
                  <a:cubicBezTo>
                    <a:pt x="347" y="680"/>
                    <a:pt x="310" y="680"/>
                    <a:pt x="274" y="680"/>
                  </a:cubicBezTo>
                  <a:cubicBezTo>
                    <a:pt x="274" y="643"/>
                    <a:pt x="274" y="606"/>
                    <a:pt x="274" y="570"/>
                  </a:cubicBezTo>
                  <a:cubicBezTo>
                    <a:pt x="310" y="570"/>
                    <a:pt x="347" y="570"/>
                    <a:pt x="384" y="570"/>
                  </a:cubicBezTo>
                  <a:cubicBezTo>
                    <a:pt x="384" y="606"/>
                    <a:pt x="384" y="643"/>
                    <a:pt x="384" y="680"/>
                  </a:cubicBezTo>
                  <a:close/>
                  <a:moveTo>
                    <a:pt x="647" y="570"/>
                  </a:moveTo>
                  <a:cubicBezTo>
                    <a:pt x="610" y="570"/>
                    <a:pt x="573" y="570"/>
                    <a:pt x="537" y="570"/>
                  </a:cubicBezTo>
                  <a:cubicBezTo>
                    <a:pt x="537" y="606"/>
                    <a:pt x="537" y="643"/>
                    <a:pt x="537" y="680"/>
                  </a:cubicBezTo>
                  <a:cubicBezTo>
                    <a:pt x="573" y="680"/>
                    <a:pt x="610" y="680"/>
                    <a:pt x="647" y="680"/>
                  </a:cubicBezTo>
                  <a:cubicBezTo>
                    <a:pt x="647" y="643"/>
                    <a:pt x="647" y="606"/>
                    <a:pt x="647" y="570"/>
                  </a:cubicBezTo>
                  <a:close/>
                  <a:moveTo>
                    <a:pt x="909" y="570"/>
                  </a:moveTo>
                  <a:cubicBezTo>
                    <a:pt x="873" y="570"/>
                    <a:pt x="837" y="570"/>
                    <a:pt x="800" y="570"/>
                  </a:cubicBezTo>
                  <a:cubicBezTo>
                    <a:pt x="800" y="606"/>
                    <a:pt x="800" y="643"/>
                    <a:pt x="800" y="680"/>
                  </a:cubicBezTo>
                  <a:cubicBezTo>
                    <a:pt x="837" y="680"/>
                    <a:pt x="873" y="680"/>
                    <a:pt x="909" y="680"/>
                  </a:cubicBezTo>
                  <a:cubicBezTo>
                    <a:pt x="909" y="643"/>
                    <a:pt x="909" y="606"/>
                    <a:pt x="909" y="570"/>
                  </a:cubicBezTo>
                  <a:close/>
                  <a:moveTo>
                    <a:pt x="1173" y="570"/>
                  </a:moveTo>
                  <a:cubicBezTo>
                    <a:pt x="1137" y="570"/>
                    <a:pt x="1100" y="570"/>
                    <a:pt x="1063" y="570"/>
                  </a:cubicBezTo>
                  <a:cubicBezTo>
                    <a:pt x="1063" y="606"/>
                    <a:pt x="1063" y="643"/>
                    <a:pt x="1063" y="680"/>
                  </a:cubicBezTo>
                  <a:cubicBezTo>
                    <a:pt x="1100" y="680"/>
                    <a:pt x="1137" y="680"/>
                    <a:pt x="1173" y="680"/>
                  </a:cubicBezTo>
                  <a:cubicBezTo>
                    <a:pt x="1173" y="643"/>
                    <a:pt x="1173" y="606"/>
                    <a:pt x="1173" y="570"/>
                  </a:cubicBezTo>
                  <a:close/>
                  <a:moveTo>
                    <a:pt x="647" y="767"/>
                  </a:moveTo>
                  <a:cubicBezTo>
                    <a:pt x="610" y="767"/>
                    <a:pt x="573" y="767"/>
                    <a:pt x="537" y="767"/>
                  </a:cubicBezTo>
                  <a:cubicBezTo>
                    <a:pt x="537" y="804"/>
                    <a:pt x="537" y="841"/>
                    <a:pt x="537" y="877"/>
                  </a:cubicBezTo>
                  <a:cubicBezTo>
                    <a:pt x="573" y="877"/>
                    <a:pt x="610" y="877"/>
                    <a:pt x="647" y="877"/>
                  </a:cubicBezTo>
                  <a:cubicBezTo>
                    <a:pt x="647" y="841"/>
                    <a:pt x="647" y="804"/>
                    <a:pt x="647" y="767"/>
                  </a:cubicBezTo>
                  <a:close/>
                  <a:moveTo>
                    <a:pt x="909" y="767"/>
                  </a:moveTo>
                  <a:cubicBezTo>
                    <a:pt x="873" y="767"/>
                    <a:pt x="837" y="767"/>
                    <a:pt x="800" y="767"/>
                  </a:cubicBezTo>
                  <a:cubicBezTo>
                    <a:pt x="800" y="804"/>
                    <a:pt x="800" y="841"/>
                    <a:pt x="800" y="877"/>
                  </a:cubicBezTo>
                  <a:cubicBezTo>
                    <a:pt x="837" y="877"/>
                    <a:pt x="873" y="877"/>
                    <a:pt x="909" y="877"/>
                  </a:cubicBezTo>
                  <a:cubicBezTo>
                    <a:pt x="909" y="841"/>
                    <a:pt x="909" y="804"/>
                    <a:pt x="909" y="767"/>
                  </a:cubicBezTo>
                  <a:close/>
                  <a:moveTo>
                    <a:pt x="1173" y="767"/>
                  </a:moveTo>
                  <a:cubicBezTo>
                    <a:pt x="1137" y="767"/>
                    <a:pt x="1100" y="767"/>
                    <a:pt x="1063" y="767"/>
                  </a:cubicBezTo>
                  <a:cubicBezTo>
                    <a:pt x="1063" y="804"/>
                    <a:pt x="1063" y="841"/>
                    <a:pt x="1063" y="877"/>
                  </a:cubicBezTo>
                  <a:cubicBezTo>
                    <a:pt x="1100" y="877"/>
                    <a:pt x="1137" y="877"/>
                    <a:pt x="1173" y="877"/>
                  </a:cubicBezTo>
                  <a:cubicBezTo>
                    <a:pt x="1173" y="841"/>
                    <a:pt x="1173" y="804"/>
                    <a:pt x="1173" y="767"/>
                  </a:cubicBezTo>
                  <a:close/>
                  <a:moveTo>
                    <a:pt x="537" y="1074"/>
                  </a:moveTo>
                  <a:cubicBezTo>
                    <a:pt x="573" y="1074"/>
                    <a:pt x="610" y="1074"/>
                    <a:pt x="647" y="1074"/>
                  </a:cubicBezTo>
                  <a:cubicBezTo>
                    <a:pt x="647" y="1038"/>
                    <a:pt x="647" y="1001"/>
                    <a:pt x="647" y="964"/>
                  </a:cubicBezTo>
                  <a:cubicBezTo>
                    <a:pt x="610" y="964"/>
                    <a:pt x="573" y="964"/>
                    <a:pt x="537" y="964"/>
                  </a:cubicBezTo>
                  <a:cubicBezTo>
                    <a:pt x="537" y="1001"/>
                    <a:pt x="537" y="1038"/>
                    <a:pt x="537" y="1074"/>
                  </a:cubicBezTo>
                  <a:close/>
                  <a:moveTo>
                    <a:pt x="800" y="1074"/>
                  </a:moveTo>
                  <a:cubicBezTo>
                    <a:pt x="837" y="1074"/>
                    <a:pt x="873" y="1074"/>
                    <a:pt x="909" y="1074"/>
                  </a:cubicBezTo>
                  <a:cubicBezTo>
                    <a:pt x="909" y="1038"/>
                    <a:pt x="909" y="1001"/>
                    <a:pt x="909" y="964"/>
                  </a:cubicBezTo>
                  <a:cubicBezTo>
                    <a:pt x="873" y="964"/>
                    <a:pt x="837" y="964"/>
                    <a:pt x="800" y="964"/>
                  </a:cubicBezTo>
                  <a:cubicBezTo>
                    <a:pt x="800" y="1001"/>
                    <a:pt x="800" y="1038"/>
                    <a:pt x="800" y="1074"/>
                  </a:cubicBezTo>
                  <a:close/>
                  <a:moveTo>
                    <a:pt x="1173" y="964"/>
                  </a:moveTo>
                  <a:cubicBezTo>
                    <a:pt x="1137" y="964"/>
                    <a:pt x="1100" y="964"/>
                    <a:pt x="1063" y="964"/>
                  </a:cubicBezTo>
                  <a:cubicBezTo>
                    <a:pt x="1063" y="1001"/>
                    <a:pt x="1063" y="1038"/>
                    <a:pt x="1063" y="1074"/>
                  </a:cubicBezTo>
                  <a:cubicBezTo>
                    <a:pt x="1100" y="1074"/>
                    <a:pt x="1137" y="1074"/>
                    <a:pt x="1173" y="1074"/>
                  </a:cubicBezTo>
                  <a:cubicBezTo>
                    <a:pt x="1173" y="1038"/>
                    <a:pt x="1173" y="1001"/>
                    <a:pt x="1173" y="964"/>
                  </a:cubicBezTo>
                  <a:close/>
                  <a:moveTo>
                    <a:pt x="384" y="767"/>
                  </a:moveTo>
                  <a:cubicBezTo>
                    <a:pt x="347" y="767"/>
                    <a:pt x="310" y="767"/>
                    <a:pt x="274" y="767"/>
                  </a:cubicBezTo>
                  <a:cubicBezTo>
                    <a:pt x="274" y="804"/>
                    <a:pt x="274" y="841"/>
                    <a:pt x="274" y="877"/>
                  </a:cubicBezTo>
                  <a:cubicBezTo>
                    <a:pt x="310" y="877"/>
                    <a:pt x="347" y="877"/>
                    <a:pt x="384" y="877"/>
                  </a:cubicBezTo>
                  <a:cubicBezTo>
                    <a:pt x="384" y="841"/>
                    <a:pt x="384" y="804"/>
                    <a:pt x="384" y="767"/>
                  </a:cubicBezTo>
                  <a:close/>
                  <a:moveTo>
                    <a:pt x="274" y="1074"/>
                  </a:moveTo>
                  <a:cubicBezTo>
                    <a:pt x="310" y="1074"/>
                    <a:pt x="347" y="1074"/>
                    <a:pt x="384" y="1074"/>
                  </a:cubicBezTo>
                  <a:cubicBezTo>
                    <a:pt x="384" y="1038"/>
                    <a:pt x="384" y="1001"/>
                    <a:pt x="384" y="964"/>
                  </a:cubicBezTo>
                  <a:cubicBezTo>
                    <a:pt x="347" y="964"/>
                    <a:pt x="310" y="964"/>
                    <a:pt x="274" y="964"/>
                  </a:cubicBezTo>
                  <a:cubicBezTo>
                    <a:pt x="274" y="1001"/>
                    <a:pt x="274" y="1038"/>
                    <a:pt x="274" y="1074"/>
                  </a:cubicBezTo>
                  <a:close/>
                  <a:moveTo>
                    <a:pt x="1244" y="110"/>
                  </a:moveTo>
                  <a:cubicBezTo>
                    <a:pt x="1213" y="110"/>
                    <a:pt x="1182" y="110"/>
                    <a:pt x="1151" y="110"/>
                  </a:cubicBezTo>
                  <a:cubicBezTo>
                    <a:pt x="1151" y="125"/>
                    <a:pt x="1151" y="139"/>
                    <a:pt x="1151" y="154"/>
                  </a:cubicBezTo>
                  <a:lnTo>
                    <a:pt x="1151" y="154"/>
                  </a:lnTo>
                  <a:cubicBezTo>
                    <a:pt x="1151" y="166"/>
                    <a:pt x="1154" y="175"/>
                    <a:pt x="1160" y="186"/>
                  </a:cubicBezTo>
                  <a:cubicBezTo>
                    <a:pt x="1166" y="196"/>
                    <a:pt x="1174" y="205"/>
                    <a:pt x="1184" y="211"/>
                  </a:cubicBezTo>
                  <a:cubicBezTo>
                    <a:pt x="1195" y="217"/>
                    <a:pt x="1204" y="219"/>
                    <a:pt x="1217" y="219"/>
                  </a:cubicBezTo>
                  <a:cubicBezTo>
                    <a:pt x="1226" y="219"/>
                    <a:pt x="1235" y="219"/>
                    <a:pt x="1244" y="219"/>
                  </a:cubicBezTo>
                  <a:lnTo>
                    <a:pt x="1244" y="219"/>
                  </a:lnTo>
                  <a:lnTo>
                    <a:pt x="1244" y="219"/>
                  </a:lnTo>
                  <a:cubicBezTo>
                    <a:pt x="1257" y="219"/>
                    <a:pt x="1269" y="222"/>
                    <a:pt x="1280" y="229"/>
                  </a:cubicBezTo>
                  <a:cubicBezTo>
                    <a:pt x="1292" y="235"/>
                    <a:pt x="1299" y="244"/>
                    <a:pt x="1306" y="255"/>
                  </a:cubicBezTo>
                  <a:cubicBezTo>
                    <a:pt x="1312" y="266"/>
                    <a:pt x="1315" y="277"/>
                    <a:pt x="1315" y="290"/>
                  </a:cubicBezTo>
                  <a:cubicBezTo>
                    <a:pt x="1315" y="588"/>
                    <a:pt x="1315" y="886"/>
                    <a:pt x="1315" y="1184"/>
                  </a:cubicBezTo>
                  <a:lnTo>
                    <a:pt x="1315" y="1184"/>
                  </a:lnTo>
                  <a:cubicBezTo>
                    <a:pt x="1315" y="1198"/>
                    <a:pt x="1312" y="1210"/>
                    <a:pt x="1305" y="1222"/>
                  </a:cubicBezTo>
                  <a:cubicBezTo>
                    <a:pt x="1298" y="1234"/>
                    <a:pt x="1289" y="1243"/>
                    <a:pt x="1277" y="1250"/>
                  </a:cubicBezTo>
                  <a:cubicBezTo>
                    <a:pt x="1266" y="1256"/>
                    <a:pt x="1256" y="1260"/>
                    <a:pt x="1244" y="1260"/>
                  </a:cubicBezTo>
                  <a:cubicBezTo>
                    <a:pt x="890" y="1260"/>
                    <a:pt x="535" y="1260"/>
                    <a:pt x="181" y="1260"/>
                  </a:cubicBezTo>
                  <a:lnTo>
                    <a:pt x="181" y="1260"/>
                  </a:lnTo>
                  <a:cubicBezTo>
                    <a:pt x="169" y="1260"/>
                    <a:pt x="159" y="1256"/>
                    <a:pt x="148" y="1250"/>
                  </a:cubicBezTo>
                  <a:cubicBezTo>
                    <a:pt x="136" y="1243"/>
                    <a:pt x="127" y="1234"/>
                    <a:pt x="120" y="1222"/>
                  </a:cubicBezTo>
                  <a:cubicBezTo>
                    <a:pt x="113" y="1210"/>
                    <a:pt x="110" y="1198"/>
                    <a:pt x="110" y="1184"/>
                  </a:cubicBezTo>
                  <a:cubicBezTo>
                    <a:pt x="110" y="886"/>
                    <a:pt x="110" y="588"/>
                    <a:pt x="110" y="290"/>
                  </a:cubicBezTo>
                  <a:lnTo>
                    <a:pt x="110" y="290"/>
                  </a:lnTo>
                  <a:cubicBezTo>
                    <a:pt x="110" y="277"/>
                    <a:pt x="113" y="266"/>
                    <a:pt x="119" y="255"/>
                  </a:cubicBezTo>
                  <a:cubicBezTo>
                    <a:pt x="126" y="244"/>
                    <a:pt x="133" y="235"/>
                    <a:pt x="145" y="229"/>
                  </a:cubicBezTo>
                  <a:cubicBezTo>
                    <a:pt x="156" y="222"/>
                    <a:pt x="168" y="219"/>
                    <a:pt x="181" y="219"/>
                  </a:cubicBezTo>
                  <a:lnTo>
                    <a:pt x="181" y="219"/>
                  </a:lnTo>
                  <a:cubicBezTo>
                    <a:pt x="212" y="219"/>
                    <a:pt x="243" y="219"/>
                    <a:pt x="274" y="219"/>
                  </a:cubicBezTo>
                  <a:cubicBezTo>
                    <a:pt x="274" y="255"/>
                    <a:pt x="274" y="292"/>
                    <a:pt x="274" y="329"/>
                  </a:cubicBezTo>
                  <a:cubicBezTo>
                    <a:pt x="288" y="329"/>
                    <a:pt x="303" y="329"/>
                    <a:pt x="318" y="329"/>
                  </a:cubicBezTo>
                  <a:lnTo>
                    <a:pt x="318" y="329"/>
                  </a:lnTo>
                  <a:cubicBezTo>
                    <a:pt x="330" y="329"/>
                    <a:pt x="340" y="326"/>
                    <a:pt x="351" y="320"/>
                  </a:cubicBezTo>
                  <a:cubicBezTo>
                    <a:pt x="361" y="314"/>
                    <a:pt x="369" y="306"/>
                    <a:pt x="375" y="296"/>
                  </a:cubicBezTo>
                  <a:cubicBezTo>
                    <a:pt x="381" y="285"/>
                    <a:pt x="384" y="275"/>
                    <a:pt x="384" y="263"/>
                  </a:cubicBezTo>
                  <a:cubicBezTo>
                    <a:pt x="384" y="248"/>
                    <a:pt x="384" y="234"/>
                    <a:pt x="384" y="219"/>
                  </a:cubicBezTo>
                  <a:cubicBezTo>
                    <a:pt x="435" y="219"/>
                    <a:pt x="486" y="219"/>
                    <a:pt x="537" y="219"/>
                  </a:cubicBezTo>
                  <a:cubicBezTo>
                    <a:pt x="537" y="255"/>
                    <a:pt x="537" y="292"/>
                    <a:pt x="537" y="329"/>
                  </a:cubicBezTo>
                  <a:cubicBezTo>
                    <a:pt x="551" y="329"/>
                    <a:pt x="566" y="329"/>
                    <a:pt x="581" y="329"/>
                  </a:cubicBezTo>
                  <a:lnTo>
                    <a:pt x="581" y="329"/>
                  </a:lnTo>
                  <a:cubicBezTo>
                    <a:pt x="593" y="329"/>
                    <a:pt x="603" y="326"/>
                    <a:pt x="614" y="320"/>
                  </a:cubicBezTo>
                  <a:cubicBezTo>
                    <a:pt x="624" y="314"/>
                    <a:pt x="632" y="306"/>
                    <a:pt x="638" y="296"/>
                  </a:cubicBezTo>
                  <a:cubicBezTo>
                    <a:pt x="644" y="285"/>
                    <a:pt x="647" y="275"/>
                    <a:pt x="647" y="263"/>
                  </a:cubicBezTo>
                  <a:cubicBezTo>
                    <a:pt x="647" y="248"/>
                    <a:pt x="647" y="234"/>
                    <a:pt x="647" y="219"/>
                  </a:cubicBezTo>
                  <a:cubicBezTo>
                    <a:pt x="698" y="219"/>
                    <a:pt x="749" y="219"/>
                    <a:pt x="800" y="219"/>
                  </a:cubicBezTo>
                  <a:cubicBezTo>
                    <a:pt x="800" y="255"/>
                    <a:pt x="800" y="292"/>
                    <a:pt x="800" y="329"/>
                  </a:cubicBezTo>
                  <a:cubicBezTo>
                    <a:pt x="815" y="329"/>
                    <a:pt x="830" y="329"/>
                    <a:pt x="844" y="329"/>
                  </a:cubicBezTo>
                  <a:lnTo>
                    <a:pt x="844" y="329"/>
                  </a:lnTo>
                  <a:cubicBezTo>
                    <a:pt x="856" y="329"/>
                    <a:pt x="867" y="326"/>
                    <a:pt x="877" y="320"/>
                  </a:cubicBezTo>
                  <a:cubicBezTo>
                    <a:pt x="888" y="314"/>
                    <a:pt x="895" y="306"/>
                    <a:pt x="901" y="296"/>
                  </a:cubicBezTo>
                  <a:cubicBezTo>
                    <a:pt x="907" y="285"/>
                    <a:pt x="909" y="275"/>
                    <a:pt x="909" y="263"/>
                  </a:cubicBezTo>
                  <a:cubicBezTo>
                    <a:pt x="909" y="175"/>
                    <a:pt x="909" y="88"/>
                    <a:pt x="909" y="0"/>
                  </a:cubicBezTo>
                  <a:cubicBezTo>
                    <a:pt x="873" y="0"/>
                    <a:pt x="837" y="0"/>
                    <a:pt x="800" y="0"/>
                  </a:cubicBezTo>
                  <a:cubicBezTo>
                    <a:pt x="800" y="37"/>
                    <a:pt x="800" y="73"/>
                    <a:pt x="800" y="110"/>
                  </a:cubicBezTo>
                  <a:cubicBezTo>
                    <a:pt x="749" y="110"/>
                    <a:pt x="698" y="110"/>
                    <a:pt x="647" y="110"/>
                  </a:cubicBezTo>
                  <a:cubicBezTo>
                    <a:pt x="647" y="73"/>
                    <a:pt x="647" y="37"/>
                    <a:pt x="647" y="0"/>
                  </a:cubicBezTo>
                  <a:cubicBezTo>
                    <a:pt x="610" y="0"/>
                    <a:pt x="573" y="0"/>
                    <a:pt x="537" y="0"/>
                  </a:cubicBezTo>
                  <a:cubicBezTo>
                    <a:pt x="537" y="37"/>
                    <a:pt x="537" y="73"/>
                    <a:pt x="537" y="110"/>
                  </a:cubicBezTo>
                  <a:cubicBezTo>
                    <a:pt x="486" y="110"/>
                    <a:pt x="435" y="110"/>
                    <a:pt x="384" y="110"/>
                  </a:cubicBezTo>
                  <a:cubicBezTo>
                    <a:pt x="384" y="73"/>
                    <a:pt x="384" y="37"/>
                    <a:pt x="384" y="0"/>
                  </a:cubicBezTo>
                  <a:cubicBezTo>
                    <a:pt x="347" y="0"/>
                    <a:pt x="310" y="0"/>
                    <a:pt x="274" y="0"/>
                  </a:cubicBezTo>
                  <a:cubicBezTo>
                    <a:pt x="274" y="37"/>
                    <a:pt x="274" y="73"/>
                    <a:pt x="274" y="110"/>
                  </a:cubicBezTo>
                  <a:cubicBezTo>
                    <a:pt x="243" y="110"/>
                    <a:pt x="212" y="110"/>
                    <a:pt x="181" y="110"/>
                  </a:cubicBezTo>
                  <a:lnTo>
                    <a:pt x="181" y="110"/>
                  </a:lnTo>
                  <a:lnTo>
                    <a:pt x="181" y="110"/>
                  </a:lnTo>
                  <a:cubicBezTo>
                    <a:pt x="147" y="110"/>
                    <a:pt x="118" y="117"/>
                    <a:pt x="90" y="134"/>
                  </a:cubicBezTo>
                  <a:cubicBezTo>
                    <a:pt x="61" y="151"/>
                    <a:pt x="41" y="171"/>
                    <a:pt x="24" y="200"/>
                  </a:cubicBezTo>
                  <a:cubicBezTo>
                    <a:pt x="8" y="229"/>
                    <a:pt x="0" y="257"/>
                    <a:pt x="0" y="290"/>
                  </a:cubicBezTo>
                  <a:cubicBezTo>
                    <a:pt x="0" y="588"/>
                    <a:pt x="0" y="886"/>
                    <a:pt x="0" y="1184"/>
                  </a:cubicBezTo>
                  <a:lnTo>
                    <a:pt x="0" y="1184"/>
                  </a:lnTo>
                  <a:lnTo>
                    <a:pt x="0" y="1184"/>
                  </a:lnTo>
                  <a:cubicBezTo>
                    <a:pt x="0" y="1218"/>
                    <a:pt x="8" y="1247"/>
                    <a:pt x="25" y="1277"/>
                  </a:cubicBezTo>
                  <a:cubicBezTo>
                    <a:pt x="42" y="1307"/>
                    <a:pt x="63" y="1328"/>
                    <a:pt x="93" y="1345"/>
                  </a:cubicBezTo>
                  <a:cubicBezTo>
                    <a:pt x="121" y="1362"/>
                    <a:pt x="149" y="1369"/>
                    <a:pt x="181" y="1370"/>
                  </a:cubicBezTo>
                  <a:cubicBezTo>
                    <a:pt x="535" y="1370"/>
                    <a:pt x="890" y="1370"/>
                    <a:pt x="1244" y="1370"/>
                  </a:cubicBezTo>
                  <a:lnTo>
                    <a:pt x="1244" y="1370"/>
                  </a:lnTo>
                  <a:cubicBezTo>
                    <a:pt x="1276" y="1369"/>
                    <a:pt x="1304" y="1362"/>
                    <a:pt x="1332" y="1345"/>
                  </a:cubicBezTo>
                  <a:cubicBezTo>
                    <a:pt x="1362" y="1328"/>
                    <a:pt x="1383" y="1307"/>
                    <a:pt x="1400" y="1277"/>
                  </a:cubicBezTo>
                  <a:cubicBezTo>
                    <a:pt x="1417" y="1247"/>
                    <a:pt x="1425" y="1218"/>
                    <a:pt x="1425" y="1184"/>
                  </a:cubicBezTo>
                  <a:lnTo>
                    <a:pt x="1425" y="1184"/>
                  </a:lnTo>
                  <a:cubicBezTo>
                    <a:pt x="1425" y="886"/>
                    <a:pt x="1425" y="588"/>
                    <a:pt x="1425" y="290"/>
                  </a:cubicBezTo>
                  <a:lnTo>
                    <a:pt x="1425" y="290"/>
                  </a:lnTo>
                  <a:cubicBezTo>
                    <a:pt x="1425" y="257"/>
                    <a:pt x="1417" y="229"/>
                    <a:pt x="1401" y="200"/>
                  </a:cubicBezTo>
                  <a:cubicBezTo>
                    <a:pt x="1384" y="171"/>
                    <a:pt x="1364" y="151"/>
                    <a:pt x="1335" y="134"/>
                  </a:cubicBezTo>
                  <a:cubicBezTo>
                    <a:pt x="1307" y="117"/>
                    <a:pt x="1278" y="110"/>
                    <a:pt x="1244" y="110"/>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77" name="Group 81">
            <a:extLst>
              <a:ext uri="{FF2B5EF4-FFF2-40B4-BE49-F238E27FC236}">
                <a16:creationId xmlns:a16="http://schemas.microsoft.com/office/drawing/2014/main" id="{4CE389C3-53D2-F84C-9B11-5BBB3A7FDF24}"/>
              </a:ext>
            </a:extLst>
          </p:cNvPr>
          <p:cNvGrpSpPr>
            <a:grpSpLocks/>
          </p:cNvGrpSpPr>
          <p:nvPr/>
        </p:nvGrpSpPr>
        <p:grpSpPr bwMode="auto">
          <a:xfrm>
            <a:off x="2084659" y="1797876"/>
            <a:ext cx="463680" cy="463680"/>
            <a:chOff x="1216" y="786"/>
            <a:chExt cx="322" cy="322"/>
          </a:xfrm>
        </p:grpSpPr>
        <p:sp>
          <p:nvSpPr>
            <p:cNvPr id="4178" name="Freeform 82">
              <a:extLst>
                <a:ext uri="{FF2B5EF4-FFF2-40B4-BE49-F238E27FC236}">
                  <a16:creationId xmlns:a16="http://schemas.microsoft.com/office/drawing/2014/main" id="{826C741B-4311-7E4B-8737-05FA4524814C}"/>
                </a:ext>
              </a:extLst>
            </p:cNvPr>
            <p:cNvSpPr>
              <a:spLocks noChangeArrowheads="1"/>
            </p:cNvSpPr>
            <p:nvPr/>
          </p:nvSpPr>
          <p:spPr bwMode="auto">
            <a:xfrm>
              <a:off x="1216" y="786"/>
              <a:ext cx="322" cy="322"/>
            </a:xfrm>
            <a:custGeom>
              <a:avLst/>
              <a:gdLst>
                <a:gd name="T0" fmla="*/ 274 w 1426"/>
                <a:gd name="T1" fmla="*/ 1425 h 1426"/>
                <a:gd name="T2" fmla="*/ 247 w 1426"/>
                <a:gd name="T3" fmla="*/ 1418 h 1426"/>
                <a:gd name="T4" fmla="*/ 219 w 1426"/>
                <a:gd name="T5" fmla="*/ 1370 h 1426"/>
                <a:gd name="T6" fmla="*/ 694 w 1426"/>
                <a:gd name="T7" fmla="*/ 746 h 1426"/>
                <a:gd name="T8" fmla="*/ 713 w 1426"/>
                <a:gd name="T9" fmla="*/ 746 h 1426"/>
                <a:gd name="T10" fmla="*/ 1139 w 1426"/>
                <a:gd name="T11" fmla="*/ 993 h 1426"/>
                <a:gd name="T12" fmla="*/ 1206 w 1426"/>
                <a:gd name="T13" fmla="*/ 1370 h 1426"/>
                <a:gd name="T14" fmla="*/ 1162 w 1426"/>
                <a:gd name="T15" fmla="*/ 1370 h 1426"/>
                <a:gd name="T16" fmla="*/ 1105 w 1426"/>
                <a:gd name="T17" fmla="*/ 1337 h 1426"/>
                <a:gd name="T18" fmla="*/ 1096 w 1426"/>
                <a:gd name="T19" fmla="*/ 1249 h 1426"/>
                <a:gd name="T20" fmla="*/ 706 w 1426"/>
                <a:gd name="T21" fmla="*/ 854 h 1426"/>
                <a:gd name="T22" fmla="*/ 381 w 1426"/>
                <a:gd name="T23" fmla="*/ 1046 h 1426"/>
                <a:gd name="T24" fmla="*/ 329 w 1426"/>
                <a:gd name="T25" fmla="*/ 1239 h 1426"/>
                <a:gd name="T26" fmla="*/ 719 w 1426"/>
                <a:gd name="T27" fmla="*/ 1315 h 1426"/>
                <a:gd name="T28" fmla="*/ 752 w 1426"/>
                <a:gd name="T29" fmla="*/ 1324 h 1426"/>
                <a:gd name="T30" fmla="*/ 785 w 1426"/>
                <a:gd name="T31" fmla="*/ 1381 h 1426"/>
                <a:gd name="T32" fmla="*/ 785 w 1426"/>
                <a:gd name="T33" fmla="*/ 1425 h 1426"/>
                <a:gd name="T34" fmla="*/ 1030 w 1426"/>
                <a:gd name="T35" fmla="*/ 318 h 1426"/>
                <a:gd name="T36" fmla="*/ 988 w 1426"/>
                <a:gd name="T37" fmla="*/ 159 h 1426"/>
                <a:gd name="T38" fmla="*/ 713 w 1426"/>
                <a:gd name="T39" fmla="*/ 0 h 1426"/>
                <a:gd name="T40" fmla="*/ 437 w 1426"/>
                <a:gd name="T41" fmla="*/ 159 h 1426"/>
                <a:gd name="T42" fmla="*/ 437 w 1426"/>
                <a:gd name="T43" fmla="*/ 477 h 1426"/>
                <a:gd name="T44" fmla="*/ 713 w 1426"/>
                <a:gd name="T45" fmla="*/ 636 h 1426"/>
                <a:gd name="T46" fmla="*/ 871 w 1426"/>
                <a:gd name="T47" fmla="*/ 594 h 1426"/>
                <a:gd name="T48" fmla="*/ 1030 w 1426"/>
                <a:gd name="T49" fmla="*/ 318 h 1426"/>
                <a:gd name="T50" fmla="*/ 920 w 1426"/>
                <a:gd name="T51" fmla="*/ 318 h 1426"/>
                <a:gd name="T52" fmla="*/ 816 w 1426"/>
                <a:gd name="T53" fmla="*/ 499 h 1426"/>
                <a:gd name="T54" fmla="*/ 609 w 1426"/>
                <a:gd name="T55" fmla="*/ 499 h 1426"/>
                <a:gd name="T56" fmla="*/ 505 w 1426"/>
                <a:gd name="T57" fmla="*/ 318 h 1426"/>
                <a:gd name="T58" fmla="*/ 609 w 1426"/>
                <a:gd name="T59" fmla="*/ 138 h 1426"/>
                <a:gd name="T60" fmla="*/ 713 w 1426"/>
                <a:gd name="T61" fmla="*/ 110 h 1426"/>
                <a:gd name="T62" fmla="*/ 892 w 1426"/>
                <a:gd name="T63" fmla="*/ 214 h 1426"/>
                <a:gd name="T64" fmla="*/ 1425 w 1426"/>
                <a:gd name="T65" fmla="*/ 669 h 1426"/>
                <a:gd name="T66" fmla="*/ 1425 w 1426"/>
                <a:gd name="T67" fmla="*/ 669 h 1426"/>
                <a:gd name="T68" fmla="*/ 1310 w 1426"/>
                <a:gd name="T69" fmla="*/ 470 h 1426"/>
                <a:gd name="T70" fmla="*/ 1079 w 1426"/>
                <a:gd name="T71" fmla="*/ 470 h 1426"/>
                <a:gd name="T72" fmla="*/ 964 w 1426"/>
                <a:gd name="T73" fmla="*/ 669 h 1426"/>
                <a:gd name="T74" fmla="*/ 1079 w 1426"/>
                <a:gd name="T75" fmla="*/ 868 h 1426"/>
                <a:gd name="T76" fmla="*/ 1195 w 1426"/>
                <a:gd name="T77" fmla="*/ 898 h 1426"/>
                <a:gd name="T78" fmla="*/ 1394 w 1426"/>
                <a:gd name="T79" fmla="*/ 783 h 1426"/>
                <a:gd name="T80" fmla="*/ 1315 w 1426"/>
                <a:gd name="T81" fmla="*/ 669 h 1426"/>
                <a:gd name="T82" fmla="*/ 1299 w 1426"/>
                <a:gd name="T83" fmla="*/ 728 h 1426"/>
                <a:gd name="T84" fmla="*/ 1195 w 1426"/>
                <a:gd name="T85" fmla="*/ 789 h 1426"/>
                <a:gd name="T86" fmla="*/ 1090 w 1426"/>
                <a:gd name="T87" fmla="*/ 728 h 1426"/>
                <a:gd name="T88" fmla="*/ 1090 w 1426"/>
                <a:gd name="T89" fmla="*/ 609 h 1426"/>
                <a:gd name="T90" fmla="*/ 1195 w 1426"/>
                <a:gd name="T91" fmla="*/ 548 h 1426"/>
                <a:gd name="T92" fmla="*/ 1255 w 1426"/>
                <a:gd name="T93" fmla="*/ 565 h 1426"/>
                <a:gd name="T94" fmla="*/ 1315 w 1426"/>
                <a:gd name="T95" fmla="*/ 669 h 1426"/>
                <a:gd name="T96" fmla="*/ 461 w 1426"/>
                <a:gd name="T97" fmla="*/ 669 h 1426"/>
                <a:gd name="T98" fmla="*/ 430 w 1426"/>
                <a:gd name="T99" fmla="*/ 554 h 1426"/>
                <a:gd name="T100" fmla="*/ 230 w 1426"/>
                <a:gd name="T101" fmla="*/ 439 h 1426"/>
                <a:gd name="T102" fmla="*/ 31 w 1426"/>
                <a:gd name="T103" fmla="*/ 554 h 1426"/>
                <a:gd name="T104" fmla="*/ 31 w 1426"/>
                <a:gd name="T105" fmla="*/ 783 h 1426"/>
                <a:gd name="T106" fmla="*/ 230 w 1426"/>
                <a:gd name="T107" fmla="*/ 898 h 1426"/>
                <a:gd name="T108" fmla="*/ 345 w 1426"/>
                <a:gd name="T109" fmla="*/ 868 h 1426"/>
                <a:gd name="T110" fmla="*/ 461 w 1426"/>
                <a:gd name="T111" fmla="*/ 669 h 1426"/>
                <a:gd name="T112" fmla="*/ 351 w 1426"/>
                <a:gd name="T113" fmla="*/ 669 h 1426"/>
                <a:gd name="T114" fmla="*/ 291 w 1426"/>
                <a:gd name="T115" fmla="*/ 773 h 1426"/>
                <a:gd name="T116" fmla="*/ 170 w 1426"/>
                <a:gd name="T117" fmla="*/ 773 h 1426"/>
                <a:gd name="T118" fmla="*/ 110 w 1426"/>
                <a:gd name="T119" fmla="*/ 669 h 1426"/>
                <a:gd name="T120" fmla="*/ 170 w 1426"/>
                <a:gd name="T121" fmla="*/ 565 h 1426"/>
                <a:gd name="T122" fmla="*/ 230 w 1426"/>
                <a:gd name="T123" fmla="*/ 548 h 1426"/>
                <a:gd name="T124" fmla="*/ 335 w 1426"/>
                <a:gd name="T125" fmla="*/ 609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6" h="1426">
                  <a:moveTo>
                    <a:pt x="785" y="1425"/>
                  </a:moveTo>
                  <a:cubicBezTo>
                    <a:pt x="615" y="1425"/>
                    <a:pt x="444" y="1425"/>
                    <a:pt x="274" y="1425"/>
                  </a:cubicBezTo>
                  <a:lnTo>
                    <a:pt x="274" y="1425"/>
                  </a:lnTo>
                  <a:cubicBezTo>
                    <a:pt x="264" y="1425"/>
                    <a:pt x="256" y="1423"/>
                    <a:pt x="247" y="1418"/>
                  </a:cubicBezTo>
                  <a:cubicBezTo>
                    <a:pt x="238" y="1413"/>
                    <a:pt x="232" y="1407"/>
                    <a:pt x="227" y="1398"/>
                  </a:cubicBezTo>
                  <a:cubicBezTo>
                    <a:pt x="222" y="1390"/>
                    <a:pt x="219" y="1380"/>
                    <a:pt x="219" y="1370"/>
                  </a:cubicBezTo>
                  <a:cubicBezTo>
                    <a:pt x="219" y="1330"/>
                    <a:pt x="219" y="1291"/>
                    <a:pt x="219" y="1251"/>
                  </a:cubicBezTo>
                  <a:cubicBezTo>
                    <a:pt x="219" y="983"/>
                    <a:pt x="427" y="755"/>
                    <a:pt x="694" y="746"/>
                  </a:cubicBezTo>
                  <a:lnTo>
                    <a:pt x="694" y="746"/>
                  </a:lnTo>
                  <a:cubicBezTo>
                    <a:pt x="700" y="746"/>
                    <a:pt x="706" y="746"/>
                    <a:pt x="713" y="746"/>
                  </a:cubicBezTo>
                  <a:cubicBezTo>
                    <a:pt x="803" y="746"/>
                    <a:pt x="881" y="767"/>
                    <a:pt x="959" y="812"/>
                  </a:cubicBezTo>
                  <a:cubicBezTo>
                    <a:pt x="1038" y="858"/>
                    <a:pt x="1094" y="915"/>
                    <a:pt x="1139" y="993"/>
                  </a:cubicBezTo>
                  <a:cubicBezTo>
                    <a:pt x="1185" y="1072"/>
                    <a:pt x="1205" y="1148"/>
                    <a:pt x="1206" y="1239"/>
                  </a:cubicBezTo>
                  <a:cubicBezTo>
                    <a:pt x="1206" y="1283"/>
                    <a:pt x="1206" y="1326"/>
                    <a:pt x="1206" y="1370"/>
                  </a:cubicBezTo>
                  <a:cubicBezTo>
                    <a:pt x="1192" y="1370"/>
                    <a:pt x="1177" y="1370"/>
                    <a:pt x="1162" y="1370"/>
                  </a:cubicBezTo>
                  <a:lnTo>
                    <a:pt x="1162" y="1370"/>
                  </a:lnTo>
                  <a:cubicBezTo>
                    <a:pt x="1150" y="1370"/>
                    <a:pt x="1140" y="1367"/>
                    <a:pt x="1129" y="1361"/>
                  </a:cubicBezTo>
                  <a:cubicBezTo>
                    <a:pt x="1119" y="1355"/>
                    <a:pt x="1111" y="1348"/>
                    <a:pt x="1105" y="1337"/>
                  </a:cubicBezTo>
                  <a:cubicBezTo>
                    <a:pt x="1099" y="1327"/>
                    <a:pt x="1096" y="1316"/>
                    <a:pt x="1096" y="1304"/>
                  </a:cubicBezTo>
                  <a:cubicBezTo>
                    <a:pt x="1096" y="1286"/>
                    <a:pt x="1096" y="1267"/>
                    <a:pt x="1096" y="1249"/>
                  </a:cubicBezTo>
                  <a:cubicBezTo>
                    <a:pt x="1096" y="1034"/>
                    <a:pt x="920" y="851"/>
                    <a:pt x="706" y="854"/>
                  </a:cubicBezTo>
                  <a:lnTo>
                    <a:pt x="706" y="854"/>
                  </a:lnTo>
                  <a:cubicBezTo>
                    <a:pt x="638" y="855"/>
                    <a:pt x="579" y="871"/>
                    <a:pt x="521" y="905"/>
                  </a:cubicBezTo>
                  <a:cubicBezTo>
                    <a:pt x="459" y="941"/>
                    <a:pt x="416" y="985"/>
                    <a:pt x="381" y="1046"/>
                  </a:cubicBezTo>
                  <a:cubicBezTo>
                    <a:pt x="345" y="1107"/>
                    <a:pt x="329" y="1167"/>
                    <a:pt x="329" y="1238"/>
                  </a:cubicBezTo>
                  <a:cubicBezTo>
                    <a:pt x="329" y="1238"/>
                    <a:pt x="329" y="1238"/>
                    <a:pt x="329" y="1239"/>
                  </a:cubicBezTo>
                  <a:cubicBezTo>
                    <a:pt x="329" y="1264"/>
                    <a:pt x="329" y="1290"/>
                    <a:pt x="329" y="1315"/>
                  </a:cubicBezTo>
                  <a:cubicBezTo>
                    <a:pt x="459" y="1315"/>
                    <a:pt x="589" y="1315"/>
                    <a:pt x="719" y="1315"/>
                  </a:cubicBezTo>
                  <a:lnTo>
                    <a:pt x="719" y="1315"/>
                  </a:lnTo>
                  <a:cubicBezTo>
                    <a:pt x="731" y="1315"/>
                    <a:pt x="742" y="1318"/>
                    <a:pt x="752" y="1324"/>
                  </a:cubicBezTo>
                  <a:cubicBezTo>
                    <a:pt x="763" y="1330"/>
                    <a:pt x="770" y="1338"/>
                    <a:pt x="776" y="1348"/>
                  </a:cubicBezTo>
                  <a:cubicBezTo>
                    <a:pt x="782" y="1359"/>
                    <a:pt x="785" y="1369"/>
                    <a:pt x="785" y="1381"/>
                  </a:cubicBezTo>
                  <a:lnTo>
                    <a:pt x="785" y="1381"/>
                  </a:lnTo>
                  <a:cubicBezTo>
                    <a:pt x="785" y="1396"/>
                    <a:pt x="785" y="1410"/>
                    <a:pt x="785" y="1425"/>
                  </a:cubicBezTo>
                  <a:close/>
                  <a:moveTo>
                    <a:pt x="1030" y="318"/>
                  </a:moveTo>
                  <a:lnTo>
                    <a:pt x="1030" y="318"/>
                  </a:lnTo>
                  <a:lnTo>
                    <a:pt x="1030" y="318"/>
                  </a:lnTo>
                  <a:cubicBezTo>
                    <a:pt x="1030" y="260"/>
                    <a:pt x="1018" y="210"/>
                    <a:pt x="988" y="159"/>
                  </a:cubicBezTo>
                  <a:cubicBezTo>
                    <a:pt x="959" y="108"/>
                    <a:pt x="922" y="72"/>
                    <a:pt x="871" y="43"/>
                  </a:cubicBezTo>
                  <a:cubicBezTo>
                    <a:pt x="820" y="13"/>
                    <a:pt x="771" y="0"/>
                    <a:pt x="713" y="0"/>
                  </a:cubicBezTo>
                  <a:cubicBezTo>
                    <a:pt x="654" y="0"/>
                    <a:pt x="605" y="13"/>
                    <a:pt x="554" y="43"/>
                  </a:cubicBezTo>
                  <a:cubicBezTo>
                    <a:pt x="503" y="72"/>
                    <a:pt x="466" y="108"/>
                    <a:pt x="437" y="159"/>
                  </a:cubicBezTo>
                  <a:cubicBezTo>
                    <a:pt x="407" y="210"/>
                    <a:pt x="395" y="259"/>
                    <a:pt x="395" y="318"/>
                  </a:cubicBezTo>
                  <a:cubicBezTo>
                    <a:pt x="395" y="376"/>
                    <a:pt x="407" y="426"/>
                    <a:pt x="437" y="477"/>
                  </a:cubicBezTo>
                  <a:cubicBezTo>
                    <a:pt x="466" y="528"/>
                    <a:pt x="503" y="564"/>
                    <a:pt x="554" y="594"/>
                  </a:cubicBezTo>
                  <a:cubicBezTo>
                    <a:pt x="605" y="623"/>
                    <a:pt x="654" y="636"/>
                    <a:pt x="713" y="636"/>
                  </a:cubicBezTo>
                  <a:lnTo>
                    <a:pt x="713" y="636"/>
                  </a:lnTo>
                  <a:cubicBezTo>
                    <a:pt x="771" y="636"/>
                    <a:pt x="821" y="623"/>
                    <a:pt x="871" y="594"/>
                  </a:cubicBezTo>
                  <a:cubicBezTo>
                    <a:pt x="923" y="564"/>
                    <a:pt x="958" y="527"/>
                    <a:pt x="987" y="477"/>
                  </a:cubicBezTo>
                  <a:cubicBezTo>
                    <a:pt x="1017" y="425"/>
                    <a:pt x="1030" y="377"/>
                    <a:pt x="1030" y="318"/>
                  </a:cubicBezTo>
                  <a:close/>
                  <a:moveTo>
                    <a:pt x="920" y="318"/>
                  </a:moveTo>
                  <a:lnTo>
                    <a:pt x="920" y="318"/>
                  </a:lnTo>
                  <a:cubicBezTo>
                    <a:pt x="920" y="356"/>
                    <a:pt x="913" y="388"/>
                    <a:pt x="893" y="422"/>
                  </a:cubicBezTo>
                  <a:cubicBezTo>
                    <a:pt x="874" y="455"/>
                    <a:pt x="849" y="479"/>
                    <a:pt x="816" y="499"/>
                  </a:cubicBezTo>
                  <a:cubicBezTo>
                    <a:pt x="783" y="518"/>
                    <a:pt x="750" y="527"/>
                    <a:pt x="713" y="527"/>
                  </a:cubicBezTo>
                  <a:cubicBezTo>
                    <a:pt x="675" y="527"/>
                    <a:pt x="642" y="518"/>
                    <a:pt x="609" y="499"/>
                  </a:cubicBezTo>
                  <a:cubicBezTo>
                    <a:pt x="576" y="479"/>
                    <a:pt x="551" y="455"/>
                    <a:pt x="532" y="422"/>
                  </a:cubicBezTo>
                  <a:cubicBezTo>
                    <a:pt x="512" y="388"/>
                    <a:pt x="505" y="356"/>
                    <a:pt x="505" y="318"/>
                  </a:cubicBezTo>
                  <a:cubicBezTo>
                    <a:pt x="505" y="280"/>
                    <a:pt x="512" y="247"/>
                    <a:pt x="532" y="214"/>
                  </a:cubicBezTo>
                  <a:cubicBezTo>
                    <a:pt x="551" y="181"/>
                    <a:pt x="576" y="157"/>
                    <a:pt x="609" y="138"/>
                  </a:cubicBezTo>
                  <a:cubicBezTo>
                    <a:pt x="642" y="118"/>
                    <a:pt x="675" y="110"/>
                    <a:pt x="713" y="110"/>
                  </a:cubicBezTo>
                  <a:lnTo>
                    <a:pt x="713" y="110"/>
                  </a:lnTo>
                  <a:cubicBezTo>
                    <a:pt x="750" y="110"/>
                    <a:pt x="783" y="118"/>
                    <a:pt x="816" y="138"/>
                  </a:cubicBezTo>
                  <a:cubicBezTo>
                    <a:pt x="849" y="157"/>
                    <a:pt x="873" y="181"/>
                    <a:pt x="892" y="214"/>
                  </a:cubicBezTo>
                  <a:cubicBezTo>
                    <a:pt x="912" y="247"/>
                    <a:pt x="920" y="280"/>
                    <a:pt x="920" y="318"/>
                  </a:cubicBezTo>
                  <a:close/>
                  <a:moveTo>
                    <a:pt x="1425" y="669"/>
                  </a:moveTo>
                  <a:lnTo>
                    <a:pt x="1425" y="669"/>
                  </a:lnTo>
                  <a:lnTo>
                    <a:pt x="1425" y="669"/>
                  </a:lnTo>
                  <a:cubicBezTo>
                    <a:pt x="1425" y="627"/>
                    <a:pt x="1415" y="591"/>
                    <a:pt x="1394" y="554"/>
                  </a:cubicBezTo>
                  <a:cubicBezTo>
                    <a:pt x="1373" y="517"/>
                    <a:pt x="1347" y="491"/>
                    <a:pt x="1310" y="470"/>
                  </a:cubicBezTo>
                  <a:cubicBezTo>
                    <a:pt x="1273" y="448"/>
                    <a:pt x="1238" y="439"/>
                    <a:pt x="1195" y="439"/>
                  </a:cubicBezTo>
                  <a:cubicBezTo>
                    <a:pt x="1153" y="439"/>
                    <a:pt x="1116" y="448"/>
                    <a:pt x="1079" y="470"/>
                  </a:cubicBezTo>
                  <a:cubicBezTo>
                    <a:pt x="1043" y="491"/>
                    <a:pt x="1016" y="517"/>
                    <a:pt x="995" y="554"/>
                  </a:cubicBezTo>
                  <a:cubicBezTo>
                    <a:pt x="974" y="591"/>
                    <a:pt x="964" y="626"/>
                    <a:pt x="964" y="669"/>
                  </a:cubicBezTo>
                  <a:cubicBezTo>
                    <a:pt x="964" y="711"/>
                    <a:pt x="974" y="747"/>
                    <a:pt x="995" y="783"/>
                  </a:cubicBezTo>
                  <a:cubicBezTo>
                    <a:pt x="1016" y="820"/>
                    <a:pt x="1043" y="847"/>
                    <a:pt x="1079" y="868"/>
                  </a:cubicBezTo>
                  <a:cubicBezTo>
                    <a:pt x="1116" y="890"/>
                    <a:pt x="1152" y="898"/>
                    <a:pt x="1195" y="898"/>
                  </a:cubicBezTo>
                  <a:lnTo>
                    <a:pt x="1195" y="898"/>
                  </a:lnTo>
                  <a:cubicBezTo>
                    <a:pt x="1237" y="898"/>
                    <a:pt x="1273" y="890"/>
                    <a:pt x="1310" y="868"/>
                  </a:cubicBezTo>
                  <a:cubicBezTo>
                    <a:pt x="1347" y="847"/>
                    <a:pt x="1373" y="820"/>
                    <a:pt x="1394" y="783"/>
                  </a:cubicBezTo>
                  <a:cubicBezTo>
                    <a:pt x="1415" y="746"/>
                    <a:pt x="1425" y="711"/>
                    <a:pt x="1425" y="669"/>
                  </a:cubicBezTo>
                  <a:close/>
                  <a:moveTo>
                    <a:pt x="1315" y="669"/>
                  </a:moveTo>
                  <a:lnTo>
                    <a:pt x="1315" y="669"/>
                  </a:lnTo>
                  <a:cubicBezTo>
                    <a:pt x="1315" y="691"/>
                    <a:pt x="1310" y="709"/>
                    <a:pt x="1299" y="728"/>
                  </a:cubicBezTo>
                  <a:cubicBezTo>
                    <a:pt x="1288" y="748"/>
                    <a:pt x="1274" y="762"/>
                    <a:pt x="1255" y="773"/>
                  </a:cubicBezTo>
                  <a:cubicBezTo>
                    <a:pt x="1236" y="784"/>
                    <a:pt x="1218" y="789"/>
                    <a:pt x="1195" y="789"/>
                  </a:cubicBezTo>
                  <a:cubicBezTo>
                    <a:pt x="1173" y="789"/>
                    <a:pt x="1154" y="784"/>
                    <a:pt x="1134" y="773"/>
                  </a:cubicBezTo>
                  <a:cubicBezTo>
                    <a:pt x="1115" y="762"/>
                    <a:pt x="1101" y="748"/>
                    <a:pt x="1090" y="728"/>
                  </a:cubicBezTo>
                  <a:cubicBezTo>
                    <a:pt x="1079" y="709"/>
                    <a:pt x="1074" y="691"/>
                    <a:pt x="1074" y="669"/>
                  </a:cubicBezTo>
                  <a:cubicBezTo>
                    <a:pt x="1074" y="647"/>
                    <a:pt x="1079" y="628"/>
                    <a:pt x="1090" y="609"/>
                  </a:cubicBezTo>
                  <a:cubicBezTo>
                    <a:pt x="1101" y="590"/>
                    <a:pt x="1115" y="576"/>
                    <a:pt x="1134" y="565"/>
                  </a:cubicBezTo>
                  <a:cubicBezTo>
                    <a:pt x="1154" y="554"/>
                    <a:pt x="1172" y="548"/>
                    <a:pt x="1195" y="548"/>
                  </a:cubicBezTo>
                  <a:lnTo>
                    <a:pt x="1195" y="548"/>
                  </a:lnTo>
                  <a:cubicBezTo>
                    <a:pt x="1217" y="548"/>
                    <a:pt x="1236" y="554"/>
                    <a:pt x="1255" y="565"/>
                  </a:cubicBezTo>
                  <a:cubicBezTo>
                    <a:pt x="1274" y="576"/>
                    <a:pt x="1288" y="590"/>
                    <a:pt x="1299" y="609"/>
                  </a:cubicBezTo>
                  <a:cubicBezTo>
                    <a:pt x="1310" y="628"/>
                    <a:pt x="1315" y="647"/>
                    <a:pt x="1315" y="669"/>
                  </a:cubicBezTo>
                  <a:close/>
                  <a:moveTo>
                    <a:pt x="461" y="669"/>
                  </a:moveTo>
                  <a:lnTo>
                    <a:pt x="461" y="669"/>
                  </a:lnTo>
                  <a:lnTo>
                    <a:pt x="461" y="669"/>
                  </a:lnTo>
                  <a:cubicBezTo>
                    <a:pt x="461" y="627"/>
                    <a:pt x="451" y="591"/>
                    <a:pt x="430" y="554"/>
                  </a:cubicBezTo>
                  <a:cubicBezTo>
                    <a:pt x="409" y="517"/>
                    <a:pt x="382" y="491"/>
                    <a:pt x="346" y="470"/>
                  </a:cubicBezTo>
                  <a:cubicBezTo>
                    <a:pt x="309" y="448"/>
                    <a:pt x="272" y="439"/>
                    <a:pt x="230" y="439"/>
                  </a:cubicBezTo>
                  <a:cubicBezTo>
                    <a:pt x="187" y="439"/>
                    <a:pt x="152" y="448"/>
                    <a:pt x="115" y="470"/>
                  </a:cubicBezTo>
                  <a:cubicBezTo>
                    <a:pt x="78" y="491"/>
                    <a:pt x="52" y="517"/>
                    <a:pt x="31" y="554"/>
                  </a:cubicBezTo>
                  <a:cubicBezTo>
                    <a:pt x="10" y="591"/>
                    <a:pt x="0" y="626"/>
                    <a:pt x="0" y="669"/>
                  </a:cubicBezTo>
                  <a:cubicBezTo>
                    <a:pt x="0" y="711"/>
                    <a:pt x="10" y="747"/>
                    <a:pt x="31" y="783"/>
                  </a:cubicBezTo>
                  <a:cubicBezTo>
                    <a:pt x="52" y="820"/>
                    <a:pt x="78" y="847"/>
                    <a:pt x="115" y="868"/>
                  </a:cubicBezTo>
                  <a:cubicBezTo>
                    <a:pt x="152" y="890"/>
                    <a:pt x="188" y="898"/>
                    <a:pt x="230" y="898"/>
                  </a:cubicBezTo>
                  <a:lnTo>
                    <a:pt x="230" y="898"/>
                  </a:lnTo>
                  <a:cubicBezTo>
                    <a:pt x="273" y="898"/>
                    <a:pt x="309" y="890"/>
                    <a:pt x="345" y="868"/>
                  </a:cubicBezTo>
                  <a:cubicBezTo>
                    <a:pt x="382" y="847"/>
                    <a:pt x="409" y="820"/>
                    <a:pt x="430" y="783"/>
                  </a:cubicBezTo>
                  <a:cubicBezTo>
                    <a:pt x="451" y="746"/>
                    <a:pt x="461" y="711"/>
                    <a:pt x="461" y="669"/>
                  </a:cubicBezTo>
                  <a:close/>
                  <a:moveTo>
                    <a:pt x="351" y="669"/>
                  </a:moveTo>
                  <a:lnTo>
                    <a:pt x="351" y="669"/>
                  </a:lnTo>
                  <a:cubicBezTo>
                    <a:pt x="351" y="691"/>
                    <a:pt x="346" y="709"/>
                    <a:pt x="335" y="728"/>
                  </a:cubicBezTo>
                  <a:cubicBezTo>
                    <a:pt x="324" y="748"/>
                    <a:pt x="310" y="762"/>
                    <a:pt x="291" y="773"/>
                  </a:cubicBezTo>
                  <a:cubicBezTo>
                    <a:pt x="271" y="784"/>
                    <a:pt x="252" y="789"/>
                    <a:pt x="230" y="789"/>
                  </a:cubicBezTo>
                  <a:cubicBezTo>
                    <a:pt x="207" y="789"/>
                    <a:pt x="189" y="784"/>
                    <a:pt x="170" y="773"/>
                  </a:cubicBezTo>
                  <a:cubicBezTo>
                    <a:pt x="151" y="762"/>
                    <a:pt x="137" y="748"/>
                    <a:pt x="126" y="728"/>
                  </a:cubicBezTo>
                  <a:cubicBezTo>
                    <a:pt x="115" y="709"/>
                    <a:pt x="110" y="691"/>
                    <a:pt x="110" y="669"/>
                  </a:cubicBezTo>
                  <a:cubicBezTo>
                    <a:pt x="110" y="647"/>
                    <a:pt x="115" y="628"/>
                    <a:pt x="126" y="609"/>
                  </a:cubicBezTo>
                  <a:cubicBezTo>
                    <a:pt x="137" y="590"/>
                    <a:pt x="151" y="576"/>
                    <a:pt x="170" y="565"/>
                  </a:cubicBezTo>
                  <a:cubicBezTo>
                    <a:pt x="189" y="554"/>
                    <a:pt x="208" y="548"/>
                    <a:pt x="230" y="548"/>
                  </a:cubicBezTo>
                  <a:lnTo>
                    <a:pt x="230" y="548"/>
                  </a:lnTo>
                  <a:cubicBezTo>
                    <a:pt x="253" y="548"/>
                    <a:pt x="271" y="553"/>
                    <a:pt x="291" y="565"/>
                  </a:cubicBezTo>
                  <a:cubicBezTo>
                    <a:pt x="310" y="575"/>
                    <a:pt x="324" y="590"/>
                    <a:pt x="335" y="609"/>
                  </a:cubicBezTo>
                  <a:cubicBezTo>
                    <a:pt x="346" y="628"/>
                    <a:pt x="351" y="647"/>
                    <a:pt x="351" y="669"/>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79" name="Group 83">
            <a:extLst>
              <a:ext uri="{FF2B5EF4-FFF2-40B4-BE49-F238E27FC236}">
                <a16:creationId xmlns:a16="http://schemas.microsoft.com/office/drawing/2014/main" id="{B442B018-B5EC-DE47-9B25-6DF8FF5CFB6C}"/>
              </a:ext>
            </a:extLst>
          </p:cNvPr>
          <p:cNvGrpSpPr>
            <a:grpSpLocks/>
          </p:cNvGrpSpPr>
          <p:nvPr/>
        </p:nvGrpSpPr>
        <p:grpSpPr bwMode="auto">
          <a:xfrm>
            <a:off x="1208650" y="1806516"/>
            <a:ext cx="463680" cy="446400"/>
            <a:chOff x="726" y="786"/>
            <a:chExt cx="322" cy="310"/>
          </a:xfrm>
        </p:grpSpPr>
        <p:sp>
          <p:nvSpPr>
            <p:cNvPr id="4180" name="Freeform 84">
              <a:extLst>
                <a:ext uri="{FF2B5EF4-FFF2-40B4-BE49-F238E27FC236}">
                  <a16:creationId xmlns:a16="http://schemas.microsoft.com/office/drawing/2014/main" id="{4F45B4C8-CB18-3544-BCAB-5D2E324E60F5}"/>
                </a:ext>
              </a:extLst>
            </p:cNvPr>
            <p:cNvSpPr>
              <a:spLocks noChangeArrowheads="1"/>
            </p:cNvSpPr>
            <p:nvPr/>
          </p:nvSpPr>
          <p:spPr bwMode="auto">
            <a:xfrm>
              <a:off x="726" y="786"/>
              <a:ext cx="322" cy="310"/>
            </a:xfrm>
            <a:custGeom>
              <a:avLst/>
              <a:gdLst>
                <a:gd name="T0" fmla="*/ 384 w 1426"/>
                <a:gd name="T1" fmla="*/ 680 h 1371"/>
                <a:gd name="T2" fmla="*/ 274 w 1426"/>
                <a:gd name="T3" fmla="*/ 570 h 1371"/>
                <a:gd name="T4" fmla="*/ 274 w 1426"/>
                <a:gd name="T5" fmla="*/ 767 h 1371"/>
                <a:gd name="T6" fmla="*/ 384 w 1426"/>
                <a:gd name="T7" fmla="*/ 877 h 1371"/>
                <a:gd name="T8" fmla="*/ 274 w 1426"/>
                <a:gd name="T9" fmla="*/ 767 h 1371"/>
                <a:gd name="T10" fmla="*/ 274 w 1426"/>
                <a:gd name="T11" fmla="*/ 1074 h 1371"/>
                <a:gd name="T12" fmla="*/ 384 w 1426"/>
                <a:gd name="T13" fmla="*/ 964 h 1371"/>
                <a:gd name="T14" fmla="*/ 537 w 1426"/>
                <a:gd name="T15" fmla="*/ 570 h 1371"/>
                <a:gd name="T16" fmla="*/ 1173 w 1426"/>
                <a:gd name="T17" fmla="*/ 680 h 1371"/>
                <a:gd name="T18" fmla="*/ 537 w 1426"/>
                <a:gd name="T19" fmla="*/ 570 h 1371"/>
                <a:gd name="T20" fmla="*/ 537 w 1426"/>
                <a:gd name="T21" fmla="*/ 877 h 1371"/>
                <a:gd name="T22" fmla="*/ 1173 w 1426"/>
                <a:gd name="T23" fmla="*/ 767 h 1371"/>
                <a:gd name="T24" fmla="*/ 537 w 1426"/>
                <a:gd name="T25" fmla="*/ 964 h 1371"/>
                <a:gd name="T26" fmla="*/ 1173 w 1426"/>
                <a:gd name="T27" fmla="*/ 1074 h 1371"/>
                <a:gd name="T28" fmla="*/ 537 w 1426"/>
                <a:gd name="T29" fmla="*/ 964 h 1371"/>
                <a:gd name="T30" fmla="*/ 1151 w 1426"/>
                <a:gd name="T31" fmla="*/ 110 h 1371"/>
                <a:gd name="T32" fmla="*/ 1151 w 1426"/>
                <a:gd name="T33" fmla="*/ 154 h 1371"/>
                <a:gd name="T34" fmla="*/ 1184 w 1426"/>
                <a:gd name="T35" fmla="*/ 211 h 1371"/>
                <a:gd name="T36" fmla="*/ 1244 w 1426"/>
                <a:gd name="T37" fmla="*/ 219 h 1371"/>
                <a:gd name="T38" fmla="*/ 1244 w 1426"/>
                <a:gd name="T39" fmla="*/ 219 h 1371"/>
                <a:gd name="T40" fmla="*/ 1306 w 1426"/>
                <a:gd name="T41" fmla="*/ 255 h 1371"/>
                <a:gd name="T42" fmla="*/ 1315 w 1426"/>
                <a:gd name="T43" fmla="*/ 1184 h 1371"/>
                <a:gd name="T44" fmla="*/ 1305 w 1426"/>
                <a:gd name="T45" fmla="*/ 1222 h 1371"/>
                <a:gd name="T46" fmla="*/ 1244 w 1426"/>
                <a:gd name="T47" fmla="*/ 1260 h 1371"/>
                <a:gd name="T48" fmla="*/ 181 w 1426"/>
                <a:gd name="T49" fmla="*/ 1260 h 1371"/>
                <a:gd name="T50" fmla="*/ 120 w 1426"/>
                <a:gd name="T51" fmla="*/ 1222 h 1371"/>
                <a:gd name="T52" fmla="*/ 110 w 1426"/>
                <a:gd name="T53" fmla="*/ 290 h 1371"/>
                <a:gd name="T54" fmla="*/ 119 w 1426"/>
                <a:gd name="T55" fmla="*/ 255 h 1371"/>
                <a:gd name="T56" fmla="*/ 181 w 1426"/>
                <a:gd name="T57" fmla="*/ 219 h 1371"/>
                <a:gd name="T58" fmla="*/ 274 w 1426"/>
                <a:gd name="T59" fmla="*/ 219 h 1371"/>
                <a:gd name="T60" fmla="*/ 318 w 1426"/>
                <a:gd name="T61" fmla="*/ 329 h 1371"/>
                <a:gd name="T62" fmla="*/ 351 w 1426"/>
                <a:gd name="T63" fmla="*/ 320 h 1371"/>
                <a:gd name="T64" fmla="*/ 384 w 1426"/>
                <a:gd name="T65" fmla="*/ 263 h 1371"/>
                <a:gd name="T66" fmla="*/ 537 w 1426"/>
                <a:gd name="T67" fmla="*/ 219 h 1371"/>
                <a:gd name="T68" fmla="*/ 581 w 1426"/>
                <a:gd name="T69" fmla="*/ 329 h 1371"/>
                <a:gd name="T70" fmla="*/ 614 w 1426"/>
                <a:gd name="T71" fmla="*/ 320 h 1371"/>
                <a:gd name="T72" fmla="*/ 647 w 1426"/>
                <a:gd name="T73" fmla="*/ 263 h 1371"/>
                <a:gd name="T74" fmla="*/ 800 w 1426"/>
                <a:gd name="T75" fmla="*/ 219 h 1371"/>
                <a:gd name="T76" fmla="*/ 844 w 1426"/>
                <a:gd name="T77" fmla="*/ 329 h 1371"/>
                <a:gd name="T78" fmla="*/ 877 w 1426"/>
                <a:gd name="T79" fmla="*/ 320 h 1371"/>
                <a:gd name="T80" fmla="*/ 909 w 1426"/>
                <a:gd name="T81" fmla="*/ 263 h 1371"/>
                <a:gd name="T82" fmla="*/ 800 w 1426"/>
                <a:gd name="T83" fmla="*/ 0 h 1371"/>
                <a:gd name="T84" fmla="*/ 647 w 1426"/>
                <a:gd name="T85" fmla="*/ 110 h 1371"/>
                <a:gd name="T86" fmla="*/ 537 w 1426"/>
                <a:gd name="T87" fmla="*/ 0 h 1371"/>
                <a:gd name="T88" fmla="*/ 384 w 1426"/>
                <a:gd name="T89" fmla="*/ 110 h 1371"/>
                <a:gd name="T90" fmla="*/ 274 w 1426"/>
                <a:gd name="T91" fmla="*/ 0 h 1371"/>
                <a:gd name="T92" fmla="*/ 181 w 1426"/>
                <a:gd name="T93" fmla="*/ 110 h 1371"/>
                <a:gd name="T94" fmla="*/ 181 w 1426"/>
                <a:gd name="T95" fmla="*/ 110 h 1371"/>
                <a:gd name="T96" fmla="*/ 24 w 1426"/>
                <a:gd name="T97" fmla="*/ 200 h 1371"/>
                <a:gd name="T98" fmla="*/ 0 w 1426"/>
                <a:gd name="T99" fmla="*/ 1184 h 1371"/>
                <a:gd name="T100" fmla="*/ 0 w 1426"/>
                <a:gd name="T101" fmla="*/ 1184 h 1371"/>
                <a:gd name="T102" fmla="*/ 93 w 1426"/>
                <a:gd name="T103" fmla="*/ 1345 h 1371"/>
                <a:gd name="T104" fmla="*/ 1244 w 1426"/>
                <a:gd name="T105" fmla="*/ 1370 h 1371"/>
                <a:gd name="T106" fmla="*/ 1332 w 1426"/>
                <a:gd name="T107" fmla="*/ 1345 h 1371"/>
                <a:gd name="T108" fmla="*/ 1425 w 1426"/>
                <a:gd name="T109" fmla="*/ 1184 h 1371"/>
                <a:gd name="T110" fmla="*/ 1425 w 1426"/>
                <a:gd name="T111" fmla="*/ 290 h 1371"/>
                <a:gd name="T112" fmla="*/ 1401 w 1426"/>
                <a:gd name="T113" fmla="*/ 200 h 1371"/>
                <a:gd name="T114" fmla="*/ 1244 w 1426"/>
                <a:gd name="T115" fmla="*/ 110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26" h="1371">
                  <a:moveTo>
                    <a:pt x="384" y="570"/>
                  </a:moveTo>
                  <a:cubicBezTo>
                    <a:pt x="384" y="606"/>
                    <a:pt x="384" y="643"/>
                    <a:pt x="384" y="680"/>
                  </a:cubicBezTo>
                  <a:cubicBezTo>
                    <a:pt x="347" y="680"/>
                    <a:pt x="310" y="680"/>
                    <a:pt x="274" y="680"/>
                  </a:cubicBezTo>
                  <a:cubicBezTo>
                    <a:pt x="274" y="643"/>
                    <a:pt x="274" y="606"/>
                    <a:pt x="274" y="570"/>
                  </a:cubicBezTo>
                  <a:cubicBezTo>
                    <a:pt x="310" y="570"/>
                    <a:pt x="347" y="570"/>
                    <a:pt x="384" y="570"/>
                  </a:cubicBezTo>
                  <a:close/>
                  <a:moveTo>
                    <a:pt x="274" y="767"/>
                  </a:moveTo>
                  <a:cubicBezTo>
                    <a:pt x="274" y="804"/>
                    <a:pt x="274" y="841"/>
                    <a:pt x="274" y="877"/>
                  </a:cubicBezTo>
                  <a:cubicBezTo>
                    <a:pt x="310" y="877"/>
                    <a:pt x="347" y="877"/>
                    <a:pt x="384" y="877"/>
                  </a:cubicBezTo>
                  <a:cubicBezTo>
                    <a:pt x="384" y="841"/>
                    <a:pt x="384" y="804"/>
                    <a:pt x="384" y="767"/>
                  </a:cubicBezTo>
                  <a:cubicBezTo>
                    <a:pt x="347" y="767"/>
                    <a:pt x="310" y="767"/>
                    <a:pt x="274" y="767"/>
                  </a:cubicBezTo>
                  <a:close/>
                  <a:moveTo>
                    <a:pt x="274" y="964"/>
                  </a:moveTo>
                  <a:cubicBezTo>
                    <a:pt x="274" y="1001"/>
                    <a:pt x="274" y="1038"/>
                    <a:pt x="274" y="1074"/>
                  </a:cubicBezTo>
                  <a:cubicBezTo>
                    <a:pt x="310" y="1074"/>
                    <a:pt x="347" y="1074"/>
                    <a:pt x="384" y="1074"/>
                  </a:cubicBezTo>
                  <a:cubicBezTo>
                    <a:pt x="384" y="1038"/>
                    <a:pt x="384" y="1001"/>
                    <a:pt x="384" y="964"/>
                  </a:cubicBezTo>
                  <a:cubicBezTo>
                    <a:pt x="347" y="964"/>
                    <a:pt x="310" y="964"/>
                    <a:pt x="274" y="964"/>
                  </a:cubicBezTo>
                  <a:close/>
                  <a:moveTo>
                    <a:pt x="537" y="570"/>
                  </a:moveTo>
                  <a:cubicBezTo>
                    <a:pt x="537" y="606"/>
                    <a:pt x="537" y="643"/>
                    <a:pt x="537" y="680"/>
                  </a:cubicBezTo>
                  <a:cubicBezTo>
                    <a:pt x="749" y="680"/>
                    <a:pt x="961" y="680"/>
                    <a:pt x="1173" y="680"/>
                  </a:cubicBezTo>
                  <a:cubicBezTo>
                    <a:pt x="1173" y="643"/>
                    <a:pt x="1173" y="606"/>
                    <a:pt x="1173" y="570"/>
                  </a:cubicBezTo>
                  <a:cubicBezTo>
                    <a:pt x="961" y="570"/>
                    <a:pt x="749" y="570"/>
                    <a:pt x="537" y="570"/>
                  </a:cubicBezTo>
                  <a:close/>
                  <a:moveTo>
                    <a:pt x="537" y="767"/>
                  </a:moveTo>
                  <a:cubicBezTo>
                    <a:pt x="537" y="804"/>
                    <a:pt x="537" y="841"/>
                    <a:pt x="537" y="877"/>
                  </a:cubicBezTo>
                  <a:cubicBezTo>
                    <a:pt x="749" y="877"/>
                    <a:pt x="961" y="877"/>
                    <a:pt x="1173" y="877"/>
                  </a:cubicBezTo>
                  <a:cubicBezTo>
                    <a:pt x="1173" y="841"/>
                    <a:pt x="1173" y="804"/>
                    <a:pt x="1173" y="767"/>
                  </a:cubicBezTo>
                  <a:cubicBezTo>
                    <a:pt x="961" y="767"/>
                    <a:pt x="749" y="767"/>
                    <a:pt x="537" y="767"/>
                  </a:cubicBezTo>
                  <a:close/>
                  <a:moveTo>
                    <a:pt x="537" y="964"/>
                  </a:moveTo>
                  <a:cubicBezTo>
                    <a:pt x="537" y="1001"/>
                    <a:pt x="537" y="1038"/>
                    <a:pt x="537" y="1074"/>
                  </a:cubicBezTo>
                  <a:cubicBezTo>
                    <a:pt x="749" y="1074"/>
                    <a:pt x="961" y="1074"/>
                    <a:pt x="1173" y="1074"/>
                  </a:cubicBezTo>
                  <a:cubicBezTo>
                    <a:pt x="1173" y="1038"/>
                    <a:pt x="1173" y="1001"/>
                    <a:pt x="1173" y="964"/>
                  </a:cubicBezTo>
                  <a:cubicBezTo>
                    <a:pt x="961" y="964"/>
                    <a:pt x="749" y="964"/>
                    <a:pt x="537" y="964"/>
                  </a:cubicBezTo>
                  <a:close/>
                  <a:moveTo>
                    <a:pt x="1244" y="110"/>
                  </a:moveTo>
                  <a:cubicBezTo>
                    <a:pt x="1213" y="110"/>
                    <a:pt x="1182" y="110"/>
                    <a:pt x="1151" y="110"/>
                  </a:cubicBezTo>
                  <a:cubicBezTo>
                    <a:pt x="1151" y="125"/>
                    <a:pt x="1151" y="139"/>
                    <a:pt x="1151" y="154"/>
                  </a:cubicBezTo>
                  <a:lnTo>
                    <a:pt x="1151" y="154"/>
                  </a:lnTo>
                  <a:cubicBezTo>
                    <a:pt x="1151" y="166"/>
                    <a:pt x="1154" y="175"/>
                    <a:pt x="1160" y="186"/>
                  </a:cubicBezTo>
                  <a:cubicBezTo>
                    <a:pt x="1166" y="196"/>
                    <a:pt x="1174" y="205"/>
                    <a:pt x="1184" y="211"/>
                  </a:cubicBezTo>
                  <a:cubicBezTo>
                    <a:pt x="1195" y="217"/>
                    <a:pt x="1204" y="219"/>
                    <a:pt x="1217" y="219"/>
                  </a:cubicBezTo>
                  <a:cubicBezTo>
                    <a:pt x="1226" y="219"/>
                    <a:pt x="1235" y="219"/>
                    <a:pt x="1244" y="219"/>
                  </a:cubicBezTo>
                  <a:lnTo>
                    <a:pt x="1244" y="219"/>
                  </a:lnTo>
                  <a:lnTo>
                    <a:pt x="1244" y="219"/>
                  </a:lnTo>
                  <a:cubicBezTo>
                    <a:pt x="1257" y="219"/>
                    <a:pt x="1269" y="222"/>
                    <a:pt x="1280" y="229"/>
                  </a:cubicBezTo>
                  <a:cubicBezTo>
                    <a:pt x="1292" y="235"/>
                    <a:pt x="1299" y="244"/>
                    <a:pt x="1306" y="255"/>
                  </a:cubicBezTo>
                  <a:cubicBezTo>
                    <a:pt x="1312" y="266"/>
                    <a:pt x="1315" y="277"/>
                    <a:pt x="1315" y="290"/>
                  </a:cubicBezTo>
                  <a:cubicBezTo>
                    <a:pt x="1315" y="588"/>
                    <a:pt x="1315" y="886"/>
                    <a:pt x="1315" y="1184"/>
                  </a:cubicBezTo>
                  <a:lnTo>
                    <a:pt x="1315" y="1184"/>
                  </a:lnTo>
                  <a:cubicBezTo>
                    <a:pt x="1315" y="1198"/>
                    <a:pt x="1312" y="1210"/>
                    <a:pt x="1305" y="1222"/>
                  </a:cubicBezTo>
                  <a:cubicBezTo>
                    <a:pt x="1298" y="1234"/>
                    <a:pt x="1289" y="1243"/>
                    <a:pt x="1277" y="1250"/>
                  </a:cubicBezTo>
                  <a:cubicBezTo>
                    <a:pt x="1266" y="1256"/>
                    <a:pt x="1256" y="1260"/>
                    <a:pt x="1244" y="1260"/>
                  </a:cubicBezTo>
                  <a:cubicBezTo>
                    <a:pt x="890" y="1260"/>
                    <a:pt x="535" y="1260"/>
                    <a:pt x="181" y="1260"/>
                  </a:cubicBezTo>
                  <a:lnTo>
                    <a:pt x="181" y="1260"/>
                  </a:lnTo>
                  <a:cubicBezTo>
                    <a:pt x="169" y="1260"/>
                    <a:pt x="159" y="1256"/>
                    <a:pt x="148" y="1250"/>
                  </a:cubicBezTo>
                  <a:cubicBezTo>
                    <a:pt x="136" y="1243"/>
                    <a:pt x="127" y="1234"/>
                    <a:pt x="120" y="1222"/>
                  </a:cubicBezTo>
                  <a:cubicBezTo>
                    <a:pt x="113" y="1210"/>
                    <a:pt x="110" y="1198"/>
                    <a:pt x="110" y="1184"/>
                  </a:cubicBezTo>
                  <a:cubicBezTo>
                    <a:pt x="110" y="886"/>
                    <a:pt x="110" y="588"/>
                    <a:pt x="110" y="290"/>
                  </a:cubicBezTo>
                  <a:lnTo>
                    <a:pt x="110" y="290"/>
                  </a:lnTo>
                  <a:cubicBezTo>
                    <a:pt x="110" y="277"/>
                    <a:pt x="113" y="266"/>
                    <a:pt x="119" y="255"/>
                  </a:cubicBezTo>
                  <a:cubicBezTo>
                    <a:pt x="126" y="244"/>
                    <a:pt x="133" y="235"/>
                    <a:pt x="145" y="229"/>
                  </a:cubicBezTo>
                  <a:cubicBezTo>
                    <a:pt x="156" y="222"/>
                    <a:pt x="168" y="219"/>
                    <a:pt x="181" y="219"/>
                  </a:cubicBezTo>
                  <a:lnTo>
                    <a:pt x="181" y="219"/>
                  </a:lnTo>
                  <a:cubicBezTo>
                    <a:pt x="212" y="219"/>
                    <a:pt x="243" y="219"/>
                    <a:pt x="274" y="219"/>
                  </a:cubicBezTo>
                  <a:cubicBezTo>
                    <a:pt x="274" y="255"/>
                    <a:pt x="274" y="292"/>
                    <a:pt x="274" y="329"/>
                  </a:cubicBezTo>
                  <a:cubicBezTo>
                    <a:pt x="288" y="329"/>
                    <a:pt x="303" y="329"/>
                    <a:pt x="318" y="329"/>
                  </a:cubicBezTo>
                  <a:lnTo>
                    <a:pt x="318" y="329"/>
                  </a:lnTo>
                  <a:cubicBezTo>
                    <a:pt x="330" y="329"/>
                    <a:pt x="340" y="326"/>
                    <a:pt x="351" y="320"/>
                  </a:cubicBezTo>
                  <a:cubicBezTo>
                    <a:pt x="361" y="314"/>
                    <a:pt x="369" y="306"/>
                    <a:pt x="375" y="296"/>
                  </a:cubicBezTo>
                  <a:cubicBezTo>
                    <a:pt x="381" y="285"/>
                    <a:pt x="384" y="275"/>
                    <a:pt x="384" y="263"/>
                  </a:cubicBezTo>
                  <a:cubicBezTo>
                    <a:pt x="384" y="248"/>
                    <a:pt x="384" y="234"/>
                    <a:pt x="384" y="219"/>
                  </a:cubicBezTo>
                  <a:cubicBezTo>
                    <a:pt x="435" y="219"/>
                    <a:pt x="486" y="219"/>
                    <a:pt x="537" y="219"/>
                  </a:cubicBezTo>
                  <a:cubicBezTo>
                    <a:pt x="537" y="255"/>
                    <a:pt x="537" y="292"/>
                    <a:pt x="537" y="329"/>
                  </a:cubicBezTo>
                  <a:cubicBezTo>
                    <a:pt x="551" y="329"/>
                    <a:pt x="566" y="329"/>
                    <a:pt x="581" y="329"/>
                  </a:cubicBezTo>
                  <a:lnTo>
                    <a:pt x="581" y="329"/>
                  </a:lnTo>
                  <a:cubicBezTo>
                    <a:pt x="593" y="329"/>
                    <a:pt x="603" y="326"/>
                    <a:pt x="614" y="320"/>
                  </a:cubicBezTo>
                  <a:cubicBezTo>
                    <a:pt x="624" y="314"/>
                    <a:pt x="632" y="306"/>
                    <a:pt x="638" y="296"/>
                  </a:cubicBezTo>
                  <a:cubicBezTo>
                    <a:pt x="644" y="285"/>
                    <a:pt x="647" y="275"/>
                    <a:pt x="647" y="263"/>
                  </a:cubicBezTo>
                  <a:cubicBezTo>
                    <a:pt x="647" y="248"/>
                    <a:pt x="647" y="234"/>
                    <a:pt x="647" y="219"/>
                  </a:cubicBezTo>
                  <a:cubicBezTo>
                    <a:pt x="698" y="219"/>
                    <a:pt x="749" y="219"/>
                    <a:pt x="800" y="219"/>
                  </a:cubicBezTo>
                  <a:cubicBezTo>
                    <a:pt x="800" y="255"/>
                    <a:pt x="800" y="292"/>
                    <a:pt x="800" y="329"/>
                  </a:cubicBezTo>
                  <a:cubicBezTo>
                    <a:pt x="815" y="329"/>
                    <a:pt x="830" y="329"/>
                    <a:pt x="844" y="329"/>
                  </a:cubicBezTo>
                  <a:lnTo>
                    <a:pt x="844" y="329"/>
                  </a:lnTo>
                  <a:cubicBezTo>
                    <a:pt x="856" y="329"/>
                    <a:pt x="867" y="326"/>
                    <a:pt x="877" y="320"/>
                  </a:cubicBezTo>
                  <a:cubicBezTo>
                    <a:pt x="888" y="314"/>
                    <a:pt x="895" y="306"/>
                    <a:pt x="901" y="296"/>
                  </a:cubicBezTo>
                  <a:cubicBezTo>
                    <a:pt x="907" y="285"/>
                    <a:pt x="909" y="275"/>
                    <a:pt x="909" y="263"/>
                  </a:cubicBezTo>
                  <a:cubicBezTo>
                    <a:pt x="909" y="175"/>
                    <a:pt x="909" y="88"/>
                    <a:pt x="909" y="0"/>
                  </a:cubicBezTo>
                  <a:cubicBezTo>
                    <a:pt x="873" y="0"/>
                    <a:pt x="837" y="0"/>
                    <a:pt x="800" y="0"/>
                  </a:cubicBezTo>
                  <a:cubicBezTo>
                    <a:pt x="800" y="37"/>
                    <a:pt x="800" y="73"/>
                    <a:pt x="800" y="110"/>
                  </a:cubicBezTo>
                  <a:cubicBezTo>
                    <a:pt x="749" y="110"/>
                    <a:pt x="698" y="110"/>
                    <a:pt x="647" y="110"/>
                  </a:cubicBezTo>
                  <a:cubicBezTo>
                    <a:pt x="647" y="73"/>
                    <a:pt x="647" y="37"/>
                    <a:pt x="647" y="0"/>
                  </a:cubicBezTo>
                  <a:cubicBezTo>
                    <a:pt x="610" y="0"/>
                    <a:pt x="573" y="0"/>
                    <a:pt x="537" y="0"/>
                  </a:cubicBezTo>
                  <a:cubicBezTo>
                    <a:pt x="537" y="37"/>
                    <a:pt x="537" y="73"/>
                    <a:pt x="537" y="110"/>
                  </a:cubicBezTo>
                  <a:cubicBezTo>
                    <a:pt x="486" y="110"/>
                    <a:pt x="435" y="110"/>
                    <a:pt x="384" y="110"/>
                  </a:cubicBezTo>
                  <a:cubicBezTo>
                    <a:pt x="384" y="73"/>
                    <a:pt x="384" y="37"/>
                    <a:pt x="384" y="0"/>
                  </a:cubicBezTo>
                  <a:cubicBezTo>
                    <a:pt x="347" y="0"/>
                    <a:pt x="310" y="0"/>
                    <a:pt x="274" y="0"/>
                  </a:cubicBezTo>
                  <a:cubicBezTo>
                    <a:pt x="274" y="37"/>
                    <a:pt x="274" y="73"/>
                    <a:pt x="274" y="110"/>
                  </a:cubicBezTo>
                  <a:cubicBezTo>
                    <a:pt x="243" y="110"/>
                    <a:pt x="212" y="110"/>
                    <a:pt x="181" y="110"/>
                  </a:cubicBezTo>
                  <a:lnTo>
                    <a:pt x="181" y="110"/>
                  </a:lnTo>
                  <a:lnTo>
                    <a:pt x="181" y="110"/>
                  </a:lnTo>
                  <a:cubicBezTo>
                    <a:pt x="147" y="110"/>
                    <a:pt x="118" y="117"/>
                    <a:pt x="90" y="134"/>
                  </a:cubicBezTo>
                  <a:cubicBezTo>
                    <a:pt x="61" y="151"/>
                    <a:pt x="41" y="171"/>
                    <a:pt x="24" y="200"/>
                  </a:cubicBezTo>
                  <a:cubicBezTo>
                    <a:pt x="8" y="229"/>
                    <a:pt x="0" y="257"/>
                    <a:pt x="0" y="290"/>
                  </a:cubicBezTo>
                  <a:cubicBezTo>
                    <a:pt x="0" y="588"/>
                    <a:pt x="0" y="886"/>
                    <a:pt x="0" y="1184"/>
                  </a:cubicBezTo>
                  <a:lnTo>
                    <a:pt x="0" y="1184"/>
                  </a:lnTo>
                  <a:lnTo>
                    <a:pt x="0" y="1184"/>
                  </a:lnTo>
                  <a:cubicBezTo>
                    <a:pt x="0" y="1218"/>
                    <a:pt x="8" y="1247"/>
                    <a:pt x="25" y="1277"/>
                  </a:cubicBezTo>
                  <a:cubicBezTo>
                    <a:pt x="42" y="1307"/>
                    <a:pt x="63" y="1328"/>
                    <a:pt x="93" y="1345"/>
                  </a:cubicBezTo>
                  <a:cubicBezTo>
                    <a:pt x="121" y="1362"/>
                    <a:pt x="149" y="1369"/>
                    <a:pt x="181" y="1370"/>
                  </a:cubicBezTo>
                  <a:cubicBezTo>
                    <a:pt x="535" y="1370"/>
                    <a:pt x="890" y="1370"/>
                    <a:pt x="1244" y="1370"/>
                  </a:cubicBezTo>
                  <a:lnTo>
                    <a:pt x="1244" y="1370"/>
                  </a:lnTo>
                  <a:cubicBezTo>
                    <a:pt x="1276" y="1369"/>
                    <a:pt x="1304" y="1362"/>
                    <a:pt x="1332" y="1345"/>
                  </a:cubicBezTo>
                  <a:cubicBezTo>
                    <a:pt x="1362" y="1328"/>
                    <a:pt x="1383" y="1307"/>
                    <a:pt x="1400" y="1277"/>
                  </a:cubicBezTo>
                  <a:cubicBezTo>
                    <a:pt x="1417" y="1247"/>
                    <a:pt x="1425" y="1218"/>
                    <a:pt x="1425" y="1184"/>
                  </a:cubicBezTo>
                  <a:lnTo>
                    <a:pt x="1425" y="1184"/>
                  </a:lnTo>
                  <a:cubicBezTo>
                    <a:pt x="1425" y="886"/>
                    <a:pt x="1425" y="588"/>
                    <a:pt x="1425" y="290"/>
                  </a:cubicBezTo>
                  <a:lnTo>
                    <a:pt x="1425" y="290"/>
                  </a:lnTo>
                  <a:cubicBezTo>
                    <a:pt x="1425" y="257"/>
                    <a:pt x="1417" y="229"/>
                    <a:pt x="1401" y="200"/>
                  </a:cubicBezTo>
                  <a:cubicBezTo>
                    <a:pt x="1384" y="171"/>
                    <a:pt x="1364" y="151"/>
                    <a:pt x="1335" y="134"/>
                  </a:cubicBezTo>
                  <a:cubicBezTo>
                    <a:pt x="1307" y="117"/>
                    <a:pt x="1278" y="110"/>
                    <a:pt x="1244" y="110"/>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81" name="Group 85">
            <a:extLst>
              <a:ext uri="{FF2B5EF4-FFF2-40B4-BE49-F238E27FC236}">
                <a16:creationId xmlns:a16="http://schemas.microsoft.com/office/drawing/2014/main" id="{5A0243C1-590E-554D-AF29-ADAD94C40D11}"/>
              </a:ext>
            </a:extLst>
          </p:cNvPr>
          <p:cNvGrpSpPr>
            <a:grpSpLocks/>
          </p:cNvGrpSpPr>
          <p:nvPr/>
        </p:nvGrpSpPr>
        <p:grpSpPr bwMode="auto">
          <a:xfrm>
            <a:off x="318241" y="1790676"/>
            <a:ext cx="478080" cy="478080"/>
            <a:chOff x="221" y="781"/>
            <a:chExt cx="332" cy="332"/>
          </a:xfrm>
        </p:grpSpPr>
        <p:sp>
          <p:nvSpPr>
            <p:cNvPr id="4182" name="Freeform 86">
              <a:extLst>
                <a:ext uri="{FF2B5EF4-FFF2-40B4-BE49-F238E27FC236}">
                  <a16:creationId xmlns:a16="http://schemas.microsoft.com/office/drawing/2014/main" id="{95A00F43-AD42-694D-B598-05274E2AD128}"/>
                </a:ext>
              </a:extLst>
            </p:cNvPr>
            <p:cNvSpPr>
              <a:spLocks noChangeArrowheads="1"/>
            </p:cNvSpPr>
            <p:nvPr/>
          </p:nvSpPr>
          <p:spPr bwMode="auto">
            <a:xfrm>
              <a:off x="221" y="781"/>
              <a:ext cx="332" cy="332"/>
            </a:xfrm>
            <a:custGeom>
              <a:avLst/>
              <a:gdLst>
                <a:gd name="T0" fmla="*/ 1383 w 1470"/>
                <a:gd name="T1" fmla="*/ 1079 h 1470"/>
                <a:gd name="T2" fmla="*/ 1102 w 1470"/>
                <a:gd name="T3" fmla="*/ 1370 h 1470"/>
                <a:gd name="T4" fmla="*/ 857 w 1470"/>
                <a:gd name="T5" fmla="*/ 1458 h 1470"/>
                <a:gd name="T6" fmla="*/ 733 w 1470"/>
                <a:gd name="T7" fmla="*/ 1469 h 1470"/>
                <a:gd name="T8" fmla="*/ 97 w 1470"/>
                <a:gd name="T9" fmla="*/ 1099 h 1470"/>
                <a:gd name="T10" fmla="*/ 0 w 1470"/>
                <a:gd name="T11" fmla="*/ 680 h 1470"/>
                <a:gd name="T12" fmla="*/ 256 w 1470"/>
                <a:gd name="T13" fmla="*/ 724 h 1470"/>
                <a:gd name="T14" fmla="*/ 247 w 1470"/>
                <a:gd name="T15" fmla="*/ 756 h 1470"/>
                <a:gd name="T16" fmla="*/ 190 w 1470"/>
                <a:gd name="T17" fmla="*/ 789 h 1470"/>
                <a:gd name="T18" fmla="*/ 112 w 1470"/>
                <a:gd name="T19" fmla="*/ 789 h 1470"/>
                <a:gd name="T20" fmla="*/ 421 w 1470"/>
                <a:gd name="T21" fmla="*/ 1275 h 1470"/>
                <a:gd name="T22" fmla="*/ 445 w 1470"/>
                <a:gd name="T23" fmla="*/ 1288 h 1470"/>
                <a:gd name="T24" fmla="*/ 680 w 1470"/>
                <a:gd name="T25" fmla="*/ 1212 h 1470"/>
                <a:gd name="T26" fmla="*/ 789 w 1470"/>
                <a:gd name="T27" fmla="*/ 1357 h 1470"/>
                <a:gd name="T28" fmla="*/ 1047 w 1470"/>
                <a:gd name="T29" fmla="*/ 1276 h 1470"/>
                <a:gd name="T30" fmla="*/ 1302 w 1470"/>
                <a:gd name="T31" fmla="*/ 996 h 1470"/>
                <a:gd name="T32" fmla="*/ 1357 w 1470"/>
                <a:gd name="T33" fmla="*/ 789 h 1470"/>
                <a:gd name="T34" fmla="*/ 1206 w 1470"/>
                <a:gd name="T35" fmla="*/ 680 h 1470"/>
                <a:gd name="T36" fmla="*/ 1356 w 1470"/>
                <a:gd name="T37" fmla="*/ 680 h 1470"/>
                <a:gd name="T38" fmla="*/ 1046 w 1470"/>
                <a:gd name="T39" fmla="*/ 193 h 1470"/>
                <a:gd name="T40" fmla="*/ 994 w 1470"/>
                <a:gd name="T41" fmla="*/ 167 h 1470"/>
                <a:gd name="T42" fmla="*/ 789 w 1470"/>
                <a:gd name="T43" fmla="*/ 262 h 1470"/>
                <a:gd name="T44" fmla="*/ 680 w 1470"/>
                <a:gd name="T45" fmla="*/ 113 h 1470"/>
                <a:gd name="T46" fmla="*/ 423 w 1470"/>
                <a:gd name="T47" fmla="*/ 194 h 1470"/>
                <a:gd name="T48" fmla="*/ 263 w 1470"/>
                <a:gd name="T49" fmla="*/ 326 h 1470"/>
                <a:gd name="T50" fmla="*/ 213 w 1470"/>
                <a:gd name="T51" fmla="*/ 349 h 1470"/>
                <a:gd name="T52" fmla="*/ 175 w 1470"/>
                <a:gd name="T53" fmla="*/ 337 h 1470"/>
                <a:gd name="T54" fmla="*/ 137 w 1470"/>
                <a:gd name="T55" fmla="*/ 310 h 1470"/>
                <a:gd name="T56" fmla="*/ 706 w 1470"/>
                <a:gd name="T57" fmla="*/ 1 h 1470"/>
                <a:gd name="T58" fmla="*/ 738 w 1470"/>
                <a:gd name="T59" fmla="*/ 0 h 1470"/>
                <a:gd name="T60" fmla="*/ 1085 w 1470"/>
                <a:gd name="T61" fmla="*/ 88 h 1470"/>
                <a:gd name="T62" fmla="*/ 1371 w 1470"/>
                <a:gd name="T63" fmla="*/ 367 h 1470"/>
                <a:gd name="T64" fmla="*/ 1468 w 1470"/>
                <a:gd name="T65" fmla="*/ 700 h 1470"/>
                <a:gd name="T66" fmla="*/ 1383 w 1470"/>
                <a:gd name="T67" fmla="*/ 1079 h 1470"/>
                <a:gd name="T68" fmla="*/ 735 w 1470"/>
                <a:gd name="T69" fmla="*/ 854 h 1470"/>
                <a:gd name="T70" fmla="*/ 774 w 1470"/>
                <a:gd name="T71" fmla="*/ 838 h 1470"/>
                <a:gd name="T72" fmla="*/ 1036 w 1470"/>
                <a:gd name="T73" fmla="*/ 422 h 1470"/>
                <a:gd name="T74" fmla="*/ 600 w 1470"/>
                <a:gd name="T75" fmla="*/ 596 h 1470"/>
                <a:gd name="T76" fmla="*/ 588 w 1470"/>
                <a:gd name="T77" fmla="*/ 587 h 1470"/>
                <a:gd name="T78" fmla="*/ 522 w 1470"/>
                <a:gd name="T79" fmla="*/ 587 h 1470"/>
                <a:gd name="T80" fmla="*/ 477 w 1470"/>
                <a:gd name="T81" fmla="*/ 631 h 1470"/>
                <a:gd name="T82" fmla="*/ 698 w 1470"/>
                <a:gd name="T83" fmla="*/ 839 h 1470"/>
                <a:gd name="T84" fmla="*/ 735 w 1470"/>
                <a:gd name="T85" fmla="*/ 854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70" h="1470">
                  <a:moveTo>
                    <a:pt x="1383" y="1079"/>
                  </a:moveTo>
                  <a:lnTo>
                    <a:pt x="1383" y="1079"/>
                  </a:lnTo>
                  <a:cubicBezTo>
                    <a:pt x="1378" y="1087"/>
                    <a:pt x="1375" y="1094"/>
                    <a:pt x="1370" y="1102"/>
                  </a:cubicBezTo>
                  <a:cubicBezTo>
                    <a:pt x="1303" y="1219"/>
                    <a:pt x="1219" y="1303"/>
                    <a:pt x="1102" y="1370"/>
                  </a:cubicBezTo>
                  <a:cubicBezTo>
                    <a:pt x="1022" y="1416"/>
                    <a:pt x="948" y="1443"/>
                    <a:pt x="857" y="1458"/>
                  </a:cubicBezTo>
                  <a:lnTo>
                    <a:pt x="857" y="1458"/>
                  </a:lnTo>
                  <a:cubicBezTo>
                    <a:pt x="813" y="1465"/>
                    <a:pt x="776" y="1469"/>
                    <a:pt x="733" y="1469"/>
                  </a:cubicBezTo>
                  <a:lnTo>
                    <a:pt x="733" y="1469"/>
                  </a:lnTo>
                  <a:cubicBezTo>
                    <a:pt x="598" y="1468"/>
                    <a:pt x="484" y="1437"/>
                    <a:pt x="367" y="1370"/>
                  </a:cubicBezTo>
                  <a:cubicBezTo>
                    <a:pt x="249" y="1302"/>
                    <a:pt x="165" y="1217"/>
                    <a:pt x="97" y="1099"/>
                  </a:cubicBezTo>
                  <a:cubicBezTo>
                    <a:pt x="39" y="999"/>
                    <a:pt x="9" y="903"/>
                    <a:pt x="0" y="789"/>
                  </a:cubicBezTo>
                  <a:cubicBezTo>
                    <a:pt x="0" y="753"/>
                    <a:pt x="0" y="716"/>
                    <a:pt x="0" y="680"/>
                  </a:cubicBezTo>
                  <a:cubicBezTo>
                    <a:pt x="85" y="680"/>
                    <a:pt x="171" y="680"/>
                    <a:pt x="256" y="680"/>
                  </a:cubicBezTo>
                  <a:cubicBezTo>
                    <a:pt x="256" y="694"/>
                    <a:pt x="256" y="709"/>
                    <a:pt x="256" y="724"/>
                  </a:cubicBezTo>
                  <a:lnTo>
                    <a:pt x="256" y="724"/>
                  </a:lnTo>
                  <a:cubicBezTo>
                    <a:pt x="256" y="735"/>
                    <a:pt x="253" y="746"/>
                    <a:pt x="247" y="756"/>
                  </a:cubicBezTo>
                  <a:cubicBezTo>
                    <a:pt x="241" y="767"/>
                    <a:pt x="233" y="774"/>
                    <a:pt x="223" y="780"/>
                  </a:cubicBezTo>
                  <a:cubicBezTo>
                    <a:pt x="212" y="786"/>
                    <a:pt x="202" y="789"/>
                    <a:pt x="190" y="789"/>
                  </a:cubicBezTo>
                  <a:cubicBezTo>
                    <a:pt x="164" y="789"/>
                    <a:pt x="138" y="789"/>
                    <a:pt x="112" y="789"/>
                  </a:cubicBezTo>
                  <a:lnTo>
                    <a:pt x="112" y="789"/>
                  </a:lnTo>
                  <a:cubicBezTo>
                    <a:pt x="120" y="884"/>
                    <a:pt x="145" y="964"/>
                    <a:pt x="193" y="1047"/>
                  </a:cubicBezTo>
                  <a:cubicBezTo>
                    <a:pt x="251" y="1147"/>
                    <a:pt x="322" y="1218"/>
                    <a:pt x="421" y="1275"/>
                  </a:cubicBezTo>
                  <a:cubicBezTo>
                    <a:pt x="430" y="1280"/>
                    <a:pt x="437" y="1284"/>
                    <a:pt x="445" y="1288"/>
                  </a:cubicBezTo>
                  <a:lnTo>
                    <a:pt x="445" y="1288"/>
                  </a:lnTo>
                  <a:cubicBezTo>
                    <a:pt x="522" y="1329"/>
                    <a:pt x="594" y="1350"/>
                    <a:pt x="680" y="1357"/>
                  </a:cubicBezTo>
                  <a:cubicBezTo>
                    <a:pt x="680" y="1309"/>
                    <a:pt x="680" y="1260"/>
                    <a:pt x="680" y="1212"/>
                  </a:cubicBezTo>
                  <a:cubicBezTo>
                    <a:pt x="716" y="1212"/>
                    <a:pt x="753" y="1212"/>
                    <a:pt x="789" y="1212"/>
                  </a:cubicBezTo>
                  <a:cubicBezTo>
                    <a:pt x="789" y="1260"/>
                    <a:pt x="789" y="1309"/>
                    <a:pt x="789" y="1357"/>
                  </a:cubicBezTo>
                  <a:lnTo>
                    <a:pt x="789" y="1357"/>
                  </a:lnTo>
                  <a:cubicBezTo>
                    <a:pt x="884" y="1349"/>
                    <a:pt x="964" y="1324"/>
                    <a:pt x="1047" y="1276"/>
                  </a:cubicBezTo>
                  <a:cubicBezTo>
                    <a:pt x="1147" y="1218"/>
                    <a:pt x="1219" y="1146"/>
                    <a:pt x="1276" y="1047"/>
                  </a:cubicBezTo>
                  <a:cubicBezTo>
                    <a:pt x="1286" y="1029"/>
                    <a:pt x="1294" y="1014"/>
                    <a:pt x="1302" y="996"/>
                  </a:cubicBezTo>
                  <a:lnTo>
                    <a:pt x="1302" y="996"/>
                  </a:lnTo>
                  <a:cubicBezTo>
                    <a:pt x="1334" y="927"/>
                    <a:pt x="1351" y="864"/>
                    <a:pt x="1357" y="789"/>
                  </a:cubicBezTo>
                  <a:cubicBezTo>
                    <a:pt x="1307" y="789"/>
                    <a:pt x="1256" y="789"/>
                    <a:pt x="1206" y="789"/>
                  </a:cubicBezTo>
                  <a:cubicBezTo>
                    <a:pt x="1206" y="753"/>
                    <a:pt x="1206" y="716"/>
                    <a:pt x="1206" y="680"/>
                  </a:cubicBezTo>
                  <a:cubicBezTo>
                    <a:pt x="1256" y="680"/>
                    <a:pt x="1306" y="680"/>
                    <a:pt x="1356" y="680"/>
                  </a:cubicBezTo>
                  <a:lnTo>
                    <a:pt x="1356" y="680"/>
                  </a:lnTo>
                  <a:cubicBezTo>
                    <a:pt x="1348" y="585"/>
                    <a:pt x="1323" y="505"/>
                    <a:pt x="1275" y="422"/>
                  </a:cubicBezTo>
                  <a:cubicBezTo>
                    <a:pt x="1217" y="322"/>
                    <a:pt x="1146" y="251"/>
                    <a:pt x="1046" y="193"/>
                  </a:cubicBezTo>
                  <a:cubicBezTo>
                    <a:pt x="1029" y="183"/>
                    <a:pt x="1013" y="175"/>
                    <a:pt x="994" y="167"/>
                  </a:cubicBezTo>
                  <a:lnTo>
                    <a:pt x="994" y="167"/>
                  </a:lnTo>
                  <a:cubicBezTo>
                    <a:pt x="926" y="135"/>
                    <a:pt x="864" y="118"/>
                    <a:pt x="789" y="112"/>
                  </a:cubicBezTo>
                  <a:cubicBezTo>
                    <a:pt x="789" y="162"/>
                    <a:pt x="789" y="212"/>
                    <a:pt x="789" y="262"/>
                  </a:cubicBezTo>
                  <a:cubicBezTo>
                    <a:pt x="753" y="262"/>
                    <a:pt x="716" y="262"/>
                    <a:pt x="680" y="262"/>
                  </a:cubicBezTo>
                  <a:cubicBezTo>
                    <a:pt x="680" y="212"/>
                    <a:pt x="680" y="163"/>
                    <a:pt x="680" y="113"/>
                  </a:cubicBezTo>
                  <a:lnTo>
                    <a:pt x="680" y="113"/>
                  </a:lnTo>
                  <a:cubicBezTo>
                    <a:pt x="585" y="121"/>
                    <a:pt x="506" y="146"/>
                    <a:pt x="423" y="194"/>
                  </a:cubicBezTo>
                  <a:cubicBezTo>
                    <a:pt x="359" y="230"/>
                    <a:pt x="311" y="270"/>
                    <a:pt x="263" y="326"/>
                  </a:cubicBezTo>
                  <a:lnTo>
                    <a:pt x="263" y="326"/>
                  </a:lnTo>
                  <a:cubicBezTo>
                    <a:pt x="258" y="332"/>
                    <a:pt x="253" y="336"/>
                    <a:pt x="246" y="340"/>
                  </a:cubicBezTo>
                  <a:cubicBezTo>
                    <a:pt x="235" y="346"/>
                    <a:pt x="225" y="349"/>
                    <a:pt x="213" y="349"/>
                  </a:cubicBezTo>
                  <a:cubicBezTo>
                    <a:pt x="201" y="349"/>
                    <a:pt x="191" y="346"/>
                    <a:pt x="180" y="340"/>
                  </a:cubicBezTo>
                  <a:cubicBezTo>
                    <a:pt x="178" y="339"/>
                    <a:pt x="177" y="338"/>
                    <a:pt x="175" y="337"/>
                  </a:cubicBezTo>
                  <a:cubicBezTo>
                    <a:pt x="162" y="328"/>
                    <a:pt x="150" y="319"/>
                    <a:pt x="137" y="310"/>
                  </a:cubicBezTo>
                  <a:lnTo>
                    <a:pt x="137" y="310"/>
                  </a:lnTo>
                  <a:cubicBezTo>
                    <a:pt x="201" y="219"/>
                    <a:pt x="273" y="154"/>
                    <a:pt x="369" y="98"/>
                  </a:cubicBezTo>
                  <a:cubicBezTo>
                    <a:pt x="476" y="36"/>
                    <a:pt x="582" y="6"/>
                    <a:pt x="706" y="1"/>
                  </a:cubicBezTo>
                  <a:lnTo>
                    <a:pt x="706" y="1"/>
                  </a:lnTo>
                  <a:cubicBezTo>
                    <a:pt x="718" y="0"/>
                    <a:pt x="727" y="0"/>
                    <a:pt x="738" y="0"/>
                  </a:cubicBezTo>
                  <a:cubicBezTo>
                    <a:pt x="865" y="0"/>
                    <a:pt x="973" y="28"/>
                    <a:pt x="1085" y="88"/>
                  </a:cubicBezTo>
                  <a:lnTo>
                    <a:pt x="1085" y="88"/>
                  </a:lnTo>
                  <a:cubicBezTo>
                    <a:pt x="1091" y="92"/>
                    <a:pt x="1096" y="95"/>
                    <a:pt x="1102" y="98"/>
                  </a:cubicBezTo>
                  <a:cubicBezTo>
                    <a:pt x="1219" y="166"/>
                    <a:pt x="1303" y="250"/>
                    <a:pt x="1371" y="367"/>
                  </a:cubicBezTo>
                  <a:cubicBezTo>
                    <a:pt x="1432" y="473"/>
                    <a:pt x="1462" y="577"/>
                    <a:pt x="1468" y="700"/>
                  </a:cubicBezTo>
                  <a:lnTo>
                    <a:pt x="1468" y="700"/>
                  </a:lnTo>
                  <a:cubicBezTo>
                    <a:pt x="1469" y="713"/>
                    <a:pt x="1469" y="724"/>
                    <a:pt x="1469" y="737"/>
                  </a:cubicBezTo>
                  <a:cubicBezTo>
                    <a:pt x="1469" y="862"/>
                    <a:pt x="1442" y="969"/>
                    <a:pt x="1383" y="1079"/>
                  </a:cubicBezTo>
                  <a:close/>
                  <a:moveTo>
                    <a:pt x="735" y="854"/>
                  </a:moveTo>
                  <a:lnTo>
                    <a:pt x="735" y="854"/>
                  </a:lnTo>
                  <a:cubicBezTo>
                    <a:pt x="746" y="854"/>
                    <a:pt x="755" y="853"/>
                    <a:pt x="763" y="847"/>
                  </a:cubicBezTo>
                  <a:cubicBezTo>
                    <a:pt x="768" y="845"/>
                    <a:pt x="771" y="842"/>
                    <a:pt x="774" y="838"/>
                  </a:cubicBezTo>
                  <a:cubicBezTo>
                    <a:pt x="888" y="726"/>
                    <a:pt x="1001" y="613"/>
                    <a:pt x="1114" y="500"/>
                  </a:cubicBezTo>
                  <a:cubicBezTo>
                    <a:pt x="1088" y="474"/>
                    <a:pt x="1062" y="448"/>
                    <a:pt x="1036" y="422"/>
                  </a:cubicBezTo>
                  <a:cubicBezTo>
                    <a:pt x="936" y="522"/>
                    <a:pt x="835" y="623"/>
                    <a:pt x="735" y="724"/>
                  </a:cubicBezTo>
                  <a:cubicBezTo>
                    <a:pt x="690" y="681"/>
                    <a:pt x="645" y="638"/>
                    <a:pt x="600" y="596"/>
                  </a:cubicBezTo>
                  <a:lnTo>
                    <a:pt x="600" y="596"/>
                  </a:lnTo>
                  <a:cubicBezTo>
                    <a:pt x="596" y="593"/>
                    <a:pt x="593" y="589"/>
                    <a:pt x="588" y="587"/>
                  </a:cubicBezTo>
                  <a:cubicBezTo>
                    <a:pt x="577" y="580"/>
                    <a:pt x="567" y="578"/>
                    <a:pt x="555" y="578"/>
                  </a:cubicBezTo>
                  <a:cubicBezTo>
                    <a:pt x="543" y="578"/>
                    <a:pt x="533" y="581"/>
                    <a:pt x="522" y="587"/>
                  </a:cubicBezTo>
                  <a:cubicBezTo>
                    <a:pt x="516" y="590"/>
                    <a:pt x="512" y="594"/>
                    <a:pt x="507" y="599"/>
                  </a:cubicBezTo>
                  <a:cubicBezTo>
                    <a:pt x="497" y="609"/>
                    <a:pt x="487" y="620"/>
                    <a:pt x="477" y="631"/>
                  </a:cubicBezTo>
                  <a:cubicBezTo>
                    <a:pt x="550" y="700"/>
                    <a:pt x="624" y="770"/>
                    <a:pt x="698" y="839"/>
                  </a:cubicBezTo>
                  <a:lnTo>
                    <a:pt x="698" y="839"/>
                  </a:lnTo>
                  <a:cubicBezTo>
                    <a:pt x="701" y="842"/>
                    <a:pt x="703" y="845"/>
                    <a:pt x="708" y="847"/>
                  </a:cubicBezTo>
                  <a:cubicBezTo>
                    <a:pt x="716" y="853"/>
                    <a:pt x="726" y="854"/>
                    <a:pt x="735" y="854"/>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85" name="Group 89">
            <a:extLst>
              <a:ext uri="{FF2B5EF4-FFF2-40B4-BE49-F238E27FC236}">
                <a16:creationId xmlns:a16="http://schemas.microsoft.com/office/drawing/2014/main" id="{199A28ED-5A00-5F41-B8F5-2D899A7DB06F}"/>
              </a:ext>
            </a:extLst>
          </p:cNvPr>
          <p:cNvGrpSpPr>
            <a:grpSpLocks/>
          </p:cNvGrpSpPr>
          <p:nvPr/>
        </p:nvGrpSpPr>
        <p:grpSpPr bwMode="auto">
          <a:xfrm>
            <a:off x="2992152" y="808602"/>
            <a:ext cx="434880" cy="434880"/>
            <a:chOff x="2180" y="210"/>
            <a:chExt cx="302" cy="302"/>
          </a:xfrm>
        </p:grpSpPr>
        <p:sp>
          <p:nvSpPr>
            <p:cNvPr id="4186" name="Freeform 90">
              <a:extLst>
                <a:ext uri="{FF2B5EF4-FFF2-40B4-BE49-F238E27FC236}">
                  <a16:creationId xmlns:a16="http://schemas.microsoft.com/office/drawing/2014/main" id="{38861F5D-D9C9-6A4D-8959-159954DCF409}"/>
                </a:ext>
              </a:extLst>
            </p:cNvPr>
            <p:cNvSpPr>
              <a:spLocks noChangeArrowheads="1"/>
            </p:cNvSpPr>
            <p:nvPr/>
          </p:nvSpPr>
          <p:spPr bwMode="auto">
            <a:xfrm>
              <a:off x="2180" y="210"/>
              <a:ext cx="302" cy="302"/>
            </a:xfrm>
            <a:custGeom>
              <a:avLst/>
              <a:gdLst>
                <a:gd name="T0" fmla="*/ 1337 w 1338"/>
                <a:gd name="T1" fmla="*/ 450 h 1338"/>
                <a:gd name="T2" fmla="*/ 1227 w 1338"/>
                <a:gd name="T3" fmla="*/ 186 h 1338"/>
                <a:gd name="T4" fmla="*/ 739 w 1338"/>
                <a:gd name="T5" fmla="*/ 520 h 1338"/>
                <a:gd name="T6" fmla="*/ 953 w 1338"/>
                <a:gd name="T7" fmla="*/ 110 h 1338"/>
                <a:gd name="T8" fmla="*/ 920 w 1338"/>
                <a:gd name="T9" fmla="*/ 101 h 1338"/>
                <a:gd name="T10" fmla="*/ 887 w 1338"/>
                <a:gd name="T11" fmla="*/ 44 h 1338"/>
                <a:gd name="T12" fmla="*/ 1282 w 1338"/>
                <a:gd name="T13" fmla="*/ 0 h 1338"/>
                <a:gd name="T14" fmla="*/ 1310 w 1338"/>
                <a:gd name="T15" fmla="*/ 7 h 1338"/>
                <a:gd name="T16" fmla="*/ 1337 w 1338"/>
                <a:gd name="T17" fmla="*/ 55 h 1338"/>
                <a:gd name="T18" fmla="*/ 450 w 1338"/>
                <a:gd name="T19" fmla="*/ 0 h 1338"/>
                <a:gd name="T20" fmla="*/ 55 w 1338"/>
                <a:gd name="T21" fmla="*/ 0 h 1338"/>
                <a:gd name="T22" fmla="*/ 7 w 1338"/>
                <a:gd name="T23" fmla="*/ 27 h 1338"/>
                <a:gd name="T24" fmla="*/ 0 w 1338"/>
                <a:gd name="T25" fmla="*/ 450 h 1338"/>
                <a:gd name="T26" fmla="*/ 44 w 1338"/>
                <a:gd name="T27" fmla="*/ 450 h 1338"/>
                <a:gd name="T28" fmla="*/ 101 w 1338"/>
                <a:gd name="T29" fmla="*/ 417 h 1338"/>
                <a:gd name="T30" fmla="*/ 110 w 1338"/>
                <a:gd name="T31" fmla="*/ 186 h 1338"/>
                <a:gd name="T32" fmla="*/ 598 w 1338"/>
                <a:gd name="T33" fmla="*/ 520 h 1338"/>
                <a:gd name="T34" fmla="*/ 450 w 1338"/>
                <a:gd name="T35" fmla="*/ 110 h 1338"/>
                <a:gd name="T36" fmla="*/ 1227 w 1338"/>
                <a:gd name="T37" fmla="*/ 1151 h 1338"/>
                <a:gd name="T38" fmla="*/ 739 w 1338"/>
                <a:gd name="T39" fmla="*/ 817 h 1338"/>
                <a:gd name="T40" fmla="*/ 887 w 1338"/>
                <a:gd name="T41" fmla="*/ 1227 h 1338"/>
                <a:gd name="T42" fmla="*/ 1282 w 1338"/>
                <a:gd name="T43" fmla="*/ 1337 h 1338"/>
                <a:gd name="T44" fmla="*/ 1310 w 1338"/>
                <a:gd name="T45" fmla="*/ 1330 h 1338"/>
                <a:gd name="T46" fmla="*/ 1337 w 1338"/>
                <a:gd name="T47" fmla="*/ 1282 h 1338"/>
                <a:gd name="T48" fmla="*/ 1293 w 1338"/>
                <a:gd name="T49" fmla="*/ 887 h 1338"/>
                <a:gd name="T50" fmla="*/ 1260 w 1338"/>
                <a:gd name="T51" fmla="*/ 896 h 1338"/>
                <a:gd name="T52" fmla="*/ 1227 w 1338"/>
                <a:gd name="T53" fmla="*/ 953 h 1338"/>
                <a:gd name="T54" fmla="*/ 110 w 1338"/>
                <a:gd name="T55" fmla="*/ 1151 h 1338"/>
                <a:gd name="T56" fmla="*/ 0 w 1338"/>
                <a:gd name="T57" fmla="*/ 887 h 1338"/>
                <a:gd name="T58" fmla="*/ 0 w 1338"/>
                <a:gd name="T59" fmla="*/ 1282 h 1338"/>
                <a:gd name="T60" fmla="*/ 27 w 1338"/>
                <a:gd name="T61" fmla="*/ 1330 h 1338"/>
                <a:gd name="T62" fmla="*/ 450 w 1338"/>
                <a:gd name="T63" fmla="*/ 1337 h 1338"/>
                <a:gd name="T64" fmla="*/ 450 w 1338"/>
                <a:gd name="T65" fmla="*/ 1293 h 1338"/>
                <a:gd name="T66" fmla="*/ 441 w 1338"/>
                <a:gd name="T67" fmla="*/ 1260 h 1338"/>
                <a:gd name="T68" fmla="*/ 384 w 1338"/>
                <a:gd name="T69" fmla="*/ 1227 h 1338"/>
                <a:gd name="T70" fmla="*/ 598 w 1338"/>
                <a:gd name="T71" fmla="*/ 817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8" h="1338">
                  <a:moveTo>
                    <a:pt x="1337" y="55"/>
                  </a:moveTo>
                  <a:cubicBezTo>
                    <a:pt x="1337" y="187"/>
                    <a:pt x="1337" y="318"/>
                    <a:pt x="1337" y="450"/>
                  </a:cubicBezTo>
                  <a:cubicBezTo>
                    <a:pt x="1300" y="450"/>
                    <a:pt x="1264" y="450"/>
                    <a:pt x="1227" y="450"/>
                  </a:cubicBezTo>
                  <a:cubicBezTo>
                    <a:pt x="1227" y="362"/>
                    <a:pt x="1227" y="274"/>
                    <a:pt x="1227" y="186"/>
                  </a:cubicBezTo>
                  <a:cubicBezTo>
                    <a:pt x="1091" y="323"/>
                    <a:pt x="954" y="460"/>
                    <a:pt x="817" y="598"/>
                  </a:cubicBezTo>
                  <a:cubicBezTo>
                    <a:pt x="791" y="572"/>
                    <a:pt x="765" y="546"/>
                    <a:pt x="739" y="520"/>
                  </a:cubicBezTo>
                  <a:cubicBezTo>
                    <a:pt x="877" y="383"/>
                    <a:pt x="1014" y="246"/>
                    <a:pt x="1151" y="110"/>
                  </a:cubicBezTo>
                  <a:cubicBezTo>
                    <a:pt x="1085" y="110"/>
                    <a:pt x="1019" y="110"/>
                    <a:pt x="953" y="110"/>
                  </a:cubicBezTo>
                  <a:lnTo>
                    <a:pt x="953" y="110"/>
                  </a:lnTo>
                  <a:cubicBezTo>
                    <a:pt x="941" y="110"/>
                    <a:pt x="931" y="107"/>
                    <a:pt x="920" y="101"/>
                  </a:cubicBezTo>
                  <a:cubicBezTo>
                    <a:pt x="910" y="95"/>
                    <a:pt x="902" y="87"/>
                    <a:pt x="896" y="77"/>
                  </a:cubicBezTo>
                  <a:cubicBezTo>
                    <a:pt x="890" y="66"/>
                    <a:pt x="887" y="56"/>
                    <a:pt x="887" y="44"/>
                  </a:cubicBezTo>
                  <a:cubicBezTo>
                    <a:pt x="887" y="29"/>
                    <a:pt x="887" y="15"/>
                    <a:pt x="887" y="0"/>
                  </a:cubicBezTo>
                  <a:cubicBezTo>
                    <a:pt x="1019" y="0"/>
                    <a:pt x="1150" y="0"/>
                    <a:pt x="1282" y="0"/>
                  </a:cubicBezTo>
                  <a:lnTo>
                    <a:pt x="1282" y="0"/>
                  </a:lnTo>
                  <a:cubicBezTo>
                    <a:pt x="1292" y="0"/>
                    <a:pt x="1302" y="2"/>
                    <a:pt x="1310" y="7"/>
                  </a:cubicBezTo>
                  <a:cubicBezTo>
                    <a:pt x="1319" y="12"/>
                    <a:pt x="1325" y="18"/>
                    <a:pt x="1330" y="27"/>
                  </a:cubicBezTo>
                  <a:cubicBezTo>
                    <a:pt x="1335" y="35"/>
                    <a:pt x="1337" y="45"/>
                    <a:pt x="1337" y="55"/>
                  </a:cubicBezTo>
                  <a:close/>
                  <a:moveTo>
                    <a:pt x="450" y="110"/>
                  </a:moveTo>
                  <a:cubicBezTo>
                    <a:pt x="450" y="73"/>
                    <a:pt x="450" y="37"/>
                    <a:pt x="450" y="0"/>
                  </a:cubicBezTo>
                  <a:cubicBezTo>
                    <a:pt x="318" y="0"/>
                    <a:pt x="187" y="0"/>
                    <a:pt x="55" y="0"/>
                  </a:cubicBezTo>
                  <a:lnTo>
                    <a:pt x="55" y="0"/>
                  </a:lnTo>
                  <a:cubicBezTo>
                    <a:pt x="45" y="0"/>
                    <a:pt x="35" y="2"/>
                    <a:pt x="27" y="7"/>
                  </a:cubicBezTo>
                  <a:cubicBezTo>
                    <a:pt x="18" y="12"/>
                    <a:pt x="12" y="18"/>
                    <a:pt x="7" y="27"/>
                  </a:cubicBezTo>
                  <a:cubicBezTo>
                    <a:pt x="2" y="35"/>
                    <a:pt x="0" y="45"/>
                    <a:pt x="0" y="55"/>
                  </a:cubicBezTo>
                  <a:cubicBezTo>
                    <a:pt x="0" y="187"/>
                    <a:pt x="0" y="318"/>
                    <a:pt x="0" y="450"/>
                  </a:cubicBezTo>
                  <a:cubicBezTo>
                    <a:pt x="15" y="450"/>
                    <a:pt x="29" y="450"/>
                    <a:pt x="44" y="450"/>
                  </a:cubicBezTo>
                  <a:lnTo>
                    <a:pt x="44" y="450"/>
                  </a:lnTo>
                  <a:cubicBezTo>
                    <a:pt x="56" y="450"/>
                    <a:pt x="66" y="447"/>
                    <a:pt x="77" y="441"/>
                  </a:cubicBezTo>
                  <a:cubicBezTo>
                    <a:pt x="87" y="435"/>
                    <a:pt x="95" y="427"/>
                    <a:pt x="101" y="417"/>
                  </a:cubicBezTo>
                  <a:cubicBezTo>
                    <a:pt x="107" y="406"/>
                    <a:pt x="110" y="396"/>
                    <a:pt x="110" y="384"/>
                  </a:cubicBezTo>
                  <a:cubicBezTo>
                    <a:pt x="110" y="318"/>
                    <a:pt x="110" y="252"/>
                    <a:pt x="110" y="186"/>
                  </a:cubicBezTo>
                  <a:cubicBezTo>
                    <a:pt x="246" y="323"/>
                    <a:pt x="383" y="460"/>
                    <a:pt x="520" y="598"/>
                  </a:cubicBezTo>
                  <a:cubicBezTo>
                    <a:pt x="546" y="572"/>
                    <a:pt x="572" y="546"/>
                    <a:pt x="598" y="520"/>
                  </a:cubicBezTo>
                  <a:cubicBezTo>
                    <a:pt x="460" y="383"/>
                    <a:pt x="323" y="246"/>
                    <a:pt x="186" y="110"/>
                  </a:cubicBezTo>
                  <a:cubicBezTo>
                    <a:pt x="274" y="110"/>
                    <a:pt x="362" y="110"/>
                    <a:pt x="450" y="110"/>
                  </a:cubicBezTo>
                  <a:close/>
                  <a:moveTo>
                    <a:pt x="1227" y="953"/>
                  </a:moveTo>
                  <a:cubicBezTo>
                    <a:pt x="1227" y="1019"/>
                    <a:pt x="1227" y="1085"/>
                    <a:pt x="1227" y="1151"/>
                  </a:cubicBezTo>
                  <a:cubicBezTo>
                    <a:pt x="1091" y="1014"/>
                    <a:pt x="954" y="877"/>
                    <a:pt x="817" y="739"/>
                  </a:cubicBezTo>
                  <a:cubicBezTo>
                    <a:pt x="791" y="765"/>
                    <a:pt x="765" y="791"/>
                    <a:pt x="739" y="817"/>
                  </a:cubicBezTo>
                  <a:cubicBezTo>
                    <a:pt x="877" y="954"/>
                    <a:pt x="1014" y="1091"/>
                    <a:pt x="1151" y="1227"/>
                  </a:cubicBezTo>
                  <a:cubicBezTo>
                    <a:pt x="1063" y="1227"/>
                    <a:pt x="975" y="1227"/>
                    <a:pt x="887" y="1227"/>
                  </a:cubicBezTo>
                  <a:cubicBezTo>
                    <a:pt x="887" y="1264"/>
                    <a:pt x="887" y="1300"/>
                    <a:pt x="887" y="1337"/>
                  </a:cubicBezTo>
                  <a:cubicBezTo>
                    <a:pt x="1019" y="1337"/>
                    <a:pt x="1150" y="1337"/>
                    <a:pt x="1282" y="1337"/>
                  </a:cubicBezTo>
                  <a:lnTo>
                    <a:pt x="1282" y="1337"/>
                  </a:lnTo>
                  <a:cubicBezTo>
                    <a:pt x="1292" y="1337"/>
                    <a:pt x="1302" y="1335"/>
                    <a:pt x="1310" y="1330"/>
                  </a:cubicBezTo>
                  <a:cubicBezTo>
                    <a:pt x="1319" y="1325"/>
                    <a:pt x="1325" y="1319"/>
                    <a:pt x="1330" y="1310"/>
                  </a:cubicBezTo>
                  <a:cubicBezTo>
                    <a:pt x="1335" y="1302"/>
                    <a:pt x="1337" y="1292"/>
                    <a:pt x="1337" y="1282"/>
                  </a:cubicBezTo>
                  <a:cubicBezTo>
                    <a:pt x="1337" y="1150"/>
                    <a:pt x="1337" y="1019"/>
                    <a:pt x="1337" y="887"/>
                  </a:cubicBezTo>
                  <a:cubicBezTo>
                    <a:pt x="1322" y="887"/>
                    <a:pt x="1308" y="887"/>
                    <a:pt x="1293" y="887"/>
                  </a:cubicBezTo>
                  <a:lnTo>
                    <a:pt x="1293" y="887"/>
                  </a:lnTo>
                  <a:cubicBezTo>
                    <a:pt x="1281" y="887"/>
                    <a:pt x="1271" y="890"/>
                    <a:pt x="1260" y="896"/>
                  </a:cubicBezTo>
                  <a:cubicBezTo>
                    <a:pt x="1250" y="902"/>
                    <a:pt x="1242" y="910"/>
                    <a:pt x="1236" y="920"/>
                  </a:cubicBezTo>
                  <a:cubicBezTo>
                    <a:pt x="1230" y="931"/>
                    <a:pt x="1227" y="941"/>
                    <a:pt x="1227" y="953"/>
                  </a:cubicBezTo>
                  <a:close/>
                  <a:moveTo>
                    <a:pt x="520" y="739"/>
                  </a:moveTo>
                  <a:cubicBezTo>
                    <a:pt x="383" y="877"/>
                    <a:pt x="246" y="1014"/>
                    <a:pt x="110" y="1151"/>
                  </a:cubicBezTo>
                  <a:cubicBezTo>
                    <a:pt x="110" y="1063"/>
                    <a:pt x="110" y="975"/>
                    <a:pt x="110" y="887"/>
                  </a:cubicBezTo>
                  <a:cubicBezTo>
                    <a:pt x="73" y="887"/>
                    <a:pt x="37" y="887"/>
                    <a:pt x="0" y="887"/>
                  </a:cubicBezTo>
                  <a:cubicBezTo>
                    <a:pt x="0" y="1019"/>
                    <a:pt x="0" y="1150"/>
                    <a:pt x="0" y="1282"/>
                  </a:cubicBezTo>
                  <a:lnTo>
                    <a:pt x="0" y="1282"/>
                  </a:lnTo>
                  <a:cubicBezTo>
                    <a:pt x="0" y="1292"/>
                    <a:pt x="2" y="1302"/>
                    <a:pt x="7" y="1310"/>
                  </a:cubicBezTo>
                  <a:cubicBezTo>
                    <a:pt x="12" y="1319"/>
                    <a:pt x="18" y="1325"/>
                    <a:pt x="27" y="1330"/>
                  </a:cubicBezTo>
                  <a:cubicBezTo>
                    <a:pt x="35" y="1335"/>
                    <a:pt x="45" y="1337"/>
                    <a:pt x="55" y="1337"/>
                  </a:cubicBezTo>
                  <a:cubicBezTo>
                    <a:pt x="187" y="1337"/>
                    <a:pt x="318" y="1337"/>
                    <a:pt x="450" y="1337"/>
                  </a:cubicBezTo>
                  <a:cubicBezTo>
                    <a:pt x="450" y="1322"/>
                    <a:pt x="450" y="1308"/>
                    <a:pt x="450" y="1293"/>
                  </a:cubicBezTo>
                  <a:lnTo>
                    <a:pt x="450" y="1293"/>
                  </a:lnTo>
                  <a:lnTo>
                    <a:pt x="450" y="1293"/>
                  </a:lnTo>
                  <a:cubicBezTo>
                    <a:pt x="450" y="1281"/>
                    <a:pt x="447" y="1271"/>
                    <a:pt x="441" y="1260"/>
                  </a:cubicBezTo>
                  <a:cubicBezTo>
                    <a:pt x="435" y="1250"/>
                    <a:pt x="427" y="1242"/>
                    <a:pt x="417" y="1236"/>
                  </a:cubicBezTo>
                  <a:cubicBezTo>
                    <a:pt x="406" y="1230"/>
                    <a:pt x="396" y="1227"/>
                    <a:pt x="384" y="1227"/>
                  </a:cubicBezTo>
                  <a:cubicBezTo>
                    <a:pt x="318" y="1227"/>
                    <a:pt x="252" y="1227"/>
                    <a:pt x="186" y="1227"/>
                  </a:cubicBezTo>
                  <a:cubicBezTo>
                    <a:pt x="323" y="1091"/>
                    <a:pt x="460" y="954"/>
                    <a:pt x="598" y="817"/>
                  </a:cubicBezTo>
                  <a:cubicBezTo>
                    <a:pt x="572" y="791"/>
                    <a:pt x="546" y="765"/>
                    <a:pt x="520" y="739"/>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87" name="Group 91">
            <a:extLst>
              <a:ext uri="{FF2B5EF4-FFF2-40B4-BE49-F238E27FC236}">
                <a16:creationId xmlns:a16="http://schemas.microsoft.com/office/drawing/2014/main" id="{B2589006-1E0A-054F-8B73-1E22A874B097}"/>
              </a:ext>
            </a:extLst>
          </p:cNvPr>
          <p:cNvGrpSpPr>
            <a:grpSpLocks/>
          </p:cNvGrpSpPr>
          <p:nvPr/>
        </p:nvGrpSpPr>
        <p:grpSpPr bwMode="auto">
          <a:xfrm>
            <a:off x="2112848" y="799242"/>
            <a:ext cx="453600" cy="453600"/>
            <a:chOff x="1677" y="204"/>
            <a:chExt cx="315" cy="315"/>
          </a:xfrm>
        </p:grpSpPr>
        <p:sp>
          <p:nvSpPr>
            <p:cNvPr id="4188" name="Freeform 92">
              <a:extLst>
                <a:ext uri="{FF2B5EF4-FFF2-40B4-BE49-F238E27FC236}">
                  <a16:creationId xmlns:a16="http://schemas.microsoft.com/office/drawing/2014/main" id="{216856F3-AF04-0C49-98EB-50CB0AB65C46}"/>
                </a:ext>
              </a:extLst>
            </p:cNvPr>
            <p:cNvSpPr>
              <a:spLocks noChangeArrowheads="1"/>
            </p:cNvSpPr>
            <p:nvPr/>
          </p:nvSpPr>
          <p:spPr bwMode="auto">
            <a:xfrm>
              <a:off x="1677" y="204"/>
              <a:ext cx="315" cy="315"/>
            </a:xfrm>
            <a:custGeom>
              <a:avLst/>
              <a:gdLst>
                <a:gd name="T0" fmla="*/ 795 w 1394"/>
                <a:gd name="T1" fmla="*/ 149 h 1394"/>
                <a:gd name="T2" fmla="*/ 904 w 1394"/>
                <a:gd name="T3" fmla="*/ 412 h 1394"/>
                <a:gd name="T4" fmla="*/ 1393 w 1394"/>
                <a:gd name="T5" fmla="*/ 78 h 1394"/>
                <a:gd name="T6" fmla="*/ 1179 w 1394"/>
                <a:gd name="T7" fmla="*/ 489 h 1394"/>
                <a:gd name="T8" fmla="*/ 1212 w 1394"/>
                <a:gd name="T9" fmla="*/ 497 h 1394"/>
                <a:gd name="T10" fmla="*/ 1244 w 1394"/>
                <a:gd name="T11" fmla="*/ 554 h 1394"/>
                <a:gd name="T12" fmla="*/ 1244 w 1394"/>
                <a:gd name="T13" fmla="*/ 598 h 1394"/>
                <a:gd name="T14" fmla="*/ 850 w 1394"/>
                <a:gd name="T15" fmla="*/ 598 h 1394"/>
                <a:gd name="T16" fmla="*/ 802 w 1394"/>
                <a:gd name="T17" fmla="*/ 571 h 1394"/>
                <a:gd name="T18" fmla="*/ 489 w 1394"/>
                <a:gd name="T19" fmla="*/ 214 h 1394"/>
                <a:gd name="T20" fmla="*/ 78 w 1394"/>
                <a:gd name="T21" fmla="*/ 0 h 1394"/>
                <a:gd name="T22" fmla="*/ 412 w 1394"/>
                <a:gd name="T23" fmla="*/ 489 h 1394"/>
                <a:gd name="T24" fmla="*/ 149 w 1394"/>
                <a:gd name="T25" fmla="*/ 598 h 1394"/>
                <a:gd name="T26" fmla="*/ 543 w 1394"/>
                <a:gd name="T27" fmla="*/ 598 h 1394"/>
                <a:gd name="T28" fmla="*/ 591 w 1394"/>
                <a:gd name="T29" fmla="*/ 571 h 1394"/>
                <a:gd name="T30" fmla="*/ 598 w 1394"/>
                <a:gd name="T31" fmla="*/ 149 h 1394"/>
                <a:gd name="T32" fmla="*/ 554 w 1394"/>
                <a:gd name="T33" fmla="*/ 149 h 1394"/>
                <a:gd name="T34" fmla="*/ 497 w 1394"/>
                <a:gd name="T35" fmla="*/ 181 h 1394"/>
                <a:gd name="T36" fmla="*/ 1244 w 1394"/>
                <a:gd name="T37" fmla="*/ 904 h 1394"/>
                <a:gd name="T38" fmla="*/ 850 w 1394"/>
                <a:gd name="T39" fmla="*/ 795 h 1394"/>
                <a:gd name="T40" fmla="*/ 822 w 1394"/>
                <a:gd name="T41" fmla="*/ 802 h 1394"/>
                <a:gd name="T42" fmla="*/ 795 w 1394"/>
                <a:gd name="T43" fmla="*/ 850 h 1394"/>
                <a:gd name="T44" fmla="*/ 839 w 1394"/>
                <a:gd name="T45" fmla="*/ 1244 h 1394"/>
                <a:gd name="T46" fmla="*/ 872 w 1394"/>
                <a:gd name="T47" fmla="*/ 1236 h 1394"/>
                <a:gd name="T48" fmla="*/ 904 w 1394"/>
                <a:gd name="T49" fmla="*/ 1179 h 1394"/>
                <a:gd name="T50" fmla="*/ 1315 w 1394"/>
                <a:gd name="T51" fmla="*/ 1393 h 1394"/>
                <a:gd name="T52" fmla="*/ 981 w 1394"/>
                <a:gd name="T53" fmla="*/ 904 h 1394"/>
                <a:gd name="T54" fmla="*/ 543 w 1394"/>
                <a:gd name="T55" fmla="*/ 795 h 1394"/>
                <a:gd name="T56" fmla="*/ 149 w 1394"/>
                <a:gd name="T57" fmla="*/ 839 h 1394"/>
                <a:gd name="T58" fmla="*/ 157 w 1394"/>
                <a:gd name="T59" fmla="*/ 872 h 1394"/>
                <a:gd name="T60" fmla="*/ 214 w 1394"/>
                <a:gd name="T61" fmla="*/ 904 h 1394"/>
                <a:gd name="T62" fmla="*/ 0 w 1394"/>
                <a:gd name="T63" fmla="*/ 1315 h 1394"/>
                <a:gd name="T64" fmla="*/ 489 w 1394"/>
                <a:gd name="T65" fmla="*/ 981 h 1394"/>
                <a:gd name="T66" fmla="*/ 598 w 1394"/>
                <a:gd name="T67" fmla="*/ 1244 h 1394"/>
                <a:gd name="T68" fmla="*/ 598 w 1394"/>
                <a:gd name="T69" fmla="*/ 850 h 1394"/>
                <a:gd name="T70" fmla="*/ 591 w 1394"/>
                <a:gd name="T71" fmla="*/ 822 h 1394"/>
                <a:gd name="T72" fmla="*/ 543 w 1394"/>
                <a:gd name="T73" fmla="*/ 795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4" h="1394">
                  <a:moveTo>
                    <a:pt x="795" y="543"/>
                  </a:moveTo>
                  <a:cubicBezTo>
                    <a:pt x="795" y="411"/>
                    <a:pt x="795" y="280"/>
                    <a:pt x="795" y="149"/>
                  </a:cubicBezTo>
                  <a:cubicBezTo>
                    <a:pt x="832" y="149"/>
                    <a:pt x="868" y="149"/>
                    <a:pt x="904" y="149"/>
                  </a:cubicBezTo>
                  <a:cubicBezTo>
                    <a:pt x="904" y="236"/>
                    <a:pt x="904" y="324"/>
                    <a:pt x="904" y="412"/>
                  </a:cubicBezTo>
                  <a:cubicBezTo>
                    <a:pt x="1041" y="274"/>
                    <a:pt x="1178" y="137"/>
                    <a:pt x="1315" y="0"/>
                  </a:cubicBezTo>
                  <a:cubicBezTo>
                    <a:pt x="1341" y="26"/>
                    <a:pt x="1367" y="52"/>
                    <a:pt x="1393" y="78"/>
                  </a:cubicBezTo>
                  <a:cubicBezTo>
                    <a:pt x="1256" y="215"/>
                    <a:pt x="1119" y="352"/>
                    <a:pt x="981" y="489"/>
                  </a:cubicBezTo>
                  <a:cubicBezTo>
                    <a:pt x="1047" y="489"/>
                    <a:pt x="1113" y="489"/>
                    <a:pt x="1179" y="489"/>
                  </a:cubicBezTo>
                  <a:lnTo>
                    <a:pt x="1179" y="489"/>
                  </a:lnTo>
                  <a:cubicBezTo>
                    <a:pt x="1191" y="489"/>
                    <a:pt x="1202" y="491"/>
                    <a:pt x="1212" y="497"/>
                  </a:cubicBezTo>
                  <a:cubicBezTo>
                    <a:pt x="1223" y="503"/>
                    <a:pt x="1230" y="510"/>
                    <a:pt x="1236" y="521"/>
                  </a:cubicBezTo>
                  <a:cubicBezTo>
                    <a:pt x="1242" y="531"/>
                    <a:pt x="1244" y="542"/>
                    <a:pt x="1244" y="554"/>
                  </a:cubicBezTo>
                  <a:lnTo>
                    <a:pt x="1244" y="554"/>
                  </a:lnTo>
                  <a:cubicBezTo>
                    <a:pt x="1244" y="568"/>
                    <a:pt x="1244" y="583"/>
                    <a:pt x="1244" y="598"/>
                  </a:cubicBezTo>
                  <a:cubicBezTo>
                    <a:pt x="1113" y="598"/>
                    <a:pt x="982" y="598"/>
                    <a:pt x="850" y="598"/>
                  </a:cubicBezTo>
                  <a:lnTo>
                    <a:pt x="850" y="598"/>
                  </a:lnTo>
                  <a:cubicBezTo>
                    <a:pt x="839" y="598"/>
                    <a:pt x="831" y="596"/>
                    <a:pt x="822" y="591"/>
                  </a:cubicBezTo>
                  <a:cubicBezTo>
                    <a:pt x="813" y="586"/>
                    <a:pt x="807" y="580"/>
                    <a:pt x="802" y="571"/>
                  </a:cubicBezTo>
                  <a:cubicBezTo>
                    <a:pt x="797" y="562"/>
                    <a:pt x="795" y="554"/>
                    <a:pt x="795" y="543"/>
                  </a:cubicBezTo>
                  <a:close/>
                  <a:moveTo>
                    <a:pt x="489" y="214"/>
                  </a:moveTo>
                  <a:cubicBezTo>
                    <a:pt x="489" y="280"/>
                    <a:pt x="489" y="346"/>
                    <a:pt x="489" y="412"/>
                  </a:cubicBezTo>
                  <a:cubicBezTo>
                    <a:pt x="352" y="274"/>
                    <a:pt x="215" y="137"/>
                    <a:pt x="78" y="0"/>
                  </a:cubicBezTo>
                  <a:cubicBezTo>
                    <a:pt x="52" y="26"/>
                    <a:pt x="26" y="52"/>
                    <a:pt x="0" y="78"/>
                  </a:cubicBezTo>
                  <a:cubicBezTo>
                    <a:pt x="137" y="215"/>
                    <a:pt x="274" y="352"/>
                    <a:pt x="412" y="489"/>
                  </a:cubicBezTo>
                  <a:cubicBezTo>
                    <a:pt x="324" y="489"/>
                    <a:pt x="236" y="489"/>
                    <a:pt x="149" y="489"/>
                  </a:cubicBezTo>
                  <a:cubicBezTo>
                    <a:pt x="149" y="525"/>
                    <a:pt x="149" y="561"/>
                    <a:pt x="149" y="598"/>
                  </a:cubicBezTo>
                  <a:cubicBezTo>
                    <a:pt x="280" y="598"/>
                    <a:pt x="411" y="598"/>
                    <a:pt x="543" y="598"/>
                  </a:cubicBezTo>
                  <a:lnTo>
                    <a:pt x="543" y="598"/>
                  </a:lnTo>
                  <a:cubicBezTo>
                    <a:pt x="554" y="598"/>
                    <a:pt x="562" y="596"/>
                    <a:pt x="571" y="591"/>
                  </a:cubicBezTo>
                  <a:cubicBezTo>
                    <a:pt x="580" y="586"/>
                    <a:pt x="586" y="580"/>
                    <a:pt x="591" y="571"/>
                  </a:cubicBezTo>
                  <a:cubicBezTo>
                    <a:pt x="596" y="562"/>
                    <a:pt x="598" y="554"/>
                    <a:pt x="598" y="543"/>
                  </a:cubicBezTo>
                  <a:cubicBezTo>
                    <a:pt x="598" y="411"/>
                    <a:pt x="598" y="280"/>
                    <a:pt x="598" y="149"/>
                  </a:cubicBezTo>
                  <a:cubicBezTo>
                    <a:pt x="583" y="149"/>
                    <a:pt x="568" y="149"/>
                    <a:pt x="554" y="149"/>
                  </a:cubicBezTo>
                  <a:lnTo>
                    <a:pt x="554" y="149"/>
                  </a:lnTo>
                  <a:cubicBezTo>
                    <a:pt x="542" y="149"/>
                    <a:pt x="531" y="151"/>
                    <a:pt x="521" y="157"/>
                  </a:cubicBezTo>
                  <a:cubicBezTo>
                    <a:pt x="510" y="163"/>
                    <a:pt x="503" y="170"/>
                    <a:pt x="497" y="181"/>
                  </a:cubicBezTo>
                  <a:cubicBezTo>
                    <a:pt x="491" y="191"/>
                    <a:pt x="489" y="202"/>
                    <a:pt x="489" y="214"/>
                  </a:cubicBezTo>
                  <a:close/>
                  <a:moveTo>
                    <a:pt x="1244" y="904"/>
                  </a:moveTo>
                  <a:cubicBezTo>
                    <a:pt x="1244" y="868"/>
                    <a:pt x="1244" y="832"/>
                    <a:pt x="1244" y="795"/>
                  </a:cubicBezTo>
                  <a:cubicBezTo>
                    <a:pt x="1113" y="795"/>
                    <a:pt x="982" y="795"/>
                    <a:pt x="850" y="795"/>
                  </a:cubicBezTo>
                  <a:lnTo>
                    <a:pt x="850" y="795"/>
                  </a:lnTo>
                  <a:cubicBezTo>
                    <a:pt x="839" y="795"/>
                    <a:pt x="831" y="797"/>
                    <a:pt x="822" y="802"/>
                  </a:cubicBezTo>
                  <a:cubicBezTo>
                    <a:pt x="813" y="807"/>
                    <a:pt x="807" y="813"/>
                    <a:pt x="802" y="822"/>
                  </a:cubicBezTo>
                  <a:cubicBezTo>
                    <a:pt x="797" y="831"/>
                    <a:pt x="795" y="839"/>
                    <a:pt x="795" y="850"/>
                  </a:cubicBezTo>
                  <a:cubicBezTo>
                    <a:pt x="795" y="982"/>
                    <a:pt x="795" y="1113"/>
                    <a:pt x="795" y="1244"/>
                  </a:cubicBezTo>
                  <a:cubicBezTo>
                    <a:pt x="810" y="1244"/>
                    <a:pt x="825" y="1244"/>
                    <a:pt x="839" y="1244"/>
                  </a:cubicBezTo>
                  <a:lnTo>
                    <a:pt x="839" y="1244"/>
                  </a:lnTo>
                  <a:cubicBezTo>
                    <a:pt x="851" y="1244"/>
                    <a:pt x="862" y="1242"/>
                    <a:pt x="872" y="1236"/>
                  </a:cubicBezTo>
                  <a:cubicBezTo>
                    <a:pt x="883" y="1230"/>
                    <a:pt x="890" y="1223"/>
                    <a:pt x="896" y="1212"/>
                  </a:cubicBezTo>
                  <a:cubicBezTo>
                    <a:pt x="902" y="1202"/>
                    <a:pt x="904" y="1191"/>
                    <a:pt x="904" y="1179"/>
                  </a:cubicBezTo>
                  <a:cubicBezTo>
                    <a:pt x="904" y="1113"/>
                    <a:pt x="904" y="1047"/>
                    <a:pt x="904" y="981"/>
                  </a:cubicBezTo>
                  <a:cubicBezTo>
                    <a:pt x="1041" y="1119"/>
                    <a:pt x="1178" y="1256"/>
                    <a:pt x="1315" y="1393"/>
                  </a:cubicBezTo>
                  <a:cubicBezTo>
                    <a:pt x="1341" y="1367"/>
                    <a:pt x="1367" y="1341"/>
                    <a:pt x="1393" y="1315"/>
                  </a:cubicBezTo>
                  <a:cubicBezTo>
                    <a:pt x="1256" y="1178"/>
                    <a:pt x="1119" y="1041"/>
                    <a:pt x="981" y="904"/>
                  </a:cubicBezTo>
                  <a:cubicBezTo>
                    <a:pt x="1069" y="904"/>
                    <a:pt x="1157" y="904"/>
                    <a:pt x="1244" y="904"/>
                  </a:cubicBezTo>
                  <a:close/>
                  <a:moveTo>
                    <a:pt x="543" y="795"/>
                  </a:moveTo>
                  <a:cubicBezTo>
                    <a:pt x="411" y="795"/>
                    <a:pt x="280" y="795"/>
                    <a:pt x="149" y="795"/>
                  </a:cubicBezTo>
                  <a:cubicBezTo>
                    <a:pt x="149" y="810"/>
                    <a:pt x="149" y="825"/>
                    <a:pt x="149" y="839"/>
                  </a:cubicBezTo>
                  <a:lnTo>
                    <a:pt x="149" y="839"/>
                  </a:lnTo>
                  <a:cubicBezTo>
                    <a:pt x="149" y="851"/>
                    <a:pt x="151" y="862"/>
                    <a:pt x="157" y="872"/>
                  </a:cubicBezTo>
                  <a:cubicBezTo>
                    <a:pt x="163" y="883"/>
                    <a:pt x="170" y="890"/>
                    <a:pt x="181" y="896"/>
                  </a:cubicBezTo>
                  <a:cubicBezTo>
                    <a:pt x="191" y="902"/>
                    <a:pt x="202" y="904"/>
                    <a:pt x="214" y="904"/>
                  </a:cubicBezTo>
                  <a:cubicBezTo>
                    <a:pt x="280" y="904"/>
                    <a:pt x="346" y="904"/>
                    <a:pt x="412" y="904"/>
                  </a:cubicBezTo>
                  <a:cubicBezTo>
                    <a:pt x="274" y="1041"/>
                    <a:pt x="137" y="1178"/>
                    <a:pt x="0" y="1315"/>
                  </a:cubicBezTo>
                  <a:cubicBezTo>
                    <a:pt x="26" y="1341"/>
                    <a:pt x="52" y="1367"/>
                    <a:pt x="78" y="1393"/>
                  </a:cubicBezTo>
                  <a:cubicBezTo>
                    <a:pt x="215" y="1256"/>
                    <a:pt x="352" y="1119"/>
                    <a:pt x="489" y="981"/>
                  </a:cubicBezTo>
                  <a:cubicBezTo>
                    <a:pt x="489" y="1069"/>
                    <a:pt x="489" y="1157"/>
                    <a:pt x="489" y="1244"/>
                  </a:cubicBezTo>
                  <a:cubicBezTo>
                    <a:pt x="525" y="1244"/>
                    <a:pt x="561" y="1244"/>
                    <a:pt x="598" y="1244"/>
                  </a:cubicBezTo>
                  <a:cubicBezTo>
                    <a:pt x="598" y="1113"/>
                    <a:pt x="598" y="982"/>
                    <a:pt x="598" y="850"/>
                  </a:cubicBezTo>
                  <a:lnTo>
                    <a:pt x="598" y="850"/>
                  </a:lnTo>
                  <a:lnTo>
                    <a:pt x="598" y="850"/>
                  </a:lnTo>
                  <a:cubicBezTo>
                    <a:pt x="598" y="839"/>
                    <a:pt x="596" y="831"/>
                    <a:pt x="591" y="822"/>
                  </a:cubicBezTo>
                  <a:cubicBezTo>
                    <a:pt x="586" y="813"/>
                    <a:pt x="580" y="807"/>
                    <a:pt x="571" y="802"/>
                  </a:cubicBezTo>
                  <a:cubicBezTo>
                    <a:pt x="562" y="797"/>
                    <a:pt x="554" y="795"/>
                    <a:pt x="543" y="795"/>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89" name="Group 93">
            <a:extLst>
              <a:ext uri="{FF2B5EF4-FFF2-40B4-BE49-F238E27FC236}">
                <a16:creationId xmlns:a16="http://schemas.microsoft.com/office/drawing/2014/main" id="{744999A9-CFDD-F44C-9C0F-B0969BF895C5}"/>
              </a:ext>
            </a:extLst>
          </p:cNvPr>
          <p:cNvGrpSpPr>
            <a:grpSpLocks/>
          </p:cNvGrpSpPr>
          <p:nvPr/>
        </p:nvGrpSpPr>
        <p:grpSpPr bwMode="auto">
          <a:xfrm>
            <a:off x="1223464" y="897882"/>
            <a:ext cx="463680" cy="256320"/>
            <a:chOff x="1136" y="200"/>
            <a:chExt cx="322" cy="178"/>
          </a:xfrm>
        </p:grpSpPr>
        <p:sp>
          <p:nvSpPr>
            <p:cNvPr id="4190" name="Freeform 94">
              <a:extLst>
                <a:ext uri="{FF2B5EF4-FFF2-40B4-BE49-F238E27FC236}">
                  <a16:creationId xmlns:a16="http://schemas.microsoft.com/office/drawing/2014/main" id="{5A6C07D4-E5A9-D54B-8754-827D6EA0D95E}"/>
                </a:ext>
              </a:extLst>
            </p:cNvPr>
            <p:cNvSpPr>
              <a:spLocks noChangeArrowheads="1"/>
            </p:cNvSpPr>
            <p:nvPr/>
          </p:nvSpPr>
          <p:spPr bwMode="auto">
            <a:xfrm>
              <a:off x="1136" y="200"/>
              <a:ext cx="322" cy="178"/>
            </a:xfrm>
            <a:custGeom>
              <a:avLst/>
              <a:gdLst>
                <a:gd name="T0" fmla="*/ 1417 w 1426"/>
                <a:gd name="T1" fmla="*/ 377 h 790"/>
                <a:gd name="T2" fmla="*/ 713 w 1426"/>
                <a:gd name="T3" fmla="*/ 0 h 790"/>
                <a:gd name="T4" fmla="*/ 713 w 1426"/>
                <a:gd name="T5" fmla="*/ 0 h 790"/>
                <a:gd name="T6" fmla="*/ 9 w 1426"/>
                <a:gd name="T7" fmla="*/ 377 h 790"/>
                <a:gd name="T8" fmla="*/ 9 w 1426"/>
                <a:gd name="T9" fmla="*/ 377 h 790"/>
                <a:gd name="T10" fmla="*/ 7 w 1426"/>
                <a:gd name="T11" fmla="*/ 379 h 790"/>
                <a:gd name="T12" fmla="*/ 0 w 1426"/>
                <a:gd name="T13" fmla="*/ 407 h 790"/>
                <a:gd name="T14" fmla="*/ 7 w 1426"/>
                <a:gd name="T15" fmla="*/ 434 h 790"/>
                <a:gd name="T16" fmla="*/ 9 w 1426"/>
                <a:gd name="T17" fmla="*/ 436 h 790"/>
                <a:gd name="T18" fmla="*/ 9 w 1426"/>
                <a:gd name="T19" fmla="*/ 436 h 790"/>
                <a:gd name="T20" fmla="*/ 274 w 1426"/>
                <a:gd name="T21" fmla="*/ 672 h 790"/>
                <a:gd name="T22" fmla="*/ 713 w 1426"/>
                <a:gd name="T23" fmla="*/ 789 h 790"/>
                <a:gd name="T24" fmla="*/ 1150 w 1426"/>
                <a:gd name="T25" fmla="*/ 672 h 790"/>
                <a:gd name="T26" fmla="*/ 1415 w 1426"/>
                <a:gd name="T27" fmla="*/ 436 h 790"/>
                <a:gd name="T28" fmla="*/ 1415 w 1426"/>
                <a:gd name="T29" fmla="*/ 436 h 790"/>
                <a:gd name="T30" fmla="*/ 1418 w 1426"/>
                <a:gd name="T31" fmla="*/ 433 h 790"/>
                <a:gd name="T32" fmla="*/ 1425 w 1426"/>
                <a:gd name="T33" fmla="*/ 405 h 790"/>
                <a:gd name="T34" fmla="*/ 1418 w 1426"/>
                <a:gd name="T35" fmla="*/ 377 h 790"/>
                <a:gd name="T36" fmla="*/ 1417 w 1426"/>
                <a:gd name="T37" fmla="*/ 377 h 790"/>
                <a:gd name="T38" fmla="*/ 713 w 1426"/>
                <a:gd name="T39" fmla="*/ 680 h 790"/>
                <a:gd name="T40" fmla="*/ 713 w 1426"/>
                <a:gd name="T41" fmla="*/ 680 h 790"/>
                <a:gd name="T42" fmla="*/ 710 w 1426"/>
                <a:gd name="T43" fmla="*/ 680 h 790"/>
                <a:gd name="T44" fmla="*/ 328 w 1426"/>
                <a:gd name="T45" fmla="*/ 578 h 790"/>
                <a:gd name="T46" fmla="*/ 123 w 1426"/>
                <a:gd name="T47" fmla="*/ 406 h 790"/>
                <a:gd name="T48" fmla="*/ 713 w 1426"/>
                <a:gd name="T49" fmla="*/ 110 h 790"/>
                <a:gd name="T50" fmla="*/ 713 w 1426"/>
                <a:gd name="T51" fmla="*/ 110 h 790"/>
                <a:gd name="T52" fmla="*/ 822 w 1426"/>
                <a:gd name="T53" fmla="*/ 139 h 790"/>
                <a:gd name="T54" fmla="*/ 902 w 1426"/>
                <a:gd name="T55" fmla="*/ 219 h 790"/>
                <a:gd name="T56" fmla="*/ 932 w 1426"/>
                <a:gd name="T57" fmla="*/ 329 h 790"/>
                <a:gd name="T58" fmla="*/ 902 w 1426"/>
                <a:gd name="T59" fmla="*/ 439 h 790"/>
                <a:gd name="T60" fmla="*/ 822 w 1426"/>
                <a:gd name="T61" fmla="*/ 519 h 790"/>
                <a:gd name="T62" fmla="*/ 713 w 1426"/>
                <a:gd name="T63" fmla="*/ 549 h 790"/>
                <a:gd name="T64" fmla="*/ 713 w 1426"/>
                <a:gd name="T65" fmla="*/ 549 h 790"/>
                <a:gd name="T66" fmla="*/ 612 w 1426"/>
                <a:gd name="T67" fmla="*/ 520 h 790"/>
                <a:gd name="T68" fmla="*/ 535 w 1426"/>
                <a:gd name="T69" fmla="*/ 443 h 790"/>
                <a:gd name="T70" fmla="*/ 511 w 1426"/>
                <a:gd name="T71" fmla="*/ 382 h 790"/>
                <a:gd name="T72" fmla="*/ 511 w 1426"/>
                <a:gd name="T73" fmla="*/ 382 h 790"/>
                <a:gd name="T74" fmla="*/ 504 w 1426"/>
                <a:gd name="T75" fmla="*/ 362 h 790"/>
                <a:gd name="T76" fmla="*/ 480 w 1426"/>
                <a:gd name="T77" fmla="*/ 338 h 790"/>
                <a:gd name="T78" fmla="*/ 447 w 1426"/>
                <a:gd name="T79" fmla="*/ 329 h 790"/>
                <a:gd name="T80" fmla="*/ 395 w 1426"/>
                <a:gd name="T81" fmla="*/ 329 h 790"/>
                <a:gd name="T82" fmla="*/ 395 w 1426"/>
                <a:gd name="T83" fmla="*/ 329 h 790"/>
                <a:gd name="T84" fmla="*/ 395 w 1426"/>
                <a:gd name="T85" fmla="*/ 341 h 790"/>
                <a:gd name="T86" fmla="*/ 438 w 1426"/>
                <a:gd name="T87" fmla="*/ 500 h 790"/>
                <a:gd name="T88" fmla="*/ 554 w 1426"/>
                <a:gd name="T89" fmla="*/ 617 h 790"/>
                <a:gd name="T90" fmla="*/ 713 w 1426"/>
                <a:gd name="T91" fmla="*/ 659 h 790"/>
                <a:gd name="T92" fmla="*/ 872 w 1426"/>
                <a:gd name="T93" fmla="*/ 617 h 790"/>
                <a:gd name="T94" fmla="*/ 988 w 1426"/>
                <a:gd name="T95" fmla="*/ 500 h 790"/>
                <a:gd name="T96" fmla="*/ 1031 w 1426"/>
                <a:gd name="T97" fmla="*/ 341 h 790"/>
                <a:gd name="T98" fmla="*/ 1031 w 1426"/>
                <a:gd name="T99" fmla="*/ 329 h 790"/>
                <a:gd name="T100" fmla="*/ 1031 w 1426"/>
                <a:gd name="T101" fmla="*/ 329 h 790"/>
                <a:gd name="T102" fmla="*/ 1031 w 1426"/>
                <a:gd name="T103" fmla="*/ 328 h 790"/>
                <a:gd name="T104" fmla="*/ 987 w 1426"/>
                <a:gd name="T105" fmla="*/ 163 h 790"/>
                <a:gd name="T106" fmla="*/ 987 w 1426"/>
                <a:gd name="T107" fmla="*/ 163 h 790"/>
                <a:gd name="T108" fmla="*/ 1075 w 1426"/>
                <a:gd name="T109" fmla="*/ 207 h 790"/>
                <a:gd name="T110" fmla="*/ 1303 w 1426"/>
                <a:gd name="T111" fmla="*/ 406 h 790"/>
                <a:gd name="T112" fmla="*/ 1303 w 1426"/>
                <a:gd name="T113" fmla="*/ 406 h 790"/>
                <a:gd name="T114" fmla="*/ 1098 w 1426"/>
                <a:gd name="T115" fmla="*/ 578 h 790"/>
                <a:gd name="T116" fmla="*/ 716 w 1426"/>
                <a:gd name="T117" fmla="*/ 680 h 790"/>
                <a:gd name="T118" fmla="*/ 713 w 1426"/>
                <a:gd name="T119" fmla="*/ 680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26" h="790">
                  <a:moveTo>
                    <a:pt x="1417" y="377"/>
                  </a:moveTo>
                  <a:cubicBezTo>
                    <a:pt x="1408" y="362"/>
                    <a:pt x="1176" y="0"/>
                    <a:pt x="713" y="0"/>
                  </a:cubicBezTo>
                  <a:lnTo>
                    <a:pt x="713" y="0"/>
                  </a:lnTo>
                  <a:cubicBezTo>
                    <a:pt x="250" y="0"/>
                    <a:pt x="18" y="362"/>
                    <a:pt x="9" y="377"/>
                  </a:cubicBezTo>
                  <a:lnTo>
                    <a:pt x="9" y="377"/>
                  </a:lnTo>
                  <a:cubicBezTo>
                    <a:pt x="8" y="377"/>
                    <a:pt x="8" y="378"/>
                    <a:pt x="7" y="379"/>
                  </a:cubicBezTo>
                  <a:cubicBezTo>
                    <a:pt x="2" y="388"/>
                    <a:pt x="0" y="396"/>
                    <a:pt x="0" y="407"/>
                  </a:cubicBezTo>
                  <a:cubicBezTo>
                    <a:pt x="0" y="417"/>
                    <a:pt x="2" y="425"/>
                    <a:pt x="7" y="434"/>
                  </a:cubicBezTo>
                  <a:cubicBezTo>
                    <a:pt x="8" y="435"/>
                    <a:pt x="8" y="436"/>
                    <a:pt x="9" y="436"/>
                  </a:cubicBezTo>
                  <a:lnTo>
                    <a:pt x="9" y="436"/>
                  </a:lnTo>
                  <a:cubicBezTo>
                    <a:pt x="84" y="537"/>
                    <a:pt x="165" y="609"/>
                    <a:pt x="274" y="672"/>
                  </a:cubicBezTo>
                  <a:cubicBezTo>
                    <a:pt x="414" y="752"/>
                    <a:pt x="551" y="789"/>
                    <a:pt x="713" y="789"/>
                  </a:cubicBezTo>
                  <a:cubicBezTo>
                    <a:pt x="874" y="789"/>
                    <a:pt x="1010" y="752"/>
                    <a:pt x="1150" y="672"/>
                  </a:cubicBezTo>
                  <a:cubicBezTo>
                    <a:pt x="1259" y="609"/>
                    <a:pt x="1340" y="537"/>
                    <a:pt x="1415" y="436"/>
                  </a:cubicBezTo>
                  <a:lnTo>
                    <a:pt x="1415" y="436"/>
                  </a:lnTo>
                  <a:cubicBezTo>
                    <a:pt x="1416" y="435"/>
                    <a:pt x="1417" y="434"/>
                    <a:pt x="1418" y="433"/>
                  </a:cubicBezTo>
                  <a:cubicBezTo>
                    <a:pt x="1423" y="424"/>
                    <a:pt x="1425" y="415"/>
                    <a:pt x="1425" y="405"/>
                  </a:cubicBezTo>
                  <a:cubicBezTo>
                    <a:pt x="1425" y="395"/>
                    <a:pt x="1423" y="386"/>
                    <a:pt x="1418" y="377"/>
                  </a:cubicBezTo>
                  <a:cubicBezTo>
                    <a:pt x="1417" y="377"/>
                    <a:pt x="1417" y="377"/>
                    <a:pt x="1417" y="377"/>
                  </a:cubicBezTo>
                  <a:close/>
                  <a:moveTo>
                    <a:pt x="713" y="680"/>
                  </a:moveTo>
                  <a:lnTo>
                    <a:pt x="713" y="680"/>
                  </a:lnTo>
                  <a:cubicBezTo>
                    <a:pt x="712" y="680"/>
                    <a:pt x="711" y="680"/>
                    <a:pt x="710" y="680"/>
                  </a:cubicBezTo>
                  <a:cubicBezTo>
                    <a:pt x="569" y="680"/>
                    <a:pt x="450" y="648"/>
                    <a:pt x="328" y="578"/>
                  </a:cubicBezTo>
                  <a:cubicBezTo>
                    <a:pt x="246" y="531"/>
                    <a:pt x="184" y="478"/>
                    <a:pt x="123" y="406"/>
                  </a:cubicBezTo>
                  <a:cubicBezTo>
                    <a:pt x="185" y="324"/>
                    <a:pt x="381" y="110"/>
                    <a:pt x="713" y="110"/>
                  </a:cubicBezTo>
                  <a:lnTo>
                    <a:pt x="713" y="110"/>
                  </a:lnTo>
                  <a:cubicBezTo>
                    <a:pt x="753" y="110"/>
                    <a:pt x="787" y="119"/>
                    <a:pt x="822" y="139"/>
                  </a:cubicBezTo>
                  <a:cubicBezTo>
                    <a:pt x="857" y="159"/>
                    <a:pt x="882" y="184"/>
                    <a:pt x="902" y="219"/>
                  </a:cubicBezTo>
                  <a:cubicBezTo>
                    <a:pt x="923" y="254"/>
                    <a:pt x="932" y="289"/>
                    <a:pt x="932" y="329"/>
                  </a:cubicBezTo>
                  <a:cubicBezTo>
                    <a:pt x="932" y="369"/>
                    <a:pt x="923" y="404"/>
                    <a:pt x="902" y="439"/>
                  </a:cubicBezTo>
                  <a:cubicBezTo>
                    <a:pt x="882" y="474"/>
                    <a:pt x="857" y="499"/>
                    <a:pt x="822" y="519"/>
                  </a:cubicBezTo>
                  <a:cubicBezTo>
                    <a:pt x="787" y="539"/>
                    <a:pt x="753" y="549"/>
                    <a:pt x="713" y="549"/>
                  </a:cubicBezTo>
                  <a:lnTo>
                    <a:pt x="713" y="549"/>
                  </a:lnTo>
                  <a:cubicBezTo>
                    <a:pt x="676" y="548"/>
                    <a:pt x="644" y="538"/>
                    <a:pt x="612" y="520"/>
                  </a:cubicBezTo>
                  <a:cubicBezTo>
                    <a:pt x="578" y="500"/>
                    <a:pt x="554" y="476"/>
                    <a:pt x="535" y="443"/>
                  </a:cubicBezTo>
                  <a:cubicBezTo>
                    <a:pt x="523" y="422"/>
                    <a:pt x="516" y="404"/>
                    <a:pt x="511" y="382"/>
                  </a:cubicBezTo>
                  <a:lnTo>
                    <a:pt x="511" y="382"/>
                  </a:lnTo>
                  <a:cubicBezTo>
                    <a:pt x="510" y="374"/>
                    <a:pt x="507" y="368"/>
                    <a:pt x="504" y="362"/>
                  </a:cubicBezTo>
                  <a:cubicBezTo>
                    <a:pt x="498" y="352"/>
                    <a:pt x="490" y="344"/>
                    <a:pt x="480" y="338"/>
                  </a:cubicBezTo>
                  <a:cubicBezTo>
                    <a:pt x="469" y="332"/>
                    <a:pt x="459" y="329"/>
                    <a:pt x="447" y="329"/>
                  </a:cubicBezTo>
                  <a:cubicBezTo>
                    <a:pt x="429" y="329"/>
                    <a:pt x="412" y="329"/>
                    <a:pt x="395" y="329"/>
                  </a:cubicBezTo>
                  <a:lnTo>
                    <a:pt x="395" y="329"/>
                  </a:lnTo>
                  <a:cubicBezTo>
                    <a:pt x="395" y="333"/>
                    <a:pt x="395" y="337"/>
                    <a:pt x="395" y="341"/>
                  </a:cubicBezTo>
                  <a:cubicBezTo>
                    <a:pt x="395" y="400"/>
                    <a:pt x="408" y="449"/>
                    <a:pt x="438" y="500"/>
                  </a:cubicBezTo>
                  <a:cubicBezTo>
                    <a:pt x="467" y="551"/>
                    <a:pt x="503" y="587"/>
                    <a:pt x="554" y="617"/>
                  </a:cubicBezTo>
                  <a:cubicBezTo>
                    <a:pt x="605" y="646"/>
                    <a:pt x="654" y="659"/>
                    <a:pt x="713" y="659"/>
                  </a:cubicBezTo>
                  <a:cubicBezTo>
                    <a:pt x="771" y="659"/>
                    <a:pt x="822" y="646"/>
                    <a:pt x="872" y="617"/>
                  </a:cubicBezTo>
                  <a:cubicBezTo>
                    <a:pt x="923" y="587"/>
                    <a:pt x="959" y="551"/>
                    <a:pt x="988" y="500"/>
                  </a:cubicBezTo>
                  <a:cubicBezTo>
                    <a:pt x="1017" y="449"/>
                    <a:pt x="1031" y="400"/>
                    <a:pt x="1031" y="341"/>
                  </a:cubicBezTo>
                  <a:cubicBezTo>
                    <a:pt x="1031" y="337"/>
                    <a:pt x="1031" y="333"/>
                    <a:pt x="1031" y="329"/>
                  </a:cubicBezTo>
                  <a:lnTo>
                    <a:pt x="1031" y="329"/>
                  </a:lnTo>
                  <a:cubicBezTo>
                    <a:pt x="1031" y="328"/>
                    <a:pt x="1031" y="329"/>
                    <a:pt x="1031" y="328"/>
                  </a:cubicBezTo>
                  <a:cubicBezTo>
                    <a:pt x="1031" y="268"/>
                    <a:pt x="1017" y="216"/>
                    <a:pt x="987" y="163"/>
                  </a:cubicBezTo>
                  <a:lnTo>
                    <a:pt x="987" y="163"/>
                  </a:lnTo>
                  <a:cubicBezTo>
                    <a:pt x="1019" y="176"/>
                    <a:pt x="1045" y="189"/>
                    <a:pt x="1075" y="207"/>
                  </a:cubicBezTo>
                  <a:cubicBezTo>
                    <a:pt x="1168" y="260"/>
                    <a:pt x="1237" y="321"/>
                    <a:pt x="1303" y="406"/>
                  </a:cubicBezTo>
                  <a:lnTo>
                    <a:pt x="1303" y="406"/>
                  </a:lnTo>
                  <a:cubicBezTo>
                    <a:pt x="1242" y="478"/>
                    <a:pt x="1180" y="531"/>
                    <a:pt x="1098" y="578"/>
                  </a:cubicBezTo>
                  <a:cubicBezTo>
                    <a:pt x="976" y="648"/>
                    <a:pt x="857" y="680"/>
                    <a:pt x="716" y="680"/>
                  </a:cubicBezTo>
                  <a:cubicBezTo>
                    <a:pt x="715" y="680"/>
                    <a:pt x="714" y="680"/>
                    <a:pt x="713" y="680"/>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91" name="Group 95">
            <a:extLst>
              <a:ext uri="{FF2B5EF4-FFF2-40B4-BE49-F238E27FC236}">
                <a16:creationId xmlns:a16="http://schemas.microsoft.com/office/drawing/2014/main" id="{7F802A37-1D6D-F64F-8EAC-053AFD024BAE}"/>
              </a:ext>
            </a:extLst>
          </p:cNvPr>
          <p:cNvGrpSpPr>
            <a:grpSpLocks/>
          </p:cNvGrpSpPr>
          <p:nvPr/>
        </p:nvGrpSpPr>
        <p:grpSpPr bwMode="auto">
          <a:xfrm>
            <a:off x="319680" y="787002"/>
            <a:ext cx="478080" cy="478080"/>
            <a:chOff x="222" y="195"/>
            <a:chExt cx="332" cy="332"/>
          </a:xfrm>
        </p:grpSpPr>
        <p:sp>
          <p:nvSpPr>
            <p:cNvPr id="4192" name="Freeform 96">
              <a:extLst>
                <a:ext uri="{FF2B5EF4-FFF2-40B4-BE49-F238E27FC236}">
                  <a16:creationId xmlns:a16="http://schemas.microsoft.com/office/drawing/2014/main" id="{482F1B2F-2221-8144-B0AC-B2A2D9BD661B}"/>
                </a:ext>
              </a:extLst>
            </p:cNvPr>
            <p:cNvSpPr>
              <a:spLocks noChangeArrowheads="1"/>
            </p:cNvSpPr>
            <p:nvPr/>
          </p:nvSpPr>
          <p:spPr bwMode="auto">
            <a:xfrm>
              <a:off x="222" y="195"/>
              <a:ext cx="332" cy="332"/>
            </a:xfrm>
            <a:custGeom>
              <a:avLst/>
              <a:gdLst>
                <a:gd name="T0" fmla="*/ 369 w 1469"/>
                <a:gd name="T1" fmla="*/ 1369 h 1468"/>
                <a:gd name="T2" fmla="*/ 0 w 1469"/>
                <a:gd name="T3" fmla="*/ 759 h 1468"/>
                <a:gd name="T4" fmla="*/ 143 w 1469"/>
                <a:gd name="T5" fmla="*/ 300 h 1468"/>
                <a:gd name="T6" fmla="*/ 199 w 1469"/>
                <a:gd name="T7" fmla="*/ 348 h 1468"/>
                <a:gd name="T8" fmla="*/ 198 w 1469"/>
                <a:gd name="T9" fmla="*/ 416 h 1468"/>
                <a:gd name="T10" fmla="*/ 110 w 1469"/>
                <a:gd name="T11" fmla="*/ 735 h 1468"/>
                <a:gd name="T12" fmla="*/ 193 w 1469"/>
                <a:gd name="T13" fmla="*/ 1045 h 1468"/>
                <a:gd name="T14" fmla="*/ 1046 w 1469"/>
                <a:gd name="T15" fmla="*/ 1274 h 1468"/>
                <a:gd name="T16" fmla="*/ 1274 w 1469"/>
                <a:gd name="T17" fmla="*/ 422 h 1468"/>
                <a:gd name="T18" fmla="*/ 781 w 1469"/>
                <a:gd name="T19" fmla="*/ 111 h 1468"/>
                <a:gd name="T20" fmla="*/ 699 w 1469"/>
                <a:gd name="T21" fmla="*/ 111 h 1468"/>
                <a:gd name="T22" fmla="*/ 566 w 1469"/>
                <a:gd name="T23" fmla="*/ 443 h 1468"/>
                <a:gd name="T24" fmla="*/ 454 w 1469"/>
                <a:gd name="T25" fmla="*/ 508 h 1468"/>
                <a:gd name="T26" fmla="*/ 437 w 1469"/>
                <a:gd name="T27" fmla="*/ 570 h 1468"/>
                <a:gd name="T28" fmla="*/ 565 w 1469"/>
                <a:gd name="T29" fmla="*/ 698 h 1468"/>
                <a:gd name="T30" fmla="*/ 628 w 1469"/>
                <a:gd name="T31" fmla="*/ 713 h 1468"/>
                <a:gd name="T32" fmla="*/ 675 w 1469"/>
                <a:gd name="T33" fmla="*/ 890 h 1468"/>
                <a:gd name="T34" fmla="*/ 675 w 1469"/>
                <a:gd name="T35" fmla="*/ 942 h 1468"/>
                <a:gd name="T36" fmla="*/ 678 w 1469"/>
                <a:gd name="T37" fmla="*/ 1036 h 1468"/>
                <a:gd name="T38" fmla="*/ 708 w 1469"/>
                <a:gd name="T39" fmla="*/ 1099 h 1468"/>
                <a:gd name="T40" fmla="*/ 756 w 1469"/>
                <a:gd name="T41" fmla="*/ 1116 h 1468"/>
                <a:gd name="T42" fmla="*/ 838 w 1469"/>
                <a:gd name="T43" fmla="*/ 1035 h 1468"/>
                <a:gd name="T44" fmla="*/ 1017 w 1469"/>
                <a:gd name="T45" fmla="*/ 707 h 1468"/>
                <a:gd name="T46" fmla="*/ 1107 w 1469"/>
                <a:gd name="T47" fmla="*/ 597 h 1468"/>
                <a:gd name="T48" fmla="*/ 1097 w 1469"/>
                <a:gd name="T49" fmla="*/ 533 h 1468"/>
                <a:gd name="T50" fmla="*/ 1111 w 1469"/>
                <a:gd name="T51" fmla="*/ 461 h 1468"/>
                <a:gd name="T52" fmla="*/ 1185 w 1469"/>
                <a:gd name="T53" fmla="*/ 464 h 1468"/>
                <a:gd name="T54" fmla="*/ 1075 w 1469"/>
                <a:gd name="T55" fmla="*/ 797 h 1468"/>
                <a:gd name="T56" fmla="*/ 947 w 1469"/>
                <a:gd name="T57" fmla="*/ 1030 h 1468"/>
                <a:gd name="T58" fmla="*/ 773 w 1469"/>
                <a:gd name="T59" fmla="*/ 1222 h 1468"/>
                <a:gd name="T60" fmla="*/ 664 w 1469"/>
                <a:gd name="T61" fmla="*/ 1198 h 1468"/>
                <a:gd name="T62" fmla="*/ 569 w 1469"/>
                <a:gd name="T63" fmla="*/ 1037 h 1468"/>
                <a:gd name="T64" fmla="*/ 565 w 1469"/>
                <a:gd name="T65" fmla="*/ 888 h 1468"/>
                <a:gd name="T66" fmla="*/ 568 w 1469"/>
                <a:gd name="T67" fmla="*/ 850 h 1468"/>
                <a:gd name="T68" fmla="*/ 563 w 1469"/>
                <a:gd name="T69" fmla="*/ 806 h 1468"/>
                <a:gd name="T70" fmla="*/ 442 w 1469"/>
                <a:gd name="T71" fmla="*/ 777 h 1468"/>
                <a:gd name="T72" fmla="*/ 653 w 1469"/>
                <a:gd name="T73" fmla="*/ 254 h 1468"/>
                <a:gd name="T74" fmla="*/ 500 w 1469"/>
                <a:gd name="T75" fmla="*/ 135 h 1468"/>
                <a:gd name="T76" fmla="*/ 473 w 1469"/>
                <a:gd name="T77" fmla="*/ 83 h 1468"/>
                <a:gd name="T78" fmla="*/ 501 w 1469"/>
                <a:gd name="T79" fmla="*/ 40 h 1468"/>
                <a:gd name="T80" fmla="*/ 735 w 1469"/>
                <a:gd name="T81" fmla="*/ 0 h 1468"/>
                <a:gd name="T82" fmla="*/ 1465 w 1469"/>
                <a:gd name="T83" fmla="*/ 670 h 1468"/>
                <a:gd name="T84" fmla="*/ 1370 w 1469"/>
                <a:gd name="T85" fmla="*/ 1100 h 1468"/>
                <a:gd name="T86" fmla="*/ 708 w 1469"/>
                <a:gd name="T87" fmla="*/ 1467 h 1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9" h="1468">
                  <a:moveTo>
                    <a:pt x="708" y="1467"/>
                  </a:moveTo>
                  <a:lnTo>
                    <a:pt x="708" y="1467"/>
                  </a:lnTo>
                  <a:cubicBezTo>
                    <a:pt x="582" y="1462"/>
                    <a:pt x="477" y="1431"/>
                    <a:pt x="369" y="1369"/>
                  </a:cubicBezTo>
                  <a:cubicBezTo>
                    <a:pt x="251" y="1301"/>
                    <a:pt x="167" y="1216"/>
                    <a:pt x="99" y="1099"/>
                  </a:cubicBezTo>
                  <a:cubicBezTo>
                    <a:pt x="36" y="990"/>
                    <a:pt x="5" y="885"/>
                    <a:pt x="0" y="759"/>
                  </a:cubicBezTo>
                  <a:lnTo>
                    <a:pt x="0" y="759"/>
                  </a:lnTo>
                  <a:cubicBezTo>
                    <a:pt x="0" y="750"/>
                    <a:pt x="0" y="742"/>
                    <a:pt x="0" y="734"/>
                  </a:cubicBezTo>
                  <a:cubicBezTo>
                    <a:pt x="0" y="599"/>
                    <a:pt x="31" y="485"/>
                    <a:pt x="98" y="369"/>
                  </a:cubicBezTo>
                  <a:cubicBezTo>
                    <a:pt x="112" y="344"/>
                    <a:pt x="126" y="323"/>
                    <a:pt x="143" y="300"/>
                  </a:cubicBezTo>
                  <a:cubicBezTo>
                    <a:pt x="156" y="309"/>
                    <a:pt x="169" y="319"/>
                    <a:pt x="182" y="329"/>
                  </a:cubicBezTo>
                  <a:lnTo>
                    <a:pt x="182" y="329"/>
                  </a:lnTo>
                  <a:cubicBezTo>
                    <a:pt x="189" y="334"/>
                    <a:pt x="194" y="340"/>
                    <a:pt x="199" y="348"/>
                  </a:cubicBezTo>
                  <a:cubicBezTo>
                    <a:pt x="205" y="359"/>
                    <a:pt x="208" y="369"/>
                    <a:pt x="208" y="381"/>
                  </a:cubicBezTo>
                  <a:cubicBezTo>
                    <a:pt x="208" y="393"/>
                    <a:pt x="205" y="404"/>
                    <a:pt x="199" y="414"/>
                  </a:cubicBezTo>
                  <a:cubicBezTo>
                    <a:pt x="199" y="415"/>
                    <a:pt x="198" y="415"/>
                    <a:pt x="198" y="416"/>
                  </a:cubicBezTo>
                  <a:lnTo>
                    <a:pt x="198" y="416"/>
                  </a:lnTo>
                  <a:cubicBezTo>
                    <a:pt x="196" y="419"/>
                    <a:pt x="194" y="422"/>
                    <a:pt x="193" y="425"/>
                  </a:cubicBezTo>
                  <a:cubicBezTo>
                    <a:pt x="136" y="524"/>
                    <a:pt x="110" y="621"/>
                    <a:pt x="110" y="735"/>
                  </a:cubicBezTo>
                  <a:cubicBezTo>
                    <a:pt x="110" y="742"/>
                    <a:pt x="110" y="749"/>
                    <a:pt x="110" y="758"/>
                  </a:cubicBezTo>
                  <a:lnTo>
                    <a:pt x="110" y="758"/>
                  </a:lnTo>
                  <a:cubicBezTo>
                    <a:pt x="114" y="864"/>
                    <a:pt x="140" y="953"/>
                    <a:pt x="193" y="1045"/>
                  </a:cubicBezTo>
                  <a:cubicBezTo>
                    <a:pt x="251" y="1145"/>
                    <a:pt x="322" y="1217"/>
                    <a:pt x="422" y="1274"/>
                  </a:cubicBezTo>
                  <a:cubicBezTo>
                    <a:pt x="521" y="1332"/>
                    <a:pt x="619" y="1358"/>
                    <a:pt x="734" y="1358"/>
                  </a:cubicBezTo>
                  <a:cubicBezTo>
                    <a:pt x="848" y="1358"/>
                    <a:pt x="947" y="1332"/>
                    <a:pt x="1046" y="1274"/>
                  </a:cubicBezTo>
                  <a:cubicBezTo>
                    <a:pt x="1146" y="1217"/>
                    <a:pt x="1217" y="1145"/>
                    <a:pt x="1274" y="1045"/>
                  </a:cubicBezTo>
                  <a:cubicBezTo>
                    <a:pt x="1332" y="946"/>
                    <a:pt x="1358" y="848"/>
                    <a:pt x="1358" y="734"/>
                  </a:cubicBezTo>
                  <a:cubicBezTo>
                    <a:pt x="1358" y="619"/>
                    <a:pt x="1332" y="521"/>
                    <a:pt x="1274" y="422"/>
                  </a:cubicBezTo>
                  <a:cubicBezTo>
                    <a:pt x="1217" y="322"/>
                    <a:pt x="1145" y="251"/>
                    <a:pt x="1046" y="193"/>
                  </a:cubicBezTo>
                  <a:cubicBezTo>
                    <a:pt x="962" y="144"/>
                    <a:pt x="879" y="119"/>
                    <a:pt x="781" y="111"/>
                  </a:cubicBezTo>
                  <a:lnTo>
                    <a:pt x="781" y="111"/>
                  </a:lnTo>
                  <a:cubicBezTo>
                    <a:pt x="767" y="110"/>
                    <a:pt x="755" y="110"/>
                    <a:pt x="740" y="110"/>
                  </a:cubicBezTo>
                  <a:cubicBezTo>
                    <a:pt x="726" y="110"/>
                    <a:pt x="714" y="110"/>
                    <a:pt x="699" y="111"/>
                  </a:cubicBezTo>
                  <a:lnTo>
                    <a:pt x="699" y="111"/>
                  </a:lnTo>
                  <a:cubicBezTo>
                    <a:pt x="713" y="125"/>
                    <a:pt x="724" y="139"/>
                    <a:pt x="734" y="156"/>
                  </a:cubicBezTo>
                  <a:cubicBezTo>
                    <a:pt x="752" y="188"/>
                    <a:pt x="760" y="218"/>
                    <a:pt x="761" y="255"/>
                  </a:cubicBezTo>
                  <a:cubicBezTo>
                    <a:pt x="761" y="375"/>
                    <a:pt x="692" y="442"/>
                    <a:pt x="566" y="443"/>
                  </a:cubicBezTo>
                  <a:lnTo>
                    <a:pt x="566" y="443"/>
                  </a:lnTo>
                  <a:cubicBezTo>
                    <a:pt x="542" y="443"/>
                    <a:pt x="522" y="448"/>
                    <a:pt x="502" y="460"/>
                  </a:cubicBezTo>
                  <a:cubicBezTo>
                    <a:pt x="481" y="472"/>
                    <a:pt x="466" y="487"/>
                    <a:pt x="454" y="508"/>
                  </a:cubicBezTo>
                  <a:cubicBezTo>
                    <a:pt x="444" y="526"/>
                    <a:pt x="439" y="543"/>
                    <a:pt x="437" y="563"/>
                  </a:cubicBezTo>
                  <a:lnTo>
                    <a:pt x="437" y="563"/>
                  </a:lnTo>
                  <a:cubicBezTo>
                    <a:pt x="437" y="566"/>
                    <a:pt x="437" y="568"/>
                    <a:pt x="437" y="570"/>
                  </a:cubicBezTo>
                  <a:cubicBezTo>
                    <a:pt x="437" y="594"/>
                    <a:pt x="442" y="613"/>
                    <a:pt x="454" y="634"/>
                  </a:cubicBezTo>
                  <a:cubicBezTo>
                    <a:pt x="466" y="654"/>
                    <a:pt x="481" y="669"/>
                    <a:pt x="501" y="681"/>
                  </a:cubicBezTo>
                  <a:cubicBezTo>
                    <a:pt x="521" y="693"/>
                    <a:pt x="541" y="698"/>
                    <a:pt x="565" y="698"/>
                  </a:cubicBezTo>
                  <a:lnTo>
                    <a:pt x="565" y="698"/>
                  </a:lnTo>
                  <a:cubicBezTo>
                    <a:pt x="567" y="698"/>
                    <a:pt x="569" y="698"/>
                    <a:pt x="572" y="698"/>
                  </a:cubicBezTo>
                  <a:cubicBezTo>
                    <a:pt x="592" y="698"/>
                    <a:pt x="610" y="703"/>
                    <a:pt x="628" y="713"/>
                  </a:cubicBezTo>
                  <a:cubicBezTo>
                    <a:pt x="637" y="718"/>
                    <a:pt x="645" y="724"/>
                    <a:pt x="652" y="732"/>
                  </a:cubicBezTo>
                  <a:cubicBezTo>
                    <a:pt x="687" y="770"/>
                    <a:pt x="681" y="823"/>
                    <a:pt x="677" y="863"/>
                  </a:cubicBezTo>
                  <a:cubicBezTo>
                    <a:pt x="676" y="873"/>
                    <a:pt x="675" y="883"/>
                    <a:pt x="675" y="890"/>
                  </a:cubicBezTo>
                  <a:cubicBezTo>
                    <a:pt x="675" y="898"/>
                    <a:pt x="675" y="906"/>
                    <a:pt x="675" y="914"/>
                  </a:cubicBezTo>
                  <a:lnTo>
                    <a:pt x="675" y="914"/>
                  </a:lnTo>
                  <a:cubicBezTo>
                    <a:pt x="675" y="924"/>
                    <a:pt x="675" y="932"/>
                    <a:pt x="675" y="942"/>
                  </a:cubicBezTo>
                  <a:cubicBezTo>
                    <a:pt x="675" y="973"/>
                    <a:pt x="676" y="998"/>
                    <a:pt x="678" y="1029"/>
                  </a:cubicBezTo>
                  <a:cubicBezTo>
                    <a:pt x="678" y="1031"/>
                    <a:pt x="678" y="1034"/>
                    <a:pt x="678" y="1036"/>
                  </a:cubicBezTo>
                  <a:lnTo>
                    <a:pt x="678" y="1036"/>
                  </a:lnTo>
                  <a:cubicBezTo>
                    <a:pt x="678" y="1038"/>
                    <a:pt x="678" y="1040"/>
                    <a:pt x="678" y="1041"/>
                  </a:cubicBezTo>
                  <a:cubicBezTo>
                    <a:pt x="678" y="1055"/>
                    <a:pt x="681" y="1066"/>
                    <a:pt x="688" y="1077"/>
                  </a:cubicBezTo>
                  <a:cubicBezTo>
                    <a:pt x="693" y="1086"/>
                    <a:pt x="699" y="1093"/>
                    <a:pt x="708" y="1099"/>
                  </a:cubicBezTo>
                  <a:lnTo>
                    <a:pt x="708" y="1099"/>
                  </a:lnTo>
                  <a:cubicBezTo>
                    <a:pt x="711" y="1102"/>
                    <a:pt x="713" y="1103"/>
                    <a:pt x="717" y="1105"/>
                  </a:cubicBezTo>
                  <a:cubicBezTo>
                    <a:pt x="730" y="1113"/>
                    <a:pt x="741" y="1116"/>
                    <a:pt x="756" y="1116"/>
                  </a:cubicBezTo>
                  <a:cubicBezTo>
                    <a:pt x="771" y="1116"/>
                    <a:pt x="784" y="1113"/>
                    <a:pt x="797" y="1105"/>
                  </a:cubicBezTo>
                  <a:cubicBezTo>
                    <a:pt x="810" y="1098"/>
                    <a:pt x="820" y="1089"/>
                    <a:pt x="827" y="1076"/>
                  </a:cubicBezTo>
                  <a:cubicBezTo>
                    <a:pt x="835" y="1063"/>
                    <a:pt x="838" y="1050"/>
                    <a:pt x="838" y="1035"/>
                  </a:cubicBezTo>
                  <a:cubicBezTo>
                    <a:pt x="838" y="882"/>
                    <a:pt x="882" y="800"/>
                    <a:pt x="1015" y="709"/>
                  </a:cubicBezTo>
                  <a:lnTo>
                    <a:pt x="1015" y="709"/>
                  </a:lnTo>
                  <a:cubicBezTo>
                    <a:pt x="1016" y="708"/>
                    <a:pt x="1016" y="707"/>
                    <a:pt x="1017" y="707"/>
                  </a:cubicBezTo>
                  <a:cubicBezTo>
                    <a:pt x="1018" y="706"/>
                    <a:pt x="1018" y="707"/>
                    <a:pt x="1019" y="706"/>
                  </a:cubicBezTo>
                  <a:cubicBezTo>
                    <a:pt x="1072" y="675"/>
                    <a:pt x="1102" y="639"/>
                    <a:pt x="1107" y="597"/>
                  </a:cubicBezTo>
                  <a:lnTo>
                    <a:pt x="1107" y="597"/>
                  </a:lnTo>
                  <a:cubicBezTo>
                    <a:pt x="1107" y="592"/>
                    <a:pt x="1108" y="587"/>
                    <a:pt x="1108" y="582"/>
                  </a:cubicBezTo>
                  <a:cubicBezTo>
                    <a:pt x="1108" y="565"/>
                    <a:pt x="1104" y="550"/>
                    <a:pt x="1097" y="533"/>
                  </a:cubicBezTo>
                  <a:lnTo>
                    <a:pt x="1097" y="533"/>
                  </a:lnTo>
                  <a:cubicBezTo>
                    <a:pt x="1094" y="525"/>
                    <a:pt x="1092" y="517"/>
                    <a:pt x="1092" y="507"/>
                  </a:cubicBezTo>
                  <a:cubicBezTo>
                    <a:pt x="1092" y="495"/>
                    <a:pt x="1095" y="485"/>
                    <a:pt x="1101" y="474"/>
                  </a:cubicBezTo>
                  <a:cubicBezTo>
                    <a:pt x="1104" y="469"/>
                    <a:pt x="1107" y="465"/>
                    <a:pt x="1111" y="461"/>
                  </a:cubicBezTo>
                  <a:cubicBezTo>
                    <a:pt x="1125" y="447"/>
                    <a:pt x="1139" y="433"/>
                    <a:pt x="1152" y="420"/>
                  </a:cubicBezTo>
                  <a:lnTo>
                    <a:pt x="1152" y="420"/>
                  </a:lnTo>
                  <a:cubicBezTo>
                    <a:pt x="1166" y="434"/>
                    <a:pt x="1175" y="447"/>
                    <a:pt x="1185" y="464"/>
                  </a:cubicBezTo>
                  <a:cubicBezTo>
                    <a:pt x="1207" y="502"/>
                    <a:pt x="1217" y="539"/>
                    <a:pt x="1217" y="583"/>
                  </a:cubicBezTo>
                  <a:cubicBezTo>
                    <a:pt x="1217" y="593"/>
                    <a:pt x="1216" y="601"/>
                    <a:pt x="1215" y="610"/>
                  </a:cubicBezTo>
                  <a:cubicBezTo>
                    <a:pt x="1209" y="662"/>
                    <a:pt x="1179" y="737"/>
                    <a:pt x="1075" y="797"/>
                  </a:cubicBezTo>
                  <a:cubicBezTo>
                    <a:pt x="966" y="874"/>
                    <a:pt x="948" y="929"/>
                    <a:pt x="947" y="1029"/>
                  </a:cubicBezTo>
                  <a:lnTo>
                    <a:pt x="947" y="1029"/>
                  </a:lnTo>
                  <a:cubicBezTo>
                    <a:pt x="947" y="1030"/>
                    <a:pt x="947" y="1030"/>
                    <a:pt x="947" y="1030"/>
                  </a:cubicBezTo>
                  <a:cubicBezTo>
                    <a:pt x="947" y="1066"/>
                    <a:pt x="939" y="1096"/>
                    <a:pt x="921" y="1127"/>
                  </a:cubicBezTo>
                  <a:cubicBezTo>
                    <a:pt x="903" y="1158"/>
                    <a:pt x="881" y="1180"/>
                    <a:pt x="850" y="1197"/>
                  </a:cubicBezTo>
                  <a:cubicBezTo>
                    <a:pt x="825" y="1212"/>
                    <a:pt x="802" y="1219"/>
                    <a:pt x="773" y="1222"/>
                  </a:cubicBezTo>
                  <a:lnTo>
                    <a:pt x="773" y="1222"/>
                  </a:lnTo>
                  <a:cubicBezTo>
                    <a:pt x="768" y="1223"/>
                    <a:pt x="763" y="1223"/>
                    <a:pt x="758" y="1223"/>
                  </a:cubicBezTo>
                  <a:cubicBezTo>
                    <a:pt x="724" y="1223"/>
                    <a:pt x="694" y="1216"/>
                    <a:pt x="664" y="1198"/>
                  </a:cubicBezTo>
                  <a:cubicBezTo>
                    <a:pt x="633" y="1181"/>
                    <a:pt x="611" y="1158"/>
                    <a:pt x="594" y="1128"/>
                  </a:cubicBezTo>
                  <a:cubicBezTo>
                    <a:pt x="576" y="1099"/>
                    <a:pt x="569" y="1070"/>
                    <a:pt x="569" y="1037"/>
                  </a:cubicBezTo>
                  <a:lnTo>
                    <a:pt x="569" y="1037"/>
                  </a:lnTo>
                  <a:cubicBezTo>
                    <a:pt x="566" y="1003"/>
                    <a:pt x="565" y="974"/>
                    <a:pt x="565" y="941"/>
                  </a:cubicBezTo>
                  <a:cubicBezTo>
                    <a:pt x="565" y="931"/>
                    <a:pt x="565" y="922"/>
                    <a:pt x="565" y="912"/>
                  </a:cubicBezTo>
                  <a:cubicBezTo>
                    <a:pt x="565" y="904"/>
                    <a:pt x="565" y="896"/>
                    <a:pt x="565" y="888"/>
                  </a:cubicBezTo>
                  <a:lnTo>
                    <a:pt x="565" y="888"/>
                  </a:lnTo>
                  <a:cubicBezTo>
                    <a:pt x="566" y="875"/>
                    <a:pt x="566" y="863"/>
                    <a:pt x="568" y="850"/>
                  </a:cubicBezTo>
                  <a:lnTo>
                    <a:pt x="568" y="850"/>
                  </a:lnTo>
                  <a:cubicBezTo>
                    <a:pt x="570" y="838"/>
                    <a:pt x="570" y="828"/>
                    <a:pt x="570" y="815"/>
                  </a:cubicBezTo>
                  <a:cubicBezTo>
                    <a:pt x="570" y="812"/>
                    <a:pt x="570" y="809"/>
                    <a:pt x="570" y="806"/>
                  </a:cubicBezTo>
                  <a:cubicBezTo>
                    <a:pt x="567" y="806"/>
                    <a:pt x="565" y="806"/>
                    <a:pt x="563" y="806"/>
                  </a:cubicBezTo>
                  <a:lnTo>
                    <a:pt x="563" y="806"/>
                  </a:lnTo>
                  <a:cubicBezTo>
                    <a:pt x="558" y="806"/>
                    <a:pt x="554" y="806"/>
                    <a:pt x="550" y="806"/>
                  </a:cubicBezTo>
                  <a:cubicBezTo>
                    <a:pt x="510" y="806"/>
                    <a:pt x="476" y="797"/>
                    <a:pt x="442" y="777"/>
                  </a:cubicBezTo>
                  <a:cubicBezTo>
                    <a:pt x="408" y="758"/>
                    <a:pt x="383" y="734"/>
                    <a:pt x="363" y="700"/>
                  </a:cubicBezTo>
                  <a:cubicBezTo>
                    <a:pt x="262" y="518"/>
                    <a:pt x="392" y="332"/>
                    <a:pt x="565" y="332"/>
                  </a:cubicBezTo>
                  <a:cubicBezTo>
                    <a:pt x="639" y="332"/>
                    <a:pt x="653" y="307"/>
                    <a:pt x="653" y="254"/>
                  </a:cubicBezTo>
                  <a:cubicBezTo>
                    <a:pt x="653" y="169"/>
                    <a:pt x="526" y="143"/>
                    <a:pt x="519" y="141"/>
                  </a:cubicBezTo>
                  <a:lnTo>
                    <a:pt x="519" y="141"/>
                  </a:lnTo>
                  <a:cubicBezTo>
                    <a:pt x="512" y="140"/>
                    <a:pt x="505" y="138"/>
                    <a:pt x="500" y="135"/>
                  </a:cubicBezTo>
                  <a:cubicBezTo>
                    <a:pt x="491" y="130"/>
                    <a:pt x="485" y="123"/>
                    <a:pt x="480" y="115"/>
                  </a:cubicBezTo>
                  <a:cubicBezTo>
                    <a:pt x="475" y="106"/>
                    <a:pt x="473" y="97"/>
                    <a:pt x="473" y="87"/>
                  </a:cubicBezTo>
                  <a:cubicBezTo>
                    <a:pt x="473" y="86"/>
                    <a:pt x="473" y="84"/>
                    <a:pt x="473" y="83"/>
                  </a:cubicBezTo>
                  <a:lnTo>
                    <a:pt x="473" y="83"/>
                  </a:lnTo>
                  <a:cubicBezTo>
                    <a:pt x="474" y="74"/>
                    <a:pt x="475" y="68"/>
                    <a:pt x="480" y="60"/>
                  </a:cubicBezTo>
                  <a:cubicBezTo>
                    <a:pt x="484" y="51"/>
                    <a:pt x="492" y="45"/>
                    <a:pt x="501" y="40"/>
                  </a:cubicBezTo>
                  <a:cubicBezTo>
                    <a:pt x="505" y="37"/>
                    <a:pt x="508" y="36"/>
                    <a:pt x="513" y="34"/>
                  </a:cubicBezTo>
                  <a:lnTo>
                    <a:pt x="513" y="34"/>
                  </a:lnTo>
                  <a:cubicBezTo>
                    <a:pt x="588" y="10"/>
                    <a:pt x="655" y="0"/>
                    <a:pt x="735" y="0"/>
                  </a:cubicBezTo>
                  <a:cubicBezTo>
                    <a:pt x="869" y="0"/>
                    <a:pt x="984" y="30"/>
                    <a:pt x="1101" y="98"/>
                  </a:cubicBezTo>
                  <a:cubicBezTo>
                    <a:pt x="1218" y="165"/>
                    <a:pt x="1303" y="250"/>
                    <a:pt x="1370" y="367"/>
                  </a:cubicBezTo>
                  <a:cubicBezTo>
                    <a:pt x="1426" y="464"/>
                    <a:pt x="1455" y="558"/>
                    <a:pt x="1465" y="670"/>
                  </a:cubicBezTo>
                  <a:lnTo>
                    <a:pt x="1465" y="670"/>
                  </a:lnTo>
                  <a:cubicBezTo>
                    <a:pt x="1467" y="692"/>
                    <a:pt x="1468" y="711"/>
                    <a:pt x="1468" y="734"/>
                  </a:cubicBezTo>
                  <a:cubicBezTo>
                    <a:pt x="1468" y="868"/>
                    <a:pt x="1438" y="983"/>
                    <a:pt x="1370" y="1100"/>
                  </a:cubicBezTo>
                  <a:cubicBezTo>
                    <a:pt x="1303" y="1217"/>
                    <a:pt x="1219" y="1301"/>
                    <a:pt x="1101" y="1369"/>
                  </a:cubicBezTo>
                  <a:cubicBezTo>
                    <a:pt x="984" y="1437"/>
                    <a:pt x="868" y="1467"/>
                    <a:pt x="734" y="1467"/>
                  </a:cubicBezTo>
                  <a:cubicBezTo>
                    <a:pt x="725" y="1467"/>
                    <a:pt x="717" y="1467"/>
                    <a:pt x="708" y="1467"/>
                  </a:cubicBezTo>
                  <a:close/>
                  <a:moveTo>
                    <a:pt x="574" y="807"/>
                  </a:moveTo>
                  <a:lnTo>
                    <a:pt x="574" y="807"/>
                  </a:ln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95" name="Group 99">
            <a:extLst>
              <a:ext uri="{FF2B5EF4-FFF2-40B4-BE49-F238E27FC236}">
                <a16:creationId xmlns:a16="http://schemas.microsoft.com/office/drawing/2014/main" id="{1BA6E537-9C40-ED4C-BCC2-4F0CF4992FCE}"/>
              </a:ext>
            </a:extLst>
          </p:cNvPr>
          <p:cNvGrpSpPr>
            <a:grpSpLocks/>
          </p:cNvGrpSpPr>
          <p:nvPr/>
        </p:nvGrpSpPr>
        <p:grpSpPr bwMode="auto">
          <a:xfrm>
            <a:off x="3852736" y="809322"/>
            <a:ext cx="393120" cy="433440"/>
            <a:chOff x="2678" y="210"/>
            <a:chExt cx="273" cy="301"/>
          </a:xfrm>
        </p:grpSpPr>
        <p:sp>
          <p:nvSpPr>
            <p:cNvPr id="4196" name="Freeform 100">
              <a:extLst>
                <a:ext uri="{FF2B5EF4-FFF2-40B4-BE49-F238E27FC236}">
                  <a16:creationId xmlns:a16="http://schemas.microsoft.com/office/drawing/2014/main" id="{CF8CFE6E-9E3D-3D47-BE79-9D87EB09392D}"/>
                </a:ext>
              </a:extLst>
            </p:cNvPr>
            <p:cNvSpPr>
              <a:spLocks noChangeArrowheads="1"/>
            </p:cNvSpPr>
            <p:nvPr/>
          </p:nvSpPr>
          <p:spPr bwMode="auto">
            <a:xfrm>
              <a:off x="2678" y="210"/>
              <a:ext cx="273" cy="302"/>
            </a:xfrm>
            <a:custGeom>
              <a:avLst/>
              <a:gdLst>
                <a:gd name="T0" fmla="*/ 1024 w 1209"/>
                <a:gd name="T1" fmla="*/ 1139 h 1334"/>
                <a:gd name="T2" fmla="*/ 1024 w 1209"/>
                <a:gd name="T3" fmla="*/ 1139 h 1334"/>
                <a:gd name="T4" fmla="*/ 887 w 1209"/>
                <a:gd name="T5" fmla="*/ 1244 h 1334"/>
                <a:gd name="T6" fmla="*/ 557 w 1209"/>
                <a:gd name="T7" fmla="*/ 1333 h 1334"/>
                <a:gd name="T8" fmla="*/ 226 w 1209"/>
                <a:gd name="T9" fmla="*/ 1244 h 1334"/>
                <a:gd name="T10" fmla="*/ 89 w 1209"/>
                <a:gd name="T11" fmla="*/ 1139 h 1334"/>
                <a:gd name="T12" fmla="*/ 123 w 1209"/>
                <a:gd name="T13" fmla="*/ 1106 h 1334"/>
                <a:gd name="T14" fmla="*/ 123 w 1209"/>
                <a:gd name="T15" fmla="*/ 1106 h 1334"/>
                <a:gd name="T16" fmla="*/ 137 w 1209"/>
                <a:gd name="T17" fmla="*/ 1095 h 1334"/>
                <a:gd name="T18" fmla="*/ 170 w 1209"/>
                <a:gd name="T19" fmla="*/ 1086 h 1334"/>
                <a:gd name="T20" fmla="*/ 203 w 1209"/>
                <a:gd name="T21" fmla="*/ 1095 h 1334"/>
                <a:gd name="T22" fmla="*/ 211 w 1209"/>
                <a:gd name="T23" fmla="*/ 1100 h 1334"/>
                <a:gd name="T24" fmla="*/ 211 w 1209"/>
                <a:gd name="T25" fmla="*/ 1100 h 1334"/>
                <a:gd name="T26" fmla="*/ 282 w 1209"/>
                <a:gd name="T27" fmla="*/ 1150 h 1334"/>
                <a:gd name="T28" fmla="*/ 558 w 1209"/>
                <a:gd name="T29" fmla="*/ 1224 h 1334"/>
                <a:gd name="T30" fmla="*/ 833 w 1209"/>
                <a:gd name="T31" fmla="*/ 1150 h 1334"/>
                <a:gd name="T32" fmla="*/ 1035 w 1209"/>
                <a:gd name="T33" fmla="*/ 948 h 1334"/>
                <a:gd name="T34" fmla="*/ 1109 w 1209"/>
                <a:gd name="T35" fmla="*/ 672 h 1334"/>
                <a:gd name="T36" fmla="*/ 1035 w 1209"/>
                <a:gd name="T37" fmla="*/ 397 h 1334"/>
                <a:gd name="T38" fmla="*/ 833 w 1209"/>
                <a:gd name="T39" fmla="*/ 195 h 1334"/>
                <a:gd name="T40" fmla="*/ 558 w 1209"/>
                <a:gd name="T41" fmla="*/ 121 h 1334"/>
                <a:gd name="T42" fmla="*/ 282 w 1209"/>
                <a:gd name="T43" fmla="*/ 195 h 1334"/>
                <a:gd name="T44" fmla="*/ 176 w 1209"/>
                <a:gd name="T45" fmla="*/ 274 h 1334"/>
                <a:gd name="T46" fmla="*/ 318 w 1209"/>
                <a:gd name="T47" fmla="*/ 274 h 1334"/>
                <a:gd name="T48" fmla="*/ 318 w 1209"/>
                <a:gd name="T49" fmla="*/ 274 h 1334"/>
                <a:gd name="T50" fmla="*/ 351 w 1209"/>
                <a:gd name="T51" fmla="*/ 283 h 1334"/>
                <a:gd name="T52" fmla="*/ 375 w 1209"/>
                <a:gd name="T53" fmla="*/ 307 h 1334"/>
                <a:gd name="T54" fmla="*/ 384 w 1209"/>
                <a:gd name="T55" fmla="*/ 340 h 1334"/>
                <a:gd name="T56" fmla="*/ 384 w 1209"/>
                <a:gd name="T57" fmla="*/ 340 h 1334"/>
                <a:gd name="T58" fmla="*/ 384 w 1209"/>
                <a:gd name="T59" fmla="*/ 384 h 1334"/>
                <a:gd name="T60" fmla="*/ 55 w 1209"/>
                <a:gd name="T61" fmla="*/ 384 h 1334"/>
                <a:gd name="T62" fmla="*/ 55 w 1209"/>
                <a:gd name="T63" fmla="*/ 384 h 1334"/>
                <a:gd name="T64" fmla="*/ 55 w 1209"/>
                <a:gd name="T65" fmla="*/ 384 h 1334"/>
                <a:gd name="T66" fmla="*/ 27 w 1209"/>
                <a:gd name="T67" fmla="*/ 376 h 1334"/>
                <a:gd name="T68" fmla="*/ 7 w 1209"/>
                <a:gd name="T69" fmla="*/ 356 h 1334"/>
                <a:gd name="T70" fmla="*/ 0 w 1209"/>
                <a:gd name="T71" fmla="*/ 329 h 1334"/>
                <a:gd name="T72" fmla="*/ 0 w 1209"/>
                <a:gd name="T73" fmla="*/ 329 h 1334"/>
                <a:gd name="T74" fmla="*/ 0 w 1209"/>
                <a:gd name="T75" fmla="*/ 0 h 1334"/>
                <a:gd name="T76" fmla="*/ 110 w 1209"/>
                <a:gd name="T77" fmla="*/ 0 h 1334"/>
                <a:gd name="T78" fmla="*/ 110 w 1209"/>
                <a:gd name="T79" fmla="*/ 186 h 1334"/>
                <a:gd name="T80" fmla="*/ 110 w 1209"/>
                <a:gd name="T81" fmla="*/ 186 h 1334"/>
                <a:gd name="T82" fmla="*/ 216 w 1209"/>
                <a:gd name="T83" fmla="*/ 110 h 1334"/>
                <a:gd name="T84" fmla="*/ 547 w 1209"/>
                <a:gd name="T85" fmla="*/ 21 h 1334"/>
                <a:gd name="T86" fmla="*/ 877 w 1209"/>
                <a:gd name="T87" fmla="*/ 110 h 1334"/>
                <a:gd name="T88" fmla="*/ 1119 w 1209"/>
                <a:gd name="T89" fmla="*/ 352 h 1334"/>
                <a:gd name="T90" fmla="*/ 1208 w 1209"/>
                <a:gd name="T91" fmla="*/ 682 h 1334"/>
                <a:gd name="T92" fmla="*/ 1119 w 1209"/>
                <a:gd name="T93" fmla="*/ 1013 h 1334"/>
                <a:gd name="T94" fmla="*/ 1024 w 1209"/>
                <a:gd name="T95" fmla="*/ 1139 h 1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9" h="1334">
                  <a:moveTo>
                    <a:pt x="1024" y="1139"/>
                  </a:moveTo>
                  <a:lnTo>
                    <a:pt x="1024" y="1139"/>
                  </a:lnTo>
                  <a:cubicBezTo>
                    <a:pt x="981" y="1182"/>
                    <a:pt x="940" y="1214"/>
                    <a:pt x="887" y="1244"/>
                  </a:cubicBezTo>
                  <a:cubicBezTo>
                    <a:pt x="782" y="1305"/>
                    <a:pt x="678" y="1333"/>
                    <a:pt x="557" y="1333"/>
                  </a:cubicBezTo>
                  <a:cubicBezTo>
                    <a:pt x="435" y="1333"/>
                    <a:pt x="332" y="1305"/>
                    <a:pt x="226" y="1244"/>
                  </a:cubicBezTo>
                  <a:cubicBezTo>
                    <a:pt x="174" y="1214"/>
                    <a:pt x="132" y="1182"/>
                    <a:pt x="89" y="1139"/>
                  </a:cubicBezTo>
                  <a:cubicBezTo>
                    <a:pt x="100" y="1128"/>
                    <a:pt x="112" y="1117"/>
                    <a:pt x="123" y="1106"/>
                  </a:cubicBezTo>
                  <a:lnTo>
                    <a:pt x="123" y="1106"/>
                  </a:lnTo>
                  <a:cubicBezTo>
                    <a:pt x="127" y="1101"/>
                    <a:pt x="131" y="1098"/>
                    <a:pt x="137" y="1095"/>
                  </a:cubicBezTo>
                  <a:cubicBezTo>
                    <a:pt x="147" y="1089"/>
                    <a:pt x="158" y="1086"/>
                    <a:pt x="170" y="1086"/>
                  </a:cubicBezTo>
                  <a:cubicBezTo>
                    <a:pt x="182" y="1086"/>
                    <a:pt x="192" y="1089"/>
                    <a:pt x="203" y="1095"/>
                  </a:cubicBezTo>
                  <a:cubicBezTo>
                    <a:pt x="206" y="1097"/>
                    <a:pt x="208" y="1098"/>
                    <a:pt x="211" y="1100"/>
                  </a:cubicBezTo>
                  <a:lnTo>
                    <a:pt x="211" y="1100"/>
                  </a:lnTo>
                  <a:cubicBezTo>
                    <a:pt x="234" y="1120"/>
                    <a:pt x="255" y="1135"/>
                    <a:pt x="282" y="1150"/>
                  </a:cubicBezTo>
                  <a:cubicBezTo>
                    <a:pt x="369" y="1202"/>
                    <a:pt x="456" y="1224"/>
                    <a:pt x="558" y="1224"/>
                  </a:cubicBezTo>
                  <a:cubicBezTo>
                    <a:pt x="659" y="1224"/>
                    <a:pt x="745" y="1201"/>
                    <a:pt x="833" y="1150"/>
                  </a:cubicBezTo>
                  <a:cubicBezTo>
                    <a:pt x="921" y="1099"/>
                    <a:pt x="985" y="1036"/>
                    <a:pt x="1035" y="948"/>
                  </a:cubicBezTo>
                  <a:cubicBezTo>
                    <a:pt x="1086" y="860"/>
                    <a:pt x="1109" y="774"/>
                    <a:pt x="1109" y="672"/>
                  </a:cubicBezTo>
                  <a:cubicBezTo>
                    <a:pt x="1109" y="571"/>
                    <a:pt x="1086" y="485"/>
                    <a:pt x="1035" y="397"/>
                  </a:cubicBezTo>
                  <a:cubicBezTo>
                    <a:pt x="985" y="309"/>
                    <a:pt x="921" y="245"/>
                    <a:pt x="833" y="195"/>
                  </a:cubicBezTo>
                  <a:cubicBezTo>
                    <a:pt x="745" y="144"/>
                    <a:pt x="659" y="121"/>
                    <a:pt x="558" y="121"/>
                  </a:cubicBezTo>
                  <a:cubicBezTo>
                    <a:pt x="456" y="121"/>
                    <a:pt x="370" y="144"/>
                    <a:pt x="282" y="195"/>
                  </a:cubicBezTo>
                  <a:cubicBezTo>
                    <a:pt x="242" y="218"/>
                    <a:pt x="210" y="242"/>
                    <a:pt x="176" y="274"/>
                  </a:cubicBezTo>
                  <a:cubicBezTo>
                    <a:pt x="223" y="274"/>
                    <a:pt x="270" y="274"/>
                    <a:pt x="318" y="274"/>
                  </a:cubicBezTo>
                  <a:lnTo>
                    <a:pt x="318" y="274"/>
                  </a:lnTo>
                  <a:cubicBezTo>
                    <a:pt x="330" y="274"/>
                    <a:pt x="340" y="277"/>
                    <a:pt x="351" y="283"/>
                  </a:cubicBezTo>
                  <a:cubicBezTo>
                    <a:pt x="361" y="289"/>
                    <a:pt x="369" y="296"/>
                    <a:pt x="375" y="307"/>
                  </a:cubicBezTo>
                  <a:cubicBezTo>
                    <a:pt x="381" y="317"/>
                    <a:pt x="384" y="328"/>
                    <a:pt x="384" y="340"/>
                  </a:cubicBezTo>
                  <a:lnTo>
                    <a:pt x="384" y="340"/>
                  </a:lnTo>
                  <a:cubicBezTo>
                    <a:pt x="384" y="354"/>
                    <a:pt x="384" y="369"/>
                    <a:pt x="384" y="384"/>
                  </a:cubicBezTo>
                  <a:cubicBezTo>
                    <a:pt x="274" y="384"/>
                    <a:pt x="165" y="384"/>
                    <a:pt x="55" y="384"/>
                  </a:cubicBezTo>
                  <a:lnTo>
                    <a:pt x="55" y="384"/>
                  </a:lnTo>
                  <a:lnTo>
                    <a:pt x="55" y="384"/>
                  </a:lnTo>
                  <a:cubicBezTo>
                    <a:pt x="45" y="384"/>
                    <a:pt x="35" y="381"/>
                    <a:pt x="27" y="376"/>
                  </a:cubicBezTo>
                  <a:cubicBezTo>
                    <a:pt x="18" y="370"/>
                    <a:pt x="12" y="364"/>
                    <a:pt x="7" y="356"/>
                  </a:cubicBezTo>
                  <a:cubicBezTo>
                    <a:pt x="2" y="347"/>
                    <a:pt x="0" y="339"/>
                    <a:pt x="0" y="329"/>
                  </a:cubicBezTo>
                  <a:lnTo>
                    <a:pt x="0" y="329"/>
                  </a:lnTo>
                  <a:cubicBezTo>
                    <a:pt x="0" y="219"/>
                    <a:pt x="0" y="110"/>
                    <a:pt x="0" y="0"/>
                  </a:cubicBezTo>
                  <a:cubicBezTo>
                    <a:pt x="37" y="0"/>
                    <a:pt x="73" y="0"/>
                    <a:pt x="110" y="0"/>
                  </a:cubicBezTo>
                  <a:cubicBezTo>
                    <a:pt x="110" y="62"/>
                    <a:pt x="110" y="124"/>
                    <a:pt x="110" y="186"/>
                  </a:cubicBezTo>
                  <a:lnTo>
                    <a:pt x="110" y="186"/>
                  </a:lnTo>
                  <a:cubicBezTo>
                    <a:pt x="144" y="156"/>
                    <a:pt x="176" y="133"/>
                    <a:pt x="216" y="110"/>
                  </a:cubicBezTo>
                  <a:cubicBezTo>
                    <a:pt x="322" y="49"/>
                    <a:pt x="425" y="21"/>
                    <a:pt x="547" y="21"/>
                  </a:cubicBezTo>
                  <a:cubicBezTo>
                    <a:pt x="668" y="21"/>
                    <a:pt x="772" y="49"/>
                    <a:pt x="877" y="110"/>
                  </a:cubicBezTo>
                  <a:cubicBezTo>
                    <a:pt x="983" y="171"/>
                    <a:pt x="1058" y="246"/>
                    <a:pt x="1119" y="352"/>
                  </a:cubicBezTo>
                  <a:cubicBezTo>
                    <a:pt x="1180" y="457"/>
                    <a:pt x="1208" y="561"/>
                    <a:pt x="1208" y="682"/>
                  </a:cubicBezTo>
                  <a:cubicBezTo>
                    <a:pt x="1208" y="804"/>
                    <a:pt x="1180" y="907"/>
                    <a:pt x="1119" y="1013"/>
                  </a:cubicBezTo>
                  <a:cubicBezTo>
                    <a:pt x="1091" y="1061"/>
                    <a:pt x="1063" y="1099"/>
                    <a:pt x="1024" y="1139"/>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97" name="Group 101">
            <a:extLst>
              <a:ext uri="{FF2B5EF4-FFF2-40B4-BE49-F238E27FC236}">
                <a16:creationId xmlns:a16="http://schemas.microsoft.com/office/drawing/2014/main" id="{14E76A2F-B5ED-EE4C-AC1F-EDE33A020649}"/>
              </a:ext>
            </a:extLst>
          </p:cNvPr>
          <p:cNvGrpSpPr>
            <a:grpSpLocks/>
          </p:cNvGrpSpPr>
          <p:nvPr/>
        </p:nvGrpSpPr>
        <p:grpSpPr bwMode="auto">
          <a:xfrm>
            <a:off x="4671560" y="802842"/>
            <a:ext cx="463680" cy="446400"/>
            <a:chOff x="3124" y="200"/>
            <a:chExt cx="322" cy="310"/>
          </a:xfrm>
        </p:grpSpPr>
        <p:sp>
          <p:nvSpPr>
            <p:cNvPr id="4198" name="Freeform 102">
              <a:extLst>
                <a:ext uri="{FF2B5EF4-FFF2-40B4-BE49-F238E27FC236}">
                  <a16:creationId xmlns:a16="http://schemas.microsoft.com/office/drawing/2014/main" id="{84D06E4A-33AA-1F4E-BC81-2759C513CD73}"/>
                </a:ext>
              </a:extLst>
            </p:cNvPr>
            <p:cNvSpPr>
              <a:spLocks noChangeArrowheads="1"/>
            </p:cNvSpPr>
            <p:nvPr/>
          </p:nvSpPr>
          <p:spPr bwMode="auto">
            <a:xfrm>
              <a:off x="3124" y="200"/>
              <a:ext cx="322" cy="310"/>
            </a:xfrm>
            <a:custGeom>
              <a:avLst/>
              <a:gdLst>
                <a:gd name="T0" fmla="*/ 1425 w 1426"/>
                <a:gd name="T1" fmla="*/ 1184 h 1371"/>
                <a:gd name="T2" fmla="*/ 1332 w 1426"/>
                <a:gd name="T3" fmla="*/ 1345 h 1371"/>
                <a:gd name="T4" fmla="*/ 181 w 1426"/>
                <a:gd name="T5" fmla="*/ 1370 h 1371"/>
                <a:gd name="T6" fmla="*/ 0 w 1426"/>
                <a:gd name="T7" fmla="*/ 1184 h 1371"/>
                <a:gd name="T8" fmla="*/ 0 w 1426"/>
                <a:gd name="T9" fmla="*/ 290 h 1371"/>
                <a:gd name="T10" fmla="*/ 181 w 1426"/>
                <a:gd name="T11" fmla="*/ 110 h 1371"/>
                <a:gd name="T12" fmla="*/ 274 w 1426"/>
                <a:gd name="T13" fmla="*/ 0 h 1371"/>
                <a:gd name="T14" fmla="*/ 537 w 1426"/>
                <a:gd name="T15" fmla="*/ 110 h 1371"/>
                <a:gd name="T16" fmla="*/ 647 w 1426"/>
                <a:gd name="T17" fmla="*/ 110 h 1371"/>
                <a:gd name="T18" fmla="*/ 909 w 1426"/>
                <a:gd name="T19" fmla="*/ 0 h 1371"/>
                <a:gd name="T20" fmla="*/ 901 w 1426"/>
                <a:gd name="T21" fmla="*/ 296 h 1371"/>
                <a:gd name="T22" fmla="*/ 800 w 1426"/>
                <a:gd name="T23" fmla="*/ 329 h 1371"/>
                <a:gd name="T24" fmla="*/ 647 w 1426"/>
                <a:gd name="T25" fmla="*/ 263 h 1371"/>
                <a:gd name="T26" fmla="*/ 614 w 1426"/>
                <a:gd name="T27" fmla="*/ 320 h 1371"/>
                <a:gd name="T28" fmla="*/ 537 w 1426"/>
                <a:gd name="T29" fmla="*/ 219 h 1371"/>
                <a:gd name="T30" fmla="*/ 384 w 1426"/>
                <a:gd name="T31" fmla="*/ 263 h 1371"/>
                <a:gd name="T32" fmla="*/ 318 w 1426"/>
                <a:gd name="T33" fmla="*/ 329 h 1371"/>
                <a:gd name="T34" fmla="*/ 181 w 1426"/>
                <a:gd name="T35" fmla="*/ 219 h 1371"/>
                <a:gd name="T36" fmla="*/ 145 w 1426"/>
                <a:gd name="T37" fmla="*/ 229 h 1371"/>
                <a:gd name="T38" fmla="*/ 110 w 1426"/>
                <a:gd name="T39" fmla="*/ 1184 h 1371"/>
                <a:gd name="T40" fmla="*/ 148 w 1426"/>
                <a:gd name="T41" fmla="*/ 1250 h 1371"/>
                <a:gd name="T42" fmla="*/ 1244 w 1426"/>
                <a:gd name="T43" fmla="*/ 1260 h 1371"/>
                <a:gd name="T44" fmla="*/ 1315 w 1426"/>
                <a:gd name="T45" fmla="*/ 1184 h 1371"/>
                <a:gd name="T46" fmla="*/ 1306 w 1426"/>
                <a:gd name="T47" fmla="*/ 255 h 1371"/>
                <a:gd name="T48" fmla="*/ 1244 w 1426"/>
                <a:gd name="T49" fmla="*/ 219 h 1371"/>
                <a:gd name="T50" fmla="*/ 1184 w 1426"/>
                <a:gd name="T51" fmla="*/ 211 h 1371"/>
                <a:gd name="T52" fmla="*/ 1151 w 1426"/>
                <a:gd name="T53" fmla="*/ 110 h 1371"/>
                <a:gd name="T54" fmla="*/ 1244 w 1426"/>
                <a:gd name="T55" fmla="*/ 110 h 1371"/>
                <a:gd name="T56" fmla="*/ 1425 w 1426"/>
                <a:gd name="T57" fmla="*/ 290 h 1371"/>
                <a:gd name="T58" fmla="*/ 991 w 1426"/>
                <a:gd name="T59" fmla="*/ 628 h 1371"/>
                <a:gd name="T60" fmla="*/ 935 w 1426"/>
                <a:gd name="T61" fmla="*/ 723 h 1371"/>
                <a:gd name="T62" fmla="*/ 935 w 1426"/>
                <a:gd name="T63" fmla="*/ 854 h 1371"/>
                <a:gd name="T64" fmla="*/ 991 w 1426"/>
                <a:gd name="T65" fmla="*/ 950 h 1371"/>
                <a:gd name="T66" fmla="*/ 880 w 1426"/>
                <a:gd name="T67" fmla="*/ 950 h 1371"/>
                <a:gd name="T68" fmla="*/ 767 w 1426"/>
                <a:gd name="T69" fmla="*/ 1015 h 1371"/>
                <a:gd name="T70" fmla="*/ 713 w 1426"/>
                <a:gd name="T71" fmla="*/ 1111 h 1371"/>
                <a:gd name="T72" fmla="*/ 658 w 1426"/>
                <a:gd name="T73" fmla="*/ 1015 h 1371"/>
                <a:gd name="T74" fmla="*/ 545 w 1426"/>
                <a:gd name="T75" fmla="*/ 950 h 1371"/>
                <a:gd name="T76" fmla="*/ 433 w 1426"/>
                <a:gd name="T77" fmla="*/ 951 h 1371"/>
                <a:gd name="T78" fmla="*/ 490 w 1426"/>
                <a:gd name="T79" fmla="*/ 855 h 1371"/>
                <a:gd name="T80" fmla="*/ 490 w 1426"/>
                <a:gd name="T81" fmla="*/ 723 h 1371"/>
                <a:gd name="T82" fmla="*/ 434 w 1426"/>
                <a:gd name="T83" fmla="*/ 628 h 1371"/>
                <a:gd name="T84" fmla="*/ 546 w 1426"/>
                <a:gd name="T85" fmla="*/ 629 h 1371"/>
                <a:gd name="T86" fmla="*/ 659 w 1426"/>
                <a:gd name="T87" fmla="*/ 564 h 1371"/>
                <a:gd name="T88" fmla="*/ 713 w 1426"/>
                <a:gd name="T89" fmla="*/ 468 h 1371"/>
                <a:gd name="T90" fmla="*/ 767 w 1426"/>
                <a:gd name="T91" fmla="*/ 564 h 1371"/>
                <a:gd name="T92" fmla="*/ 880 w 1426"/>
                <a:gd name="T93" fmla="*/ 628 h 1371"/>
                <a:gd name="T94" fmla="*/ 713 w 1426"/>
                <a:gd name="T95" fmla="*/ 700 h 1371"/>
                <a:gd name="T96" fmla="*/ 713 w 1426"/>
                <a:gd name="T97" fmla="*/ 877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6" h="1371">
                  <a:moveTo>
                    <a:pt x="1425" y="290"/>
                  </a:moveTo>
                  <a:cubicBezTo>
                    <a:pt x="1425" y="588"/>
                    <a:pt x="1425" y="886"/>
                    <a:pt x="1425" y="1184"/>
                  </a:cubicBezTo>
                  <a:lnTo>
                    <a:pt x="1425" y="1184"/>
                  </a:lnTo>
                  <a:lnTo>
                    <a:pt x="1425" y="1184"/>
                  </a:lnTo>
                  <a:cubicBezTo>
                    <a:pt x="1425" y="1218"/>
                    <a:pt x="1417" y="1247"/>
                    <a:pt x="1400" y="1277"/>
                  </a:cubicBezTo>
                  <a:cubicBezTo>
                    <a:pt x="1383" y="1307"/>
                    <a:pt x="1362" y="1328"/>
                    <a:pt x="1332" y="1345"/>
                  </a:cubicBezTo>
                  <a:cubicBezTo>
                    <a:pt x="1304" y="1362"/>
                    <a:pt x="1276" y="1369"/>
                    <a:pt x="1244" y="1370"/>
                  </a:cubicBezTo>
                  <a:cubicBezTo>
                    <a:pt x="890" y="1370"/>
                    <a:pt x="535" y="1370"/>
                    <a:pt x="181" y="1370"/>
                  </a:cubicBezTo>
                  <a:lnTo>
                    <a:pt x="181" y="1370"/>
                  </a:lnTo>
                  <a:cubicBezTo>
                    <a:pt x="149" y="1369"/>
                    <a:pt x="121" y="1362"/>
                    <a:pt x="93" y="1345"/>
                  </a:cubicBezTo>
                  <a:cubicBezTo>
                    <a:pt x="63" y="1328"/>
                    <a:pt x="42" y="1307"/>
                    <a:pt x="25" y="1277"/>
                  </a:cubicBezTo>
                  <a:cubicBezTo>
                    <a:pt x="8" y="1247"/>
                    <a:pt x="0" y="1218"/>
                    <a:pt x="0" y="1184"/>
                  </a:cubicBezTo>
                  <a:lnTo>
                    <a:pt x="0" y="1184"/>
                  </a:lnTo>
                  <a:cubicBezTo>
                    <a:pt x="0" y="886"/>
                    <a:pt x="0" y="588"/>
                    <a:pt x="0" y="290"/>
                  </a:cubicBezTo>
                  <a:lnTo>
                    <a:pt x="0" y="290"/>
                  </a:lnTo>
                  <a:cubicBezTo>
                    <a:pt x="0" y="257"/>
                    <a:pt x="8" y="229"/>
                    <a:pt x="24" y="200"/>
                  </a:cubicBezTo>
                  <a:cubicBezTo>
                    <a:pt x="41" y="171"/>
                    <a:pt x="61" y="151"/>
                    <a:pt x="90" y="134"/>
                  </a:cubicBezTo>
                  <a:cubicBezTo>
                    <a:pt x="118" y="117"/>
                    <a:pt x="147" y="110"/>
                    <a:pt x="181" y="110"/>
                  </a:cubicBezTo>
                  <a:lnTo>
                    <a:pt x="181" y="110"/>
                  </a:lnTo>
                  <a:cubicBezTo>
                    <a:pt x="212" y="110"/>
                    <a:pt x="243" y="110"/>
                    <a:pt x="274" y="110"/>
                  </a:cubicBezTo>
                  <a:cubicBezTo>
                    <a:pt x="274" y="73"/>
                    <a:pt x="274" y="37"/>
                    <a:pt x="274" y="0"/>
                  </a:cubicBezTo>
                  <a:cubicBezTo>
                    <a:pt x="310" y="0"/>
                    <a:pt x="347" y="0"/>
                    <a:pt x="384" y="0"/>
                  </a:cubicBezTo>
                  <a:cubicBezTo>
                    <a:pt x="384" y="37"/>
                    <a:pt x="384" y="73"/>
                    <a:pt x="384" y="110"/>
                  </a:cubicBezTo>
                  <a:cubicBezTo>
                    <a:pt x="435" y="110"/>
                    <a:pt x="486" y="110"/>
                    <a:pt x="537" y="110"/>
                  </a:cubicBezTo>
                  <a:cubicBezTo>
                    <a:pt x="537" y="73"/>
                    <a:pt x="537" y="37"/>
                    <a:pt x="537" y="0"/>
                  </a:cubicBezTo>
                  <a:cubicBezTo>
                    <a:pt x="573" y="0"/>
                    <a:pt x="610" y="0"/>
                    <a:pt x="647" y="0"/>
                  </a:cubicBezTo>
                  <a:cubicBezTo>
                    <a:pt x="647" y="37"/>
                    <a:pt x="647" y="73"/>
                    <a:pt x="647" y="110"/>
                  </a:cubicBezTo>
                  <a:cubicBezTo>
                    <a:pt x="698" y="110"/>
                    <a:pt x="749" y="110"/>
                    <a:pt x="800" y="110"/>
                  </a:cubicBezTo>
                  <a:cubicBezTo>
                    <a:pt x="800" y="73"/>
                    <a:pt x="800" y="37"/>
                    <a:pt x="800" y="0"/>
                  </a:cubicBezTo>
                  <a:cubicBezTo>
                    <a:pt x="837" y="0"/>
                    <a:pt x="873" y="0"/>
                    <a:pt x="909" y="0"/>
                  </a:cubicBezTo>
                  <a:cubicBezTo>
                    <a:pt x="909" y="88"/>
                    <a:pt x="909" y="175"/>
                    <a:pt x="909" y="263"/>
                  </a:cubicBezTo>
                  <a:lnTo>
                    <a:pt x="909" y="263"/>
                  </a:lnTo>
                  <a:cubicBezTo>
                    <a:pt x="909" y="275"/>
                    <a:pt x="907" y="285"/>
                    <a:pt x="901" y="296"/>
                  </a:cubicBezTo>
                  <a:cubicBezTo>
                    <a:pt x="895" y="306"/>
                    <a:pt x="888" y="314"/>
                    <a:pt x="877" y="320"/>
                  </a:cubicBezTo>
                  <a:cubicBezTo>
                    <a:pt x="867" y="326"/>
                    <a:pt x="856" y="329"/>
                    <a:pt x="844" y="329"/>
                  </a:cubicBezTo>
                  <a:cubicBezTo>
                    <a:pt x="830" y="329"/>
                    <a:pt x="815" y="329"/>
                    <a:pt x="800" y="329"/>
                  </a:cubicBezTo>
                  <a:cubicBezTo>
                    <a:pt x="800" y="292"/>
                    <a:pt x="800" y="255"/>
                    <a:pt x="800" y="219"/>
                  </a:cubicBezTo>
                  <a:cubicBezTo>
                    <a:pt x="749" y="219"/>
                    <a:pt x="698" y="219"/>
                    <a:pt x="647" y="219"/>
                  </a:cubicBezTo>
                  <a:cubicBezTo>
                    <a:pt x="647" y="234"/>
                    <a:pt x="647" y="248"/>
                    <a:pt x="647" y="263"/>
                  </a:cubicBezTo>
                  <a:lnTo>
                    <a:pt x="647" y="263"/>
                  </a:lnTo>
                  <a:cubicBezTo>
                    <a:pt x="647" y="275"/>
                    <a:pt x="644" y="285"/>
                    <a:pt x="638" y="296"/>
                  </a:cubicBezTo>
                  <a:cubicBezTo>
                    <a:pt x="632" y="306"/>
                    <a:pt x="624" y="314"/>
                    <a:pt x="614" y="320"/>
                  </a:cubicBezTo>
                  <a:cubicBezTo>
                    <a:pt x="603" y="326"/>
                    <a:pt x="593" y="329"/>
                    <a:pt x="581" y="329"/>
                  </a:cubicBezTo>
                  <a:cubicBezTo>
                    <a:pt x="566" y="329"/>
                    <a:pt x="551" y="329"/>
                    <a:pt x="537" y="329"/>
                  </a:cubicBezTo>
                  <a:cubicBezTo>
                    <a:pt x="537" y="292"/>
                    <a:pt x="537" y="255"/>
                    <a:pt x="537" y="219"/>
                  </a:cubicBezTo>
                  <a:cubicBezTo>
                    <a:pt x="486" y="219"/>
                    <a:pt x="435" y="219"/>
                    <a:pt x="384" y="219"/>
                  </a:cubicBezTo>
                  <a:cubicBezTo>
                    <a:pt x="384" y="234"/>
                    <a:pt x="384" y="248"/>
                    <a:pt x="384" y="263"/>
                  </a:cubicBezTo>
                  <a:lnTo>
                    <a:pt x="384" y="263"/>
                  </a:lnTo>
                  <a:cubicBezTo>
                    <a:pt x="384" y="275"/>
                    <a:pt x="381" y="285"/>
                    <a:pt x="375" y="296"/>
                  </a:cubicBezTo>
                  <a:cubicBezTo>
                    <a:pt x="369" y="306"/>
                    <a:pt x="361" y="314"/>
                    <a:pt x="351" y="320"/>
                  </a:cubicBezTo>
                  <a:cubicBezTo>
                    <a:pt x="340" y="326"/>
                    <a:pt x="330" y="329"/>
                    <a:pt x="318" y="329"/>
                  </a:cubicBezTo>
                  <a:cubicBezTo>
                    <a:pt x="303" y="329"/>
                    <a:pt x="288" y="329"/>
                    <a:pt x="274" y="329"/>
                  </a:cubicBezTo>
                  <a:cubicBezTo>
                    <a:pt x="274" y="292"/>
                    <a:pt x="274" y="255"/>
                    <a:pt x="274" y="219"/>
                  </a:cubicBezTo>
                  <a:cubicBezTo>
                    <a:pt x="243" y="219"/>
                    <a:pt x="212" y="219"/>
                    <a:pt x="181" y="219"/>
                  </a:cubicBezTo>
                  <a:lnTo>
                    <a:pt x="181" y="219"/>
                  </a:lnTo>
                  <a:lnTo>
                    <a:pt x="181" y="219"/>
                  </a:lnTo>
                  <a:cubicBezTo>
                    <a:pt x="168" y="219"/>
                    <a:pt x="156" y="222"/>
                    <a:pt x="145" y="229"/>
                  </a:cubicBezTo>
                  <a:cubicBezTo>
                    <a:pt x="133" y="235"/>
                    <a:pt x="126" y="244"/>
                    <a:pt x="119" y="255"/>
                  </a:cubicBezTo>
                  <a:cubicBezTo>
                    <a:pt x="113" y="266"/>
                    <a:pt x="110" y="277"/>
                    <a:pt x="110" y="290"/>
                  </a:cubicBezTo>
                  <a:cubicBezTo>
                    <a:pt x="110" y="588"/>
                    <a:pt x="110" y="886"/>
                    <a:pt x="110" y="1184"/>
                  </a:cubicBezTo>
                  <a:lnTo>
                    <a:pt x="110" y="1184"/>
                  </a:lnTo>
                  <a:cubicBezTo>
                    <a:pt x="110" y="1198"/>
                    <a:pt x="113" y="1210"/>
                    <a:pt x="120" y="1222"/>
                  </a:cubicBezTo>
                  <a:cubicBezTo>
                    <a:pt x="127" y="1234"/>
                    <a:pt x="136" y="1243"/>
                    <a:pt x="148" y="1250"/>
                  </a:cubicBezTo>
                  <a:cubicBezTo>
                    <a:pt x="159" y="1256"/>
                    <a:pt x="169" y="1260"/>
                    <a:pt x="181" y="1260"/>
                  </a:cubicBezTo>
                  <a:cubicBezTo>
                    <a:pt x="535" y="1260"/>
                    <a:pt x="890" y="1260"/>
                    <a:pt x="1244" y="1260"/>
                  </a:cubicBezTo>
                  <a:lnTo>
                    <a:pt x="1244" y="1260"/>
                  </a:lnTo>
                  <a:cubicBezTo>
                    <a:pt x="1256" y="1260"/>
                    <a:pt x="1266" y="1256"/>
                    <a:pt x="1277" y="1250"/>
                  </a:cubicBezTo>
                  <a:cubicBezTo>
                    <a:pt x="1289" y="1243"/>
                    <a:pt x="1298" y="1234"/>
                    <a:pt x="1305" y="1222"/>
                  </a:cubicBezTo>
                  <a:cubicBezTo>
                    <a:pt x="1312" y="1210"/>
                    <a:pt x="1315" y="1198"/>
                    <a:pt x="1315" y="1184"/>
                  </a:cubicBezTo>
                  <a:cubicBezTo>
                    <a:pt x="1315" y="886"/>
                    <a:pt x="1315" y="588"/>
                    <a:pt x="1315" y="290"/>
                  </a:cubicBezTo>
                  <a:lnTo>
                    <a:pt x="1315" y="290"/>
                  </a:lnTo>
                  <a:cubicBezTo>
                    <a:pt x="1315" y="277"/>
                    <a:pt x="1312" y="266"/>
                    <a:pt x="1306" y="255"/>
                  </a:cubicBezTo>
                  <a:cubicBezTo>
                    <a:pt x="1299" y="244"/>
                    <a:pt x="1292" y="235"/>
                    <a:pt x="1280" y="229"/>
                  </a:cubicBezTo>
                  <a:cubicBezTo>
                    <a:pt x="1269" y="222"/>
                    <a:pt x="1257" y="219"/>
                    <a:pt x="1244" y="219"/>
                  </a:cubicBezTo>
                  <a:lnTo>
                    <a:pt x="1244" y="219"/>
                  </a:lnTo>
                  <a:cubicBezTo>
                    <a:pt x="1235" y="219"/>
                    <a:pt x="1226" y="219"/>
                    <a:pt x="1217" y="219"/>
                  </a:cubicBezTo>
                  <a:lnTo>
                    <a:pt x="1217" y="219"/>
                  </a:lnTo>
                  <a:cubicBezTo>
                    <a:pt x="1204" y="219"/>
                    <a:pt x="1195" y="217"/>
                    <a:pt x="1184" y="211"/>
                  </a:cubicBezTo>
                  <a:cubicBezTo>
                    <a:pt x="1174" y="205"/>
                    <a:pt x="1166" y="196"/>
                    <a:pt x="1160" y="186"/>
                  </a:cubicBezTo>
                  <a:cubicBezTo>
                    <a:pt x="1154" y="175"/>
                    <a:pt x="1151" y="166"/>
                    <a:pt x="1151" y="154"/>
                  </a:cubicBezTo>
                  <a:cubicBezTo>
                    <a:pt x="1151" y="139"/>
                    <a:pt x="1151" y="125"/>
                    <a:pt x="1151" y="110"/>
                  </a:cubicBezTo>
                  <a:cubicBezTo>
                    <a:pt x="1182" y="110"/>
                    <a:pt x="1213" y="110"/>
                    <a:pt x="1244" y="110"/>
                  </a:cubicBezTo>
                  <a:lnTo>
                    <a:pt x="1244" y="110"/>
                  </a:lnTo>
                  <a:lnTo>
                    <a:pt x="1244" y="110"/>
                  </a:lnTo>
                  <a:cubicBezTo>
                    <a:pt x="1278" y="110"/>
                    <a:pt x="1307" y="117"/>
                    <a:pt x="1335" y="134"/>
                  </a:cubicBezTo>
                  <a:cubicBezTo>
                    <a:pt x="1364" y="151"/>
                    <a:pt x="1384" y="171"/>
                    <a:pt x="1401" y="200"/>
                  </a:cubicBezTo>
                  <a:cubicBezTo>
                    <a:pt x="1417" y="229"/>
                    <a:pt x="1425" y="257"/>
                    <a:pt x="1425" y="290"/>
                  </a:cubicBezTo>
                  <a:close/>
                  <a:moveTo>
                    <a:pt x="869" y="548"/>
                  </a:moveTo>
                  <a:cubicBezTo>
                    <a:pt x="905" y="543"/>
                    <a:pt x="941" y="538"/>
                    <a:pt x="977" y="533"/>
                  </a:cubicBezTo>
                  <a:cubicBezTo>
                    <a:pt x="982" y="564"/>
                    <a:pt x="987" y="596"/>
                    <a:pt x="991" y="628"/>
                  </a:cubicBezTo>
                  <a:cubicBezTo>
                    <a:pt x="1017" y="648"/>
                    <a:pt x="1042" y="668"/>
                    <a:pt x="1067" y="688"/>
                  </a:cubicBezTo>
                  <a:cubicBezTo>
                    <a:pt x="1045" y="716"/>
                    <a:pt x="1022" y="745"/>
                    <a:pt x="999" y="773"/>
                  </a:cubicBezTo>
                  <a:cubicBezTo>
                    <a:pt x="978" y="757"/>
                    <a:pt x="957" y="740"/>
                    <a:pt x="935" y="723"/>
                  </a:cubicBezTo>
                  <a:cubicBezTo>
                    <a:pt x="924" y="730"/>
                    <a:pt x="912" y="737"/>
                    <a:pt x="900" y="743"/>
                  </a:cubicBezTo>
                  <a:cubicBezTo>
                    <a:pt x="900" y="774"/>
                    <a:pt x="900" y="804"/>
                    <a:pt x="900" y="834"/>
                  </a:cubicBezTo>
                  <a:cubicBezTo>
                    <a:pt x="912" y="841"/>
                    <a:pt x="924" y="848"/>
                    <a:pt x="935" y="854"/>
                  </a:cubicBezTo>
                  <a:cubicBezTo>
                    <a:pt x="957" y="838"/>
                    <a:pt x="978" y="821"/>
                    <a:pt x="999" y="804"/>
                  </a:cubicBezTo>
                  <a:cubicBezTo>
                    <a:pt x="1022" y="833"/>
                    <a:pt x="1045" y="862"/>
                    <a:pt x="1067" y="890"/>
                  </a:cubicBezTo>
                  <a:cubicBezTo>
                    <a:pt x="1042" y="910"/>
                    <a:pt x="1017" y="930"/>
                    <a:pt x="991" y="950"/>
                  </a:cubicBezTo>
                  <a:cubicBezTo>
                    <a:pt x="987" y="982"/>
                    <a:pt x="982" y="1014"/>
                    <a:pt x="977" y="1045"/>
                  </a:cubicBezTo>
                  <a:cubicBezTo>
                    <a:pt x="941" y="1040"/>
                    <a:pt x="905" y="1035"/>
                    <a:pt x="869" y="1030"/>
                  </a:cubicBezTo>
                  <a:cubicBezTo>
                    <a:pt x="873" y="1004"/>
                    <a:pt x="877" y="977"/>
                    <a:pt x="880" y="950"/>
                  </a:cubicBezTo>
                  <a:cubicBezTo>
                    <a:pt x="869" y="944"/>
                    <a:pt x="857" y="937"/>
                    <a:pt x="845" y="930"/>
                  </a:cubicBezTo>
                  <a:cubicBezTo>
                    <a:pt x="819" y="945"/>
                    <a:pt x="793" y="960"/>
                    <a:pt x="767" y="974"/>
                  </a:cubicBezTo>
                  <a:cubicBezTo>
                    <a:pt x="767" y="988"/>
                    <a:pt x="767" y="1002"/>
                    <a:pt x="767" y="1015"/>
                  </a:cubicBezTo>
                  <a:cubicBezTo>
                    <a:pt x="792" y="1025"/>
                    <a:pt x="817" y="1035"/>
                    <a:pt x="842" y="1045"/>
                  </a:cubicBezTo>
                  <a:cubicBezTo>
                    <a:pt x="829" y="1079"/>
                    <a:pt x="815" y="1113"/>
                    <a:pt x="801" y="1146"/>
                  </a:cubicBezTo>
                  <a:cubicBezTo>
                    <a:pt x="772" y="1135"/>
                    <a:pt x="742" y="1123"/>
                    <a:pt x="713" y="1111"/>
                  </a:cubicBezTo>
                  <a:cubicBezTo>
                    <a:pt x="683" y="1123"/>
                    <a:pt x="653" y="1135"/>
                    <a:pt x="624" y="1147"/>
                  </a:cubicBezTo>
                  <a:cubicBezTo>
                    <a:pt x="610" y="1113"/>
                    <a:pt x="596" y="1079"/>
                    <a:pt x="583" y="1045"/>
                  </a:cubicBezTo>
                  <a:cubicBezTo>
                    <a:pt x="608" y="1035"/>
                    <a:pt x="633" y="1025"/>
                    <a:pt x="658" y="1015"/>
                  </a:cubicBezTo>
                  <a:cubicBezTo>
                    <a:pt x="658" y="1002"/>
                    <a:pt x="658" y="988"/>
                    <a:pt x="658" y="974"/>
                  </a:cubicBezTo>
                  <a:cubicBezTo>
                    <a:pt x="632" y="960"/>
                    <a:pt x="606" y="945"/>
                    <a:pt x="580" y="930"/>
                  </a:cubicBezTo>
                  <a:cubicBezTo>
                    <a:pt x="568" y="937"/>
                    <a:pt x="556" y="944"/>
                    <a:pt x="545" y="950"/>
                  </a:cubicBezTo>
                  <a:cubicBezTo>
                    <a:pt x="548" y="977"/>
                    <a:pt x="552" y="1004"/>
                    <a:pt x="556" y="1030"/>
                  </a:cubicBezTo>
                  <a:cubicBezTo>
                    <a:pt x="519" y="1036"/>
                    <a:pt x="482" y="1041"/>
                    <a:pt x="446" y="1046"/>
                  </a:cubicBezTo>
                  <a:cubicBezTo>
                    <a:pt x="441" y="1015"/>
                    <a:pt x="437" y="983"/>
                    <a:pt x="433" y="951"/>
                  </a:cubicBezTo>
                  <a:cubicBezTo>
                    <a:pt x="407" y="931"/>
                    <a:pt x="382" y="911"/>
                    <a:pt x="357" y="891"/>
                  </a:cubicBezTo>
                  <a:cubicBezTo>
                    <a:pt x="379" y="863"/>
                    <a:pt x="402" y="834"/>
                    <a:pt x="425" y="805"/>
                  </a:cubicBezTo>
                  <a:cubicBezTo>
                    <a:pt x="446" y="822"/>
                    <a:pt x="468" y="839"/>
                    <a:pt x="490" y="855"/>
                  </a:cubicBezTo>
                  <a:cubicBezTo>
                    <a:pt x="501" y="848"/>
                    <a:pt x="513" y="841"/>
                    <a:pt x="525" y="834"/>
                  </a:cubicBezTo>
                  <a:cubicBezTo>
                    <a:pt x="525" y="804"/>
                    <a:pt x="525" y="774"/>
                    <a:pt x="525" y="744"/>
                  </a:cubicBezTo>
                  <a:cubicBezTo>
                    <a:pt x="513" y="737"/>
                    <a:pt x="501" y="730"/>
                    <a:pt x="490" y="723"/>
                  </a:cubicBezTo>
                  <a:cubicBezTo>
                    <a:pt x="468" y="740"/>
                    <a:pt x="447" y="757"/>
                    <a:pt x="426" y="773"/>
                  </a:cubicBezTo>
                  <a:cubicBezTo>
                    <a:pt x="403" y="745"/>
                    <a:pt x="380" y="716"/>
                    <a:pt x="358" y="688"/>
                  </a:cubicBezTo>
                  <a:cubicBezTo>
                    <a:pt x="383" y="668"/>
                    <a:pt x="408" y="648"/>
                    <a:pt x="434" y="628"/>
                  </a:cubicBezTo>
                  <a:cubicBezTo>
                    <a:pt x="438" y="596"/>
                    <a:pt x="443" y="564"/>
                    <a:pt x="448" y="533"/>
                  </a:cubicBezTo>
                  <a:cubicBezTo>
                    <a:pt x="484" y="538"/>
                    <a:pt x="520" y="543"/>
                    <a:pt x="557" y="549"/>
                  </a:cubicBezTo>
                  <a:cubicBezTo>
                    <a:pt x="553" y="575"/>
                    <a:pt x="549" y="602"/>
                    <a:pt x="546" y="629"/>
                  </a:cubicBezTo>
                  <a:cubicBezTo>
                    <a:pt x="557" y="635"/>
                    <a:pt x="569" y="642"/>
                    <a:pt x="581" y="649"/>
                  </a:cubicBezTo>
                  <a:cubicBezTo>
                    <a:pt x="607" y="634"/>
                    <a:pt x="633" y="620"/>
                    <a:pt x="659" y="606"/>
                  </a:cubicBezTo>
                  <a:cubicBezTo>
                    <a:pt x="659" y="592"/>
                    <a:pt x="659" y="578"/>
                    <a:pt x="659" y="564"/>
                  </a:cubicBezTo>
                  <a:cubicBezTo>
                    <a:pt x="634" y="554"/>
                    <a:pt x="609" y="544"/>
                    <a:pt x="584" y="534"/>
                  </a:cubicBezTo>
                  <a:cubicBezTo>
                    <a:pt x="597" y="500"/>
                    <a:pt x="611" y="466"/>
                    <a:pt x="625" y="432"/>
                  </a:cubicBezTo>
                  <a:cubicBezTo>
                    <a:pt x="654" y="444"/>
                    <a:pt x="683" y="456"/>
                    <a:pt x="713" y="468"/>
                  </a:cubicBezTo>
                  <a:cubicBezTo>
                    <a:pt x="742" y="456"/>
                    <a:pt x="772" y="444"/>
                    <a:pt x="801" y="432"/>
                  </a:cubicBezTo>
                  <a:cubicBezTo>
                    <a:pt x="815" y="466"/>
                    <a:pt x="829" y="500"/>
                    <a:pt x="842" y="534"/>
                  </a:cubicBezTo>
                  <a:cubicBezTo>
                    <a:pt x="817" y="544"/>
                    <a:pt x="792" y="554"/>
                    <a:pt x="767" y="564"/>
                  </a:cubicBezTo>
                  <a:cubicBezTo>
                    <a:pt x="767" y="577"/>
                    <a:pt x="767" y="591"/>
                    <a:pt x="767" y="605"/>
                  </a:cubicBezTo>
                  <a:cubicBezTo>
                    <a:pt x="793" y="619"/>
                    <a:pt x="819" y="634"/>
                    <a:pt x="845" y="649"/>
                  </a:cubicBezTo>
                  <a:cubicBezTo>
                    <a:pt x="857" y="642"/>
                    <a:pt x="869" y="635"/>
                    <a:pt x="880" y="628"/>
                  </a:cubicBezTo>
                  <a:cubicBezTo>
                    <a:pt x="877" y="601"/>
                    <a:pt x="873" y="574"/>
                    <a:pt x="869" y="548"/>
                  </a:cubicBezTo>
                  <a:close/>
                  <a:moveTo>
                    <a:pt x="790" y="743"/>
                  </a:moveTo>
                  <a:cubicBezTo>
                    <a:pt x="764" y="729"/>
                    <a:pt x="738" y="714"/>
                    <a:pt x="713" y="700"/>
                  </a:cubicBezTo>
                  <a:cubicBezTo>
                    <a:pt x="687" y="714"/>
                    <a:pt x="661" y="729"/>
                    <a:pt x="635" y="743"/>
                  </a:cubicBezTo>
                  <a:cubicBezTo>
                    <a:pt x="635" y="773"/>
                    <a:pt x="635" y="803"/>
                    <a:pt x="635" y="833"/>
                  </a:cubicBezTo>
                  <a:cubicBezTo>
                    <a:pt x="661" y="848"/>
                    <a:pt x="687" y="863"/>
                    <a:pt x="713" y="877"/>
                  </a:cubicBezTo>
                  <a:cubicBezTo>
                    <a:pt x="738" y="863"/>
                    <a:pt x="764" y="848"/>
                    <a:pt x="790" y="833"/>
                  </a:cubicBezTo>
                  <a:cubicBezTo>
                    <a:pt x="790" y="803"/>
                    <a:pt x="790" y="773"/>
                    <a:pt x="790" y="743"/>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99" name="Group 103">
            <a:extLst>
              <a:ext uri="{FF2B5EF4-FFF2-40B4-BE49-F238E27FC236}">
                <a16:creationId xmlns:a16="http://schemas.microsoft.com/office/drawing/2014/main" id="{DCEBF5F3-EBC4-D242-8E30-40B10E95CA6F}"/>
              </a:ext>
            </a:extLst>
          </p:cNvPr>
          <p:cNvGrpSpPr>
            <a:grpSpLocks/>
          </p:cNvGrpSpPr>
          <p:nvPr/>
        </p:nvGrpSpPr>
        <p:grpSpPr bwMode="auto">
          <a:xfrm>
            <a:off x="6450328" y="794202"/>
            <a:ext cx="463680" cy="463680"/>
            <a:chOff x="4663" y="200"/>
            <a:chExt cx="322" cy="322"/>
          </a:xfrm>
        </p:grpSpPr>
        <p:sp>
          <p:nvSpPr>
            <p:cNvPr id="4200" name="Freeform 104">
              <a:extLst>
                <a:ext uri="{FF2B5EF4-FFF2-40B4-BE49-F238E27FC236}">
                  <a16:creationId xmlns:a16="http://schemas.microsoft.com/office/drawing/2014/main" id="{69B6A901-9548-7F4A-BD6F-1F9C0F0FF431}"/>
                </a:ext>
              </a:extLst>
            </p:cNvPr>
            <p:cNvSpPr>
              <a:spLocks noChangeArrowheads="1"/>
            </p:cNvSpPr>
            <p:nvPr/>
          </p:nvSpPr>
          <p:spPr bwMode="auto">
            <a:xfrm>
              <a:off x="4663" y="200"/>
              <a:ext cx="322" cy="322"/>
            </a:xfrm>
            <a:custGeom>
              <a:avLst/>
              <a:gdLst>
                <a:gd name="T0" fmla="*/ 210 w 1425"/>
                <a:gd name="T1" fmla="*/ 1425 h 1426"/>
                <a:gd name="T2" fmla="*/ 105 w 1425"/>
                <a:gd name="T3" fmla="*/ 1397 h 1426"/>
                <a:gd name="T4" fmla="*/ 0 w 1425"/>
                <a:gd name="T5" fmla="*/ 1214 h 1426"/>
                <a:gd name="T6" fmla="*/ 0 w 1425"/>
                <a:gd name="T7" fmla="*/ 211 h 1426"/>
                <a:gd name="T8" fmla="*/ 0 w 1425"/>
                <a:gd name="T9" fmla="*/ 211 h 1426"/>
                <a:gd name="T10" fmla="*/ 105 w 1425"/>
                <a:gd name="T11" fmla="*/ 28 h 1426"/>
                <a:gd name="T12" fmla="*/ 1215 w 1425"/>
                <a:gd name="T13" fmla="*/ 0 h 1426"/>
                <a:gd name="T14" fmla="*/ 1319 w 1425"/>
                <a:gd name="T15" fmla="*/ 28 h 1426"/>
                <a:gd name="T16" fmla="*/ 1424 w 1425"/>
                <a:gd name="T17" fmla="*/ 211 h 1426"/>
                <a:gd name="T18" fmla="*/ 1424 w 1425"/>
                <a:gd name="T19" fmla="*/ 303 h 1426"/>
                <a:gd name="T20" fmla="*/ 1380 w 1425"/>
                <a:gd name="T21" fmla="*/ 1214 h 1426"/>
                <a:gd name="T22" fmla="*/ 1348 w 1425"/>
                <a:gd name="T23" fmla="*/ 1205 h 1426"/>
                <a:gd name="T24" fmla="*/ 1315 w 1425"/>
                <a:gd name="T25" fmla="*/ 1148 h 1426"/>
                <a:gd name="T26" fmla="*/ 1315 w 1425"/>
                <a:gd name="T27" fmla="*/ 212 h 1426"/>
                <a:gd name="T28" fmla="*/ 1301 w 1425"/>
                <a:gd name="T29" fmla="*/ 160 h 1426"/>
                <a:gd name="T30" fmla="*/ 1215 w 1425"/>
                <a:gd name="T31" fmla="*/ 110 h 1426"/>
                <a:gd name="T32" fmla="*/ 210 w 1425"/>
                <a:gd name="T33" fmla="*/ 110 h 1426"/>
                <a:gd name="T34" fmla="*/ 123 w 1425"/>
                <a:gd name="T35" fmla="*/ 160 h 1426"/>
                <a:gd name="T36" fmla="*/ 110 w 1425"/>
                <a:gd name="T37" fmla="*/ 211 h 1426"/>
                <a:gd name="T38" fmla="*/ 110 w 1425"/>
                <a:gd name="T39" fmla="*/ 1214 h 1426"/>
                <a:gd name="T40" fmla="*/ 123 w 1425"/>
                <a:gd name="T41" fmla="*/ 1265 h 1426"/>
                <a:gd name="T42" fmla="*/ 210 w 1425"/>
                <a:gd name="T43" fmla="*/ 1315 h 1426"/>
                <a:gd name="T44" fmla="*/ 1149 w 1425"/>
                <a:gd name="T45" fmla="*/ 1315 h 1426"/>
                <a:gd name="T46" fmla="*/ 1206 w 1425"/>
                <a:gd name="T47" fmla="*/ 1348 h 1426"/>
                <a:gd name="T48" fmla="*/ 1215 w 1425"/>
                <a:gd name="T49" fmla="*/ 1381 h 1426"/>
                <a:gd name="T50" fmla="*/ 532 w 1425"/>
                <a:gd name="T51" fmla="*/ 1058 h 1426"/>
                <a:gd name="T52" fmla="*/ 1075 w 1425"/>
                <a:gd name="T53" fmla="*/ 744 h 1426"/>
                <a:gd name="T54" fmla="*/ 1102 w 1425"/>
                <a:gd name="T55" fmla="*/ 698 h 1426"/>
                <a:gd name="T56" fmla="*/ 1075 w 1425"/>
                <a:gd name="T57" fmla="*/ 650 h 1426"/>
                <a:gd name="T58" fmla="*/ 532 w 1425"/>
                <a:gd name="T59" fmla="*/ 336 h 1426"/>
                <a:gd name="T60" fmla="*/ 505 w 1425"/>
                <a:gd name="T61" fmla="*/ 329 h 1426"/>
                <a:gd name="T62" fmla="*/ 457 w 1425"/>
                <a:gd name="T63" fmla="*/ 356 h 1426"/>
                <a:gd name="T64" fmla="*/ 450 w 1425"/>
                <a:gd name="T65" fmla="*/ 384 h 1426"/>
                <a:gd name="T66" fmla="*/ 450 w 1425"/>
                <a:gd name="T67" fmla="*/ 1011 h 1426"/>
                <a:gd name="T68" fmla="*/ 477 w 1425"/>
                <a:gd name="T69" fmla="*/ 1058 h 1426"/>
                <a:gd name="T70" fmla="*/ 477 w 1425"/>
                <a:gd name="T71" fmla="*/ 1058 h 1426"/>
                <a:gd name="T72" fmla="*/ 505 w 1425"/>
                <a:gd name="T73" fmla="*/ 1066 h 1426"/>
                <a:gd name="T74" fmla="*/ 532 w 1425"/>
                <a:gd name="T75" fmla="*/ 1058 h 1426"/>
                <a:gd name="T76" fmla="*/ 559 w 1425"/>
                <a:gd name="T77" fmla="*/ 916 h 1426"/>
                <a:gd name="T78" fmla="*/ 938 w 1425"/>
                <a:gd name="T79" fmla="*/ 6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25" h="1426">
                  <a:moveTo>
                    <a:pt x="1215" y="1425"/>
                  </a:moveTo>
                  <a:cubicBezTo>
                    <a:pt x="880" y="1425"/>
                    <a:pt x="545" y="1425"/>
                    <a:pt x="210" y="1425"/>
                  </a:cubicBezTo>
                  <a:lnTo>
                    <a:pt x="210" y="1425"/>
                  </a:lnTo>
                  <a:cubicBezTo>
                    <a:pt x="171" y="1425"/>
                    <a:pt x="139" y="1417"/>
                    <a:pt x="105" y="1397"/>
                  </a:cubicBezTo>
                  <a:cubicBezTo>
                    <a:pt x="72" y="1378"/>
                    <a:pt x="47" y="1354"/>
                    <a:pt x="28" y="1320"/>
                  </a:cubicBezTo>
                  <a:cubicBezTo>
                    <a:pt x="8" y="1287"/>
                    <a:pt x="0" y="1253"/>
                    <a:pt x="0" y="1214"/>
                  </a:cubicBezTo>
                  <a:lnTo>
                    <a:pt x="0" y="1214"/>
                  </a:lnTo>
                  <a:cubicBezTo>
                    <a:pt x="0" y="880"/>
                    <a:pt x="0" y="545"/>
                    <a:pt x="0" y="211"/>
                  </a:cubicBezTo>
                  <a:lnTo>
                    <a:pt x="0" y="211"/>
                  </a:lnTo>
                  <a:lnTo>
                    <a:pt x="0" y="211"/>
                  </a:lnTo>
                  <a:cubicBezTo>
                    <a:pt x="0" y="172"/>
                    <a:pt x="8" y="138"/>
                    <a:pt x="28" y="105"/>
                  </a:cubicBezTo>
                  <a:cubicBezTo>
                    <a:pt x="47" y="71"/>
                    <a:pt x="72" y="47"/>
                    <a:pt x="105" y="28"/>
                  </a:cubicBezTo>
                  <a:cubicBezTo>
                    <a:pt x="139" y="8"/>
                    <a:pt x="171" y="0"/>
                    <a:pt x="210" y="0"/>
                  </a:cubicBezTo>
                  <a:cubicBezTo>
                    <a:pt x="545" y="0"/>
                    <a:pt x="880" y="0"/>
                    <a:pt x="1215" y="0"/>
                  </a:cubicBezTo>
                  <a:lnTo>
                    <a:pt x="1215" y="0"/>
                  </a:lnTo>
                  <a:cubicBezTo>
                    <a:pt x="1253" y="0"/>
                    <a:pt x="1286" y="9"/>
                    <a:pt x="1319" y="28"/>
                  </a:cubicBezTo>
                  <a:cubicBezTo>
                    <a:pt x="1353" y="48"/>
                    <a:pt x="1377" y="71"/>
                    <a:pt x="1396" y="105"/>
                  </a:cubicBezTo>
                  <a:cubicBezTo>
                    <a:pt x="1416" y="138"/>
                    <a:pt x="1424" y="172"/>
                    <a:pt x="1424" y="211"/>
                  </a:cubicBezTo>
                  <a:lnTo>
                    <a:pt x="1424" y="211"/>
                  </a:lnTo>
                  <a:cubicBezTo>
                    <a:pt x="1424" y="241"/>
                    <a:pt x="1424" y="272"/>
                    <a:pt x="1424" y="303"/>
                  </a:cubicBezTo>
                  <a:cubicBezTo>
                    <a:pt x="1424" y="607"/>
                    <a:pt x="1424" y="910"/>
                    <a:pt x="1424" y="1214"/>
                  </a:cubicBezTo>
                  <a:cubicBezTo>
                    <a:pt x="1409" y="1214"/>
                    <a:pt x="1395" y="1214"/>
                    <a:pt x="1380" y="1214"/>
                  </a:cubicBezTo>
                  <a:lnTo>
                    <a:pt x="1380" y="1214"/>
                  </a:lnTo>
                  <a:cubicBezTo>
                    <a:pt x="1368" y="1214"/>
                    <a:pt x="1359" y="1211"/>
                    <a:pt x="1348" y="1205"/>
                  </a:cubicBezTo>
                  <a:cubicBezTo>
                    <a:pt x="1338" y="1199"/>
                    <a:pt x="1330" y="1192"/>
                    <a:pt x="1323" y="1181"/>
                  </a:cubicBezTo>
                  <a:cubicBezTo>
                    <a:pt x="1317" y="1171"/>
                    <a:pt x="1315" y="1160"/>
                    <a:pt x="1315" y="1148"/>
                  </a:cubicBezTo>
                  <a:cubicBezTo>
                    <a:pt x="1315" y="836"/>
                    <a:pt x="1315" y="524"/>
                    <a:pt x="1315" y="212"/>
                  </a:cubicBezTo>
                  <a:lnTo>
                    <a:pt x="1315" y="212"/>
                  </a:lnTo>
                  <a:cubicBezTo>
                    <a:pt x="1315" y="211"/>
                    <a:pt x="1315" y="211"/>
                    <a:pt x="1315" y="211"/>
                  </a:cubicBezTo>
                  <a:cubicBezTo>
                    <a:pt x="1315" y="192"/>
                    <a:pt x="1310" y="176"/>
                    <a:pt x="1301" y="160"/>
                  </a:cubicBezTo>
                  <a:cubicBezTo>
                    <a:pt x="1292" y="144"/>
                    <a:pt x="1280" y="132"/>
                    <a:pt x="1264" y="123"/>
                  </a:cubicBezTo>
                  <a:cubicBezTo>
                    <a:pt x="1248" y="114"/>
                    <a:pt x="1233" y="110"/>
                    <a:pt x="1215" y="110"/>
                  </a:cubicBezTo>
                  <a:cubicBezTo>
                    <a:pt x="880" y="110"/>
                    <a:pt x="545" y="110"/>
                    <a:pt x="210" y="110"/>
                  </a:cubicBezTo>
                  <a:lnTo>
                    <a:pt x="210" y="110"/>
                  </a:lnTo>
                  <a:cubicBezTo>
                    <a:pt x="191" y="110"/>
                    <a:pt x="176" y="114"/>
                    <a:pt x="160" y="123"/>
                  </a:cubicBezTo>
                  <a:cubicBezTo>
                    <a:pt x="144" y="132"/>
                    <a:pt x="132" y="144"/>
                    <a:pt x="123" y="160"/>
                  </a:cubicBezTo>
                  <a:cubicBezTo>
                    <a:pt x="114" y="176"/>
                    <a:pt x="110" y="192"/>
                    <a:pt x="110" y="211"/>
                  </a:cubicBezTo>
                  <a:lnTo>
                    <a:pt x="110" y="211"/>
                  </a:lnTo>
                  <a:cubicBezTo>
                    <a:pt x="110" y="545"/>
                    <a:pt x="110" y="880"/>
                    <a:pt x="110" y="1214"/>
                  </a:cubicBezTo>
                  <a:lnTo>
                    <a:pt x="110" y="1214"/>
                  </a:lnTo>
                  <a:lnTo>
                    <a:pt x="110" y="1214"/>
                  </a:lnTo>
                  <a:cubicBezTo>
                    <a:pt x="110" y="1233"/>
                    <a:pt x="114" y="1249"/>
                    <a:pt x="123" y="1265"/>
                  </a:cubicBezTo>
                  <a:cubicBezTo>
                    <a:pt x="132" y="1281"/>
                    <a:pt x="144" y="1293"/>
                    <a:pt x="160" y="1302"/>
                  </a:cubicBezTo>
                  <a:cubicBezTo>
                    <a:pt x="176" y="1311"/>
                    <a:pt x="191" y="1315"/>
                    <a:pt x="210" y="1315"/>
                  </a:cubicBezTo>
                  <a:cubicBezTo>
                    <a:pt x="523" y="1315"/>
                    <a:pt x="836" y="1315"/>
                    <a:pt x="1149" y="1315"/>
                  </a:cubicBezTo>
                  <a:lnTo>
                    <a:pt x="1149" y="1315"/>
                  </a:lnTo>
                  <a:cubicBezTo>
                    <a:pt x="1161" y="1315"/>
                    <a:pt x="1172" y="1318"/>
                    <a:pt x="1182" y="1324"/>
                  </a:cubicBezTo>
                  <a:cubicBezTo>
                    <a:pt x="1193" y="1330"/>
                    <a:pt x="1200" y="1338"/>
                    <a:pt x="1206" y="1348"/>
                  </a:cubicBezTo>
                  <a:cubicBezTo>
                    <a:pt x="1212" y="1359"/>
                    <a:pt x="1215" y="1369"/>
                    <a:pt x="1215" y="1381"/>
                  </a:cubicBezTo>
                  <a:lnTo>
                    <a:pt x="1215" y="1381"/>
                  </a:lnTo>
                  <a:cubicBezTo>
                    <a:pt x="1215" y="1396"/>
                    <a:pt x="1215" y="1410"/>
                    <a:pt x="1215" y="1425"/>
                  </a:cubicBezTo>
                  <a:close/>
                  <a:moveTo>
                    <a:pt x="532" y="1058"/>
                  </a:moveTo>
                  <a:cubicBezTo>
                    <a:pt x="713" y="954"/>
                    <a:pt x="894" y="849"/>
                    <a:pt x="1075" y="744"/>
                  </a:cubicBezTo>
                  <a:lnTo>
                    <a:pt x="1075" y="744"/>
                  </a:lnTo>
                  <a:cubicBezTo>
                    <a:pt x="1084" y="739"/>
                    <a:pt x="1090" y="733"/>
                    <a:pt x="1095" y="724"/>
                  </a:cubicBezTo>
                  <a:cubicBezTo>
                    <a:pt x="1100" y="716"/>
                    <a:pt x="1102" y="708"/>
                    <a:pt x="1102" y="698"/>
                  </a:cubicBezTo>
                  <a:cubicBezTo>
                    <a:pt x="1102" y="688"/>
                    <a:pt x="1100" y="679"/>
                    <a:pt x="1095" y="671"/>
                  </a:cubicBezTo>
                  <a:cubicBezTo>
                    <a:pt x="1090" y="662"/>
                    <a:pt x="1084" y="656"/>
                    <a:pt x="1075" y="650"/>
                  </a:cubicBezTo>
                  <a:cubicBezTo>
                    <a:pt x="894" y="545"/>
                    <a:pt x="713" y="440"/>
                    <a:pt x="532" y="336"/>
                  </a:cubicBezTo>
                  <a:lnTo>
                    <a:pt x="532" y="336"/>
                  </a:lnTo>
                  <a:lnTo>
                    <a:pt x="532" y="336"/>
                  </a:lnTo>
                  <a:cubicBezTo>
                    <a:pt x="523" y="331"/>
                    <a:pt x="515" y="329"/>
                    <a:pt x="505" y="329"/>
                  </a:cubicBezTo>
                  <a:cubicBezTo>
                    <a:pt x="494" y="329"/>
                    <a:pt x="486" y="331"/>
                    <a:pt x="477" y="336"/>
                  </a:cubicBezTo>
                  <a:cubicBezTo>
                    <a:pt x="468" y="341"/>
                    <a:pt x="462" y="347"/>
                    <a:pt x="457" y="356"/>
                  </a:cubicBezTo>
                  <a:cubicBezTo>
                    <a:pt x="452" y="364"/>
                    <a:pt x="450" y="374"/>
                    <a:pt x="450" y="384"/>
                  </a:cubicBezTo>
                  <a:lnTo>
                    <a:pt x="450" y="384"/>
                  </a:lnTo>
                  <a:cubicBezTo>
                    <a:pt x="450" y="593"/>
                    <a:pt x="450" y="802"/>
                    <a:pt x="450" y="1011"/>
                  </a:cubicBezTo>
                  <a:lnTo>
                    <a:pt x="450" y="1011"/>
                  </a:lnTo>
                  <a:cubicBezTo>
                    <a:pt x="450" y="1021"/>
                    <a:pt x="452" y="1030"/>
                    <a:pt x="457" y="1038"/>
                  </a:cubicBezTo>
                  <a:cubicBezTo>
                    <a:pt x="462" y="1047"/>
                    <a:pt x="468" y="1053"/>
                    <a:pt x="477" y="1058"/>
                  </a:cubicBezTo>
                  <a:lnTo>
                    <a:pt x="477" y="1058"/>
                  </a:lnTo>
                  <a:lnTo>
                    <a:pt x="477" y="1058"/>
                  </a:lnTo>
                  <a:cubicBezTo>
                    <a:pt x="477" y="1059"/>
                    <a:pt x="477" y="1059"/>
                    <a:pt x="477" y="1059"/>
                  </a:cubicBezTo>
                  <a:cubicBezTo>
                    <a:pt x="486" y="1064"/>
                    <a:pt x="495" y="1066"/>
                    <a:pt x="505" y="1066"/>
                  </a:cubicBezTo>
                  <a:cubicBezTo>
                    <a:pt x="515" y="1066"/>
                    <a:pt x="523" y="1064"/>
                    <a:pt x="532" y="1059"/>
                  </a:cubicBezTo>
                  <a:cubicBezTo>
                    <a:pt x="532" y="1059"/>
                    <a:pt x="532" y="1059"/>
                    <a:pt x="532" y="1058"/>
                  </a:cubicBezTo>
                  <a:close/>
                  <a:moveTo>
                    <a:pt x="938" y="698"/>
                  </a:moveTo>
                  <a:cubicBezTo>
                    <a:pt x="812" y="770"/>
                    <a:pt x="685" y="843"/>
                    <a:pt x="559" y="916"/>
                  </a:cubicBezTo>
                  <a:cubicBezTo>
                    <a:pt x="559" y="770"/>
                    <a:pt x="559" y="624"/>
                    <a:pt x="559" y="478"/>
                  </a:cubicBezTo>
                  <a:cubicBezTo>
                    <a:pt x="685" y="551"/>
                    <a:pt x="812" y="624"/>
                    <a:pt x="938" y="698"/>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01" name="Group 105">
            <a:extLst>
              <a:ext uri="{FF2B5EF4-FFF2-40B4-BE49-F238E27FC236}">
                <a16:creationId xmlns:a16="http://schemas.microsoft.com/office/drawing/2014/main" id="{82967909-3EA3-8E41-A3C2-4C034700E4CD}"/>
              </a:ext>
            </a:extLst>
          </p:cNvPr>
          <p:cNvGrpSpPr>
            <a:grpSpLocks/>
          </p:cNvGrpSpPr>
          <p:nvPr/>
        </p:nvGrpSpPr>
        <p:grpSpPr bwMode="auto">
          <a:xfrm>
            <a:off x="7339712" y="799242"/>
            <a:ext cx="430560" cy="453600"/>
            <a:chOff x="679" y="204"/>
            <a:chExt cx="299" cy="315"/>
          </a:xfrm>
        </p:grpSpPr>
        <p:sp>
          <p:nvSpPr>
            <p:cNvPr id="4202" name="Freeform 106">
              <a:extLst>
                <a:ext uri="{FF2B5EF4-FFF2-40B4-BE49-F238E27FC236}">
                  <a16:creationId xmlns:a16="http://schemas.microsoft.com/office/drawing/2014/main" id="{726DFA81-F992-804A-8B66-04C100F2D30A}"/>
                </a:ext>
              </a:extLst>
            </p:cNvPr>
            <p:cNvSpPr>
              <a:spLocks noChangeArrowheads="1"/>
            </p:cNvSpPr>
            <p:nvPr/>
          </p:nvSpPr>
          <p:spPr bwMode="auto">
            <a:xfrm>
              <a:off x="679" y="204"/>
              <a:ext cx="299" cy="315"/>
            </a:xfrm>
            <a:custGeom>
              <a:avLst/>
              <a:gdLst>
                <a:gd name="T0" fmla="*/ 674 w 1322"/>
                <a:gd name="T1" fmla="*/ 1393 h 1394"/>
                <a:gd name="T2" fmla="*/ 16 w 1322"/>
                <a:gd name="T3" fmla="*/ 735 h 1394"/>
                <a:gd name="T4" fmla="*/ 16 w 1322"/>
                <a:gd name="T5" fmla="*/ 735 h 1394"/>
                <a:gd name="T6" fmla="*/ 7 w 1322"/>
                <a:gd name="T7" fmla="*/ 724 h 1394"/>
                <a:gd name="T8" fmla="*/ 0 w 1322"/>
                <a:gd name="T9" fmla="*/ 697 h 1394"/>
                <a:gd name="T10" fmla="*/ 7 w 1322"/>
                <a:gd name="T11" fmla="*/ 669 h 1394"/>
                <a:gd name="T12" fmla="*/ 16 w 1322"/>
                <a:gd name="T13" fmla="*/ 658 h 1394"/>
                <a:gd name="T14" fmla="*/ 674 w 1322"/>
                <a:gd name="T15" fmla="*/ 0 h 1394"/>
                <a:gd name="T16" fmla="*/ 751 w 1322"/>
                <a:gd name="T17" fmla="*/ 78 h 1394"/>
                <a:gd name="T18" fmla="*/ 132 w 1322"/>
                <a:gd name="T19" fmla="*/ 697 h 1394"/>
                <a:gd name="T20" fmla="*/ 704 w 1322"/>
                <a:gd name="T21" fmla="*/ 1269 h 1394"/>
                <a:gd name="T22" fmla="*/ 704 w 1322"/>
                <a:gd name="T23" fmla="*/ 1269 h 1394"/>
                <a:gd name="T24" fmla="*/ 715 w 1322"/>
                <a:gd name="T25" fmla="*/ 1282 h 1394"/>
                <a:gd name="T26" fmla="*/ 724 w 1322"/>
                <a:gd name="T27" fmla="*/ 1315 h 1394"/>
                <a:gd name="T28" fmla="*/ 715 w 1322"/>
                <a:gd name="T29" fmla="*/ 1348 h 1394"/>
                <a:gd name="T30" fmla="*/ 704 w 1322"/>
                <a:gd name="T31" fmla="*/ 1362 h 1394"/>
                <a:gd name="T32" fmla="*/ 674 w 1322"/>
                <a:gd name="T33" fmla="*/ 1393 h 1394"/>
                <a:gd name="T34" fmla="*/ 1275 w 1322"/>
                <a:gd name="T35" fmla="*/ 1362 h 1394"/>
                <a:gd name="T36" fmla="*/ 1275 w 1322"/>
                <a:gd name="T37" fmla="*/ 1362 h 1394"/>
                <a:gd name="T38" fmla="*/ 1285 w 1322"/>
                <a:gd name="T39" fmla="*/ 1348 h 1394"/>
                <a:gd name="T40" fmla="*/ 1294 w 1322"/>
                <a:gd name="T41" fmla="*/ 1315 h 1394"/>
                <a:gd name="T42" fmla="*/ 1285 w 1322"/>
                <a:gd name="T43" fmla="*/ 1282 h 1394"/>
                <a:gd name="T44" fmla="*/ 1275 w 1322"/>
                <a:gd name="T45" fmla="*/ 1269 h 1394"/>
                <a:gd name="T46" fmla="*/ 702 w 1322"/>
                <a:gd name="T47" fmla="*/ 697 h 1394"/>
                <a:gd name="T48" fmla="*/ 1321 w 1322"/>
                <a:gd name="T49" fmla="*/ 78 h 1394"/>
                <a:gd name="T50" fmla="*/ 1244 w 1322"/>
                <a:gd name="T51" fmla="*/ 0 h 1394"/>
                <a:gd name="T52" fmla="*/ 586 w 1322"/>
                <a:gd name="T53" fmla="*/ 658 h 1394"/>
                <a:gd name="T54" fmla="*/ 586 w 1322"/>
                <a:gd name="T55" fmla="*/ 658 h 1394"/>
                <a:gd name="T56" fmla="*/ 578 w 1322"/>
                <a:gd name="T57" fmla="*/ 669 h 1394"/>
                <a:gd name="T58" fmla="*/ 570 w 1322"/>
                <a:gd name="T59" fmla="*/ 697 h 1394"/>
                <a:gd name="T60" fmla="*/ 578 w 1322"/>
                <a:gd name="T61" fmla="*/ 724 h 1394"/>
                <a:gd name="T62" fmla="*/ 586 w 1322"/>
                <a:gd name="T63" fmla="*/ 735 h 1394"/>
                <a:gd name="T64" fmla="*/ 1244 w 1322"/>
                <a:gd name="T65" fmla="*/ 1393 h 1394"/>
                <a:gd name="T66" fmla="*/ 1275 w 1322"/>
                <a:gd name="T67" fmla="*/ 1362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22" h="1394">
                  <a:moveTo>
                    <a:pt x="674" y="1393"/>
                  </a:moveTo>
                  <a:cubicBezTo>
                    <a:pt x="454" y="1174"/>
                    <a:pt x="235" y="955"/>
                    <a:pt x="16" y="735"/>
                  </a:cubicBezTo>
                  <a:lnTo>
                    <a:pt x="16" y="735"/>
                  </a:lnTo>
                  <a:cubicBezTo>
                    <a:pt x="12" y="731"/>
                    <a:pt x="10" y="729"/>
                    <a:pt x="7" y="724"/>
                  </a:cubicBezTo>
                  <a:cubicBezTo>
                    <a:pt x="2" y="716"/>
                    <a:pt x="0" y="706"/>
                    <a:pt x="0" y="697"/>
                  </a:cubicBezTo>
                  <a:cubicBezTo>
                    <a:pt x="0" y="687"/>
                    <a:pt x="2" y="677"/>
                    <a:pt x="7" y="669"/>
                  </a:cubicBezTo>
                  <a:cubicBezTo>
                    <a:pt x="10" y="664"/>
                    <a:pt x="12" y="662"/>
                    <a:pt x="16" y="658"/>
                  </a:cubicBezTo>
                  <a:cubicBezTo>
                    <a:pt x="235" y="438"/>
                    <a:pt x="454" y="219"/>
                    <a:pt x="674" y="0"/>
                  </a:cubicBezTo>
                  <a:cubicBezTo>
                    <a:pt x="699" y="26"/>
                    <a:pt x="725" y="52"/>
                    <a:pt x="751" y="78"/>
                  </a:cubicBezTo>
                  <a:cubicBezTo>
                    <a:pt x="545" y="284"/>
                    <a:pt x="338" y="490"/>
                    <a:pt x="132" y="697"/>
                  </a:cubicBezTo>
                  <a:cubicBezTo>
                    <a:pt x="323" y="887"/>
                    <a:pt x="514" y="1078"/>
                    <a:pt x="704" y="1269"/>
                  </a:cubicBezTo>
                  <a:lnTo>
                    <a:pt x="704" y="1269"/>
                  </a:lnTo>
                  <a:cubicBezTo>
                    <a:pt x="709" y="1273"/>
                    <a:pt x="713" y="1277"/>
                    <a:pt x="715" y="1282"/>
                  </a:cubicBezTo>
                  <a:cubicBezTo>
                    <a:pt x="722" y="1293"/>
                    <a:pt x="724" y="1303"/>
                    <a:pt x="724" y="1315"/>
                  </a:cubicBezTo>
                  <a:cubicBezTo>
                    <a:pt x="724" y="1327"/>
                    <a:pt x="721" y="1338"/>
                    <a:pt x="715" y="1348"/>
                  </a:cubicBezTo>
                  <a:cubicBezTo>
                    <a:pt x="712" y="1354"/>
                    <a:pt x="709" y="1358"/>
                    <a:pt x="704" y="1362"/>
                  </a:cubicBezTo>
                  <a:cubicBezTo>
                    <a:pt x="694" y="1372"/>
                    <a:pt x="684" y="1383"/>
                    <a:pt x="674" y="1393"/>
                  </a:cubicBezTo>
                  <a:close/>
                  <a:moveTo>
                    <a:pt x="1275" y="1362"/>
                  </a:moveTo>
                  <a:lnTo>
                    <a:pt x="1275" y="1362"/>
                  </a:lnTo>
                  <a:cubicBezTo>
                    <a:pt x="1279" y="1358"/>
                    <a:pt x="1282" y="1354"/>
                    <a:pt x="1285" y="1348"/>
                  </a:cubicBezTo>
                  <a:cubicBezTo>
                    <a:pt x="1291" y="1338"/>
                    <a:pt x="1294" y="1327"/>
                    <a:pt x="1294" y="1315"/>
                  </a:cubicBezTo>
                  <a:cubicBezTo>
                    <a:pt x="1294" y="1303"/>
                    <a:pt x="1291" y="1293"/>
                    <a:pt x="1285" y="1282"/>
                  </a:cubicBezTo>
                  <a:cubicBezTo>
                    <a:pt x="1282" y="1277"/>
                    <a:pt x="1279" y="1273"/>
                    <a:pt x="1275" y="1269"/>
                  </a:cubicBezTo>
                  <a:cubicBezTo>
                    <a:pt x="1084" y="1078"/>
                    <a:pt x="893" y="887"/>
                    <a:pt x="702" y="697"/>
                  </a:cubicBezTo>
                  <a:cubicBezTo>
                    <a:pt x="909" y="490"/>
                    <a:pt x="1115" y="284"/>
                    <a:pt x="1321" y="78"/>
                  </a:cubicBezTo>
                  <a:cubicBezTo>
                    <a:pt x="1295" y="52"/>
                    <a:pt x="1270" y="26"/>
                    <a:pt x="1244" y="0"/>
                  </a:cubicBezTo>
                  <a:cubicBezTo>
                    <a:pt x="1025" y="219"/>
                    <a:pt x="805" y="438"/>
                    <a:pt x="586" y="658"/>
                  </a:cubicBezTo>
                  <a:lnTo>
                    <a:pt x="586" y="658"/>
                  </a:lnTo>
                  <a:cubicBezTo>
                    <a:pt x="583" y="662"/>
                    <a:pt x="580" y="665"/>
                    <a:pt x="578" y="669"/>
                  </a:cubicBezTo>
                  <a:cubicBezTo>
                    <a:pt x="573" y="678"/>
                    <a:pt x="570" y="687"/>
                    <a:pt x="570" y="697"/>
                  </a:cubicBezTo>
                  <a:cubicBezTo>
                    <a:pt x="570" y="706"/>
                    <a:pt x="573" y="715"/>
                    <a:pt x="578" y="724"/>
                  </a:cubicBezTo>
                  <a:cubicBezTo>
                    <a:pt x="580" y="728"/>
                    <a:pt x="583" y="731"/>
                    <a:pt x="586" y="735"/>
                  </a:cubicBezTo>
                  <a:cubicBezTo>
                    <a:pt x="805" y="955"/>
                    <a:pt x="1025" y="1174"/>
                    <a:pt x="1244" y="1393"/>
                  </a:cubicBezTo>
                  <a:cubicBezTo>
                    <a:pt x="1254" y="1383"/>
                    <a:pt x="1265" y="1372"/>
                    <a:pt x="1275" y="1362"/>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03" name="Group 107">
            <a:extLst>
              <a:ext uri="{FF2B5EF4-FFF2-40B4-BE49-F238E27FC236}">
                <a16:creationId xmlns:a16="http://schemas.microsoft.com/office/drawing/2014/main" id="{DA1E4750-38C8-9E40-8D12-B15DD9D6B292}"/>
              </a:ext>
            </a:extLst>
          </p:cNvPr>
          <p:cNvGrpSpPr>
            <a:grpSpLocks/>
          </p:cNvGrpSpPr>
          <p:nvPr/>
        </p:nvGrpSpPr>
        <p:grpSpPr bwMode="auto">
          <a:xfrm>
            <a:off x="8195979" y="799242"/>
            <a:ext cx="430560" cy="453600"/>
            <a:chOff x="5759" y="204"/>
            <a:chExt cx="299" cy="315"/>
          </a:xfrm>
        </p:grpSpPr>
        <p:sp>
          <p:nvSpPr>
            <p:cNvPr id="4204" name="Freeform 108">
              <a:extLst>
                <a:ext uri="{FF2B5EF4-FFF2-40B4-BE49-F238E27FC236}">
                  <a16:creationId xmlns:a16="http://schemas.microsoft.com/office/drawing/2014/main" id="{933B7040-0A4F-FD41-9931-AC92915AAC88}"/>
                </a:ext>
              </a:extLst>
            </p:cNvPr>
            <p:cNvSpPr>
              <a:spLocks noChangeArrowheads="1"/>
            </p:cNvSpPr>
            <p:nvPr/>
          </p:nvSpPr>
          <p:spPr bwMode="auto">
            <a:xfrm>
              <a:off x="5759" y="204"/>
              <a:ext cx="299" cy="315"/>
            </a:xfrm>
            <a:custGeom>
              <a:avLst/>
              <a:gdLst>
                <a:gd name="T0" fmla="*/ 648 w 1322"/>
                <a:gd name="T1" fmla="*/ 1393 h 1394"/>
                <a:gd name="T2" fmla="*/ 570 w 1322"/>
                <a:gd name="T3" fmla="*/ 1315 h 1394"/>
                <a:gd name="T4" fmla="*/ 1190 w 1322"/>
                <a:gd name="T5" fmla="*/ 697 h 1394"/>
                <a:gd name="T6" fmla="*/ 617 w 1322"/>
                <a:gd name="T7" fmla="*/ 124 h 1394"/>
                <a:gd name="T8" fmla="*/ 617 w 1322"/>
                <a:gd name="T9" fmla="*/ 124 h 1394"/>
                <a:gd name="T10" fmla="*/ 606 w 1322"/>
                <a:gd name="T11" fmla="*/ 111 h 1394"/>
                <a:gd name="T12" fmla="*/ 598 w 1322"/>
                <a:gd name="T13" fmla="*/ 78 h 1394"/>
                <a:gd name="T14" fmla="*/ 606 w 1322"/>
                <a:gd name="T15" fmla="*/ 45 h 1394"/>
                <a:gd name="T16" fmla="*/ 617 w 1322"/>
                <a:gd name="T17" fmla="*/ 31 h 1394"/>
                <a:gd name="T18" fmla="*/ 648 w 1322"/>
                <a:gd name="T19" fmla="*/ 0 h 1394"/>
                <a:gd name="T20" fmla="*/ 1305 w 1322"/>
                <a:gd name="T21" fmla="*/ 658 h 1394"/>
                <a:gd name="T22" fmla="*/ 1305 w 1322"/>
                <a:gd name="T23" fmla="*/ 658 h 1394"/>
                <a:gd name="T24" fmla="*/ 1314 w 1322"/>
                <a:gd name="T25" fmla="*/ 669 h 1394"/>
                <a:gd name="T26" fmla="*/ 1321 w 1322"/>
                <a:gd name="T27" fmla="*/ 697 h 1394"/>
                <a:gd name="T28" fmla="*/ 1314 w 1322"/>
                <a:gd name="T29" fmla="*/ 724 h 1394"/>
                <a:gd name="T30" fmla="*/ 1305 w 1322"/>
                <a:gd name="T31" fmla="*/ 735 h 1394"/>
                <a:gd name="T32" fmla="*/ 648 w 1322"/>
                <a:gd name="T33" fmla="*/ 1393 h 1394"/>
                <a:gd name="T34" fmla="*/ 735 w 1322"/>
                <a:gd name="T35" fmla="*/ 735 h 1394"/>
                <a:gd name="T36" fmla="*/ 735 w 1322"/>
                <a:gd name="T37" fmla="*/ 735 h 1394"/>
                <a:gd name="T38" fmla="*/ 743 w 1322"/>
                <a:gd name="T39" fmla="*/ 724 h 1394"/>
                <a:gd name="T40" fmla="*/ 751 w 1322"/>
                <a:gd name="T41" fmla="*/ 697 h 1394"/>
                <a:gd name="T42" fmla="*/ 743 w 1322"/>
                <a:gd name="T43" fmla="*/ 669 h 1394"/>
                <a:gd name="T44" fmla="*/ 735 w 1322"/>
                <a:gd name="T45" fmla="*/ 658 h 1394"/>
                <a:gd name="T46" fmla="*/ 78 w 1322"/>
                <a:gd name="T47" fmla="*/ 0 h 1394"/>
                <a:gd name="T48" fmla="*/ 46 w 1322"/>
                <a:gd name="T49" fmla="*/ 31 h 1394"/>
                <a:gd name="T50" fmla="*/ 46 w 1322"/>
                <a:gd name="T51" fmla="*/ 31 h 1394"/>
                <a:gd name="T52" fmla="*/ 36 w 1322"/>
                <a:gd name="T53" fmla="*/ 45 h 1394"/>
                <a:gd name="T54" fmla="*/ 27 w 1322"/>
                <a:gd name="T55" fmla="*/ 78 h 1394"/>
                <a:gd name="T56" fmla="*/ 36 w 1322"/>
                <a:gd name="T57" fmla="*/ 111 h 1394"/>
                <a:gd name="T58" fmla="*/ 46 w 1322"/>
                <a:gd name="T59" fmla="*/ 124 h 1394"/>
                <a:gd name="T60" fmla="*/ 620 w 1322"/>
                <a:gd name="T61" fmla="*/ 697 h 1394"/>
                <a:gd name="T62" fmla="*/ 0 w 1322"/>
                <a:gd name="T63" fmla="*/ 1315 h 1394"/>
                <a:gd name="T64" fmla="*/ 78 w 1322"/>
                <a:gd name="T65" fmla="*/ 1393 h 1394"/>
                <a:gd name="T66" fmla="*/ 735 w 1322"/>
                <a:gd name="T67" fmla="*/ 735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22" h="1394">
                  <a:moveTo>
                    <a:pt x="648" y="1393"/>
                  </a:moveTo>
                  <a:cubicBezTo>
                    <a:pt x="622" y="1367"/>
                    <a:pt x="596" y="1341"/>
                    <a:pt x="570" y="1315"/>
                  </a:cubicBezTo>
                  <a:cubicBezTo>
                    <a:pt x="776" y="1109"/>
                    <a:pt x="983" y="903"/>
                    <a:pt x="1190" y="697"/>
                  </a:cubicBezTo>
                  <a:cubicBezTo>
                    <a:pt x="999" y="506"/>
                    <a:pt x="808" y="315"/>
                    <a:pt x="617" y="124"/>
                  </a:cubicBezTo>
                  <a:lnTo>
                    <a:pt x="617" y="124"/>
                  </a:lnTo>
                  <a:cubicBezTo>
                    <a:pt x="613" y="120"/>
                    <a:pt x="609" y="116"/>
                    <a:pt x="606" y="111"/>
                  </a:cubicBezTo>
                  <a:cubicBezTo>
                    <a:pt x="599" y="100"/>
                    <a:pt x="598" y="90"/>
                    <a:pt x="598" y="78"/>
                  </a:cubicBezTo>
                  <a:cubicBezTo>
                    <a:pt x="598" y="66"/>
                    <a:pt x="599" y="55"/>
                    <a:pt x="606" y="45"/>
                  </a:cubicBezTo>
                  <a:cubicBezTo>
                    <a:pt x="609" y="39"/>
                    <a:pt x="613" y="35"/>
                    <a:pt x="617" y="31"/>
                  </a:cubicBezTo>
                  <a:cubicBezTo>
                    <a:pt x="627" y="21"/>
                    <a:pt x="637" y="10"/>
                    <a:pt x="648" y="0"/>
                  </a:cubicBezTo>
                  <a:cubicBezTo>
                    <a:pt x="867" y="219"/>
                    <a:pt x="1086" y="438"/>
                    <a:pt x="1305" y="658"/>
                  </a:cubicBezTo>
                  <a:lnTo>
                    <a:pt x="1305" y="658"/>
                  </a:lnTo>
                  <a:cubicBezTo>
                    <a:pt x="1309" y="662"/>
                    <a:pt x="1311" y="664"/>
                    <a:pt x="1314" y="669"/>
                  </a:cubicBezTo>
                  <a:cubicBezTo>
                    <a:pt x="1319" y="677"/>
                    <a:pt x="1321" y="687"/>
                    <a:pt x="1321" y="697"/>
                  </a:cubicBezTo>
                  <a:cubicBezTo>
                    <a:pt x="1321" y="706"/>
                    <a:pt x="1319" y="716"/>
                    <a:pt x="1314" y="724"/>
                  </a:cubicBezTo>
                  <a:cubicBezTo>
                    <a:pt x="1311" y="729"/>
                    <a:pt x="1309" y="731"/>
                    <a:pt x="1305" y="735"/>
                  </a:cubicBezTo>
                  <a:cubicBezTo>
                    <a:pt x="1086" y="955"/>
                    <a:pt x="867" y="1174"/>
                    <a:pt x="648" y="1393"/>
                  </a:cubicBezTo>
                  <a:close/>
                  <a:moveTo>
                    <a:pt x="735" y="735"/>
                  </a:moveTo>
                  <a:lnTo>
                    <a:pt x="735" y="735"/>
                  </a:lnTo>
                  <a:cubicBezTo>
                    <a:pt x="738" y="731"/>
                    <a:pt x="741" y="728"/>
                    <a:pt x="743" y="724"/>
                  </a:cubicBezTo>
                  <a:cubicBezTo>
                    <a:pt x="748" y="715"/>
                    <a:pt x="751" y="706"/>
                    <a:pt x="751" y="697"/>
                  </a:cubicBezTo>
                  <a:cubicBezTo>
                    <a:pt x="751" y="687"/>
                    <a:pt x="748" y="678"/>
                    <a:pt x="743" y="669"/>
                  </a:cubicBezTo>
                  <a:cubicBezTo>
                    <a:pt x="741" y="665"/>
                    <a:pt x="738" y="662"/>
                    <a:pt x="735" y="658"/>
                  </a:cubicBezTo>
                  <a:cubicBezTo>
                    <a:pt x="516" y="438"/>
                    <a:pt x="297" y="219"/>
                    <a:pt x="78" y="0"/>
                  </a:cubicBezTo>
                  <a:cubicBezTo>
                    <a:pt x="67" y="10"/>
                    <a:pt x="57" y="21"/>
                    <a:pt x="46" y="31"/>
                  </a:cubicBezTo>
                  <a:lnTo>
                    <a:pt x="46" y="31"/>
                  </a:lnTo>
                  <a:cubicBezTo>
                    <a:pt x="42" y="35"/>
                    <a:pt x="39" y="39"/>
                    <a:pt x="36" y="45"/>
                  </a:cubicBezTo>
                  <a:cubicBezTo>
                    <a:pt x="30" y="55"/>
                    <a:pt x="27" y="66"/>
                    <a:pt x="27" y="78"/>
                  </a:cubicBezTo>
                  <a:cubicBezTo>
                    <a:pt x="27" y="90"/>
                    <a:pt x="30" y="100"/>
                    <a:pt x="36" y="111"/>
                  </a:cubicBezTo>
                  <a:cubicBezTo>
                    <a:pt x="39" y="116"/>
                    <a:pt x="42" y="120"/>
                    <a:pt x="46" y="124"/>
                  </a:cubicBezTo>
                  <a:cubicBezTo>
                    <a:pt x="237" y="315"/>
                    <a:pt x="428" y="506"/>
                    <a:pt x="620" y="697"/>
                  </a:cubicBezTo>
                  <a:cubicBezTo>
                    <a:pt x="413" y="903"/>
                    <a:pt x="207" y="1109"/>
                    <a:pt x="0" y="1315"/>
                  </a:cubicBezTo>
                  <a:cubicBezTo>
                    <a:pt x="26" y="1341"/>
                    <a:pt x="52" y="1367"/>
                    <a:pt x="78" y="1393"/>
                  </a:cubicBezTo>
                  <a:cubicBezTo>
                    <a:pt x="297" y="1174"/>
                    <a:pt x="516" y="955"/>
                    <a:pt x="735" y="735"/>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05" name="Group 109">
            <a:extLst>
              <a:ext uri="{FF2B5EF4-FFF2-40B4-BE49-F238E27FC236}">
                <a16:creationId xmlns:a16="http://schemas.microsoft.com/office/drawing/2014/main" id="{36AEE18C-77BA-104D-A9D1-51E60C40E874}"/>
              </a:ext>
            </a:extLst>
          </p:cNvPr>
          <p:cNvGrpSpPr>
            <a:grpSpLocks/>
          </p:cNvGrpSpPr>
          <p:nvPr/>
        </p:nvGrpSpPr>
        <p:grpSpPr bwMode="auto">
          <a:xfrm>
            <a:off x="4709806" y="1797876"/>
            <a:ext cx="463680" cy="463680"/>
            <a:chOff x="2668" y="786"/>
            <a:chExt cx="322" cy="322"/>
          </a:xfrm>
        </p:grpSpPr>
        <p:sp>
          <p:nvSpPr>
            <p:cNvPr id="4206" name="Freeform 110">
              <a:extLst>
                <a:ext uri="{FF2B5EF4-FFF2-40B4-BE49-F238E27FC236}">
                  <a16:creationId xmlns:a16="http://schemas.microsoft.com/office/drawing/2014/main" id="{3F78EDC0-54BF-2D48-BD2A-E62F63AD676A}"/>
                </a:ext>
              </a:extLst>
            </p:cNvPr>
            <p:cNvSpPr>
              <a:spLocks noChangeArrowheads="1"/>
            </p:cNvSpPr>
            <p:nvPr/>
          </p:nvSpPr>
          <p:spPr bwMode="auto">
            <a:xfrm>
              <a:off x="2668" y="786"/>
              <a:ext cx="322" cy="322"/>
            </a:xfrm>
            <a:custGeom>
              <a:avLst/>
              <a:gdLst>
                <a:gd name="T0" fmla="*/ 696 w 1426"/>
                <a:gd name="T1" fmla="*/ 1423 h 1426"/>
                <a:gd name="T2" fmla="*/ 631 w 1426"/>
                <a:gd name="T3" fmla="*/ 1377 h 1426"/>
                <a:gd name="T4" fmla="*/ 436 w 1426"/>
                <a:gd name="T5" fmla="*/ 989 h 1426"/>
                <a:gd name="T6" fmla="*/ 55 w 1426"/>
                <a:gd name="T7" fmla="*/ 798 h 1426"/>
                <a:gd name="T8" fmla="*/ 13 w 1426"/>
                <a:gd name="T9" fmla="*/ 759 h 1426"/>
                <a:gd name="T10" fmla="*/ 2 w 1426"/>
                <a:gd name="T11" fmla="*/ 729 h 1426"/>
                <a:gd name="T12" fmla="*/ 13 w 1426"/>
                <a:gd name="T13" fmla="*/ 666 h 1426"/>
                <a:gd name="T14" fmla="*/ 52 w 1426"/>
                <a:gd name="T15" fmla="*/ 629 h 1426"/>
                <a:gd name="T16" fmla="*/ 472 w 1426"/>
                <a:gd name="T17" fmla="*/ 467 h 1426"/>
                <a:gd name="T18" fmla="*/ 479 w 1426"/>
                <a:gd name="T19" fmla="*/ 496 h 1426"/>
                <a:gd name="T20" fmla="*/ 446 w 1426"/>
                <a:gd name="T21" fmla="*/ 553 h 1426"/>
                <a:gd name="T22" fmla="*/ 129 w 1426"/>
                <a:gd name="T23" fmla="*/ 713 h 1426"/>
                <a:gd name="T24" fmla="*/ 502 w 1426"/>
                <a:gd name="T25" fmla="*/ 899 h 1426"/>
                <a:gd name="T26" fmla="*/ 525 w 1426"/>
                <a:gd name="T27" fmla="*/ 921 h 1426"/>
                <a:gd name="T28" fmla="*/ 713 w 1426"/>
                <a:gd name="T29" fmla="*/ 1297 h 1426"/>
                <a:gd name="T30" fmla="*/ 900 w 1426"/>
                <a:gd name="T31" fmla="*/ 924 h 1426"/>
                <a:gd name="T32" fmla="*/ 922 w 1426"/>
                <a:gd name="T33" fmla="*/ 900 h 1426"/>
                <a:gd name="T34" fmla="*/ 1297 w 1426"/>
                <a:gd name="T35" fmla="*/ 713 h 1426"/>
                <a:gd name="T36" fmla="*/ 924 w 1426"/>
                <a:gd name="T37" fmla="*/ 526 h 1426"/>
                <a:gd name="T38" fmla="*/ 901 w 1426"/>
                <a:gd name="T39" fmla="*/ 504 h 1426"/>
                <a:gd name="T40" fmla="*/ 713 w 1426"/>
                <a:gd name="T41" fmla="*/ 129 h 1426"/>
                <a:gd name="T42" fmla="*/ 680 w 1426"/>
                <a:gd name="T43" fmla="*/ 195 h 1426"/>
                <a:gd name="T44" fmla="*/ 654 w 1426"/>
                <a:gd name="T45" fmla="*/ 222 h 1426"/>
                <a:gd name="T46" fmla="*/ 593 w 1426"/>
                <a:gd name="T47" fmla="*/ 224 h 1426"/>
                <a:gd name="T48" fmla="*/ 627 w 1426"/>
                <a:gd name="T49" fmla="*/ 55 h 1426"/>
                <a:gd name="T50" fmla="*/ 631 w 1426"/>
                <a:gd name="T51" fmla="*/ 48 h 1426"/>
                <a:gd name="T52" fmla="*/ 696 w 1426"/>
                <a:gd name="T53" fmla="*/ 2 h 1426"/>
                <a:gd name="T54" fmla="*/ 713 w 1426"/>
                <a:gd name="T55" fmla="*/ 0 h 1426"/>
                <a:gd name="T56" fmla="*/ 793 w 1426"/>
                <a:gd name="T57" fmla="*/ 47 h 1426"/>
                <a:gd name="T58" fmla="*/ 989 w 1426"/>
                <a:gd name="T59" fmla="*/ 436 h 1426"/>
                <a:gd name="T60" fmla="*/ 1370 w 1426"/>
                <a:gd name="T61" fmla="*/ 627 h 1426"/>
                <a:gd name="T62" fmla="*/ 1412 w 1426"/>
                <a:gd name="T63" fmla="*/ 666 h 1426"/>
                <a:gd name="T64" fmla="*/ 1423 w 1426"/>
                <a:gd name="T65" fmla="*/ 696 h 1426"/>
                <a:gd name="T66" fmla="*/ 1412 w 1426"/>
                <a:gd name="T67" fmla="*/ 759 h 1426"/>
                <a:gd name="T68" fmla="*/ 1373 w 1426"/>
                <a:gd name="T69" fmla="*/ 796 h 1426"/>
                <a:gd name="T70" fmla="*/ 796 w 1426"/>
                <a:gd name="T71" fmla="*/ 1373 h 1426"/>
                <a:gd name="T72" fmla="*/ 793 w 1426"/>
                <a:gd name="T73" fmla="*/ 1378 h 1426"/>
                <a:gd name="T74" fmla="*/ 713 w 1426"/>
                <a:gd name="T75" fmla="*/ 1425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6" h="1426">
                  <a:moveTo>
                    <a:pt x="696" y="1423"/>
                  </a:moveTo>
                  <a:lnTo>
                    <a:pt x="696" y="1423"/>
                  </a:lnTo>
                  <a:cubicBezTo>
                    <a:pt x="685" y="1421"/>
                    <a:pt x="676" y="1418"/>
                    <a:pt x="666" y="1412"/>
                  </a:cubicBezTo>
                  <a:cubicBezTo>
                    <a:pt x="651" y="1403"/>
                    <a:pt x="639" y="1392"/>
                    <a:pt x="631" y="1377"/>
                  </a:cubicBezTo>
                  <a:cubicBezTo>
                    <a:pt x="629" y="1375"/>
                    <a:pt x="629" y="1373"/>
                    <a:pt x="627" y="1370"/>
                  </a:cubicBezTo>
                  <a:cubicBezTo>
                    <a:pt x="563" y="1243"/>
                    <a:pt x="499" y="1116"/>
                    <a:pt x="436" y="989"/>
                  </a:cubicBezTo>
                  <a:cubicBezTo>
                    <a:pt x="309" y="926"/>
                    <a:pt x="182" y="862"/>
                    <a:pt x="55" y="798"/>
                  </a:cubicBezTo>
                  <a:lnTo>
                    <a:pt x="55" y="798"/>
                  </a:lnTo>
                  <a:cubicBezTo>
                    <a:pt x="52" y="796"/>
                    <a:pt x="50" y="796"/>
                    <a:pt x="48" y="794"/>
                  </a:cubicBezTo>
                  <a:cubicBezTo>
                    <a:pt x="33" y="786"/>
                    <a:pt x="22" y="774"/>
                    <a:pt x="13" y="759"/>
                  </a:cubicBezTo>
                  <a:cubicBezTo>
                    <a:pt x="7" y="749"/>
                    <a:pt x="4" y="740"/>
                    <a:pt x="2" y="729"/>
                  </a:cubicBezTo>
                  <a:lnTo>
                    <a:pt x="2" y="729"/>
                  </a:lnTo>
                  <a:cubicBezTo>
                    <a:pt x="0" y="723"/>
                    <a:pt x="0" y="718"/>
                    <a:pt x="0" y="713"/>
                  </a:cubicBezTo>
                  <a:cubicBezTo>
                    <a:pt x="0" y="696"/>
                    <a:pt x="4" y="681"/>
                    <a:pt x="13" y="666"/>
                  </a:cubicBezTo>
                  <a:cubicBezTo>
                    <a:pt x="21" y="651"/>
                    <a:pt x="32" y="640"/>
                    <a:pt x="47" y="632"/>
                  </a:cubicBezTo>
                  <a:cubicBezTo>
                    <a:pt x="49" y="631"/>
                    <a:pt x="50" y="630"/>
                    <a:pt x="52" y="629"/>
                  </a:cubicBezTo>
                  <a:cubicBezTo>
                    <a:pt x="185" y="562"/>
                    <a:pt x="318" y="495"/>
                    <a:pt x="452" y="428"/>
                  </a:cubicBezTo>
                  <a:cubicBezTo>
                    <a:pt x="458" y="441"/>
                    <a:pt x="465" y="454"/>
                    <a:pt x="472" y="467"/>
                  </a:cubicBezTo>
                  <a:lnTo>
                    <a:pt x="472" y="467"/>
                  </a:lnTo>
                  <a:cubicBezTo>
                    <a:pt x="477" y="476"/>
                    <a:pt x="479" y="485"/>
                    <a:pt x="479" y="496"/>
                  </a:cubicBezTo>
                  <a:cubicBezTo>
                    <a:pt x="479" y="508"/>
                    <a:pt x="476" y="518"/>
                    <a:pt x="470" y="529"/>
                  </a:cubicBezTo>
                  <a:cubicBezTo>
                    <a:pt x="464" y="539"/>
                    <a:pt x="456" y="546"/>
                    <a:pt x="446" y="553"/>
                  </a:cubicBezTo>
                  <a:cubicBezTo>
                    <a:pt x="444" y="553"/>
                    <a:pt x="444" y="554"/>
                    <a:pt x="442" y="555"/>
                  </a:cubicBezTo>
                  <a:cubicBezTo>
                    <a:pt x="337" y="607"/>
                    <a:pt x="233" y="660"/>
                    <a:pt x="129" y="713"/>
                  </a:cubicBezTo>
                  <a:cubicBezTo>
                    <a:pt x="253" y="775"/>
                    <a:pt x="377" y="837"/>
                    <a:pt x="502" y="899"/>
                  </a:cubicBezTo>
                  <a:lnTo>
                    <a:pt x="502" y="899"/>
                  </a:lnTo>
                  <a:cubicBezTo>
                    <a:pt x="503" y="900"/>
                    <a:pt x="503" y="900"/>
                    <a:pt x="504" y="900"/>
                  </a:cubicBezTo>
                  <a:cubicBezTo>
                    <a:pt x="513" y="906"/>
                    <a:pt x="519" y="913"/>
                    <a:pt x="525" y="921"/>
                  </a:cubicBezTo>
                  <a:cubicBezTo>
                    <a:pt x="525" y="923"/>
                    <a:pt x="526" y="923"/>
                    <a:pt x="526" y="924"/>
                  </a:cubicBezTo>
                  <a:cubicBezTo>
                    <a:pt x="588" y="1049"/>
                    <a:pt x="650" y="1173"/>
                    <a:pt x="713" y="1297"/>
                  </a:cubicBezTo>
                  <a:cubicBezTo>
                    <a:pt x="775" y="1173"/>
                    <a:pt x="838" y="1049"/>
                    <a:pt x="900" y="924"/>
                  </a:cubicBezTo>
                  <a:lnTo>
                    <a:pt x="900" y="924"/>
                  </a:lnTo>
                  <a:cubicBezTo>
                    <a:pt x="900" y="923"/>
                    <a:pt x="901" y="923"/>
                    <a:pt x="901" y="921"/>
                  </a:cubicBezTo>
                  <a:cubicBezTo>
                    <a:pt x="907" y="913"/>
                    <a:pt x="913" y="906"/>
                    <a:pt x="922" y="900"/>
                  </a:cubicBezTo>
                  <a:cubicBezTo>
                    <a:pt x="923" y="900"/>
                    <a:pt x="923" y="900"/>
                    <a:pt x="924" y="899"/>
                  </a:cubicBezTo>
                  <a:cubicBezTo>
                    <a:pt x="1049" y="837"/>
                    <a:pt x="1173" y="775"/>
                    <a:pt x="1297" y="713"/>
                  </a:cubicBezTo>
                  <a:cubicBezTo>
                    <a:pt x="1173" y="650"/>
                    <a:pt x="1049" y="588"/>
                    <a:pt x="924" y="526"/>
                  </a:cubicBezTo>
                  <a:lnTo>
                    <a:pt x="924" y="526"/>
                  </a:lnTo>
                  <a:cubicBezTo>
                    <a:pt x="923" y="525"/>
                    <a:pt x="923" y="525"/>
                    <a:pt x="922" y="525"/>
                  </a:cubicBezTo>
                  <a:cubicBezTo>
                    <a:pt x="913" y="519"/>
                    <a:pt x="907" y="512"/>
                    <a:pt x="901" y="504"/>
                  </a:cubicBezTo>
                  <a:cubicBezTo>
                    <a:pt x="901" y="502"/>
                    <a:pt x="900" y="502"/>
                    <a:pt x="900" y="501"/>
                  </a:cubicBezTo>
                  <a:cubicBezTo>
                    <a:pt x="838" y="377"/>
                    <a:pt x="775" y="253"/>
                    <a:pt x="713" y="129"/>
                  </a:cubicBezTo>
                  <a:cubicBezTo>
                    <a:pt x="702" y="151"/>
                    <a:pt x="691" y="173"/>
                    <a:pt x="680" y="195"/>
                  </a:cubicBezTo>
                  <a:lnTo>
                    <a:pt x="680" y="195"/>
                  </a:lnTo>
                  <a:cubicBezTo>
                    <a:pt x="680" y="196"/>
                    <a:pt x="679" y="197"/>
                    <a:pt x="679" y="198"/>
                  </a:cubicBezTo>
                  <a:cubicBezTo>
                    <a:pt x="673" y="208"/>
                    <a:pt x="664" y="216"/>
                    <a:pt x="654" y="222"/>
                  </a:cubicBezTo>
                  <a:cubicBezTo>
                    <a:pt x="643" y="228"/>
                    <a:pt x="634" y="231"/>
                    <a:pt x="622" y="231"/>
                  </a:cubicBezTo>
                  <a:cubicBezTo>
                    <a:pt x="611" y="231"/>
                    <a:pt x="602" y="229"/>
                    <a:pt x="593" y="224"/>
                  </a:cubicBezTo>
                  <a:cubicBezTo>
                    <a:pt x="579" y="217"/>
                    <a:pt x="566" y="211"/>
                    <a:pt x="553" y="204"/>
                  </a:cubicBezTo>
                  <a:cubicBezTo>
                    <a:pt x="577" y="154"/>
                    <a:pt x="602" y="105"/>
                    <a:pt x="627" y="55"/>
                  </a:cubicBezTo>
                  <a:lnTo>
                    <a:pt x="627" y="55"/>
                  </a:lnTo>
                  <a:cubicBezTo>
                    <a:pt x="629" y="52"/>
                    <a:pt x="629" y="50"/>
                    <a:pt x="631" y="48"/>
                  </a:cubicBezTo>
                  <a:cubicBezTo>
                    <a:pt x="639" y="33"/>
                    <a:pt x="651" y="22"/>
                    <a:pt x="666" y="13"/>
                  </a:cubicBezTo>
                  <a:cubicBezTo>
                    <a:pt x="676" y="7"/>
                    <a:pt x="685" y="4"/>
                    <a:pt x="696" y="2"/>
                  </a:cubicBezTo>
                  <a:lnTo>
                    <a:pt x="696" y="2"/>
                  </a:lnTo>
                  <a:cubicBezTo>
                    <a:pt x="702" y="0"/>
                    <a:pt x="707" y="0"/>
                    <a:pt x="713" y="0"/>
                  </a:cubicBezTo>
                  <a:cubicBezTo>
                    <a:pt x="729" y="0"/>
                    <a:pt x="744" y="4"/>
                    <a:pt x="759" y="13"/>
                  </a:cubicBezTo>
                  <a:cubicBezTo>
                    <a:pt x="774" y="21"/>
                    <a:pt x="785" y="32"/>
                    <a:pt x="793" y="47"/>
                  </a:cubicBezTo>
                  <a:cubicBezTo>
                    <a:pt x="794" y="49"/>
                    <a:pt x="795" y="50"/>
                    <a:pt x="796" y="52"/>
                  </a:cubicBezTo>
                  <a:cubicBezTo>
                    <a:pt x="861" y="180"/>
                    <a:pt x="925" y="308"/>
                    <a:pt x="989" y="436"/>
                  </a:cubicBezTo>
                  <a:cubicBezTo>
                    <a:pt x="1116" y="499"/>
                    <a:pt x="1243" y="563"/>
                    <a:pt x="1370" y="627"/>
                  </a:cubicBezTo>
                  <a:lnTo>
                    <a:pt x="1370" y="627"/>
                  </a:lnTo>
                  <a:cubicBezTo>
                    <a:pt x="1373" y="629"/>
                    <a:pt x="1375" y="629"/>
                    <a:pt x="1377" y="631"/>
                  </a:cubicBezTo>
                  <a:cubicBezTo>
                    <a:pt x="1392" y="639"/>
                    <a:pt x="1403" y="651"/>
                    <a:pt x="1412" y="666"/>
                  </a:cubicBezTo>
                  <a:cubicBezTo>
                    <a:pt x="1418" y="676"/>
                    <a:pt x="1421" y="685"/>
                    <a:pt x="1423" y="696"/>
                  </a:cubicBezTo>
                  <a:lnTo>
                    <a:pt x="1423" y="696"/>
                  </a:lnTo>
                  <a:cubicBezTo>
                    <a:pt x="1425" y="702"/>
                    <a:pt x="1425" y="707"/>
                    <a:pt x="1425" y="713"/>
                  </a:cubicBezTo>
                  <a:cubicBezTo>
                    <a:pt x="1425" y="729"/>
                    <a:pt x="1421" y="744"/>
                    <a:pt x="1412" y="759"/>
                  </a:cubicBezTo>
                  <a:cubicBezTo>
                    <a:pt x="1404" y="774"/>
                    <a:pt x="1393" y="785"/>
                    <a:pt x="1378" y="793"/>
                  </a:cubicBezTo>
                  <a:cubicBezTo>
                    <a:pt x="1376" y="794"/>
                    <a:pt x="1375" y="795"/>
                    <a:pt x="1373" y="796"/>
                  </a:cubicBezTo>
                  <a:cubicBezTo>
                    <a:pt x="1245" y="861"/>
                    <a:pt x="1117" y="925"/>
                    <a:pt x="989" y="989"/>
                  </a:cubicBezTo>
                  <a:cubicBezTo>
                    <a:pt x="925" y="1117"/>
                    <a:pt x="861" y="1245"/>
                    <a:pt x="796" y="1373"/>
                  </a:cubicBezTo>
                  <a:lnTo>
                    <a:pt x="796" y="1373"/>
                  </a:lnTo>
                  <a:cubicBezTo>
                    <a:pt x="795" y="1375"/>
                    <a:pt x="794" y="1376"/>
                    <a:pt x="793" y="1378"/>
                  </a:cubicBezTo>
                  <a:cubicBezTo>
                    <a:pt x="785" y="1393"/>
                    <a:pt x="774" y="1404"/>
                    <a:pt x="759" y="1412"/>
                  </a:cubicBezTo>
                  <a:cubicBezTo>
                    <a:pt x="744" y="1421"/>
                    <a:pt x="729" y="1425"/>
                    <a:pt x="713" y="1425"/>
                  </a:cubicBezTo>
                  <a:cubicBezTo>
                    <a:pt x="707" y="1425"/>
                    <a:pt x="702" y="1425"/>
                    <a:pt x="696" y="142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sp>
        <p:nvSpPr>
          <p:cNvPr id="114" name="Titel 301">
            <a:extLst>
              <a:ext uri="{FF2B5EF4-FFF2-40B4-BE49-F238E27FC236}">
                <a16:creationId xmlns:a16="http://schemas.microsoft.com/office/drawing/2014/main" id="{45A30F82-D648-7243-9A6C-B5A900A29B6D}"/>
              </a:ext>
            </a:extLst>
          </p:cNvPr>
          <p:cNvSpPr txBox="1">
            <a:spLocks/>
          </p:cNvSpPr>
          <p:nvPr/>
        </p:nvSpPr>
        <p:spPr>
          <a:xfrm>
            <a:off x="283530" y="218114"/>
            <a:ext cx="7886700" cy="329572"/>
          </a:xfrm>
          <a:prstGeom prst="rect">
            <a:avLst/>
          </a:prstGeom>
        </p:spPr>
        <p:txBody>
          <a:bodyPr/>
          <a:lstStyle>
            <a:lvl1pPr algn="l" defTabSz="685800" rtl="0" eaLnBrk="1" latinLnBrk="0" hangingPunct="1">
              <a:lnSpc>
                <a:spcPct val="90000"/>
              </a:lnSpc>
              <a:spcBef>
                <a:spcPct val="0"/>
              </a:spcBef>
              <a:buNone/>
              <a:defRPr sz="2400" b="1" i="0" kern="1200" cap="none" baseline="0">
                <a:solidFill>
                  <a:srgbClr val="6638B6"/>
                </a:solidFill>
                <a:latin typeface="Barlow Semi Condensed" pitchFamily="2" charset="77"/>
                <a:ea typeface="+mj-ea"/>
                <a:cs typeface="Arial Black" panose="020B0604020202020204" pitchFamily="34" charset="0"/>
              </a:defRPr>
            </a:lvl1pPr>
          </a:lstStyle>
          <a:p>
            <a:r>
              <a:rPr lang="de-DE" dirty="0"/>
              <a:t>Icons</a:t>
            </a:r>
          </a:p>
        </p:txBody>
      </p:sp>
      <p:sp>
        <p:nvSpPr>
          <p:cNvPr id="115" name="Textfeld 114">
            <a:extLst>
              <a:ext uri="{FF2B5EF4-FFF2-40B4-BE49-F238E27FC236}">
                <a16:creationId xmlns:a16="http://schemas.microsoft.com/office/drawing/2014/main" id="{53B1C185-E0FC-2F48-8151-8783070A7D5B}"/>
              </a:ext>
            </a:extLst>
          </p:cNvPr>
          <p:cNvSpPr txBox="1"/>
          <p:nvPr/>
        </p:nvSpPr>
        <p:spPr>
          <a:xfrm>
            <a:off x="4410870" y="2308107"/>
            <a:ext cx="1041071"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ZULASSUNGSVORAUSSETZUNG</a:t>
            </a:r>
          </a:p>
        </p:txBody>
      </p:sp>
      <p:sp>
        <p:nvSpPr>
          <p:cNvPr id="116" name="Textfeld 115">
            <a:extLst>
              <a:ext uri="{FF2B5EF4-FFF2-40B4-BE49-F238E27FC236}">
                <a16:creationId xmlns:a16="http://schemas.microsoft.com/office/drawing/2014/main" id="{E9717D56-9EAD-1C40-869C-A92BD4A593C2}"/>
              </a:ext>
            </a:extLst>
          </p:cNvPr>
          <p:cNvSpPr txBox="1"/>
          <p:nvPr/>
        </p:nvSpPr>
        <p:spPr>
          <a:xfrm>
            <a:off x="1819112" y="4421808"/>
            <a:ext cx="1041071"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HAUSANSCHRIFT</a:t>
            </a:r>
          </a:p>
        </p:txBody>
      </p:sp>
      <p:sp>
        <p:nvSpPr>
          <p:cNvPr id="117" name="Textfeld 116">
            <a:extLst>
              <a:ext uri="{FF2B5EF4-FFF2-40B4-BE49-F238E27FC236}">
                <a16:creationId xmlns:a16="http://schemas.microsoft.com/office/drawing/2014/main" id="{BCCB676E-6565-BA4C-90C6-316E2E2F0331}"/>
              </a:ext>
            </a:extLst>
          </p:cNvPr>
          <p:cNvSpPr txBox="1"/>
          <p:nvPr/>
        </p:nvSpPr>
        <p:spPr>
          <a:xfrm>
            <a:off x="1035320" y="1264419"/>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VORSCHAU</a:t>
            </a:r>
          </a:p>
        </p:txBody>
      </p:sp>
      <p:sp>
        <p:nvSpPr>
          <p:cNvPr id="119" name="Textfeld 118">
            <a:extLst>
              <a:ext uri="{FF2B5EF4-FFF2-40B4-BE49-F238E27FC236}">
                <a16:creationId xmlns:a16="http://schemas.microsoft.com/office/drawing/2014/main" id="{F3D43455-DBF7-FD41-BD57-8CD21DE7F85F}"/>
              </a:ext>
            </a:extLst>
          </p:cNvPr>
          <p:cNvSpPr txBox="1"/>
          <p:nvPr/>
        </p:nvSpPr>
        <p:spPr>
          <a:xfrm>
            <a:off x="1896086" y="2308107"/>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STUDIENPLÄTZE</a:t>
            </a:r>
          </a:p>
        </p:txBody>
      </p:sp>
      <p:sp>
        <p:nvSpPr>
          <p:cNvPr id="120" name="Textfeld 119">
            <a:extLst>
              <a:ext uri="{FF2B5EF4-FFF2-40B4-BE49-F238E27FC236}">
                <a16:creationId xmlns:a16="http://schemas.microsoft.com/office/drawing/2014/main" id="{2C72ACA9-7B3F-A340-B620-517F66AD4F99}"/>
              </a:ext>
            </a:extLst>
          </p:cNvPr>
          <p:cNvSpPr txBox="1"/>
          <p:nvPr/>
        </p:nvSpPr>
        <p:spPr>
          <a:xfrm>
            <a:off x="124574" y="2308107"/>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UHRZEIT</a:t>
            </a:r>
          </a:p>
        </p:txBody>
      </p:sp>
      <p:sp>
        <p:nvSpPr>
          <p:cNvPr id="121" name="Textfeld 120">
            <a:extLst>
              <a:ext uri="{FF2B5EF4-FFF2-40B4-BE49-F238E27FC236}">
                <a16:creationId xmlns:a16="http://schemas.microsoft.com/office/drawing/2014/main" id="{6BB3BBC2-F194-0142-93F1-1A78720B11CD}"/>
              </a:ext>
            </a:extLst>
          </p:cNvPr>
          <p:cNvSpPr txBox="1"/>
          <p:nvPr/>
        </p:nvSpPr>
        <p:spPr>
          <a:xfrm>
            <a:off x="3620207" y="2308107"/>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STUDIENBEGINN</a:t>
            </a:r>
          </a:p>
        </p:txBody>
      </p:sp>
      <p:sp>
        <p:nvSpPr>
          <p:cNvPr id="122" name="Textfeld 121">
            <a:extLst>
              <a:ext uri="{FF2B5EF4-FFF2-40B4-BE49-F238E27FC236}">
                <a16:creationId xmlns:a16="http://schemas.microsoft.com/office/drawing/2014/main" id="{7FC8E15E-1B98-B345-9179-7FEFDE215B99}"/>
              </a:ext>
            </a:extLst>
          </p:cNvPr>
          <p:cNvSpPr txBox="1"/>
          <p:nvPr/>
        </p:nvSpPr>
        <p:spPr>
          <a:xfrm>
            <a:off x="2715286" y="2308107"/>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STUDIENABSCHLUSS</a:t>
            </a:r>
          </a:p>
        </p:txBody>
      </p:sp>
      <p:sp>
        <p:nvSpPr>
          <p:cNvPr id="123" name="Textfeld 122">
            <a:extLst>
              <a:ext uri="{FF2B5EF4-FFF2-40B4-BE49-F238E27FC236}">
                <a16:creationId xmlns:a16="http://schemas.microsoft.com/office/drawing/2014/main" id="{15704420-C19A-8046-81B9-DA9DCC9033C0}"/>
              </a:ext>
            </a:extLst>
          </p:cNvPr>
          <p:cNvSpPr txBox="1"/>
          <p:nvPr/>
        </p:nvSpPr>
        <p:spPr>
          <a:xfrm>
            <a:off x="7120798" y="2308107"/>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SOMMERSEMESTER</a:t>
            </a:r>
          </a:p>
        </p:txBody>
      </p:sp>
      <p:sp>
        <p:nvSpPr>
          <p:cNvPr id="124" name="Textfeld 123">
            <a:extLst>
              <a:ext uri="{FF2B5EF4-FFF2-40B4-BE49-F238E27FC236}">
                <a16:creationId xmlns:a16="http://schemas.microsoft.com/office/drawing/2014/main" id="{BA585C4F-11C4-3043-A82E-DA88942A8422}"/>
              </a:ext>
            </a:extLst>
          </p:cNvPr>
          <p:cNvSpPr txBox="1"/>
          <p:nvPr/>
        </p:nvSpPr>
        <p:spPr>
          <a:xfrm>
            <a:off x="863538" y="5348919"/>
            <a:ext cx="1041071"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BEWERBUNGSSCHLUSS</a:t>
            </a:r>
          </a:p>
        </p:txBody>
      </p:sp>
      <p:sp>
        <p:nvSpPr>
          <p:cNvPr id="125" name="Textfeld 124">
            <a:extLst>
              <a:ext uri="{FF2B5EF4-FFF2-40B4-BE49-F238E27FC236}">
                <a16:creationId xmlns:a16="http://schemas.microsoft.com/office/drawing/2014/main" id="{C9DEC452-B020-A148-9AFA-5DC66E45FF9B}"/>
              </a:ext>
            </a:extLst>
          </p:cNvPr>
          <p:cNvSpPr txBox="1"/>
          <p:nvPr/>
        </p:nvSpPr>
        <p:spPr>
          <a:xfrm>
            <a:off x="4361520" y="1264419"/>
            <a:ext cx="1041071"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WINTERSEMESTER</a:t>
            </a:r>
          </a:p>
        </p:txBody>
      </p:sp>
      <p:sp>
        <p:nvSpPr>
          <p:cNvPr id="126" name="Textfeld 125">
            <a:extLst>
              <a:ext uri="{FF2B5EF4-FFF2-40B4-BE49-F238E27FC236}">
                <a16:creationId xmlns:a16="http://schemas.microsoft.com/office/drawing/2014/main" id="{0C0884B0-9E80-A94E-A49E-A1D7875F04CF}"/>
              </a:ext>
            </a:extLst>
          </p:cNvPr>
          <p:cNvSpPr txBox="1"/>
          <p:nvPr/>
        </p:nvSpPr>
        <p:spPr>
          <a:xfrm>
            <a:off x="2700605" y="3377661"/>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ORT</a:t>
            </a:r>
          </a:p>
        </p:txBody>
      </p:sp>
      <p:sp>
        <p:nvSpPr>
          <p:cNvPr id="128" name="Textfeld 127">
            <a:extLst>
              <a:ext uri="{FF2B5EF4-FFF2-40B4-BE49-F238E27FC236}">
                <a16:creationId xmlns:a16="http://schemas.microsoft.com/office/drawing/2014/main" id="{78A418E8-82AC-6A41-9B2F-517FE8DF2493}"/>
              </a:ext>
            </a:extLst>
          </p:cNvPr>
          <p:cNvSpPr txBox="1"/>
          <p:nvPr/>
        </p:nvSpPr>
        <p:spPr>
          <a:xfrm>
            <a:off x="101558" y="1264419"/>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WEB</a:t>
            </a:r>
          </a:p>
        </p:txBody>
      </p:sp>
      <p:sp>
        <p:nvSpPr>
          <p:cNvPr id="130" name="Textfeld 129">
            <a:extLst>
              <a:ext uri="{FF2B5EF4-FFF2-40B4-BE49-F238E27FC236}">
                <a16:creationId xmlns:a16="http://schemas.microsoft.com/office/drawing/2014/main" id="{04852679-9682-DB45-A4E6-338F2F8E5C7A}"/>
              </a:ext>
            </a:extLst>
          </p:cNvPr>
          <p:cNvSpPr txBox="1"/>
          <p:nvPr/>
        </p:nvSpPr>
        <p:spPr>
          <a:xfrm>
            <a:off x="7140240" y="3377661"/>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KALENDER</a:t>
            </a:r>
          </a:p>
        </p:txBody>
      </p:sp>
      <p:sp>
        <p:nvSpPr>
          <p:cNvPr id="131" name="Textfeld 130">
            <a:extLst>
              <a:ext uri="{FF2B5EF4-FFF2-40B4-BE49-F238E27FC236}">
                <a16:creationId xmlns:a16="http://schemas.microsoft.com/office/drawing/2014/main" id="{DD1F8F5C-3AA3-034C-861D-1592CA9D9019}"/>
              </a:ext>
            </a:extLst>
          </p:cNvPr>
          <p:cNvSpPr txBox="1"/>
          <p:nvPr/>
        </p:nvSpPr>
        <p:spPr>
          <a:xfrm>
            <a:off x="7902117" y="2308107"/>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REGELSTUDIENZEIT</a:t>
            </a:r>
          </a:p>
        </p:txBody>
      </p:sp>
      <p:sp>
        <p:nvSpPr>
          <p:cNvPr id="132" name="Textfeld 131">
            <a:extLst>
              <a:ext uri="{FF2B5EF4-FFF2-40B4-BE49-F238E27FC236}">
                <a16:creationId xmlns:a16="http://schemas.microsoft.com/office/drawing/2014/main" id="{274F5566-4533-9B4B-8496-EF5E5E7DAF41}"/>
              </a:ext>
            </a:extLst>
          </p:cNvPr>
          <p:cNvSpPr txBox="1"/>
          <p:nvPr/>
        </p:nvSpPr>
        <p:spPr>
          <a:xfrm>
            <a:off x="1044723" y="3377661"/>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OK</a:t>
            </a:r>
          </a:p>
        </p:txBody>
      </p:sp>
      <p:sp>
        <p:nvSpPr>
          <p:cNvPr id="133" name="Textfeld 132">
            <a:extLst>
              <a:ext uri="{FF2B5EF4-FFF2-40B4-BE49-F238E27FC236}">
                <a16:creationId xmlns:a16="http://schemas.microsoft.com/office/drawing/2014/main" id="{E70D7B87-CECD-E847-B9C5-54DFDCC1CB0B}"/>
              </a:ext>
            </a:extLst>
          </p:cNvPr>
          <p:cNvSpPr txBox="1"/>
          <p:nvPr/>
        </p:nvSpPr>
        <p:spPr>
          <a:xfrm>
            <a:off x="144325" y="4421808"/>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POSTANSCHRIFT</a:t>
            </a:r>
          </a:p>
        </p:txBody>
      </p:sp>
      <p:sp>
        <p:nvSpPr>
          <p:cNvPr id="134" name="Textfeld 133">
            <a:extLst>
              <a:ext uri="{FF2B5EF4-FFF2-40B4-BE49-F238E27FC236}">
                <a16:creationId xmlns:a16="http://schemas.microsoft.com/office/drawing/2014/main" id="{E6B03CB4-AB58-AE4D-8D85-090913DEC130}"/>
              </a:ext>
            </a:extLst>
          </p:cNvPr>
          <p:cNvSpPr txBox="1"/>
          <p:nvPr/>
        </p:nvSpPr>
        <p:spPr>
          <a:xfrm>
            <a:off x="7873708" y="1264419"/>
            <a:ext cx="1041071"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ZITAT RECHTS</a:t>
            </a:r>
          </a:p>
        </p:txBody>
      </p:sp>
      <p:sp>
        <p:nvSpPr>
          <p:cNvPr id="135" name="Textfeld 134">
            <a:extLst>
              <a:ext uri="{FF2B5EF4-FFF2-40B4-BE49-F238E27FC236}">
                <a16:creationId xmlns:a16="http://schemas.microsoft.com/office/drawing/2014/main" id="{33832517-3968-A542-AF05-4A084044A069}"/>
              </a:ext>
            </a:extLst>
          </p:cNvPr>
          <p:cNvSpPr txBox="1"/>
          <p:nvPr/>
        </p:nvSpPr>
        <p:spPr>
          <a:xfrm>
            <a:off x="7094599" y="1264419"/>
            <a:ext cx="1041071"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ZITAT LINKS</a:t>
            </a:r>
          </a:p>
        </p:txBody>
      </p:sp>
      <p:sp>
        <p:nvSpPr>
          <p:cNvPr id="136" name="Textfeld 135">
            <a:extLst>
              <a:ext uri="{FF2B5EF4-FFF2-40B4-BE49-F238E27FC236}">
                <a16:creationId xmlns:a16="http://schemas.microsoft.com/office/drawing/2014/main" id="{5A5915F1-65DF-9A4D-8DF3-B185AED66478}"/>
              </a:ext>
            </a:extLst>
          </p:cNvPr>
          <p:cNvSpPr txBox="1"/>
          <p:nvPr/>
        </p:nvSpPr>
        <p:spPr>
          <a:xfrm>
            <a:off x="5402591" y="2308107"/>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SENDEN</a:t>
            </a:r>
          </a:p>
        </p:txBody>
      </p:sp>
      <p:sp>
        <p:nvSpPr>
          <p:cNvPr id="138" name="Textfeld 137">
            <a:extLst>
              <a:ext uri="{FF2B5EF4-FFF2-40B4-BE49-F238E27FC236}">
                <a16:creationId xmlns:a16="http://schemas.microsoft.com/office/drawing/2014/main" id="{140371FC-B02A-A949-AD79-B3CA3C63EE3F}"/>
              </a:ext>
            </a:extLst>
          </p:cNvPr>
          <p:cNvSpPr txBox="1"/>
          <p:nvPr/>
        </p:nvSpPr>
        <p:spPr>
          <a:xfrm>
            <a:off x="1912828" y="3377661"/>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MENÜ SCHLIESSEN</a:t>
            </a:r>
          </a:p>
        </p:txBody>
      </p:sp>
      <p:sp>
        <p:nvSpPr>
          <p:cNvPr id="140" name="Textfeld 139">
            <a:extLst>
              <a:ext uri="{FF2B5EF4-FFF2-40B4-BE49-F238E27FC236}">
                <a16:creationId xmlns:a16="http://schemas.microsoft.com/office/drawing/2014/main" id="{B0263798-5146-6842-ABFF-20C423441BC6}"/>
              </a:ext>
            </a:extLst>
          </p:cNvPr>
          <p:cNvSpPr txBox="1"/>
          <p:nvPr/>
        </p:nvSpPr>
        <p:spPr>
          <a:xfrm>
            <a:off x="4361520" y="4421808"/>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LINK</a:t>
            </a:r>
          </a:p>
        </p:txBody>
      </p:sp>
      <p:sp>
        <p:nvSpPr>
          <p:cNvPr id="141" name="Textfeld 140">
            <a:extLst>
              <a:ext uri="{FF2B5EF4-FFF2-40B4-BE49-F238E27FC236}">
                <a16:creationId xmlns:a16="http://schemas.microsoft.com/office/drawing/2014/main" id="{A02E5856-1DDF-0B43-8485-E24375232B6D}"/>
              </a:ext>
            </a:extLst>
          </p:cNvPr>
          <p:cNvSpPr txBox="1"/>
          <p:nvPr/>
        </p:nvSpPr>
        <p:spPr>
          <a:xfrm>
            <a:off x="2782351" y="5348919"/>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INSTAGRAM</a:t>
            </a:r>
          </a:p>
        </p:txBody>
      </p:sp>
      <p:sp>
        <p:nvSpPr>
          <p:cNvPr id="142" name="Textfeld 141">
            <a:extLst>
              <a:ext uri="{FF2B5EF4-FFF2-40B4-BE49-F238E27FC236}">
                <a16:creationId xmlns:a16="http://schemas.microsoft.com/office/drawing/2014/main" id="{EFCBF147-4CD0-9F4A-AB97-50F3DDC71CCE}"/>
              </a:ext>
            </a:extLst>
          </p:cNvPr>
          <p:cNvSpPr txBox="1"/>
          <p:nvPr/>
        </p:nvSpPr>
        <p:spPr>
          <a:xfrm>
            <a:off x="1035229" y="4421808"/>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FACEBOOK</a:t>
            </a:r>
          </a:p>
        </p:txBody>
      </p:sp>
      <p:sp>
        <p:nvSpPr>
          <p:cNvPr id="143" name="Textfeld 142">
            <a:extLst>
              <a:ext uri="{FF2B5EF4-FFF2-40B4-BE49-F238E27FC236}">
                <a16:creationId xmlns:a16="http://schemas.microsoft.com/office/drawing/2014/main" id="{55E05C65-57FF-9D4E-800C-16DADC6E16A1}"/>
              </a:ext>
            </a:extLst>
          </p:cNvPr>
          <p:cNvSpPr txBox="1"/>
          <p:nvPr/>
        </p:nvSpPr>
        <p:spPr>
          <a:xfrm>
            <a:off x="6240127" y="1264419"/>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YOUTUBE</a:t>
            </a:r>
          </a:p>
        </p:txBody>
      </p:sp>
      <p:sp>
        <p:nvSpPr>
          <p:cNvPr id="145" name="Textfeld 144">
            <a:extLst>
              <a:ext uri="{FF2B5EF4-FFF2-40B4-BE49-F238E27FC236}">
                <a16:creationId xmlns:a16="http://schemas.microsoft.com/office/drawing/2014/main" id="{2DD75EDC-8937-E949-B248-6E9148BBFDC8}"/>
              </a:ext>
            </a:extLst>
          </p:cNvPr>
          <p:cNvSpPr txBox="1"/>
          <p:nvPr/>
        </p:nvSpPr>
        <p:spPr>
          <a:xfrm>
            <a:off x="1958327" y="5348919"/>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BARRIEREFREI</a:t>
            </a:r>
          </a:p>
        </p:txBody>
      </p:sp>
      <p:sp>
        <p:nvSpPr>
          <p:cNvPr id="146" name="Textfeld 145">
            <a:extLst>
              <a:ext uri="{FF2B5EF4-FFF2-40B4-BE49-F238E27FC236}">
                <a16:creationId xmlns:a16="http://schemas.microsoft.com/office/drawing/2014/main" id="{F1185513-8AAF-404E-804E-A97990177901}"/>
              </a:ext>
            </a:extLst>
          </p:cNvPr>
          <p:cNvSpPr txBox="1"/>
          <p:nvPr/>
        </p:nvSpPr>
        <p:spPr>
          <a:xfrm>
            <a:off x="168591" y="5348919"/>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AUTOR</a:t>
            </a:r>
          </a:p>
        </p:txBody>
      </p:sp>
      <p:sp>
        <p:nvSpPr>
          <p:cNvPr id="147" name="Textfeld 146">
            <a:extLst>
              <a:ext uri="{FF2B5EF4-FFF2-40B4-BE49-F238E27FC236}">
                <a16:creationId xmlns:a16="http://schemas.microsoft.com/office/drawing/2014/main" id="{79B4ADC6-4CFE-9B43-A7A6-FE7A7626EBD9}"/>
              </a:ext>
            </a:extLst>
          </p:cNvPr>
          <p:cNvSpPr txBox="1"/>
          <p:nvPr/>
        </p:nvSpPr>
        <p:spPr>
          <a:xfrm>
            <a:off x="8016937" y="4421808"/>
            <a:ext cx="707482"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LUPE</a:t>
            </a:r>
          </a:p>
        </p:txBody>
      </p:sp>
      <p:sp>
        <p:nvSpPr>
          <p:cNvPr id="149" name="Textfeld 148">
            <a:extLst>
              <a:ext uri="{FF2B5EF4-FFF2-40B4-BE49-F238E27FC236}">
                <a16:creationId xmlns:a16="http://schemas.microsoft.com/office/drawing/2014/main" id="{8582401B-187C-094E-B3BE-178872100677}"/>
              </a:ext>
            </a:extLst>
          </p:cNvPr>
          <p:cNvSpPr txBox="1"/>
          <p:nvPr/>
        </p:nvSpPr>
        <p:spPr>
          <a:xfrm>
            <a:off x="7165167" y="4421808"/>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FOTOGRAF</a:t>
            </a:r>
          </a:p>
        </p:txBody>
      </p:sp>
      <p:sp>
        <p:nvSpPr>
          <p:cNvPr id="150" name="Textfeld 149">
            <a:extLst>
              <a:ext uri="{FF2B5EF4-FFF2-40B4-BE49-F238E27FC236}">
                <a16:creationId xmlns:a16="http://schemas.microsoft.com/office/drawing/2014/main" id="{C83DD5B1-1FB6-7042-AEDB-2FF7012BCAD8}"/>
              </a:ext>
            </a:extLst>
          </p:cNvPr>
          <p:cNvSpPr txBox="1"/>
          <p:nvPr/>
        </p:nvSpPr>
        <p:spPr>
          <a:xfrm>
            <a:off x="124574" y="3377661"/>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ABBRECHEN</a:t>
            </a:r>
          </a:p>
        </p:txBody>
      </p:sp>
      <p:sp>
        <p:nvSpPr>
          <p:cNvPr id="151" name="Textfeld 150">
            <a:extLst>
              <a:ext uri="{FF2B5EF4-FFF2-40B4-BE49-F238E27FC236}">
                <a16:creationId xmlns:a16="http://schemas.microsoft.com/office/drawing/2014/main" id="{CE793D25-183A-134B-BF51-00E6A51169D1}"/>
              </a:ext>
            </a:extLst>
          </p:cNvPr>
          <p:cNvSpPr txBox="1"/>
          <p:nvPr/>
        </p:nvSpPr>
        <p:spPr>
          <a:xfrm>
            <a:off x="3590971" y="1264419"/>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WIEDERHOLEN</a:t>
            </a:r>
          </a:p>
        </p:txBody>
      </p:sp>
      <p:sp>
        <p:nvSpPr>
          <p:cNvPr id="152" name="Textfeld 151">
            <a:extLst>
              <a:ext uri="{FF2B5EF4-FFF2-40B4-BE49-F238E27FC236}">
                <a16:creationId xmlns:a16="http://schemas.microsoft.com/office/drawing/2014/main" id="{9D2CB79F-BD1A-CC4B-B5D6-1B8C98CF7897}"/>
              </a:ext>
            </a:extLst>
          </p:cNvPr>
          <p:cNvSpPr txBox="1"/>
          <p:nvPr/>
        </p:nvSpPr>
        <p:spPr>
          <a:xfrm>
            <a:off x="3501963" y="4421808"/>
            <a:ext cx="1041071"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HINZUFÜGEN</a:t>
            </a:r>
          </a:p>
        </p:txBody>
      </p:sp>
      <p:sp>
        <p:nvSpPr>
          <p:cNvPr id="157" name="Textfeld 156">
            <a:extLst>
              <a:ext uri="{FF2B5EF4-FFF2-40B4-BE49-F238E27FC236}">
                <a16:creationId xmlns:a16="http://schemas.microsoft.com/office/drawing/2014/main" id="{42B0B6CE-9178-684F-84E1-D78F59DCC387}"/>
              </a:ext>
            </a:extLst>
          </p:cNvPr>
          <p:cNvSpPr txBox="1"/>
          <p:nvPr/>
        </p:nvSpPr>
        <p:spPr>
          <a:xfrm>
            <a:off x="6271206" y="3377661"/>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PFEIL RECHTS</a:t>
            </a:r>
          </a:p>
        </p:txBody>
      </p:sp>
      <p:sp>
        <p:nvSpPr>
          <p:cNvPr id="158" name="Textfeld 157">
            <a:extLst>
              <a:ext uri="{FF2B5EF4-FFF2-40B4-BE49-F238E27FC236}">
                <a16:creationId xmlns:a16="http://schemas.microsoft.com/office/drawing/2014/main" id="{114C4136-17E8-554A-A445-21409EF4C390}"/>
              </a:ext>
            </a:extLst>
          </p:cNvPr>
          <p:cNvSpPr txBox="1"/>
          <p:nvPr/>
        </p:nvSpPr>
        <p:spPr>
          <a:xfrm>
            <a:off x="3490721" y="3377661"/>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PFEIL LINKS</a:t>
            </a:r>
          </a:p>
        </p:txBody>
      </p:sp>
      <p:sp>
        <p:nvSpPr>
          <p:cNvPr id="159" name="Textfeld 158">
            <a:extLst>
              <a:ext uri="{FF2B5EF4-FFF2-40B4-BE49-F238E27FC236}">
                <a16:creationId xmlns:a16="http://schemas.microsoft.com/office/drawing/2014/main" id="{8E88B150-8EA0-0242-B98F-327CC92EC2B8}"/>
              </a:ext>
            </a:extLst>
          </p:cNvPr>
          <p:cNvSpPr txBox="1"/>
          <p:nvPr/>
        </p:nvSpPr>
        <p:spPr>
          <a:xfrm>
            <a:off x="5324446" y="3377661"/>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PFEIL RUNTER</a:t>
            </a:r>
          </a:p>
        </p:txBody>
      </p:sp>
      <p:sp>
        <p:nvSpPr>
          <p:cNvPr id="160" name="Textfeld 159">
            <a:extLst>
              <a:ext uri="{FF2B5EF4-FFF2-40B4-BE49-F238E27FC236}">
                <a16:creationId xmlns:a16="http://schemas.microsoft.com/office/drawing/2014/main" id="{6AFA462A-7A21-4F4F-94FD-493AAEE7DC47}"/>
              </a:ext>
            </a:extLst>
          </p:cNvPr>
          <p:cNvSpPr txBox="1"/>
          <p:nvPr/>
        </p:nvSpPr>
        <p:spPr>
          <a:xfrm>
            <a:off x="4410870" y="3377661"/>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PFEIL HOCH</a:t>
            </a:r>
          </a:p>
        </p:txBody>
      </p:sp>
      <p:grpSp>
        <p:nvGrpSpPr>
          <p:cNvPr id="161" name="Group 31">
            <a:extLst>
              <a:ext uri="{FF2B5EF4-FFF2-40B4-BE49-F238E27FC236}">
                <a16:creationId xmlns:a16="http://schemas.microsoft.com/office/drawing/2014/main" id="{284AA108-FB93-124F-B6FA-832F46A86EAA}"/>
              </a:ext>
            </a:extLst>
          </p:cNvPr>
          <p:cNvGrpSpPr>
            <a:grpSpLocks noChangeAspect="1"/>
          </p:cNvGrpSpPr>
          <p:nvPr/>
        </p:nvGrpSpPr>
        <p:grpSpPr bwMode="auto">
          <a:xfrm>
            <a:off x="5577978" y="4135529"/>
            <a:ext cx="432000" cy="36739"/>
            <a:chOff x="5596" y="2044"/>
            <a:chExt cx="341" cy="29"/>
          </a:xfrm>
        </p:grpSpPr>
        <p:sp>
          <p:nvSpPr>
            <p:cNvPr id="162" name="Freeform 32">
              <a:extLst>
                <a:ext uri="{FF2B5EF4-FFF2-40B4-BE49-F238E27FC236}">
                  <a16:creationId xmlns:a16="http://schemas.microsoft.com/office/drawing/2014/main" id="{F1A0002F-315A-0A44-8B20-463E8C1BB912}"/>
                </a:ext>
              </a:extLst>
            </p:cNvPr>
            <p:cNvSpPr>
              <a:spLocks noChangeArrowheads="1"/>
            </p:cNvSpPr>
            <p:nvPr/>
          </p:nvSpPr>
          <p:spPr bwMode="auto">
            <a:xfrm>
              <a:off x="5596" y="2044"/>
              <a:ext cx="341" cy="29"/>
            </a:xfrm>
            <a:custGeom>
              <a:avLst/>
              <a:gdLst>
                <a:gd name="T0" fmla="*/ 1507 w 1508"/>
                <a:gd name="T1" fmla="*/ 132 h 133"/>
                <a:gd name="T2" fmla="*/ 80 w 1508"/>
                <a:gd name="T3" fmla="*/ 132 h 133"/>
                <a:gd name="T4" fmla="*/ 80 w 1508"/>
                <a:gd name="T5" fmla="*/ 132 h 133"/>
                <a:gd name="T6" fmla="*/ 40 w 1508"/>
                <a:gd name="T7" fmla="*/ 122 h 133"/>
                <a:gd name="T8" fmla="*/ 11 w 1508"/>
                <a:gd name="T9" fmla="*/ 93 h 133"/>
                <a:gd name="T10" fmla="*/ 0 w 1508"/>
                <a:gd name="T11" fmla="*/ 53 h 133"/>
                <a:gd name="T12" fmla="*/ 0 w 1508"/>
                <a:gd name="T13" fmla="*/ 0 h 133"/>
                <a:gd name="T14" fmla="*/ 1507 w 1508"/>
                <a:gd name="T15" fmla="*/ 0 h 133"/>
                <a:gd name="T16" fmla="*/ 1507 w 1508"/>
                <a:gd name="T17" fmla="*/ 1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8" h="133">
                  <a:moveTo>
                    <a:pt x="1507" y="132"/>
                  </a:moveTo>
                  <a:cubicBezTo>
                    <a:pt x="1031" y="132"/>
                    <a:pt x="556" y="132"/>
                    <a:pt x="80" y="132"/>
                  </a:cubicBezTo>
                  <a:lnTo>
                    <a:pt x="80" y="132"/>
                  </a:lnTo>
                  <a:cubicBezTo>
                    <a:pt x="65" y="132"/>
                    <a:pt x="53" y="129"/>
                    <a:pt x="40" y="122"/>
                  </a:cubicBezTo>
                  <a:cubicBezTo>
                    <a:pt x="27" y="115"/>
                    <a:pt x="18" y="105"/>
                    <a:pt x="11" y="93"/>
                  </a:cubicBezTo>
                  <a:cubicBezTo>
                    <a:pt x="4" y="80"/>
                    <a:pt x="0" y="68"/>
                    <a:pt x="0" y="53"/>
                  </a:cubicBezTo>
                  <a:cubicBezTo>
                    <a:pt x="0" y="35"/>
                    <a:pt x="0" y="18"/>
                    <a:pt x="0" y="0"/>
                  </a:cubicBezTo>
                  <a:cubicBezTo>
                    <a:pt x="502" y="0"/>
                    <a:pt x="1005" y="0"/>
                    <a:pt x="1507" y="0"/>
                  </a:cubicBezTo>
                  <a:cubicBezTo>
                    <a:pt x="1507" y="44"/>
                    <a:pt x="1507" y="88"/>
                    <a:pt x="1507" y="132"/>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
        <p:nvSpPr>
          <p:cNvPr id="163" name="Textfeld 162">
            <a:extLst>
              <a:ext uri="{FF2B5EF4-FFF2-40B4-BE49-F238E27FC236}">
                <a16:creationId xmlns:a16="http://schemas.microsoft.com/office/drawing/2014/main" id="{E6F721CD-3BB8-7B48-B989-4898D1D0F864}"/>
              </a:ext>
            </a:extLst>
          </p:cNvPr>
          <p:cNvSpPr txBox="1"/>
          <p:nvPr/>
        </p:nvSpPr>
        <p:spPr>
          <a:xfrm>
            <a:off x="7884269" y="3354022"/>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BIBLIOTHEK</a:t>
            </a:r>
          </a:p>
        </p:txBody>
      </p:sp>
      <p:sp>
        <p:nvSpPr>
          <p:cNvPr id="164" name="Textfeld 163">
            <a:extLst>
              <a:ext uri="{FF2B5EF4-FFF2-40B4-BE49-F238E27FC236}">
                <a16:creationId xmlns:a16="http://schemas.microsoft.com/office/drawing/2014/main" id="{D09C972D-E36A-8849-ABEC-A550CBE59CE0}"/>
              </a:ext>
            </a:extLst>
          </p:cNvPr>
          <p:cNvSpPr txBox="1"/>
          <p:nvPr/>
        </p:nvSpPr>
        <p:spPr>
          <a:xfrm>
            <a:off x="2712824" y="4421808"/>
            <a:ext cx="1041071"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JOBS</a:t>
            </a:r>
          </a:p>
        </p:txBody>
      </p:sp>
      <p:sp>
        <p:nvSpPr>
          <p:cNvPr id="166" name="Textfeld 165">
            <a:extLst>
              <a:ext uri="{FF2B5EF4-FFF2-40B4-BE49-F238E27FC236}">
                <a16:creationId xmlns:a16="http://schemas.microsoft.com/office/drawing/2014/main" id="{9AA7A749-2A78-D048-AEFC-B5B5F299B8B1}"/>
              </a:ext>
            </a:extLst>
          </p:cNvPr>
          <p:cNvSpPr txBox="1"/>
          <p:nvPr/>
        </p:nvSpPr>
        <p:spPr>
          <a:xfrm>
            <a:off x="6313397" y="4421808"/>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NOTRUF</a:t>
            </a:r>
          </a:p>
        </p:txBody>
      </p:sp>
      <p:sp>
        <p:nvSpPr>
          <p:cNvPr id="167" name="Textfeld 166">
            <a:extLst>
              <a:ext uri="{FF2B5EF4-FFF2-40B4-BE49-F238E27FC236}">
                <a16:creationId xmlns:a16="http://schemas.microsoft.com/office/drawing/2014/main" id="{1AAC13C8-0BC0-C549-A453-82DDA4E4D32B}"/>
              </a:ext>
            </a:extLst>
          </p:cNvPr>
          <p:cNvSpPr txBox="1"/>
          <p:nvPr/>
        </p:nvSpPr>
        <p:spPr>
          <a:xfrm>
            <a:off x="6240127" y="2308106"/>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MODULE</a:t>
            </a:r>
          </a:p>
        </p:txBody>
      </p:sp>
      <p:sp>
        <p:nvSpPr>
          <p:cNvPr id="168" name="Textfeld 167">
            <a:extLst>
              <a:ext uri="{FF2B5EF4-FFF2-40B4-BE49-F238E27FC236}">
                <a16:creationId xmlns:a16="http://schemas.microsoft.com/office/drawing/2014/main" id="{08C0B71E-C24B-0247-9AE1-B078E37CD8B6}"/>
              </a:ext>
            </a:extLst>
          </p:cNvPr>
          <p:cNvSpPr txBox="1"/>
          <p:nvPr/>
        </p:nvSpPr>
        <p:spPr>
          <a:xfrm>
            <a:off x="5375831" y="1264419"/>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PRÜFUNGSPLAN</a:t>
            </a:r>
          </a:p>
        </p:txBody>
      </p:sp>
      <p:sp>
        <p:nvSpPr>
          <p:cNvPr id="169" name="Textfeld 168">
            <a:extLst>
              <a:ext uri="{FF2B5EF4-FFF2-40B4-BE49-F238E27FC236}">
                <a16:creationId xmlns:a16="http://schemas.microsoft.com/office/drawing/2014/main" id="{B957283A-1461-EC4D-8944-EBDBD638A0A2}"/>
              </a:ext>
            </a:extLst>
          </p:cNvPr>
          <p:cNvSpPr txBox="1"/>
          <p:nvPr/>
        </p:nvSpPr>
        <p:spPr>
          <a:xfrm>
            <a:off x="1025527" y="2308107"/>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STUDIENPLAN</a:t>
            </a:r>
          </a:p>
        </p:txBody>
      </p:sp>
      <p:sp>
        <p:nvSpPr>
          <p:cNvPr id="170" name="Textfeld 169">
            <a:extLst>
              <a:ext uri="{FF2B5EF4-FFF2-40B4-BE49-F238E27FC236}">
                <a16:creationId xmlns:a16="http://schemas.microsoft.com/office/drawing/2014/main" id="{12100472-465B-F141-9F4F-7D51109DDB05}"/>
              </a:ext>
            </a:extLst>
          </p:cNvPr>
          <p:cNvSpPr txBox="1"/>
          <p:nvPr/>
        </p:nvSpPr>
        <p:spPr>
          <a:xfrm>
            <a:off x="1912484" y="1264419"/>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VERGRÖSSERN</a:t>
            </a:r>
          </a:p>
        </p:txBody>
      </p:sp>
      <p:sp>
        <p:nvSpPr>
          <p:cNvPr id="171" name="Textfeld 170">
            <a:extLst>
              <a:ext uri="{FF2B5EF4-FFF2-40B4-BE49-F238E27FC236}">
                <a16:creationId xmlns:a16="http://schemas.microsoft.com/office/drawing/2014/main" id="{2FA75D98-09E1-4D4A-ABD6-774B3A94BF00}"/>
              </a:ext>
            </a:extLst>
          </p:cNvPr>
          <p:cNvSpPr txBox="1"/>
          <p:nvPr/>
        </p:nvSpPr>
        <p:spPr>
          <a:xfrm>
            <a:off x="2770517" y="1264419"/>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VERKLEINERN</a:t>
            </a:r>
          </a:p>
        </p:txBody>
      </p:sp>
      <p:sp>
        <p:nvSpPr>
          <p:cNvPr id="172" name="Textfeld 171">
            <a:extLst>
              <a:ext uri="{FF2B5EF4-FFF2-40B4-BE49-F238E27FC236}">
                <a16:creationId xmlns:a16="http://schemas.microsoft.com/office/drawing/2014/main" id="{ED1B4ABF-1805-8D48-89C5-9F002A8C87AC}"/>
              </a:ext>
            </a:extLst>
          </p:cNvPr>
          <p:cNvSpPr txBox="1"/>
          <p:nvPr/>
        </p:nvSpPr>
        <p:spPr>
          <a:xfrm>
            <a:off x="5382391" y="4421808"/>
            <a:ext cx="840150" cy="192901"/>
          </a:xfrm>
          <a:prstGeom prst="rect">
            <a:avLst/>
          </a:prstGeom>
        </p:spPr>
        <p:txBody>
          <a:bodyPr vert="horz" wrap="square" lIns="0" tIns="0" rIns="0" bIns="0" rtlCol="0" anchor="b">
            <a:noAutofit/>
          </a:bodyPr>
          <a:lstStyle/>
          <a:p>
            <a:pPr algn="ctr"/>
            <a:r>
              <a:rPr lang="de-DE" sz="600" dirty="0">
                <a:solidFill>
                  <a:schemeClr val="tx2"/>
                </a:solidFill>
                <a:latin typeface="Barlow Semi Condensed" pitchFamily="2" charset="77"/>
              </a:rPr>
              <a:t>ENTFERNEN</a:t>
            </a:r>
          </a:p>
        </p:txBody>
      </p:sp>
      <p:grpSp>
        <p:nvGrpSpPr>
          <p:cNvPr id="137" name="Group 45">
            <a:extLst>
              <a:ext uri="{FF2B5EF4-FFF2-40B4-BE49-F238E27FC236}">
                <a16:creationId xmlns:a16="http://schemas.microsoft.com/office/drawing/2014/main" id="{C1F3FF2E-1778-4308-BF41-12876796613D}"/>
              </a:ext>
            </a:extLst>
          </p:cNvPr>
          <p:cNvGrpSpPr>
            <a:grpSpLocks/>
          </p:cNvGrpSpPr>
          <p:nvPr/>
        </p:nvGrpSpPr>
        <p:grpSpPr bwMode="auto">
          <a:xfrm>
            <a:off x="6516544" y="1797876"/>
            <a:ext cx="434880" cy="434880"/>
            <a:chOff x="3783" y="786"/>
            <a:chExt cx="302" cy="302"/>
          </a:xfrm>
        </p:grpSpPr>
        <p:sp>
          <p:nvSpPr>
            <p:cNvPr id="139" name="Freeform 46">
              <a:extLst>
                <a:ext uri="{FF2B5EF4-FFF2-40B4-BE49-F238E27FC236}">
                  <a16:creationId xmlns:a16="http://schemas.microsoft.com/office/drawing/2014/main" id="{7418BC70-7955-40E1-90F3-15FB3EC72A65}"/>
                </a:ext>
              </a:extLst>
            </p:cNvPr>
            <p:cNvSpPr>
              <a:spLocks noChangeArrowheads="1"/>
            </p:cNvSpPr>
            <p:nvPr/>
          </p:nvSpPr>
          <p:spPr bwMode="auto">
            <a:xfrm>
              <a:off x="3783" y="786"/>
              <a:ext cx="302" cy="302"/>
            </a:xfrm>
            <a:custGeom>
              <a:avLst/>
              <a:gdLst>
                <a:gd name="T0" fmla="*/ 55 w 1338"/>
                <a:gd name="T1" fmla="*/ 1337 h 1338"/>
                <a:gd name="T2" fmla="*/ 27 w 1338"/>
                <a:gd name="T3" fmla="*/ 1330 h 1338"/>
                <a:gd name="T4" fmla="*/ 0 w 1338"/>
                <a:gd name="T5" fmla="*/ 1282 h 1338"/>
                <a:gd name="T6" fmla="*/ 0 w 1338"/>
                <a:gd name="T7" fmla="*/ 800 h 1338"/>
                <a:gd name="T8" fmla="*/ 27 w 1338"/>
                <a:gd name="T9" fmla="*/ 752 h 1338"/>
                <a:gd name="T10" fmla="*/ 537 w 1338"/>
                <a:gd name="T11" fmla="*/ 745 h 1338"/>
                <a:gd name="T12" fmla="*/ 565 w 1338"/>
                <a:gd name="T13" fmla="*/ 752 h 1338"/>
                <a:gd name="T14" fmla="*/ 592 w 1338"/>
                <a:gd name="T15" fmla="*/ 800 h 1338"/>
                <a:gd name="T16" fmla="*/ 592 w 1338"/>
                <a:gd name="T17" fmla="*/ 1282 h 1338"/>
                <a:gd name="T18" fmla="*/ 585 w 1338"/>
                <a:gd name="T19" fmla="*/ 1310 h 1338"/>
                <a:gd name="T20" fmla="*/ 537 w 1338"/>
                <a:gd name="T21" fmla="*/ 1337 h 1338"/>
                <a:gd name="T22" fmla="*/ 483 w 1338"/>
                <a:gd name="T23" fmla="*/ 1227 h 1338"/>
                <a:gd name="T24" fmla="*/ 110 w 1338"/>
                <a:gd name="T25" fmla="*/ 854 h 1338"/>
                <a:gd name="T26" fmla="*/ 1216 w 1338"/>
                <a:gd name="T27" fmla="*/ 1337 h 1338"/>
                <a:gd name="T28" fmla="*/ 734 w 1338"/>
                <a:gd name="T29" fmla="*/ 1337 h 1338"/>
                <a:gd name="T30" fmla="*/ 686 w 1338"/>
                <a:gd name="T31" fmla="*/ 1310 h 1338"/>
                <a:gd name="T32" fmla="*/ 679 w 1338"/>
                <a:gd name="T33" fmla="*/ 800 h 1338"/>
                <a:gd name="T34" fmla="*/ 686 w 1338"/>
                <a:gd name="T35" fmla="*/ 772 h 1338"/>
                <a:gd name="T36" fmla="*/ 734 w 1338"/>
                <a:gd name="T37" fmla="*/ 745 h 1338"/>
                <a:gd name="T38" fmla="*/ 1216 w 1338"/>
                <a:gd name="T39" fmla="*/ 745 h 1338"/>
                <a:gd name="T40" fmla="*/ 1264 w 1338"/>
                <a:gd name="T41" fmla="*/ 772 h 1338"/>
                <a:gd name="T42" fmla="*/ 1271 w 1338"/>
                <a:gd name="T43" fmla="*/ 800 h 1338"/>
                <a:gd name="T44" fmla="*/ 1271 w 1338"/>
                <a:gd name="T45" fmla="*/ 1282 h 1338"/>
                <a:gd name="T46" fmla="*/ 1244 w 1338"/>
                <a:gd name="T47" fmla="*/ 1330 h 1338"/>
                <a:gd name="T48" fmla="*/ 789 w 1338"/>
                <a:gd name="T49" fmla="*/ 1227 h 1338"/>
                <a:gd name="T50" fmla="*/ 1162 w 1338"/>
                <a:gd name="T51" fmla="*/ 854 h 1338"/>
                <a:gd name="T52" fmla="*/ 789 w 1338"/>
                <a:gd name="T53" fmla="*/ 1227 h 1338"/>
                <a:gd name="T54" fmla="*/ 55 w 1338"/>
                <a:gd name="T55" fmla="*/ 658 h 1338"/>
                <a:gd name="T56" fmla="*/ 27 w 1338"/>
                <a:gd name="T57" fmla="*/ 651 h 1338"/>
                <a:gd name="T58" fmla="*/ 0 w 1338"/>
                <a:gd name="T59" fmla="*/ 603 h 1338"/>
                <a:gd name="T60" fmla="*/ 0 w 1338"/>
                <a:gd name="T61" fmla="*/ 121 h 1338"/>
                <a:gd name="T62" fmla="*/ 27 w 1338"/>
                <a:gd name="T63" fmla="*/ 73 h 1338"/>
                <a:gd name="T64" fmla="*/ 537 w 1338"/>
                <a:gd name="T65" fmla="*/ 66 h 1338"/>
                <a:gd name="T66" fmla="*/ 565 w 1338"/>
                <a:gd name="T67" fmla="*/ 73 h 1338"/>
                <a:gd name="T68" fmla="*/ 592 w 1338"/>
                <a:gd name="T69" fmla="*/ 121 h 1338"/>
                <a:gd name="T70" fmla="*/ 592 w 1338"/>
                <a:gd name="T71" fmla="*/ 603 h 1338"/>
                <a:gd name="T72" fmla="*/ 585 w 1338"/>
                <a:gd name="T73" fmla="*/ 631 h 1338"/>
                <a:gd name="T74" fmla="*/ 537 w 1338"/>
                <a:gd name="T75" fmla="*/ 658 h 1338"/>
                <a:gd name="T76" fmla="*/ 483 w 1338"/>
                <a:gd name="T77" fmla="*/ 548 h 1338"/>
                <a:gd name="T78" fmla="*/ 110 w 1338"/>
                <a:gd name="T79" fmla="*/ 175 h 1338"/>
                <a:gd name="T80" fmla="*/ 1282 w 1338"/>
                <a:gd name="T81" fmla="*/ 0 h 1338"/>
                <a:gd name="T82" fmla="*/ 800 w 1338"/>
                <a:gd name="T83" fmla="*/ 0 h 1338"/>
                <a:gd name="T84" fmla="*/ 752 w 1338"/>
                <a:gd name="T85" fmla="*/ 27 h 1338"/>
                <a:gd name="T86" fmla="*/ 745 w 1338"/>
                <a:gd name="T87" fmla="*/ 537 h 1338"/>
                <a:gd name="T88" fmla="*/ 752 w 1338"/>
                <a:gd name="T89" fmla="*/ 565 h 1338"/>
                <a:gd name="T90" fmla="*/ 800 w 1338"/>
                <a:gd name="T91" fmla="*/ 592 h 1338"/>
                <a:gd name="T92" fmla="*/ 854 w 1338"/>
                <a:gd name="T93" fmla="*/ 110 h 1338"/>
                <a:gd name="T94" fmla="*/ 1227 w 1338"/>
                <a:gd name="T95" fmla="*/ 483 h 1338"/>
                <a:gd name="T96" fmla="*/ 1118 w 1338"/>
                <a:gd name="T97" fmla="*/ 483 h 1338"/>
                <a:gd name="T98" fmla="*/ 1061 w 1338"/>
                <a:gd name="T99" fmla="*/ 515 h 1338"/>
                <a:gd name="T100" fmla="*/ 1052 w 1338"/>
                <a:gd name="T101" fmla="*/ 592 h 1338"/>
                <a:gd name="T102" fmla="*/ 1282 w 1338"/>
                <a:gd name="T103" fmla="*/ 592 h 1338"/>
                <a:gd name="T104" fmla="*/ 1330 w 1338"/>
                <a:gd name="T105" fmla="*/ 565 h 1338"/>
                <a:gd name="T106" fmla="*/ 1337 w 1338"/>
                <a:gd name="T107" fmla="*/ 55 h 1338"/>
                <a:gd name="T108" fmla="*/ 1337 w 1338"/>
                <a:gd name="T109" fmla="*/ 55 h 1338"/>
                <a:gd name="T110" fmla="*/ 1310 w 1338"/>
                <a:gd name="T111" fmla="*/ 7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8" h="1338">
                  <a:moveTo>
                    <a:pt x="537" y="1337"/>
                  </a:moveTo>
                  <a:cubicBezTo>
                    <a:pt x="376" y="1337"/>
                    <a:pt x="216" y="1337"/>
                    <a:pt x="55" y="1337"/>
                  </a:cubicBezTo>
                  <a:lnTo>
                    <a:pt x="55" y="1337"/>
                  </a:lnTo>
                  <a:cubicBezTo>
                    <a:pt x="45" y="1337"/>
                    <a:pt x="35" y="1335"/>
                    <a:pt x="27" y="1330"/>
                  </a:cubicBezTo>
                  <a:cubicBezTo>
                    <a:pt x="18" y="1325"/>
                    <a:pt x="12" y="1319"/>
                    <a:pt x="7" y="1310"/>
                  </a:cubicBezTo>
                  <a:cubicBezTo>
                    <a:pt x="2" y="1302"/>
                    <a:pt x="0" y="1292"/>
                    <a:pt x="0" y="1282"/>
                  </a:cubicBezTo>
                  <a:cubicBezTo>
                    <a:pt x="0" y="1122"/>
                    <a:pt x="0" y="961"/>
                    <a:pt x="0" y="800"/>
                  </a:cubicBezTo>
                  <a:lnTo>
                    <a:pt x="0" y="800"/>
                  </a:lnTo>
                  <a:cubicBezTo>
                    <a:pt x="0" y="790"/>
                    <a:pt x="2" y="781"/>
                    <a:pt x="7" y="772"/>
                  </a:cubicBezTo>
                  <a:cubicBezTo>
                    <a:pt x="12" y="763"/>
                    <a:pt x="18" y="757"/>
                    <a:pt x="27" y="752"/>
                  </a:cubicBezTo>
                  <a:cubicBezTo>
                    <a:pt x="35" y="747"/>
                    <a:pt x="45" y="745"/>
                    <a:pt x="55" y="745"/>
                  </a:cubicBezTo>
                  <a:cubicBezTo>
                    <a:pt x="216" y="745"/>
                    <a:pt x="376" y="745"/>
                    <a:pt x="537" y="745"/>
                  </a:cubicBezTo>
                  <a:lnTo>
                    <a:pt x="537" y="745"/>
                  </a:lnTo>
                  <a:cubicBezTo>
                    <a:pt x="547" y="745"/>
                    <a:pt x="556" y="747"/>
                    <a:pt x="565" y="752"/>
                  </a:cubicBezTo>
                  <a:cubicBezTo>
                    <a:pt x="574" y="757"/>
                    <a:pt x="580" y="763"/>
                    <a:pt x="585" y="772"/>
                  </a:cubicBezTo>
                  <a:cubicBezTo>
                    <a:pt x="590" y="781"/>
                    <a:pt x="592" y="790"/>
                    <a:pt x="592" y="800"/>
                  </a:cubicBezTo>
                  <a:lnTo>
                    <a:pt x="592" y="800"/>
                  </a:lnTo>
                  <a:cubicBezTo>
                    <a:pt x="592" y="961"/>
                    <a:pt x="592" y="1122"/>
                    <a:pt x="592" y="1282"/>
                  </a:cubicBezTo>
                  <a:lnTo>
                    <a:pt x="592" y="1282"/>
                  </a:lnTo>
                  <a:cubicBezTo>
                    <a:pt x="592" y="1292"/>
                    <a:pt x="590" y="1302"/>
                    <a:pt x="585" y="1310"/>
                  </a:cubicBezTo>
                  <a:cubicBezTo>
                    <a:pt x="580" y="1319"/>
                    <a:pt x="574" y="1325"/>
                    <a:pt x="565" y="1330"/>
                  </a:cubicBezTo>
                  <a:cubicBezTo>
                    <a:pt x="556" y="1335"/>
                    <a:pt x="547" y="1337"/>
                    <a:pt x="537" y="1337"/>
                  </a:cubicBezTo>
                  <a:close/>
                  <a:moveTo>
                    <a:pt x="110" y="1227"/>
                  </a:moveTo>
                  <a:cubicBezTo>
                    <a:pt x="234" y="1227"/>
                    <a:pt x="358" y="1227"/>
                    <a:pt x="483" y="1227"/>
                  </a:cubicBezTo>
                  <a:cubicBezTo>
                    <a:pt x="483" y="1103"/>
                    <a:pt x="483" y="979"/>
                    <a:pt x="483" y="854"/>
                  </a:cubicBezTo>
                  <a:cubicBezTo>
                    <a:pt x="358" y="854"/>
                    <a:pt x="234" y="854"/>
                    <a:pt x="110" y="854"/>
                  </a:cubicBezTo>
                  <a:cubicBezTo>
                    <a:pt x="110" y="979"/>
                    <a:pt x="110" y="1103"/>
                    <a:pt x="110" y="1227"/>
                  </a:cubicBezTo>
                  <a:close/>
                  <a:moveTo>
                    <a:pt x="1216" y="1337"/>
                  </a:moveTo>
                  <a:cubicBezTo>
                    <a:pt x="1056" y="1337"/>
                    <a:pt x="895" y="1337"/>
                    <a:pt x="734" y="1337"/>
                  </a:cubicBezTo>
                  <a:lnTo>
                    <a:pt x="734" y="1337"/>
                  </a:lnTo>
                  <a:cubicBezTo>
                    <a:pt x="724" y="1337"/>
                    <a:pt x="715" y="1335"/>
                    <a:pt x="706" y="1330"/>
                  </a:cubicBezTo>
                  <a:cubicBezTo>
                    <a:pt x="698" y="1325"/>
                    <a:pt x="691" y="1319"/>
                    <a:pt x="686" y="1310"/>
                  </a:cubicBezTo>
                  <a:cubicBezTo>
                    <a:pt x="681" y="1302"/>
                    <a:pt x="679" y="1292"/>
                    <a:pt x="679" y="1282"/>
                  </a:cubicBezTo>
                  <a:cubicBezTo>
                    <a:pt x="679" y="1122"/>
                    <a:pt x="679" y="961"/>
                    <a:pt x="679" y="800"/>
                  </a:cubicBezTo>
                  <a:lnTo>
                    <a:pt x="679" y="800"/>
                  </a:lnTo>
                  <a:cubicBezTo>
                    <a:pt x="679" y="790"/>
                    <a:pt x="681" y="781"/>
                    <a:pt x="686" y="772"/>
                  </a:cubicBezTo>
                  <a:cubicBezTo>
                    <a:pt x="691" y="763"/>
                    <a:pt x="698" y="757"/>
                    <a:pt x="706" y="752"/>
                  </a:cubicBezTo>
                  <a:cubicBezTo>
                    <a:pt x="715" y="747"/>
                    <a:pt x="724" y="745"/>
                    <a:pt x="734" y="745"/>
                  </a:cubicBezTo>
                  <a:cubicBezTo>
                    <a:pt x="895" y="745"/>
                    <a:pt x="1056" y="745"/>
                    <a:pt x="1216" y="745"/>
                  </a:cubicBezTo>
                  <a:lnTo>
                    <a:pt x="1216" y="745"/>
                  </a:lnTo>
                  <a:cubicBezTo>
                    <a:pt x="1226" y="745"/>
                    <a:pt x="1235" y="747"/>
                    <a:pt x="1244" y="752"/>
                  </a:cubicBezTo>
                  <a:cubicBezTo>
                    <a:pt x="1253" y="757"/>
                    <a:pt x="1259" y="763"/>
                    <a:pt x="1264" y="772"/>
                  </a:cubicBezTo>
                  <a:cubicBezTo>
                    <a:pt x="1269" y="781"/>
                    <a:pt x="1271" y="790"/>
                    <a:pt x="1271" y="800"/>
                  </a:cubicBezTo>
                  <a:lnTo>
                    <a:pt x="1271" y="800"/>
                  </a:lnTo>
                  <a:cubicBezTo>
                    <a:pt x="1271" y="961"/>
                    <a:pt x="1271" y="1122"/>
                    <a:pt x="1271" y="1282"/>
                  </a:cubicBezTo>
                  <a:lnTo>
                    <a:pt x="1271" y="1282"/>
                  </a:lnTo>
                  <a:cubicBezTo>
                    <a:pt x="1271" y="1292"/>
                    <a:pt x="1269" y="1302"/>
                    <a:pt x="1264" y="1310"/>
                  </a:cubicBezTo>
                  <a:cubicBezTo>
                    <a:pt x="1259" y="1319"/>
                    <a:pt x="1253" y="1325"/>
                    <a:pt x="1244" y="1330"/>
                  </a:cubicBezTo>
                  <a:cubicBezTo>
                    <a:pt x="1235" y="1335"/>
                    <a:pt x="1226" y="1337"/>
                    <a:pt x="1216" y="1337"/>
                  </a:cubicBezTo>
                  <a:close/>
                  <a:moveTo>
                    <a:pt x="789" y="1227"/>
                  </a:moveTo>
                  <a:cubicBezTo>
                    <a:pt x="914" y="1227"/>
                    <a:pt x="1038" y="1227"/>
                    <a:pt x="1162" y="1227"/>
                  </a:cubicBezTo>
                  <a:cubicBezTo>
                    <a:pt x="1162" y="1103"/>
                    <a:pt x="1162" y="979"/>
                    <a:pt x="1162" y="854"/>
                  </a:cubicBezTo>
                  <a:cubicBezTo>
                    <a:pt x="1038" y="854"/>
                    <a:pt x="914" y="854"/>
                    <a:pt x="789" y="854"/>
                  </a:cubicBezTo>
                  <a:cubicBezTo>
                    <a:pt x="789" y="979"/>
                    <a:pt x="789" y="1103"/>
                    <a:pt x="789" y="1227"/>
                  </a:cubicBezTo>
                  <a:close/>
                  <a:moveTo>
                    <a:pt x="537" y="658"/>
                  </a:moveTo>
                  <a:cubicBezTo>
                    <a:pt x="376" y="658"/>
                    <a:pt x="216" y="658"/>
                    <a:pt x="55" y="658"/>
                  </a:cubicBezTo>
                  <a:lnTo>
                    <a:pt x="55" y="658"/>
                  </a:lnTo>
                  <a:cubicBezTo>
                    <a:pt x="45" y="658"/>
                    <a:pt x="35" y="656"/>
                    <a:pt x="27" y="651"/>
                  </a:cubicBezTo>
                  <a:cubicBezTo>
                    <a:pt x="18" y="646"/>
                    <a:pt x="12" y="639"/>
                    <a:pt x="7" y="631"/>
                  </a:cubicBezTo>
                  <a:cubicBezTo>
                    <a:pt x="2" y="622"/>
                    <a:pt x="0" y="613"/>
                    <a:pt x="0" y="603"/>
                  </a:cubicBezTo>
                  <a:cubicBezTo>
                    <a:pt x="0" y="442"/>
                    <a:pt x="0" y="281"/>
                    <a:pt x="0" y="121"/>
                  </a:cubicBezTo>
                  <a:lnTo>
                    <a:pt x="0" y="121"/>
                  </a:lnTo>
                  <a:cubicBezTo>
                    <a:pt x="0" y="111"/>
                    <a:pt x="2" y="102"/>
                    <a:pt x="7" y="93"/>
                  </a:cubicBezTo>
                  <a:cubicBezTo>
                    <a:pt x="12" y="84"/>
                    <a:pt x="18" y="78"/>
                    <a:pt x="27" y="73"/>
                  </a:cubicBezTo>
                  <a:cubicBezTo>
                    <a:pt x="35" y="68"/>
                    <a:pt x="45" y="66"/>
                    <a:pt x="55" y="66"/>
                  </a:cubicBezTo>
                  <a:cubicBezTo>
                    <a:pt x="216" y="66"/>
                    <a:pt x="376" y="66"/>
                    <a:pt x="537" y="66"/>
                  </a:cubicBezTo>
                  <a:lnTo>
                    <a:pt x="537" y="66"/>
                  </a:lnTo>
                  <a:cubicBezTo>
                    <a:pt x="547" y="66"/>
                    <a:pt x="556" y="68"/>
                    <a:pt x="565" y="73"/>
                  </a:cubicBezTo>
                  <a:cubicBezTo>
                    <a:pt x="574" y="78"/>
                    <a:pt x="580" y="84"/>
                    <a:pt x="585" y="93"/>
                  </a:cubicBezTo>
                  <a:cubicBezTo>
                    <a:pt x="590" y="102"/>
                    <a:pt x="592" y="111"/>
                    <a:pt x="592" y="121"/>
                  </a:cubicBezTo>
                  <a:lnTo>
                    <a:pt x="592" y="121"/>
                  </a:lnTo>
                  <a:cubicBezTo>
                    <a:pt x="592" y="281"/>
                    <a:pt x="592" y="442"/>
                    <a:pt x="592" y="603"/>
                  </a:cubicBezTo>
                  <a:lnTo>
                    <a:pt x="592" y="603"/>
                  </a:lnTo>
                  <a:cubicBezTo>
                    <a:pt x="592" y="613"/>
                    <a:pt x="590" y="622"/>
                    <a:pt x="585" y="631"/>
                  </a:cubicBezTo>
                  <a:cubicBezTo>
                    <a:pt x="580" y="639"/>
                    <a:pt x="574" y="646"/>
                    <a:pt x="565" y="651"/>
                  </a:cubicBezTo>
                  <a:cubicBezTo>
                    <a:pt x="556" y="656"/>
                    <a:pt x="547" y="658"/>
                    <a:pt x="537" y="658"/>
                  </a:cubicBezTo>
                  <a:close/>
                  <a:moveTo>
                    <a:pt x="110" y="548"/>
                  </a:moveTo>
                  <a:cubicBezTo>
                    <a:pt x="234" y="548"/>
                    <a:pt x="358" y="548"/>
                    <a:pt x="483" y="548"/>
                  </a:cubicBezTo>
                  <a:cubicBezTo>
                    <a:pt x="483" y="423"/>
                    <a:pt x="483" y="299"/>
                    <a:pt x="483" y="175"/>
                  </a:cubicBezTo>
                  <a:cubicBezTo>
                    <a:pt x="358" y="175"/>
                    <a:pt x="234" y="175"/>
                    <a:pt x="110" y="175"/>
                  </a:cubicBezTo>
                  <a:cubicBezTo>
                    <a:pt x="110" y="299"/>
                    <a:pt x="110" y="423"/>
                    <a:pt x="110" y="548"/>
                  </a:cubicBezTo>
                  <a:close/>
                  <a:moveTo>
                    <a:pt x="1282" y="0"/>
                  </a:moveTo>
                  <a:cubicBezTo>
                    <a:pt x="1122" y="0"/>
                    <a:pt x="961" y="0"/>
                    <a:pt x="800" y="0"/>
                  </a:cubicBezTo>
                  <a:lnTo>
                    <a:pt x="800" y="0"/>
                  </a:lnTo>
                  <a:cubicBezTo>
                    <a:pt x="790" y="0"/>
                    <a:pt x="781" y="2"/>
                    <a:pt x="772" y="7"/>
                  </a:cubicBezTo>
                  <a:cubicBezTo>
                    <a:pt x="763" y="12"/>
                    <a:pt x="757" y="18"/>
                    <a:pt x="752" y="27"/>
                  </a:cubicBezTo>
                  <a:cubicBezTo>
                    <a:pt x="747" y="35"/>
                    <a:pt x="745" y="45"/>
                    <a:pt x="745" y="55"/>
                  </a:cubicBezTo>
                  <a:cubicBezTo>
                    <a:pt x="745" y="216"/>
                    <a:pt x="745" y="376"/>
                    <a:pt x="745" y="537"/>
                  </a:cubicBezTo>
                  <a:lnTo>
                    <a:pt x="745" y="537"/>
                  </a:lnTo>
                  <a:cubicBezTo>
                    <a:pt x="745" y="547"/>
                    <a:pt x="747" y="556"/>
                    <a:pt x="752" y="565"/>
                  </a:cubicBezTo>
                  <a:cubicBezTo>
                    <a:pt x="757" y="574"/>
                    <a:pt x="763" y="580"/>
                    <a:pt x="772" y="585"/>
                  </a:cubicBezTo>
                  <a:cubicBezTo>
                    <a:pt x="781" y="590"/>
                    <a:pt x="790" y="592"/>
                    <a:pt x="800" y="592"/>
                  </a:cubicBezTo>
                  <a:cubicBezTo>
                    <a:pt x="818" y="592"/>
                    <a:pt x="836" y="592"/>
                    <a:pt x="854" y="592"/>
                  </a:cubicBezTo>
                  <a:cubicBezTo>
                    <a:pt x="854" y="431"/>
                    <a:pt x="854" y="270"/>
                    <a:pt x="854" y="110"/>
                  </a:cubicBezTo>
                  <a:cubicBezTo>
                    <a:pt x="979" y="110"/>
                    <a:pt x="1103" y="110"/>
                    <a:pt x="1227" y="110"/>
                  </a:cubicBezTo>
                  <a:cubicBezTo>
                    <a:pt x="1227" y="234"/>
                    <a:pt x="1227" y="358"/>
                    <a:pt x="1227" y="483"/>
                  </a:cubicBezTo>
                  <a:cubicBezTo>
                    <a:pt x="1191" y="483"/>
                    <a:pt x="1154" y="483"/>
                    <a:pt x="1118" y="483"/>
                  </a:cubicBezTo>
                  <a:lnTo>
                    <a:pt x="1118" y="483"/>
                  </a:lnTo>
                  <a:cubicBezTo>
                    <a:pt x="1106" y="483"/>
                    <a:pt x="1096" y="485"/>
                    <a:pt x="1085" y="491"/>
                  </a:cubicBezTo>
                  <a:cubicBezTo>
                    <a:pt x="1075" y="497"/>
                    <a:pt x="1067" y="504"/>
                    <a:pt x="1061" y="515"/>
                  </a:cubicBezTo>
                  <a:cubicBezTo>
                    <a:pt x="1055" y="525"/>
                    <a:pt x="1052" y="536"/>
                    <a:pt x="1052" y="548"/>
                  </a:cubicBezTo>
                  <a:cubicBezTo>
                    <a:pt x="1052" y="562"/>
                    <a:pt x="1052" y="577"/>
                    <a:pt x="1052" y="592"/>
                  </a:cubicBezTo>
                  <a:cubicBezTo>
                    <a:pt x="1129" y="592"/>
                    <a:pt x="1205" y="592"/>
                    <a:pt x="1282" y="592"/>
                  </a:cubicBezTo>
                  <a:lnTo>
                    <a:pt x="1282" y="592"/>
                  </a:lnTo>
                  <a:cubicBezTo>
                    <a:pt x="1292" y="592"/>
                    <a:pt x="1302" y="590"/>
                    <a:pt x="1310" y="585"/>
                  </a:cubicBezTo>
                  <a:cubicBezTo>
                    <a:pt x="1319" y="580"/>
                    <a:pt x="1325" y="574"/>
                    <a:pt x="1330" y="565"/>
                  </a:cubicBezTo>
                  <a:cubicBezTo>
                    <a:pt x="1335" y="556"/>
                    <a:pt x="1337" y="547"/>
                    <a:pt x="1337" y="537"/>
                  </a:cubicBezTo>
                  <a:cubicBezTo>
                    <a:pt x="1337" y="376"/>
                    <a:pt x="1337" y="216"/>
                    <a:pt x="1337" y="55"/>
                  </a:cubicBezTo>
                  <a:lnTo>
                    <a:pt x="1337" y="55"/>
                  </a:lnTo>
                  <a:lnTo>
                    <a:pt x="1337" y="55"/>
                  </a:lnTo>
                  <a:cubicBezTo>
                    <a:pt x="1337" y="45"/>
                    <a:pt x="1335" y="35"/>
                    <a:pt x="1330" y="27"/>
                  </a:cubicBezTo>
                  <a:cubicBezTo>
                    <a:pt x="1325" y="18"/>
                    <a:pt x="1319" y="12"/>
                    <a:pt x="1310" y="7"/>
                  </a:cubicBezTo>
                  <a:cubicBezTo>
                    <a:pt x="1302" y="2"/>
                    <a:pt x="1292" y="0"/>
                    <a:pt x="1282" y="0"/>
                  </a:cubicBezTo>
                  <a:close/>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dirty="0"/>
            </a:p>
          </p:txBody>
        </p:sp>
      </p:grpSp>
    </p:spTree>
    <p:extLst>
      <p:ext uri="{BB962C8B-B14F-4D97-AF65-F5344CB8AC3E}">
        <p14:creationId xmlns:p14="http://schemas.microsoft.com/office/powerpoint/2010/main" val="4994454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1">
            <a:extLst>
              <a:ext uri="{FF2B5EF4-FFF2-40B4-BE49-F238E27FC236}">
                <a16:creationId xmlns:a16="http://schemas.microsoft.com/office/drawing/2014/main" id="{A9E526A8-FBAF-0D41-B34E-0652CC139151}"/>
              </a:ext>
            </a:extLst>
          </p:cNvPr>
          <p:cNvGrpSpPr>
            <a:grpSpLocks/>
          </p:cNvGrpSpPr>
          <p:nvPr/>
        </p:nvGrpSpPr>
        <p:grpSpPr bwMode="auto">
          <a:xfrm>
            <a:off x="7406344" y="2111857"/>
            <a:ext cx="561600" cy="561600"/>
            <a:chOff x="4791" y="2360"/>
            <a:chExt cx="390" cy="390"/>
          </a:xfrm>
        </p:grpSpPr>
        <p:sp>
          <p:nvSpPr>
            <p:cNvPr id="4098" name="Freeform 2">
              <a:extLst>
                <a:ext uri="{FF2B5EF4-FFF2-40B4-BE49-F238E27FC236}">
                  <a16:creationId xmlns:a16="http://schemas.microsoft.com/office/drawing/2014/main" id="{8CB51DFC-BD3A-CE4F-A3B1-BD638252521F}"/>
                </a:ext>
              </a:extLst>
            </p:cNvPr>
            <p:cNvSpPr>
              <a:spLocks noChangeArrowheads="1"/>
            </p:cNvSpPr>
            <p:nvPr/>
          </p:nvSpPr>
          <p:spPr bwMode="auto">
            <a:xfrm>
              <a:off x="4791" y="236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099" name="Freeform 3">
              <a:extLst>
                <a:ext uri="{FF2B5EF4-FFF2-40B4-BE49-F238E27FC236}">
                  <a16:creationId xmlns:a16="http://schemas.microsoft.com/office/drawing/2014/main" id="{4B01A1C9-9DC7-E543-BB23-C9CFB686A54B}"/>
                </a:ext>
              </a:extLst>
            </p:cNvPr>
            <p:cNvSpPr>
              <a:spLocks noChangeArrowheads="1"/>
            </p:cNvSpPr>
            <p:nvPr/>
          </p:nvSpPr>
          <p:spPr bwMode="auto">
            <a:xfrm>
              <a:off x="4877" y="2447"/>
              <a:ext cx="218" cy="217"/>
            </a:xfrm>
            <a:custGeom>
              <a:avLst/>
              <a:gdLst>
                <a:gd name="T0" fmla="*/ 810 w 964"/>
                <a:gd name="T1" fmla="*/ 790 h 962"/>
                <a:gd name="T2" fmla="*/ 802 w 964"/>
                <a:gd name="T3" fmla="*/ 780 h 962"/>
                <a:gd name="T4" fmla="*/ 802 w 964"/>
                <a:gd name="T5" fmla="*/ 737 h 962"/>
                <a:gd name="T6" fmla="*/ 805 w 964"/>
                <a:gd name="T7" fmla="*/ 732 h 962"/>
                <a:gd name="T8" fmla="*/ 890 w 964"/>
                <a:gd name="T9" fmla="*/ 481 h 962"/>
                <a:gd name="T10" fmla="*/ 685 w 964"/>
                <a:gd name="T11" fmla="*/ 127 h 962"/>
                <a:gd name="T12" fmla="*/ 276 w 964"/>
                <a:gd name="T13" fmla="*/ 127 h 962"/>
                <a:gd name="T14" fmla="*/ 110 w 964"/>
                <a:gd name="T15" fmla="*/ 309 h 962"/>
                <a:gd name="T16" fmla="*/ 72 w 964"/>
                <a:gd name="T17" fmla="*/ 474 h 962"/>
                <a:gd name="T18" fmla="*/ 72 w 964"/>
                <a:gd name="T19" fmla="*/ 481 h 962"/>
                <a:gd name="T20" fmla="*/ 277 w 964"/>
                <a:gd name="T21" fmla="*/ 835 h 962"/>
                <a:gd name="T22" fmla="*/ 510 w 964"/>
                <a:gd name="T23" fmla="*/ 889 h 962"/>
                <a:gd name="T24" fmla="*/ 514 w 964"/>
                <a:gd name="T25" fmla="*/ 889 h 962"/>
                <a:gd name="T26" fmla="*/ 551 w 964"/>
                <a:gd name="T27" fmla="*/ 910 h 962"/>
                <a:gd name="T28" fmla="*/ 562 w 964"/>
                <a:gd name="T29" fmla="*/ 955 h 962"/>
                <a:gd name="T30" fmla="*/ 482 w 964"/>
                <a:gd name="T31" fmla="*/ 961 h 962"/>
                <a:gd name="T32" fmla="*/ 481 w 964"/>
                <a:gd name="T33" fmla="*/ 961 h 962"/>
                <a:gd name="T34" fmla="*/ 155 w 964"/>
                <a:gd name="T35" fmla="*/ 834 h 962"/>
                <a:gd name="T36" fmla="*/ 65 w 964"/>
                <a:gd name="T37" fmla="*/ 721 h 962"/>
                <a:gd name="T38" fmla="*/ 21 w 964"/>
                <a:gd name="T39" fmla="*/ 620 h 962"/>
                <a:gd name="T40" fmla="*/ 65 w 964"/>
                <a:gd name="T41" fmla="*/ 241 h 962"/>
                <a:gd name="T42" fmla="*/ 482 w 964"/>
                <a:gd name="T43" fmla="*/ 0 h 962"/>
                <a:gd name="T44" fmla="*/ 898 w 964"/>
                <a:gd name="T45" fmla="*/ 241 h 962"/>
                <a:gd name="T46" fmla="*/ 898 w 964"/>
                <a:gd name="T47" fmla="*/ 721 h 962"/>
                <a:gd name="T48" fmla="*/ 621 w 964"/>
                <a:gd name="T49" fmla="*/ 292 h 962"/>
                <a:gd name="T50" fmla="*/ 342 w 964"/>
                <a:gd name="T51" fmla="*/ 292 h 962"/>
                <a:gd name="T52" fmla="*/ 322 w 964"/>
                <a:gd name="T53" fmla="*/ 312 h 962"/>
                <a:gd name="T54" fmla="*/ 309 w 964"/>
                <a:gd name="T55" fmla="*/ 342 h 962"/>
                <a:gd name="T56" fmla="*/ 322 w 964"/>
                <a:gd name="T57" fmla="*/ 373 h 962"/>
                <a:gd name="T58" fmla="*/ 291 w 964"/>
                <a:gd name="T59" fmla="*/ 621 h 962"/>
                <a:gd name="T60" fmla="*/ 312 w 964"/>
                <a:gd name="T61" fmla="*/ 642 h 962"/>
                <a:gd name="T62" fmla="*/ 342 w 964"/>
                <a:gd name="T63" fmla="*/ 654 h 962"/>
                <a:gd name="T64" fmla="*/ 373 w 964"/>
                <a:gd name="T65" fmla="*/ 642 h 962"/>
                <a:gd name="T66" fmla="*/ 621 w 964"/>
                <a:gd name="T67" fmla="*/ 672 h 962"/>
                <a:gd name="T68" fmla="*/ 532 w 964"/>
                <a:gd name="T69" fmla="*/ 481 h 962"/>
                <a:gd name="T70" fmla="*/ 621 w 964"/>
                <a:gd name="T71" fmla="*/ 292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4" h="962">
                  <a:moveTo>
                    <a:pt x="832" y="811"/>
                  </a:moveTo>
                  <a:cubicBezTo>
                    <a:pt x="825" y="804"/>
                    <a:pt x="818" y="797"/>
                    <a:pt x="810" y="790"/>
                  </a:cubicBezTo>
                  <a:lnTo>
                    <a:pt x="810" y="790"/>
                  </a:lnTo>
                  <a:cubicBezTo>
                    <a:pt x="806" y="787"/>
                    <a:pt x="804" y="784"/>
                    <a:pt x="802" y="780"/>
                  </a:cubicBezTo>
                  <a:cubicBezTo>
                    <a:pt x="798" y="773"/>
                    <a:pt x="796" y="766"/>
                    <a:pt x="796" y="758"/>
                  </a:cubicBezTo>
                  <a:cubicBezTo>
                    <a:pt x="796" y="750"/>
                    <a:pt x="798" y="744"/>
                    <a:pt x="802" y="737"/>
                  </a:cubicBezTo>
                  <a:cubicBezTo>
                    <a:pt x="803" y="735"/>
                    <a:pt x="803" y="734"/>
                    <a:pt x="805" y="732"/>
                  </a:cubicBezTo>
                  <a:lnTo>
                    <a:pt x="805" y="732"/>
                  </a:lnTo>
                  <a:cubicBezTo>
                    <a:pt x="816" y="717"/>
                    <a:pt x="826" y="703"/>
                    <a:pt x="835" y="686"/>
                  </a:cubicBezTo>
                  <a:cubicBezTo>
                    <a:pt x="873" y="621"/>
                    <a:pt x="890" y="557"/>
                    <a:pt x="890" y="481"/>
                  </a:cubicBezTo>
                  <a:cubicBezTo>
                    <a:pt x="890" y="406"/>
                    <a:pt x="873" y="343"/>
                    <a:pt x="835" y="278"/>
                  </a:cubicBezTo>
                  <a:cubicBezTo>
                    <a:pt x="798" y="212"/>
                    <a:pt x="751" y="164"/>
                    <a:pt x="685" y="127"/>
                  </a:cubicBezTo>
                  <a:cubicBezTo>
                    <a:pt x="620" y="89"/>
                    <a:pt x="556" y="73"/>
                    <a:pt x="481" y="73"/>
                  </a:cubicBezTo>
                  <a:cubicBezTo>
                    <a:pt x="405" y="73"/>
                    <a:pt x="341" y="89"/>
                    <a:pt x="276" y="127"/>
                  </a:cubicBezTo>
                  <a:cubicBezTo>
                    <a:pt x="210" y="164"/>
                    <a:pt x="164" y="212"/>
                    <a:pt x="126" y="278"/>
                  </a:cubicBezTo>
                  <a:cubicBezTo>
                    <a:pt x="120" y="288"/>
                    <a:pt x="115" y="298"/>
                    <a:pt x="110" y="309"/>
                  </a:cubicBezTo>
                  <a:lnTo>
                    <a:pt x="110" y="309"/>
                  </a:lnTo>
                  <a:cubicBezTo>
                    <a:pt x="84" y="363"/>
                    <a:pt x="72" y="414"/>
                    <a:pt x="72" y="474"/>
                  </a:cubicBezTo>
                  <a:lnTo>
                    <a:pt x="72" y="474"/>
                  </a:lnTo>
                  <a:cubicBezTo>
                    <a:pt x="72" y="476"/>
                    <a:pt x="72" y="478"/>
                    <a:pt x="72" y="481"/>
                  </a:cubicBezTo>
                  <a:cubicBezTo>
                    <a:pt x="72" y="555"/>
                    <a:pt x="89" y="620"/>
                    <a:pt x="127" y="685"/>
                  </a:cubicBezTo>
                  <a:cubicBezTo>
                    <a:pt x="165" y="751"/>
                    <a:pt x="211" y="797"/>
                    <a:pt x="277" y="835"/>
                  </a:cubicBezTo>
                  <a:cubicBezTo>
                    <a:pt x="342" y="873"/>
                    <a:pt x="407" y="890"/>
                    <a:pt x="482" y="890"/>
                  </a:cubicBezTo>
                  <a:cubicBezTo>
                    <a:pt x="491" y="890"/>
                    <a:pt x="500" y="890"/>
                    <a:pt x="510" y="889"/>
                  </a:cubicBezTo>
                  <a:lnTo>
                    <a:pt x="510" y="889"/>
                  </a:lnTo>
                  <a:cubicBezTo>
                    <a:pt x="511" y="889"/>
                    <a:pt x="512" y="889"/>
                    <a:pt x="514" y="889"/>
                  </a:cubicBezTo>
                  <a:cubicBezTo>
                    <a:pt x="522" y="889"/>
                    <a:pt x="530" y="890"/>
                    <a:pt x="536" y="894"/>
                  </a:cubicBezTo>
                  <a:cubicBezTo>
                    <a:pt x="543" y="898"/>
                    <a:pt x="547" y="903"/>
                    <a:pt x="551" y="910"/>
                  </a:cubicBezTo>
                  <a:cubicBezTo>
                    <a:pt x="554" y="915"/>
                    <a:pt x="556" y="919"/>
                    <a:pt x="556" y="924"/>
                  </a:cubicBezTo>
                  <a:cubicBezTo>
                    <a:pt x="558" y="935"/>
                    <a:pt x="560" y="945"/>
                    <a:pt x="562" y="955"/>
                  </a:cubicBezTo>
                  <a:lnTo>
                    <a:pt x="562" y="955"/>
                  </a:lnTo>
                  <a:cubicBezTo>
                    <a:pt x="534" y="959"/>
                    <a:pt x="510" y="961"/>
                    <a:pt x="482" y="961"/>
                  </a:cubicBezTo>
                  <a:cubicBezTo>
                    <a:pt x="481" y="961"/>
                    <a:pt x="481" y="961"/>
                    <a:pt x="481" y="961"/>
                  </a:cubicBezTo>
                  <a:lnTo>
                    <a:pt x="481" y="961"/>
                  </a:lnTo>
                  <a:cubicBezTo>
                    <a:pt x="393" y="961"/>
                    <a:pt x="317" y="942"/>
                    <a:pt x="241" y="897"/>
                  </a:cubicBezTo>
                  <a:cubicBezTo>
                    <a:pt x="208" y="879"/>
                    <a:pt x="183" y="859"/>
                    <a:pt x="155" y="834"/>
                  </a:cubicBezTo>
                  <a:lnTo>
                    <a:pt x="155" y="834"/>
                  </a:lnTo>
                  <a:cubicBezTo>
                    <a:pt x="117" y="799"/>
                    <a:pt x="90" y="765"/>
                    <a:pt x="65" y="721"/>
                  </a:cubicBezTo>
                  <a:cubicBezTo>
                    <a:pt x="45" y="687"/>
                    <a:pt x="32" y="657"/>
                    <a:pt x="21" y="620"/>
                  </a:cubicBezTo>
                  <a:lnTo>
                    <a:pt x="21" y="620"/>
                  </a:lnTo>
                  <a:cubicBezTo>
                    <a:pt x="7" y="572"/>
                    <a:pt x="0" y="530"/>
                    <a:pt x="0" y="481"/>
                  </a:cubicBezTo>
                  <a:cubicBezTo>
                    <a:pt x="0" y="393"/>
                    <a:pt x="21" y="317"/>
                    <a:pt x="65" y="241"/>
                  </a:cubicBezTo>
                  <a:cubicBezTo>
                    <a:pt x="109" y="164"/>
                    <a:pt x="164" y="108"/>
                    <a:pt x="241" y="64"/>
                  </a:cubicBezTo>
                  <a:cubicBezTo>
                    <a:pt x="318" y="19"/>
                    <a:pt x="393" y="0"/>
                    <a:pt x="482" y="0"/>
                  </a:cubicBezTo>
                  <a:cubicBezTo>
                    <a:pt x="570" y="0"/>
                    <a:pt x="645" y="19"/>
                    <a:pt x="722" y="64"/>
                  </a:cubicBezTo>
                  <a:cubicBezTo>
                    <a:pt x="799" y="108"/>
                    <a:pt x="854" y="164"/>
                    <a:pt x="898" y="241"/>
                  </a:cubicBezTo>
                  <a:cubicBezTo>
                    <a:pt x="943" y="317"/>
                    <a:pt x="963" y="392"/>
                    <a:pt x="963" y="481"/>
                  </a:cubicBezTo>
                  <a:cubicBezTo>
                    <a:pt x="963" y="569"/>
                    <a:pt x="943" y="644"/>
                    <a:pt x="898" y="721"/>
                  </a:cubicBezTo>
                  <a:cubicBezTo>
                    <a:pt x="879" y="755"/>
                    <a:pt x="859" y="782"/>
                    <a:pt x="832" y="811"/>
                  </a:cubicBezTo>
                  <a:close/>
                  <a:moveTo>
                    <a:pt x="621" y="292"/>
                  </a:moveTo>
                  <a:cubicBezTo>
                    <a:pt x="575" y="338"/>
                    <a:pt x="528" y="385"/>
                    <a:pt x="482" y="432"/>
                  </a:cubicBezTo>
                  <a:cubicBezTo>
                    <a:pt x="435" y="385"/>
                    <a:pt x="388" y="338"/>
                    <a:pt x="342" y="292"/>
                  </a:cubicBezTo>
                  <a:cubicBezTo>
                    <a:pt x="335" y="298"/>
                    <a:pt x="328" y="305"/>
                    <a:pt x="322" y="312"/>
                  </a:cubicBezTo>
                  <a:lnTo>
                    <a:pt x="322" y="312"/>
                  </a:lnTo>
                  <a:cubicBezTo>
                    <a:pt x="319" y="315"/>
                    <a:pt x="317" y="317"/>
                    <a:pt x="315" y="321"/>
                  </a:cubicBezTo>
                  <a:cubicBezTo>
                    <a:pt x="311" y="328"/>
                    <a:pt x="309" y="334"/>
                    <a:pt x="309" y="342"/>
                  </a:cubicBezTo>
                  <a:cubicBezTo>
                    <a:pt x="309" y="350"/>
                    <a:pt x="310" y="357"/>
                    <a:pt x="315" y="364"/>
                  </a:cubicBezTo>
                  <a:cubicBezTo>
                    <a:pt x="316" y="367"/>
                    <a:pt x="319" y="370"/>
                    <a:pt x="322" y="373"/>
                  </a:cubicBezTo>
                  <a:cubicBezTo>
                    <a:pt x="358" y="409"/>
                    <a:pt x="394" y="445"/>
                    <a:pt x="431" y="481"/>
                  </a:cubicBezTo>
                  <a:cubicBezTo>
                    <a:pt x="384" y="528"/>
                    <a:pt x="337" y="575"/>
                    <a:pt x="291" y="621"/>
                  </a:cubicBezTo>
                  <a:cubicBezTo>
                    <a:pt x="298" y="628"/>
                    <a:pt x="305" y="635"/>
                    <a:pt x="312" y="642"/>
                  </a:cubicBezTo>
                  <a:lnTo>
                    <a:pt x="312" y="642"/>
                  </a:lnTo>
                  <a:cubicBezTo>
                    <a:pt x="314" y="644"/>
                    <a:pt x="317" y="646"/>
                    <a:pt x="321" y="648"/>
                  </a:cubicBezTo>
                  <a:cubicBezTo>
                    <a:pt x="327" y="652"/>
                    <a:pt x="334" y="654"/>
                    <a:pt x="342" y="654"/>
                  </a:cubicBezTo>
                  <a:cubicBezTo>
                    <a:pt x="350" y="654"/>
                    <a:pt x="357" y="653"/>
                    <a:pt x="364" y="648"/>
                  </a:cubicBezTo>
                  <a:cubicBezTo>
                    <a:pt x="367" y="647"/>
                    <a:pt x="370" y="644"/>
                    <a:pt x="373" y="642"/>
                  </a:cubicBezTo>
                  <a:cubicBezTo>
                    <a:pt x="409" y="606"/>
                    <a:pt x="445" y="569"/>
                    <a:pt x="482" y="532"/>
                  </a:cubicBezTo>
                  <a:cubicBezTo>
                    <a:pt x="528" y="579"/>
                    <a:pt x="575" y="626"/>
                    <a:pt x="621" y="672"/>
                  </a:cubicBezTo>
                  <a:cubicBezTo>
                    <a:pt x="638" y="655"/>
                    <a:pt x="655" y="638"/>
                    <a:pt x="672" y="621"/>
                  </a:cubicBezTo>
                  <a:cubicBezTo>
                    <a:pt x="626" y="575"/>
                    <a:pt x="579" y="528"/>
                    <a:pt x="532" y="481"/>
                  </a:cubicBezTo>
                  <a:cubicBezTo>
                    <a:pt x="579" y="435"/>
                    <a:pt x="626" y="388"/>
                    <a:pt x="672" y="342"/>
                  </a:cubicBezTo>
                  <a:cubicBezTo>
                    <a:pt x="655" y="325"/>
                    <a:pt x="638" y="308"/>
                    <a:pt x="621" y="292"/>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00" name="Group 4">
            <a:extLst>
              <a:ext uri="{FF2B5EF4-FFF2-40B4-BE49-F238E27FC236}">
                <a16:creationId xmlns:a16="http://schemas.microsoft.com/office/drawing/2014/main" id="{AED02310-8AB4-AC49-9C94-B1226BFA870E}"/>
              </a:ext>
            </a:extLst>
          </p:cNvPr>
          <p:cNvGrpSpPr>
            <a:grpSpLocks/>
          </p:cNvGrpSpPr>
          <p:nvPr/>
        </p:nvGrpSpPr>
        <p:grpSpPr bwMode="auto">
          <a:xfrm>
            <a:off x="2717799" y="2956409"/>
            <a:ext cx="561600" cy="561600"/>
            <a:chOff x="4279" y="2360"/>
            <a:chExt cx="390" cy="390"/>
          </a:xfrm>
        </p:grpSpPr>
        <p:sp>
          <p:nvSpPr>
            <p:cNvPr id="4101" name="Freeform 5">
              <a:extLst>
                <a:ext uri="{FF2B5EF4-FFF2-40B4-BE49-F238E27FC236}">
                  <a16:creationId xmlns:a16="http://schemas.microsoft.com/office/drawing/2014/main" id="{4CC5A016-3AC0-7949-A8EA-3EAF193A1CCC}"/>
                </a:ext>
              </a:extLst>
            </p:cNvPr>
            <p:cNvSpPr>
              <a:spLocks noChangeArrowheads="1"/>
            </p:cNvSpPr>
            <p:nvPr/>
          </p:nvSpPr>
          <p:spPr bwMode="auto">
            <a:xfrm>
              <a:off x="4279" y="236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02" name="Freeform 6">
              <a:extLst>
                <a:ext uri="{FF2B5EF4-FFF2-40B4-BE49-F238E27FC236}">
                  <a16:creationId xmlns:a16="http://schemas.microsoft.com/office/drawing/2014/main" id="{F00342D0-DF3A-A749-9A1F-0340752E9F3E}"/>
                </a:ext>
              </a:extLst>
            </p:cNvPr>
            <p:cNvSpPr>
              <a:spLocks noChangeArrowheads="1"/>
            </p:cNvSpPr>
            <p:nvPr/>
          </p:nvSpPr>
          <p:spPr bwMode="auto">
            <a:xfrm>
              <a:off x="4368" y="2450"/>
              <a:ext cx="211" cy="211"/>
            </a:xfrm>
            <a:custGeom>
              <a:avLst/>
              <a:gdLst>
                <a:gd name="T0" fmla="*/ 904 w 935"/>
                <a:gd name="T1" fmla="*/ 137 h 935"/>
                <a:gd name="T2" fmla="*/ 797 w 935"/>
                <a:gd name="T3" fmla="*/ 30 h 935"/>
                <a:gd name="T4" fmla="*/ 725 w 935"/>
                <a:gd name="T5" fmla="*/ 0 h 935"/>
                <a:gd name="T6" fmla="*/ 653 w 935"/>
                <a:gd name="T7" fmla="*/ 30 h 935"/>
                <a:gd name="T8" fmla="*/ 600 w 935"/>
                <a:gd name="T9" fmla="*/ 84 h 935"/>
                <a:gd name="T10" fmla="*/ 589 w 935"/>
                <a:gd name="T11" fmla="*/ 109 h 935"/>
                <a:gd name="T12" fmla="*/ 600 w 935"/>
                <a:gd name="T13" fmla="*/ 135 h 935"/>
                <a:gd name="T14" fmla="*/ 359 w 935"/>
                <a:gd name="T15" fmla="*/ 723 h 935"/>
                <a:gd name="T16" fmla="*/ 497 w 935"/>
                <a:gd name="T17" fmla="*/ 287 h 935"/>
                <a:gd name="T18" fmla="*/ 504 w 935"/>
                <a:gd name="T19" fmla="*/ 278 h 935"/>
                <a:gd name="T20" fmla="*/ 504 w 935"/>
                <a:gd name="T21" fmla="*/ 235 h 935"/>
                <a:gd name="T22" fmla="*/ 477 w 935"/>
                <a:gd name="T23" fmla="*/ 205 h 935"/>
                <a:gd name="T24" fmla="*/ 123 w 935"/>
                <a:gd name="T25" fmla="*/ 563 h 935"/>
                <a:gd name="T26" fmla="*/ 115 w 935"/>
                <a:gd name="T27" fmla="*/ 576 h 935"/>
                <a:gd name="T28" fmla="*/ 2 w 935"/>
                <a:gd name="T29" fmla="*/ 885 h 935"/>
                <a:gd name="T30" fmla="*/ 4 w 935"/>
                <a:gd name="T31" fmla="*/ 916 h 935"/>
                <a:gd name="T32" fmla="*/ 4 w 935"/>
                <a:gd name="T33" fmla="*/ 916 h 935"/>
                <a:gd name="T34" fmla="*/ 36 w 935"/>
                <a:gd name="T35" fmla="*/ 934 h 935"/>
                <a:gd name="T36" fmla="*/ 359 w 935"/>
                <a:gd name="T37" fmla="*/ 820 h 935"/>
                <a:gd name="T38" fmla="*/ 366 w 935"/>
                <a:gd name="T39" fmla="*/ 817 h 935"/>
                <a:gd name="T40" fmla="*/ 850 w 935"/>
                <a:gd name="T41" fmla="*/ 333 h 935"/>
                <a:gd name="T42" fmla="*/ 904 w 935"/>
                <a:gd name="T43" fmla="*/ 280 h 935"/>
                <a:gd name="T44" fmla="*/ 920 w 935"/>
                <a:gd name="T45" fmla="*/ 259 h 935"/>
                <a:gd name="T46" fmla="*/ 929 w 935"/>
                <a:gd name="T47" fmla="*/ 178 h 935"/>
                <a:gd name="T48" fmla="*/ 921 w 935"/>
                <a:gd name="T49" fmla="*/ 159 h 935"/>
                <a:gd name="T50" fmla="*/ 170 w 935"/>
                <a:gd name="T51" fmla="*/ 635 h 935"/>
                <a:gd name="T52" fmla="*/ 96 w 935"/>
                <a:gd name="T53" fmla="*/ 838 h 935"/>
                <a:gd name="T54" fmla="*/ 853 w 935"/>
                <a:gd name="T55" fmla="*/ 229 h 935"/>
                <a:gd name="T56" fmla="*/ 677 w 935"/>
                <a:gd name="T57" fmla="*/ 108 h 935"/>
                <a:gd name="T58" fmla="*/ 705 w 935"/>
                <a:gd name="T59" fmla="*/ 80 h 935"/>
                <a:gd name="T60" fmla="*/ 726 w 935"/>
                <a:gd name="T61" fmla="*/ 72 h 935"/>
                <a:gd name="T62" fmla="*/ 747 w 935"/>
                <a:gd name="T63" fmla="*/ 80 h 935"/>
                <a:gd name="T64" fmla="*/ 853 w 935"/>
                <a:gd name="T65" fmla="*/ 187 h 935"/>
                <a:gd name="T66" fmla="*/ 861 w 935"/>
                <a:gd name="T67" fmla="*/ 207 h 935"/>
                <a:gd name="T68" fmla="*/ 861 w 935"/>
                <a:gd name="T69" fmla="*/ 208 h 935"/>
                <a:gd name="T70" fmla="*/ 858 w 935"/>
                <a:gd name="T71" fmla="*/ 223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35" h="935">
                  <a:moveTo>
                    <a:pt x="904" y="137"/>
                  </a:moveTo>
                  <a:lnTo>
                    <a:pt x="904" y="137"/>
                  </a:lnTo>
                  <a:cubicBezTo>
                    <a:pt x="869" y="101"/>
                    <a:pt x="833" y="65"/>
                    <a:pt x="797" y="30"/>
                  </a:cubicBezTo>
                  <a:lnTo>
                    <a:pt x="797" y="30"/>
                  </a:lnTo>
                  <a:cubicBezTo>
                    <a:pt x="790" y="24"/>
                    <a:pt x="785" y="18"/>
                    <a:pt x="776" y="14"/>
                  </a:cubicBezTo>
                  <a:cubicBezTo>
                    <a:pt x="760" y="4"/>
                    <a:pt x="744" y="0"/>
                    <a:pt x="725" y="0"/>
                  </a:cubicBezTo>
                  <a:cubicBezTo>
                    <a:pt x="706" y="0"/>
                    <a:pt x="690" y="5"/>
                    <a:pt x="674" y="14"/>
                  </a:cubicBezTo>
                  <a:cubicBezTo>
                    <a:pt x="666" y="19"/>
                    <a:pt x="660" y="24"/>
                    <a:pt x="653" y="30"/>
                  </a:cubicBezTo>
                  <a:cubicBezTo>
                    <a:pt x="636" y="48"/>
                    <a:pt x="618" y="66"/>
                    <a:pt x="600" y="84"/>
                  </a:cubicBezTo>
                  <a:lnTo>
                    <a:pt x="600" y="84"/>
                  </a:lnTo>
                  <a:cubicBezTo>
                    <a:pt x="597" y="86"/>
                    <a:pt x="596" y="88"/>
                    <a:pt x="594" y="91"/>
                  </a:cubicBezTo>
                  <a:cubicBezTo>
                    <a:pt x="591" y="97"/>
                    <a:pt x="589" y="102"/>
                    <a:pt x="589" y="109"/>
                  </a:cubicBezTo>
                  <a:cubicBezTo>
                    <a:pt x="589" y="116"/>
                    <a:pt x="591" y="121"/>
                    <a:pt x="594" y="127"/>
                  </a:cubicBezTo>
                  <a:cubicBezTo>
                    <a:pt x="596" y="130"/>
                    <a:pt x="597" y="132"/>
                    <a:pt x="600" y="135"/>
                  </a:cubicBezTo>
                  <a:cubicBezTo>
                    <a:pt x="658" y="192"/>
                    <a:pt x="716" y="250"/>
                    <a:pt x="774" y="308"/>
                  </a:cubicBezTo>
                  <a:cubicBezTo>
                    <a:pt x="636" y="446"/>
                    <a:pt x="497" y="585"/>
                    <a:pt x="359" y="723"/>
                  </a:cubicBezTo>
                  <a:cubicBezTo>
                    <a:pt x="310" y="674"/>
                    <a:pt x="261" y="625"/>
                    <a:pt x="212" y="576"/>
                  </a:cubicBezTo>
                  <a:cubicBezTo>
                    <a:pt x="307" y="480"/>
                    <a:pt x="402" y="383"/>
                    <a:pt x="497" y="287"/>
                  </a:cubicBezTo>
                  <a:lnTo>
                    <a:pt x="497" y="287"/>
                  </a:lnTo>
                  <a:cubicBezTo>
                    <a:pt x="500" y="284"/>
                    <a:pt x="503" y="281"/>
                    <a:pt x="504" y="278"/>
                  </a:cubicBezTo>
                  <a:cubicBezTo>
                    <a:pt x="509" y="271"/>
                    <a:pt x="510" y="264"/>
                    <a:pt x="510" y="256"/>
                  </a:cubicBezTo>
                  <a:cubicBezTo>
                    <a:pt x="510" y="248"/>
                    <a:pt x="508" y="241"/>
                    <a:pt x="504" y="235"/>
                  </a:cubicBezTo>
                  <a:cubicBezTo>
                    <a:pt x="502" y="231"/>
                    <a:pt x="500" y="228"/>
                    <a:pt x="497" y="226"/>
                  </a:cubicBezTo>
                  <a:cubicBezTo>
                    <a:pt x="491" y="219"/>
                    <a:pt x="484" y="212"/>
                    <a:pt x="477" y="205"/>
                  </a:cubicBezTo>
                  <a:cubicBezTo>
                    <a:pt x="359" y="324"/>
                    <a:pt x="241" y="444"/>
                    <a:pt x="123" y="563"/>
                  </a:cubicBezTo>
                  <a:lnTo>
                    <a:pt x="123" y="563"/>
                  </a:lnTo>
                  <a:cubicBezTo>
                    <a:pt x="121" y="565"/>
                    <a:pt x="119" y="569"/>
                    <a:pt x="118" y="570"/>
                  </a:cubicBezTo>
                  <a:cubicBezTo>
                    <a:pt x="116" y="573"/>
                    <a:pt x="116" y="574"/>
                    <a:pt x="115" y="576"/>
                  </a:cubicBezTo>
                  <a:cubicBezTo>
                    <a:pt x="77" y="679"/>
                    <a:pt x="39" y="782"/>
                    <a:pt x="2" y="885"/>
                  </a:cubicBezTo>
                  <a:lnTo>
                    <a:pt x="2" y="885"/>
                  </a:lnTo>
                  <a:cubicBezTo>
                    <a:pt x="1" y="889"/>
                    <a:pt x="0" y="893"/>
                    <a:pt x="0" y="898"/>
                  </a:cubicBezTo>
                  <a:cubicBezTo>
                    <a:pt x="0" y="905"/>
                    <a:pt x="1" y="910"/>
                    <a:pt x="4" y="916"/>
                  </a:cubicBezTo>
                  <a:lnTo>
                    <a:pt x="4" y="916"/>
                  </a:lnTo>
                  <a:lnTo>
                    <a:pt x="4" y="916"/>
                  </a:lnTo>
                  <a:cubicBezTo>
                    <a:pt x="8" y="922"/>
                    <a:pt x="12" y="927"/>
                    <a:pt x="18" y="930"/>
                  </a:cubicBezTo>
                  <a:cubicBezTo>
                    <a:pt x="23" y="934"/>
                    <a:pt x="29" y="934"/>
                    <a:pt x="36" y="934"/>
                  </a:cubicBezTo>
                  <a:cubicBezTo>
                    <a:pt x="40" y="934"/>
                    <a:pt x="44" y="934"/>
                    <a:pt x="48" y="932"/>
                  </a:cubicBezTo>
                  <a:cubicBezTo>
                    <a:pt x="151" y="895"/>
                    <a:pt x="255" y="858"/>
                    <a:pt x="359" y="820"/>
                  </a:cubicBezTo>
                  <a:lnTo>
                    <a:pt x="359" y="820"/>
                  </a:lnTo>
                  <a:cubicBezTo>
                    <a:pt x="361" y="819"/>
                    <a:pt x="363" y="819"/>
                    <a:pt x="366" y="817"/>
                  </a:cubicBezTo>
                  <a:cubicBezTo>
                    <a:pt x="368" y="816"/>
                    <a:pt x="370" y="814"/>
                    <a:pt x="372" y="812"/>
                  </a:cubicBezTo>
                  <a:cubicBezTo>
                    <a:pt x="531" y="652"/>
                    <a:pt x="691" y="492"/>
                    <a:pt x="850" y="333"/>
                  </a:cubicBezTo>
                  <a:lnTo>
                    <a:pt x="850" y="333"/>
                  </a:lnTo>
                  <a:cubicBezTo>
                    <a:pt x="868" y="315"/>
                    <a:pt x="886" y="297"/>
                    <a:pt x="904" y="280"/>
                  </a:cubicBezTo>
                  <a:lnTo>
                    <a:pt x="904" y="280"/>
                  </a:lnTo>
                  <a:cubicBezTo>
                    <a:pt x="910" y="273"/>
                    <a:pt x="915" y="267"/>
                    <a:pt x="920" y="259"/>
                  </a:cubicBezTo>
                  <a:cubicBezTo>
                    <a:pt x="929" y="243"/>
                    <a:pt x="934" y="227"/>
                    <a:pt x="934" y="208"/>
                  </a:cubicBezTo>
                  <a:cubicBezTo>
                    <a:pt x="934" y="197"/>
                    <a:pt x="932" y="188"/>
                    <a:pt x="929" y="178"/>
                  </a:cubicBezTo>
                  <a:lnTo>
                    <a:pt x="929" y="178"/>
                  </a:lnTo>
                  <a:cubicBezTo>
                    <a:pt x="927" y="171"/>
                    <a:pt x="924" y="165"/>
                    <a:pt x="921" y="159"/>
                  </a:cubicBezTo>
                  <a:cubicBezTo>
                    <a:pt x="916" y="150"/>
                    <a:pt x="911" y="144"/>
                    <a:pt x="904" y="137"/>
                  </a:cubicBezTo>
                  <a:close/>
                  <a:moveTo>
                    <a:pt x="170" y="635"/>
                  </a:moveTo>
                  <a:cubicBezTo>
                    <a:pt x="213" y="679"/>
                    <a:pt x="256" y="722"/>
                    <a:pt x="299" y="765"/>
                  </a:cubicBezTo>
                  <a:cubicBezTo>
                    <a:pt x="231" y="790"/>
                    <a:pt x="163" y="814"/>
                    <a:pt x="96" y="838"/>
                  </a:cubicBezTo>
                  <a:cubicBezTo>
                    <a:pt x="120" y="771"/>
                    <a:pt x="145" y="703"/>
                    <a:pt x="170" y="635"/>
                  </a:cubicBezTo>
                  <a:close/>
                  <a:moveTo>
                    <a:pt x="853" y="229"/>
                  </a:moveTo>
                  <a:cubicBezTo>
                    <a:pt x="844" y="238"/>
                    <a:pt x="834" y="247"/>
                    <a:pt x="824" y="257"/>
                  </a:cubicBezTo>
                  <a:cubicBezTo>
                    <a:pt x="775" y="207"/>
                    <a:pt x="726" y="157"/>
                    <a:pt x="677" y="108"/>
                  </a:cubicBezTo>
                  <a:cubicBezTo>
                    <a:pt x="687" y="98"/>
                    <a:pt x="696" y="89"/>
                    <a:pt x="705" y="80"/>
                  </a:cubicBezTo>
                  <a:lnTo>
                    <a:pt x="705" y="80"/>
                  </a:lnTo>
                  <a:cubicBezTo>
                    <a:pt x="707" y="79"/>
                    <a:pt x="709" y="77"/>
                    <a:pt x="711" y="76"/>
                  </a:cubicBezTo>
                  <a:cubicBezTo>
                    <a:pt x="716" y="73"/>
                    <a:pt x="721" y="72"/>
                    <a:pt x="726" y="72"/>
                  </a:cubicBezTo>
                  <a:cubicBezTo>
                    <a:pt x="732" y="72"/>
                    <a:pt x="736" y="73"/>
                    <a:pt x="741" y="76"/>
                  </a:cubicBezTo>
                  <a:cubicBezTo>
                    <a:pt x="743" y="77"/>
                    <a:pt x="745" y="79"/>
                    <a:pt x="747" y="80"/>
                  </a:cubicBezTo>
                  <a:cubicBezTo>
                    <a:pt x="783" y="115"/>
                    <a:pt x="818" y="151"/>
                    <a:pt x="853" y="187"/>
                  </a:cubicBezTo>
                  <a:lnTo>
                    <a:pt x="853" y="187"/>
                  </a:lnTo>
                  <a:cubicBezTo>
                    <a:pt x="855" y="189"/>
                    <a:pt x="857" y="190"/>
                    <a:pt x="858" y="193"/>
                  </a:cubicBezTo>
                  <a:cubicBezTo>
                    <a:pt x="861" y="196"/>
                    <a:pt x="861" y="202"/>
                    <a:pt x="861" y="207"/>
                  </a:cubicBezTo>
                  <a:cubicBezTo>
                    <a:pt x="861" y="207"/>
                    <a:pt x="861" y="207"/>
                    <a:pt x="861" y="208"/>
                  </a:cubicBezTo>
                  <a:lnTo>
                    <a:pt x="861" y="208"/>
                  </a:lnTo>
                  <a:cubicBezTo>
                    <a:pt x="861" y="208"/>
                    <a:pt x="861" y="208"/>
                    <a:pt x="861" y="209"/>
                  </a:cubicBezTo>
                  <a:cubicBezTo>
                    <a:pt x="861" y="214"/>
                    <a:pt x="861" y="219"/>
                    <a:pt x="858" y="223"/>
                  </a:cubicBezTo>
                  <a:cubicBezTo>
                    <a:pt x="857" y="225"/>
                    <a:pt x="855" y="227"/>
                    <a:pt x="853" y="229"/>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03" name="Group 7">
            <a:extLst>
              <a:ext uri="{FF2B5EF4-FFF2-40B4-BE49-F238E27FC236}">
                <a16:creationId xmlns:a16="http://schemas.microsoft.com/office/drawing/2014/main" id="{1001B3AA-E426-B34B-A297-61BBD4EE39DD}"/>
              </a:ext>
            </a:extLst>
          </p:cNvPr>
          <p:cNvGrpSpPr>
            <a:grpSpLocks/>
          </p:cNvGrpSpPr>
          <p:nvPr/>
        </p:nvGrpSpPr>
        <p:grpSpPr bwMode="auto">
          <a:xfrm>
            <a:off x="1901960" y="2956409"/>
            <a:ext cx="561600" cy="561600"/>
            <a:chOff x="3780" y="2360"/>
            <a:chExt cx="390" cy="390"/>
          </a:xfrm>
        </p:grpSpPr>
        <p:sp>
          <p:nvSpPr>
            <p:cNvPr id="4104" name="Freeform 8">
              <a:extLst>
                <a:ext uri="{FF2B5EF4-FFF2-40B4-BE49-F238E27FC236}">
                  <a16:creationId xmlns:a16="http://schemas.microsoft.com/office/drawing/2014/main" id="{876F2E43-411A-CA45-BE4F-C82A4500C3EB}"/>
                </a:ext>
              </a:extLst>
            </p:cNvPr>
            <p:cNvSpPr>
              <a:spLocks noChangeArrowheads="1"/>
            </p:cNvSpPr>
            <p:nvPr/>
          </p:nvSpPr>
          <p:spPr bwMode="auto">
            <a:xfrm>
              <a:off x="3780" y="236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05" name="Freeform 9">
              <a:extLst>
                <a:ext uri="{FF2B5EF4-FFF2-40B4-BE49-F238E27FC236}">
                  <a16:creationId xmlns:a16="http://schemas.microsoft.com/office/drawing/2014/main" id="{47C405FD-7E41-0A45-AE43-F4089E42BC08}"/>
                </a:ext>
              </a:extLst>
            </p:cNvPr>
            <p:cNvSpPr>
              <a:spLocks noChangeArrowheads="1"/>
            </p:cNvSpPr>
            <p:nvPr/>
          </p:nvSpPr>
          <p:spPr bwMode="auto">
            <a:xfrm>
              <a:off x="3890" y="2450"/>
              <a:ext cx="178" cy="210"/>
            </a:xfrm>
            <a:custGeom>
              <a:avLst/>
              <a:gdLst>
                <a:gd name="T0" fmla="*/ 137 w 791"/>
                <a:gd name="T1" fmla="*/ 895 h 932"/>
                <a:gd name="T2" fmla="*/ 37 w 791"/>
                <a:gd name="T3" fmla="*/ 523 h 932"/>
                <a:gd name="T4" fmla="*/ 133 w 791"/>
                <a:gd name="T5" fmla="*/ 465 h 932"/>
                <a:gd name="T6" fmla="*/ 135 w 791"/>
                <a:gd name="T7" fmla="*/ 511 h 932"/>
                <a:gd name="T8" fmla="*/ 96 w 791"/>
                <a:gd name="T9" fmla="*/ 562 h 932"/>
                <a:gd name="T10" fmla="*/ 169 w 791"/>
                <a:gd name="T11" fmla="*/ 836 h 932"/>
                <a:gd name="T12" fmla="*/ 409 w 791"/>
                <a:gd name="T13" fmla="*/ 805 h 932"/>
                <a:gd name="T14" fmla="*/ 439 w 791"/>
                <a:gd name="T15" fmla="*/ 793 h 932"/>
                <a:gd name="T16" fmla="*/ 491 w 791"/>
                <a:gd name="T17" fmla="*/ 820 h 932"/>
                <a:gd name="T18" fmla="*/ 272 w 791"/>
                <a:gd name="T19" fmla="*/ 931 h 932"/>
                <a:gd name="T20" fmla="*/ 418 w 791"/>
                <a:gd name="T21" fmla="*/ 183 h 932"/>
                <a:gd name="T22" fmla="*/ 374 w 791"/>
                <a:gd name="T23" fmla="*/ 16 h 932"/>
                <a:gd name="T24" fmla="*/ 255 w 791"/>
                <a:gd name="T25" fmla="*/ 14 h 932"/>
                <a:gd name="T26" fmla="*/ 207 w 791"/>
                <a:gd name="T27" fmla="*/ 61 h 932"/>
                <a:gd name="T28" fmla="*/ 252 w 791"/>
                <a:gd name="T29" fmla="*/ 228 h 932"/>
                <a:gd name="T30" fmla="*/ 377 w 791"/>
                <a:gd name="T31" fmla="*/ 226 h 932"/>
                <a:gd name="T32" fmla="*/ 341 w 791"/>
                <a:gd name="T33" fmla="*/ 76 h 932"/>
                <a:gd name="T34" fmla="*/ 360 w 791"/>
                <a:gd name="T35" fmla="*/ 95 h 932"/>
                <a:gd name="T36" fmla="*/ 365 w 791"/>
                <a:gd name="T37" fmla="*/ 133 h 932"/>
                <a:gd name="T38" fmla="*/ 342 w 791"/>
                <a:gd name="T39" fmla="*/ 163 h 932"/>
                <a:gd name="T40" fmla="*/ 317 w 791"/>
                <a:gd name="T41" fmla="*/ 170 h 932"/>
                <a:gd name="T42" fmla="*/ 292 w 791"/>
                <a:gd name="T43" fmla="*/ 163 h 932"/>
                <a:gd name="T44" fmla="*/ 273 w 791"/>
                <a:gd name="T45" fmla="*/ 145 h 932"/>
                <a:gd name="T46" fmla="*/ 268 w 791"/>
                <a:gd name="T47" fmla="*/ 107 h 932"/>
                <a:gd name="T48" fmla="*/ 291 w 791"/>
                <a:gd name="T49" fmla="*/ 77 h 932"/>
                <a:gd name="T50" fmla="*/ 316 w 791"/>
                <a:gd name="T51" fmla="*/ 70 h 932"/>
                <a:gd name="T52" fmla="*/ 753 w 791"/>
                <a:gd name="T53" fmla="*/ 869 h 932"/>
                <a:gd name="T54" fmla="*/ 790 w 791"/>
                <a:gd name="T55" fmla="*/ 793 h 932"/>
                <a:gd name="T56" fmla="*/ 686 w 791"/>
                <a:gd name="T57" fmla="*/ 540 h 932"/>
                <a:gd name="T58" fmla="*/ 613 w 791"/>
                <a:gd name="T59" fmla="*/ 488 h 932"/>
                <a:gd name="T60" fmla="*/ 366 w 791"/>
                <a:gd name="T61" fmla="*/ 341 h 932"/>
                <a:gd name="T62" fmla="*/ 278 w 791"/>
                <a:gd name="T63" fmla="*/ 286 h 932"/>
                <a:gd name="T64" fmla="*/ 180 w 791"/>
                <a:gd name="T65" fmla="*/ 385 h 932"/>
                <a:gd name="T66" fmla="*/ 263 w 791"/>
                <a:gd name="T67" fmla="*/ 593 h 932"/>
                <a:gd name="T68" fmla="*/ 289 w 791"/>
                <a:gd name="T69" fmla="*/ 573 h 932"/>
                <a:gd name="T70" fmla="*/ 254 w 791"/>
                <a:gd name="T71" fmla="*/ 395 h 932"/>
                <a:gd name="T72" fmla="*/ 256 w 791"/>
                <a:gd name="T73" fmla="*/ 375 h 932"/>
                <a:gd name="T74" fmla="*/ 273 w 791"/>
                <a:gd name="T75" fmla="*/ 362 h 932"/>
                <a:gd name="T76" fmla="*/ 302 w 791"/>
                <a:gd name="T77" fmla="*/ 375 h 932"/>
                <a:gd name="T78" fmla="*/ 376 w 791"/>
                <a:gd name="T79" fmla="*/ 512 h 932"/>
                <a:gd name="T80" fmla="*/ 426 w 791"/>
                <a:gd name="T81" fmla="*/ 544 h 932"/>
                <a:gd name="T82" fmla="*/ 615 w 791"/>
                <a:gd name="T83" fmla="*/ 562 h 932"/>
                <a:gd name="T84" fmla="*/ 719 w 791"/>
                <a:gd name="T85" fmla="*/ 785 h 932"/>
                <a:gd name="T86" fmla="*/ 718 w 791"/>
                <a:gd name="T87" fmla="*/ 804 h 932"/>
                <a:gd name="T88" fmla="*/ 709 w 791"/>
                <a:gd name="T89" fmla="*/ 811 h 932"/>
                <a:gd name="T90" fmla="*/ 684 w 791"/>
                <a:gd name="T91" fmla="*/ 806 h 932"/>
                <a:gd name="T92" fmla="*/ 437 w 791"/>
                <a:gd name="T93" fmla="*/ 686 h 932"/>
                <a:gd name="T94" fmla="*/ 627 w 791"/>
                <a:gd name="T95" fmla="*/ 850 h 932"/>
                <a:gd name="T96" fmla="*/ 700 w 791"/>
                <a:gd name="T97" fmla="*/ 886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1" h="932">
                  <a:moveTo>
                    <a:pt x="272" y="931"/>
                  </a:moveTo>
                  <a:lnTo>
                    <a:pt x="272" y="931"/>
                  </a:lnTo>
                  <a:cubicBezTo>
                    <a:pt x="222" y="931"/>
                    <a:pt x="180" y="920"/>
                    <a:pt x="137" y="895"/>
                  </a:cubicBezTo>
                  <a:cubicBezTo>
                    <a:pt x="93" y="870"/>
                    <a:pt x="62" y="839"/>
                    <a:pt x="37" y="795"/>
                  </a:cubicBezTo>
                  <a:cubicBezTo>
                    <a:pt x="12" y="752"/>
                    <a:pt x="0" y="709"/>
                    <a:pt x="0" y="659"/>
                  </a:cubicBezTo>
                  <a:cubicBezTo>
                    <a:pt x="0" y="609"/>
                    <a:pt x="12" y="567"/>
                    <a:pt x="37" y="523"/>
                  </a:cubicBezTo>
                  <a:cubicBezTo>
                    <a:pt x="57" y="489"/>
                    <a:pt x="81" y="463"/>
                    <a:pt x="114" y="439"/>
                  </a:cubicBezTo>
                  <a:cubicBezTo>
                    <a:pt x="120" y="447"/>
                    <a:pt x="126" y="456"/>
                    <a:pt x="133" y="465"/>
                  </a:cubicBezTo>
                  <a:lnTo>
                    <a:pt x="133" y="465"/>
                  </a:lnTo>
                  <a:cubicBezTo>
                    <a:pt x="134" y="465"/>
                    <a:pt x="133" y="467"/>
                    <a:pt x="135" y="468"/>
                  </a:cubicBezTo>
                  <a:cubicBezTo>
                    <a:pt x="138" y="475"/>
                    <a:pt x="141" y="481"/>
                    <a:pt x="141" y="489"/>
                  </a:cubicBezTo>
                  <a:cubicBezTo>
                    <a:pt x="141" y="497"/>
                    <a:pt x="139" y="505"/>
                    <a:pt x="135" y="511"/>
                  </a:cubicBezTo>
                  <a:cubicBezTo>
                    <a:pt x="133" y="515"/>
                    <a:pt x="131" y="517"/>
                    <a:pt x="129" y="519"/>
                  </a:cubicBezTo>
                  <a:lnTo>
                    <a:pt x="129" y="519"/>
                  </a:lnTo>
                  <a:cubicBezTo>
                    <a:pt x="115" y="533"/>
                    <a:pt x="105" y="546"/>
                    <a:pt x="96" y="562"/>
                  </a:cubicBezTo>
                  <a:cubicBezTo>
                    <a:pt x="77" y="595"/>
                    <a:pt x="69" y="625"/>
                    <a:pt x="69" y="662"/>
                  </a:cubicBezTo>
                  <a:cubicBezTo>
                    <a:pt x="69" y="699"/>
                    <a:pt x="77" y="730"/>
                    <a:pt x="96" y="762"/>
                  </a:cubicBezTo>
                  <a:cubicBezTo>
                    <a:pt x="114" y="794"/>
                    <a:pt x="137" y="818"/>
                    <a:pt x="169" y="836"/>
                  </a:cubicBezTo>
                  <a:cubicBezTo>
                    <a:pt x="201" y="855"/>
                    <a:pt x="232" y="862"/>
                    <a:pt x="269" y="862"/>
                  </a:cubicBezTo>
                  <a:cubicBezTo>
                    <a:pt x="306" y="862"/>
                    <a:pt x="337" y="854"/>
                    <a:pt x="369" y="836"/>
                  </a:cubicBezTo>
                  <a:cubicBezTo>
                    <a:pt x="384" y="827"/>
                    <a:pt x="396" y="817"/>
                    <a:pt x="409" y="805"/>
                  </a:cubicBezTo>
                  <a:lnTo>
                    <a:pt x="409" y="805"/>
                  </a:lnTo>
                  <a:cubicBezTo>
                    <a:pt x="411" y="802"/>
                    <a:pt x="415" y="801"/>
                    <a:pt x="417" y="799"/>
                  </a:cubicBezTo>
                  <a:cubicBezTo>
                    <a:pt x="425" y="796"/>
                    <a:pt x="431" y="793"/>
                    <a:pt x="439" y="793"/>
                  </a:cubicBezTo>
                  <a:cubicBezTo>
                    <a:pt x="447" y="793"/>
                    <a:pt x="453" y="795"/>
                    <a:pt x="460" y="799"/>
                  </a:cubicBezTo>
                  <a:cubicBezTo>
                    <a:pt x="462" y="799"/>
                    <a:pt x="463" y="800"/>
                    <a:pt x="464" y="801"/>
                  </a:cubicBezTo>
                  <a:cubicBezTo>
                    <a:pt x="473" y="808"/>
                    <a:pt x="482" y="814"/>
                    <a:pt x="491" y="820"/>
                  </a:cubicBezTo>
                  <a:lnTo>
                    <a:pt x="491" y="820"/>
                  </a:lnTo>
                  <a:cubicBezTo>
                    <a:pt x="467" y="852"/>
                    <a:pt x="442" y="875"/>
                    <a:pt x="407" y="895"/>
                  </a:cubicBezTo>
                  <a:cubicBezTo>
                    <a:pt x="364" y="920"/>
                    <a:pt x="322" y="931"/>
                    <a:pt x="272" y="931"/>
                  </a:cubicBezTo>
                  <a:close/>
                  <a:moveTo>
                    <a:pt x="377" y="226"/>
                  </a:moveTo>
                  <a:lnTo>
                    <a:pt x="377" y="226"/>
                  </a:lnTo>
                  <a:cubicBezTo>
                    <a:pt x="395" y="214"/>
                    <a:pt x="408" y="201"/>
                    <a:pt x="418" y="183"/>
                  </a:cubicBezTo>
                  <a:cubicBezTo>
                    <a:pt x="430" y="164"/>
                    <a:pt x="434" y="144"/>
                    <a:pt x="434" y="122"/>
                  </a:cubicBezTo>
                  <a:cubicBezTo>
                    <a:pt x="434" y="99"/>
                    <a:pt x="429" y="80"/>
                    <a:pt x="418" y="61"/>
                  </a:cubicBezTo>
                  <a:cubicBezTo>
                    <a:pt x="407" y="41"/>
                    <a:pt x="393" y="27"/>
                    <a:pt x="374" y="16"/>
                  </a:cubicBezTo>
                  <a:cubicBezTo>
                    <a:pt x="354" y="5"/>
                    <a:pt x="335" y="0"/>
                    <a:pt x="313" y="0"/>
                  </a:cubicBezTo>
                  <a:cubicBezTo>
                    <a:pt x="292" y="0"/>
                    <a:pt x="274" y="4"/>
                    <a:pt x="255" y="14"/>
                  </a:cubicBezTo>
                  <a:lnTo>
                    <a:pt x="255" y="14"/>
                  </a:lnTo>
                  <a:lnTo>
                    <a:pt x="255" y="14"/>
                  </a:lnTo>
                  <a:cubicBezTo>
                    <a:pt x="254" y="15"/>
                    <a:pt x="253" y="15"/>
                    <a:pt x="252" y="16"/>
                  </a:cubicBezTo>
                  <a:cubicBezTo>
                    <a:pt x="232" y="27"/>
                    <a:pt x="218" y="41"/>
                    <a:pt x="207" y="61"/>
                  </a:cubicBezTo>
                  <a:cubicBezTo>
                    <a:pt x="196" y="80"/>
                    <a:pt x="191" y="99"/>
                    <a:pt x="191" y="122"/>
                  </a:cubicBezTo>
                  <a:cubicBezTo>
                    <a:pt x="191" y="144"/>
                    <a:pt x="196" y="163"/>
                    <a:pt x="207" y="183"/>
                  </a:cubicBezTo>
                  <a:cubicBezTo>
                    <a:pt x="218" y="202"/>
                    <a:pt x="232" y="217"/>
                    <a:pt x="252" y="228"/>
                  </a:cubicBezTo>
                  <a:cubicBezTo>
                    <a:pt x="271" y="239"/>
                    <a:pt x="290" y="244"/>
                    <a:pt x="313" y="244"/>
                  </a:cubicBezTo>
                  <a:cubicBezTo>
                    <a:pt x="335" y="244"/>
                    <a:pt x="355" y="239"/>
                    <a:pt x="374" y="228"/>
                  </a:cubicBezTo>
                  <a:cubicBezTo>
                    <a:pt x="375" y="227"/>
                    <a:pt x="375" y="226"/>
                    <a:pt x="377" y="226"/>
                  </a:cubicBezTo>
                  <a:close/>
                  <a:moveTo>
                    <a:pt x="329" y="71"/>
                  </a:moveTo>
                  <a:lnTo>
                    <a:pt x="329" y="71"/>
                  </a:lnTo>
                  <a:cubicBezTo>
                    <a:pt x="334" y="72"/>
                    <a:pt x="337" y="73"/>
                    <a:pt x="341" y="76"/>
                  </a:cubicBezTo>
                  <a:cubicBezTo>
                    <a:pt x="349" y="80"/>
                    <a:pt x="355" y="87"/>
                    <a:pt x="360" y="95"/>
                  </a:cubicBezTo>
                  <a:lnTo>
                    <a:pt x="360" y="95"/>
                  </a:lnTo>
                  <a:lnTo>
                    <a:pt x="360" y="95"/>
                  </a:lnTo>
                  <a:lnTo>
                    <a:pt x="360" y="95"/>
                  </a:lnTo>
                  <a:cubicBezTo>
                    <a:pt x="364" y="103"/>
                    <a:pt x="366" y="111"/>
                    <a:pt x="366" y="120"/>
                  </a:cubicBezTo>
                  <a:cubicBezTo>
                    <a:pt x="366" y="124"/>
                    <a:pt x="366" y="128"/>
                    <a:pt x="365" y="133"/>
                  </a:cubicBezTo>
                  <a:lnTo>
                    <a:pt x="365" y="133"/>
                  </a:lnTo>
                  <a:cubicBezTo>
                    <a:pt x="363" y="137"/>
                    <a:pt x="362" y="141"/>
                    <a:pt x="360" y="145"/>
                  </a:cubicBezTo>
                  <a:cubicBezTo>
                    <a:pt x="355" y="153"/>
                    <a:pt x="349" y="158"/>
                    <a:pt x="342" y="163"/>
                  </a:cubicBezTo>
                  <a:lnTo>
                    <a:pt x="342" y="163"/>
                  </a:lnTo>
                  <a:cubicBezTo>
                    <a:pt x="341" y="163"/>
                    <a:pt x="341" y="163"/>
                    <a:pt x="341" y="163"/>
                  </a:cubicBezTo>
                  <a:cubicBezTo>
                    <a:pt x="333" y="168"/>
                    <a:pt x="326" y="170"/>
                    <a:pt x="317" y="170"/>
                  </a:cubicBezTo>
                  <a:cubicBezTo>
                    <a:pt x="312" y="170"/>
                    <a:pt x="308" y="169"/>
                    <a:pt x="304" y="168"/>
                  </a:cubicBezTo>
                  <a:lnTo>
                    <a:pt x="304" y="168"/>
                  </a:lnTo>
                  <a:cubicBezTo>
                    <a:pt x="299" y="167"/>
                    <a:pt x="295" y="164"/>
                    <a:pt x="292" y="163"/>
                  </a:cubicBezTo>
                  <a:cubicBezTo>
                    <a:pt x="284" y="158"/>
                    <a:pt x="278" y="153"/>
                    <a:pt x="273" y="145"/>
                  </a:cubicBezTo>
                  <a:lnTo>
                    <a:pt x="273" y="145"/>
                  </a:lnTo>
                  <a:lnTo>
                    <a:pt x="273" y="145"/>
                  </a:lnTo>
                  <a:cubicBezTo>
                    <a:pt x="269" y="137"/>
                    <a:pt x="267" y="129"/>
                    <a:pt x="267" y="120"/>
                  </a:cubicBezTo>
                  <a:cubicBezTo>
                    <a:pt x="267" y="115"/>
                    <a:pt x="267" y="111"/>
                    <a:pt x="268" y="107"/>
                  </a:cubicBezTo>
                  <a:lnTo>
                    <a:pt x="268" y="107"/>
                  </a:lnTo>
                  <a:cubicBezTo>
                    <a:pt x="270" y="102"/>
                    <a:pt x="270" y="99"/>
                    <a:pt x="273" y="95"/>
                  </a:cubicBezTo>
                  <a:cubicBezTo>
                    <a:pt x="277" y="87"/>
                    <a:pt x="283" y="81"/>
                    <a:pt x="291" y="77"/>
                  </a:cubicBezTo>
                  <a:lnTo>
                    <a:pt x="291" y="77"/>
                  </a:lnTo>
                  <a:lnTo>
                    <a:pt x="291" y="77"/>
                  </a:lnTo>
                  <a:lnTo>
                    <a:pt x="291" y="77"/>
                  </a:lnTo>
                  <a:cubicBezTo>
                    <a:pt x="299" y="72"/>
                    <a:pt x="307" y="70"/>
                    <a:pt x="316" y="70"/>
                  </a:cubicBezTo>
                  <a:cubicBezTo>
                    <a:pt x="321" y="70"/>
                    <a:pt x="325" y="70"/>
                    <a:pt x="329" y="72"/>
                  </a:cubicBezTo>
                  <a:cubicBezTo>
                    <a:pt x="329" y="71"/>
                    <a:pt x="329" y="71"/>
                    <a:pt x="329" y="71"/>
                  </a:cubicBezTo>
                  <a:close/>
                  <a:moveTo>
                    <a:pt x="753" y="869"/>
                  </a:moveTo>
                  <a:lnTo>
                    <a:pt x="753" y="869"/>
                  </a:lnTo>
                  <a:cubicBezTo>
                    <a:pt x="763" y="861"/>
                    <a:pt x="772" y="853"/>
                    <a:pt x="778" y="841"/>
                  </a:cubicBezTo>
                  <a:cubicBezTo>
                    <a:pt x="787" y="827"/>
                    <a:pt x="790" y="811"/>
                    <a:pt x="790" y="793"/>
                  </a:cubicBezTo>
                  <a:cubicBezTo>
                    <a:pt x="790" y="779"/>
                    <a:pt x="788" y="767"/>
                    <a:pt x="782" y="754"/>
                  </a:cubicBezTo>
                  <a:cubicBezTo>
                    <a:pt x="750" y="683"/>
                    <a:pt x="718" y="612"/>
                    <a:pt x="686" y="540"/>
                  </a:cubicBezTo>
                  <a:lnTo>
                    <a:pt x="686" y="540"/>
                  </a:lnTo>
                  <a:cubicBezTo>
                    <a:pt x="685" y="537"/>
                    <a:pt x="684" y="535"/>
                    <a:pt x="682" y="532"/>
                  </a:cubicBezTo>
                  <a:cubicBezTo>
                    <a:pt x="674" y="519"/>
                    <a:pt x="664" y="508"/>
                    <a:pt x="650" y="499"/>
                  </a:cubicBezTo>
                  <a:cubicBezTo>
                    <a:pt x="638" y="493"/>
                    <a:pt x="627" y="489"/>
                    <a:pt x="613" y="488"/>
                  </a:cubicBezTo>
                  <a:cubicBezTo>
                    <a:pt x="555" y="483"/>
                    <a:pt x="496" y="478"/>
                    <a:pt x="437" y="472"/>
                  </a:cubicBezTo>
                  <a:cubicBezTo>
                    <a:pt x="413" y="429"/>
                    <a:pt x="389" y="385"/>
                    <a:pt x="366" y="341"/>
                  </a:cubicBezTo>
                  <a:lnTo>
                    <a:pt x="366" y="341"/>
                  </a:lnTo>
                  <a:cubicBezTo>
                    <a:pt x="365" y="339"/>
                    <a:pt x="364" y="337"/>
                    <a:pt x="363" y="335"/>
                  </a:cubicBezTo>
                  <a:cubicBezTo>
                    <a:pt x="354" y="320"/>
                    <a:pt x="342" y="308"/>
                    <a:pt x="327" y="299"/>
                  </a:cubicBezTo>
                  <a:cubicBezTo>
                    <a:pt x="311" y="289"/>
                    <a:pt x="296" y="286"/>
                    <a:pt x="278" y="286"/>
                  </a:cubicBezTo>
                  <a:cubicBezTo>
                    <a:pt x="260" y="286"/>
                    <a:pt x="245" y="289"/>
                    <a:pt x="229" y="299"/>
                  </a:cubicBezTo>
                  <a:cubicBezTo>
                    <a:pt x="213" y="308"/>
                    <a:pt x="202" y="319"/>
                    <a:pt x="193" y="335"/>
                  </a:cubicBezTo>
                  <a:cubicBezTo>
                    <a:pt x="184" y="350"/>
                    <a:pt x="180" y="367"/>
                    <a:pt x="180" y="385"/>
                  </a:cubicBezTo>
                  <a:cubicBezTo>
                    <a:pt x="180" y="395"/>
                    <a:pt x="181" y="404"/>
                    <a:pt x="185" y="415"/>
                  </a:cubicBezTo>
                  <a:cubicBezTo>
                    <a:pt x="201" y="477"/>
                    <a:pt x="218" y="539"/>
                    <a:pt x="235" y="601"/>
                  </a:cubicBezTo>
                  <a:cubicBezTo>
                    <a:pt x="244" y="599"/>
                    <a:pt x="253" y="596"/>
                    <a:pt x="263" y="593"/>
                  </a:cubicBezTo>
                  <a:lnTo>
                    <a:pt x="263" y="593"/>
                  </a:lnTo>
                  <a:cubicBezTo>
                    <a:pt x="267" y="592"/>
                    <a:pt x="269" y="591"/>
                    <a:pt x="273" y="589"/>
                  </a:cubicBezTo>
                  <a:cubicBezTo>
                    <a:pt x="279" y="585"/>
                    <a:pt x="285" y="580"/>
                    <a:pt x="289" y="573"/>
                  </a:cubicBezTo>
                  <a:cubicBezTo>
                    <a:pt x="293" y="566"/>
                    <a:pt x="295" y="560"/>
                    <a:pt x="295" y="552"/>
                  </a:cubicBezTo>
                  <a:cubicBezTo>
                    <a:pt x="295" y="548"/>
                    <a:pt x="295" y="544"/>
                    <a:pt x="293" y="541"/>
                  </a:cubicBezTo>
                  <a:cubicBezTo>
                    <a:pt x="280" y="492"/>
                    <a:pt x="267" y="444"/>
                    <a:pt x="254" y="395"/>
                  </a:cubicBezTo>
                  <a:lnTo>
                    <a:pt x="254" y="395"/>
                  </a:lnTo>
                  <a:cubicBezTo>
                    <a:pt x="253" y="393"/>
                    <a:pt x="253" y="390"/>
                    <a:pt x="253" y="388"/>
                  </a:cubicBezTo>
                  <a:cubicBezTo>
                    <a:pt x="253" y="383"/>
                    <a:pt x="253" y="379"/>
                    <a:pt x="256" y="375"/>
                  </a:cubicBezTo>
                  <a:cubicBezTo>
                    <a:pt x="258" y="370"/>
                    <a:pt x="262" y="367"/>
                    <a:pt x="266" y="365"/>
                  </a:cubicBezTo>
                  <a:cubicBezTo>
                    <a:pt x="268" y="363"/>
                    <a:pt x="271" y="363"/>
                    <a:pt x="273" y="362"/>
                  </a:cubicBezTo>
                  <a:lnTo>
                    <a:pt x="273" y="362"/>
                  </a:lnTo>
                  <a:cubicBezTo>
                    <a:pt x="275" y="362"/>
                    <a:pt x="277" y="361"/>
                    <a:pt x="279" y="361"/>
                  </a:cubicBezTo>
                  <a:cubicBezTo>
                    <a:pt x="284" y="361"/>
                    <a:pt x="287" y="362"/>
                    <a:pt x="292" y="365"/>
                  </a:cubicBezTo>
                  <a:cubicBezTo>
                    <a:pt x="296" y="368"/>
                    <a:pt x="300" y="371"/>
                    <a:pt x="302" y="375"/>
                  </a:cubicBezTo>
                  <a:cubicBezTo>
                    <a:pt x="303" y="375"/>
                    <a:pt x="302" y="375"/>
                    <a:pt x="303" y="376"/>
                  </a:cubicBezTo>
                  <a:cubicBezTo>
                    <a:pt x="327" y="421"/>
                    <a:pt x="352" y="467"/>
                    <a:pt x="376" y="512"/>
                  </a:cubicBezTo>
                  <a:lnTo>
                    <a:pt x="376" y="512"/>
                  </a:lnTo>
                  <a:cubicBezTo>
                    <a:pt x="377" y="512"/>
                    <a:pt x="377" y="512"/>
                    <a:pt x="377" y="513"/>
                  </a:cubicBezTo>
                  <a:cubicBezTo>
                    <a:pt x="383" y="523"/>
                    <a:pt x="390" y="531"/>
                    <a:pt x="400" y="536"/>
                  </a:cubicBezTo>
                  <a:cubicBezTo>
                    <a:pt x="408" y="541"/>
                    <a:pt x="416" y="543"/>
                    <a:pt x="426" y="544"/>
                  </a:cubicBezTo>
                  <a:cubicBezTo>
                    <a:pt x="487" y="550"/>
                    <a:pt x="547" y="555"/>
                    <a:pt x="607" y="560"/>
                  </a:cubicBezTo>
                  <a:lnTo>
                    <a:pt x="607" y="560"/>
                  </a:lnTo>
                  <a:cubicBezTo>
                    <a:pt x="610" y="560"/>
                    <a:pt x="612" y="561"/>
                    <a:pt x="615" y="562"/>
                  </a:cubicBezTo>
                  <a:cubicBezTo>
                    <a:pt x="617" y="564"/>
                    <a:pt x="619" y="565"/>
                    <a:pt x="621" y="568"/>
                  </a:cubicBezTo>
                  <a:cubicBezTo>
                    <a:pt x="621" y="569"/>
                    <a:pt x="621" y="569"/>
                    <a:pt x="621" y="569"/>
                  </a:cubicBezTo>
                  <a:cubicBezTo>
                    <a:pt x="654" y="641"/>
                    <a:pt x="687" y="713"/>
                    <a:pt x="719" y="785"/>
                  </a:cubicBezTo>
                  <a:lnTo>
                    <a:pt x="719" y="785"/>
                  </a:lnTo>
                  <a:cubicBezTo>
                    <a:pt x="720" y="788"/>
                    <a:pt x="720" y="790"/>
                    <a:pt x="720" y="793"/>
                  </a:cubicBezTo>
                  <a:cubicBezTo>
                    <a:pt x="720" y="797"/>
                    <a:pt x="720" y="801"/>
                    <a:pt x="718" y="804"/>
                  </a:cubicBezTo>
                  <a:cubicBezTo>
                    <a:pt x="717" y="808"/>
                    <a:pt x="713" y="809"/>
                    <a:pt x="710" y="811"/>
                  </a:cubicBezTo>
                  <a:cubicBezTo>
                    <a:pt x="710" y="811"/>
                    <a:pt x="710" y="811"/>
                    <a:pt x="709" y="811"/>
                  </a:cubicBezTo>
                  <a:lnTo>
                    <a:pt x="709" y="811"/>
                  </a:lnTo>
                  <a:cubicBezTo>
                    <a:pt x="706" y="813"/>
                    <a:pt x="703" y="814"/>
                    <a:pt x="700" y="814"/>
                  </a:cubicBezTo>
                  <a:cubicBezTo>
                    <a:pt x="696" y="814"/>
                    <a:pt x="694" y="813"/>
                    <a:pt x="690" y="811"/>
                  </a:cubicBezTo>
                  <a:cubicBezTo>
                    <a:pt x="687" y="810"/>
                    <a:pt x="685" y="808"/>
                    <a:pt x="684" y="806"/>
                  </a:cubicBezTo>
                  <a:cubicBezTo>
                    <a:pt x="650" y="762"/>
                    <a:pt x="616" y="718"/>
                    <a:pt x="581" y="674"/>
                  </a:cubicBezTo>
                  <a:cubicBezTo>
                    <a:pt x="540" y="623"/>
                    <a:pt x="512" y="607"/>
                    <a:pt x="430" y="614"/>
                  </a:cubicBezTo>
                  <a:cubicBezTo>
                    <a:pt x="433" y="638"/>
                    <a:pt x="435" y="662"/>
                    <a:pt x="437" y="686"/>
                  </a:cubicBezTo>
                  <a:cubicBezTo>
                    <a:pt x="494" y="681"/>
                    <a:pt x="499" y="686"/>
                    <a:pt x="525" y="719"/>
                  </a:cubicBezTo>
                  <a:cubicBezTo>
                    <a:pt x="559" y="763"/>
                    <a:pt x="593" y="807"/>
                    <a:pt x="627" y="850"/>
                  </a:cubicBezTo>
                  <a:lnTo>
                    <a:pt x="627" y="850"/>
                  </a:lnTo>
                  <a:cubicBezTo>
                    <a:pt x="635" y="860"/>
                    <a:pt x="643" y="868"/>
                    <a:pt x="654" y="874"/>
                  </a:cubicBezTo>
                  <a:cubicBezTo>
                    <a:pt x="668" y="883"/>
                    <a:pt x="683" y="886"/>
                    <a:pt x="700" y="886"/>
                  </a:cubicBezTo>
                  <a:lnTo>
                    <a:pt x="700" y="886"/>
                  </a:lnTo>
                  <a:cubicBezTo>
                    <a:pt x="717" y="886"/>
                    <a:pt x="731" y="882"/>
                    <a:pt x="746" y="873"/>
                  </a:cubicBezTo>
                  <a:cubicBezTo>
                    <a:pt x="748" y="872"/>
                    <a:pt x="750" y="871"/>
                    <a:pt x="753" y="869"/>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06" name="Group 10">
            <a:extLst>
              <a:ext uri="{FF2B5EF4-FFF2-40B4-BE49-F238E27FC236}">
                <a16:creationId xmlns:a16="http://schemas.microsoft.com/office/drawing/2014/main" id="{1BA88073-221C-214B-9DF7-31BB1DA1E359}"/>
              </a:ext>
            </a:extLst>
          </p:cNvPr>
          <p:cNvGrpSpPr>
            <a:grpSpLocks/>
          </p:cNvGrpSpPr>
          <p:nvPr/>
        </p:nvGrpSpPr>
        <p:grpSpPr bwMode="auto">
          <a:xfrm>
            <a:off x="1088314" y="2956409"/>
            <a:ext cx="561600" cy="561600"/>
            <a:chOff x="3281" y="2360"/>
            <a:chExt cx="390" cy="390"/>
          </a:xfrm>
        </p:grpSpPr>
        <p:sp>
          <p:nvSpPr>
            <p:cNvPr id="4107" name="Freeform 11">
              <a:extLst>
                <a:ext uri="{FF2B5EF4-FFF2-40B4-BE49-F238E27FC236}">
                  <a16:creationId xmlns:a16="http://schemas.microsoft.com/office/drawing/2014/main" id="{23405FF7-C13A-6949-8D98-E8DF0239DC0F}"/>
                </a:ext>
              </a:extLst>
            </p:cNvPr>
            <p:cNvSpPr>
              <a:spLocks noChangeArrowheads="1"/>
            </p:cNvSpPr>
            <p:nvPr/>
          </p:nvSpPr>
          <p:spPr bwMode="auto">
            <a:xfrm>
              <a:off x="3281" y="236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08" name="Freeform 12">
              <a:extLst>
                <a:ext uri="{FF2B5EF4-FFF2-40B4-BE49-F238E27FC236}">
                  <a16:creationId xmlns:a16="http://schemas.microsoft.com/office/drawing/2014/main" id="{DB5E871A-EB78-A64E-930A-917E98430216}"/>
                </a:ext>
              </a:extLst>
            </p:cNvPr>
            <p:cNvSpPr>
              <a:spLocks noChangeArrowheads="1"/>
            </p:cNvSpPr>
            <p:nvPr/>
          </p:nvSpPr>
          <p:spPr bwMode="auto">
            <a:xfrm>
              <a:off x="3389" y="2450"/>
              <a:ext cx="175" cy="207"/>
            </a:xfrm>
            <a:custGeom>
              <a:avLst/>
              <a:gdLst>
                <a:gd name="T0" fmla="*/ 0 w 774"/>
                <a:gd name="T1" fmla="*/ 155 h 919"/>
                <a:gd name="T2" fmla="*/ 131 w 774"/>
                <a:gd name="T3" fmla="*/ 47 h 919"/>
                <a:gd name="T4" fmla="*/ 261 w 774"/>
                <a:gd name="T5" fmla="*/ 69 h 919"/>
                <a:gd name="T6" fmla="*/ 167 w 774"/>
                <a:gd name="T7" fmla="*/ 110 h 919"/>
                <a:gd name="T8" fmla="*/ 718 w 774"/>
                <a:gd name="T9" fmla="*/ 202 h 919"/>
                <a:gd name="T10" fmla="*/ 773 w 774"/>
                <a:gd name="T11" fmla="*/ 155 h 919"/>
                <a:gd name="T12" fmla="*/ 533 w 774"/>
                <a:gd name="T13" fmla="*/ 0 h 919"/>
                <a:gd name="T14" fmla="*/ 512 w 774"/>
                <a:gd name="T15" fmla="*/ 69 h 919"/>
                <a:gd name="T16" fmla="*/ 718 w 774"/>
                <a:gd name="T17" fmla="*/ 202 h 919"/>
                <a:gd name="T18" fmla="*/ 402 w 774"/>
                <a:gd name="T19" fmla="*/ 569 h 919"/>
                <a:gd name="T20" fmla="*/ 417 w 774"/>
                <a:gd name="T21" fmla="*/ 555 h 919"/>
                <a:gd name="T22" fmla="*/ 422 w 774"/>
                <a:gd name="T23" fmla="*/ 537 h 919"/>
                <a:gd name="T24" fmla="*/ 351 w 774"/>
                <a:gd name="T25" fmla="*/ 322 h 919"/>
                <a:gd name="T26" fmla="*/ 266 w 774"/>
                <a:gd name="T27" fmla="*/ 558 h 919"/>
                <a:gd name="T28" fmla="*/ 264 w 774"/>
                <a:gd name="T29" fmla="*/ 559 h 919"/>
                <a:gd name="T30" fmla="*/ 242 w 774"/>
                <a:gd name="T31" fmla="*/ 596 h 919"/>
                <a:gd name="T32" fmla="*/ 259 w 774"/>
                <a:gd name="T33" fmla="*/ 641 h 919"/>
                <a:gd name="T34" fmla="*/ 621 w 774"/>
                <a:gd name="T35" fmla="*/ 229 h 919"/>
                <a:gd name="T36" fmla="*/ 567 w 774"/>
                <a:gd name="T37" fmla="*/ 191 h 919"/>
                <a:gd name="T38" fmla="*/ 230 w 774"/>
                <a:gd name="T39" fmla="*/ 178 h 919"/>
                <a:gd name="T40" fmla="*/ 205 w 774"/>
                <a:gd name="T41" fmla="*/ 191 h 919"/>
                <a:gd name="T42" fmla="*/ 113 w 774"/>
                <a:gd name="T43" fmla="*/ 269 h 919"/>
                <a:gd name="T44" fmla="*/ 27 w 774"/>
                <a:gd name="T45" fmla="*/ 501 h 919"/>
                <a:gd name="T46" fmla="*/ 70 w 774"/>
                <a:gd name="T47" fmla="*/ 587 h 919"/>
                <a:gd name="T48" fmla="*/ 80 w 774"/>
                <a:gd name="T49" fmla="*/ 583 h 919"/>
                <a:gd name="T50" fmla="*/ 102 w 774"/>
                <a:gd name="T51" fmla="*/ 546 h 919"/>
                <a:gd name="T52" fmla="*/ 101 w 774"/>
                <a:gd name="T53" fmla="*/ 540 h 919"/>
                <a:gd name="T54" fmla="*/ 137 w 774"/>
                <a:gd name="T55" fmla="*/ 358 h 919"/>
                <a:gd name="T56" fmla="*/ 172 w 774"/>
                <a:gd name="T57" fmla="*/ 310 h 919"/>
                <a:gd name="T58" fmla="*/ 254 w 774"/>
                <a:gd name="T59" fmla="*/ 247 h 919"/>
                <a:gd name="T60" fmla="*/ 387 w 774"/>
                <a:gd name="T61" fmla="*/ 215 h 919"/>
                <a:gd name="T62" fmla="*/ 580 w 774"/>
                <a:gd name="T63" fmla="*/ 290 h 919"/>
                <a:gd name="T64" fmla="*/ 635 w 774"/>
                <a:gd name="T65" fmla="*/ 356 h 919"/>
                <a:gd name="T66" fmla="*/ 642 w 774"/>
                <a:gd name="T67" fmla="*/ 371 h 919"/>
                <a:gd name="T68" fmla="*/ 636 w 774"/>
                <a:gd name="T69" fmla="*/ 647 h 919"/>
                <a:gd name="T70" fmla="*/ 609 w 774"/>
                <a:gd name="T71" fmla="*/ 686 h 919"/>
                <a:gd name="T72" fmla="*/ 502 w 774"/>
                <a:gd name="T73" fmla="*/ 767 h 919"/>
                <a:gd name="T74" fmla="*/ 387 w 774"/>
                <a:gd name="T75" fmla="*/ 791 h 919"/>
                <a:gd name="T76" fmla="*/ 241 w 774"/>
                <a:gd name="T77" fmla="*/ 751 h 919"/>
                <a:gd name="T78" fmla="*/ 240 w 774"/>
                <a:gd name="T79" fmla="*/ 751 h 919"/>
                <a:gd name="T80" fmla="*/ 196 w 774"/>
                <a:gd name="T81" fmla="*/ 751 h 919"/>
                <a:gd name="T82" fmla="*/ 177 w 774"/>
                <a:gd name="T83" fmla="*/ 770 h 919"/>
                <a:gd name="T84" fmla="*/ 105 w 774"/>
                <a:gd name="T85" fmla="*/ 878 h 919"/>
                <a:gd name="T86" fmla="*/ 227 w 774"/>
                <a:gd name="T87" fmla="*/ 825 h 919"/>
                <a:gd name="T88" fmla="*/ 386 w 774"/>
                <a:gd name="T89" fmla="*/ 862 h 919"/>
                <a:gd name="T90" fmla="*/ 518 w 774"/>
                <a:gd name="T91" fmla="*/ 837 h 919"/>
                <a:gd name="T92" fmla="*/ 608 w 774"/>
                <a:gd name="T93" fmla="*/ 917 h 919"/>
                <a:gd name="T94" fmla="*/ 607 w 774"/>
                <a:gd name="T95" fmla="*/ 787 h 919"/>
                <a:gd name="T96" fmla="*/ 671 w 774"/>
                <a:gd name="T97" fmla="*/ 722 h 919"/>
                <a:gd name="T98" fmla="*/ 698 w 774"/>
                <a:gd name="T99" fmla="*/ 681 h 919"/>
                <a:gd name="T100" fmla="*/ 711 w 774"/>
                <a:gd name="T101" fmla="*/ 346 h 919"/>
                <a:gd name="T102" fmla="*/ 697 w 774"/>
                <a:gd name="T103" fmla="*/ 321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4" h="919">
                  <a:moveTo>
                    <a:pt x="55" y="202"/>
                  </a:moveTo>
                  <a:cubicBezTo>
                    <a:pt x="36" y="186"/>
                    <a:pt x="18" y="170"/>
                    <a:pt x="0" y="155"/>
                  </a:cubicBezTo>
                  <a:lnTo>
                    <a:pt x="0" y="155"/>
                  </a:lnTo>
                  <a:cubicBezTo>
                    <a:pt x="40" y="110"/>
                    <a:pt x="79" y="77"/>
                    <a:pt x="131" y="47"/>
                  </a:cubicBezTo>
                  <a:cubicBezTo>
                    <a:pt x="167" y="26"/>
                    <a:pt x="200" y="12"/>
                    <a:pt x="240" y="0"/>
                  </a:cubicBezTo>
                  <a:cubicBezTo>
                    <a:pt x="247" y="23"/>
                    <a:pt x="254" y="46"/>
                    <a:pt x="261" y="69"/>
                  </a:cubicBezTo>
                  <a:lnTo>
                    <a:pt x="261" y="69"/>
                  </a:lnTo>
                  <a:cubicBezTo>
                    <a:pt x="227" y="79"/>
                    <a:pt x="198" y="92"/>
                    <a:pt x="167" y="110"/>
                  </a:cubicBezTo>
                  <a:cubicBezTo>
                    <a:pt x="123" y="135"/>
                    <a:pt x="88" y="163"/>
                    <a:pt x="55" y="202"/>
                  </a:cubicBezTo>
                  <a:close/>
                  <a:moveTo>
                    <a:pt x="718" y="202"/>
                  </a:moveTo>
                  <a:cubicBezTo>
                    <a:pt x="737" y="186"/>
                    <a:pt x="755" y="170"/>
                    <a:pt x="773" y="155"/>
                  </a:cubicBezTo>
                  <a:lnTo>
                    <a:pt x="773" y="155"/>
                  </a:lnTo>
                  <a:cubicBezTo>
                    <a:pt x="733" y="110"/>
                    <a:pt x="695" y="76"/>
                    <a:pt x="642" y="47"/>
                  </a:cubicBezTo>
                  <a:cubicBezTo>
                    <a:pt x="607" y="26"/>
                    <a:pt x="573" y="12"/>
                    <a:pt x="533" y="0"/>
                  </a:cubicBezTo>
                  <a:cubicBezTo>
                    <a:pt x="526" y="23"/>
                    <a:pt x="519" y="46"/>
                    <a:pt x="512" y="69"/>
                  </a:cubicBezTo>
                  <a:lnTo>
                    <a:pt x="512" y="69"/>
                  </a:lnTo>
                  <a:cubicBezTo>
                    <a:pt x="546" y="79"/>
                    <a:pt x="575" y="92"/>
                    <a:pt x="606" y="110"/>
                  </a:cubicBezTo>
                  <a:cubicBezTo>
                    <a:pt x="650" y="135"/>
                    <a:pt x="685" y="163"/>
                    <a:pt x="718" y="202"/>
                  </a:cubicBezTo>
                  <a:close/>
                  <a:moveTo>
                    <a:pt x="402" y="569"/>
                  </a:moveTo>
                  <a:lnTo>
                    <a:pt x="402" y="569"/>
                  </a:lnTo>
                  <a:cubicBezTo>
                    <a:pt x="403" y="569"/>
                    <a:pt x="403" y="568"/>
                    <a:pt x="404" y="568"/>
                  </a:cubicBezTo>
                  <a:cubicBezTo>
                    <a:pt x="410" y="565"/>
                    <a:pt x="414" y="561"/>
                    <a:pt x="417" y="555"/>
                  </a:cubicBezTo>
                  <a:cubicBezTo>
                    <a:pt x="420" y="549"/>
                    <a:pt x="422" y="544"/>
                    <a:pt x="422" y="537"/>
                  </a:cubicBezTo>
                  <a:lnTo>
                    <a:pt x="422" y="537"/>
                  </a:lnTo>
                  <a:cubicBezTo>
                    <a:pt x="422" y="466"/>
                    <a:pt x="422" y="394"/>
                    <a:pt x="422" y="322"/>
                  </a:cubicBezTo>
                  <a:cubicBezTo>
                    <a:pt x="398" y="322"/>
                    <a:pt x="375" y="322"/>
                    <a:pt x="351" y="322"/>
                  </a:cubicBezTo>
                  <a:cubicBezTo>
                    <a:pt x="351" y="386"/>
                    <a:pt x="351" y="451"/>
                    <a:pt x="351" y="515"/>
                  </a:cubicBezTo>
                  <a:cubicBezTo>
                    <a:pt x="322" y="530"/>
                    <a:pt x="294" y="544"/>
                    <a:pt x="266" y="558"/>
                  </a:cubicBezTo>
                  <a:lnTo>
                    <a:pt x="266" y="558"/>
                  </a:lnTo>
                  <a:cubicBezTo>
                    <a:pt x="265" y="558"/>
                    <a:pt x="264" y="559"/>
                    <a:pt x="264" y="559"/>
                  </a:cubicBezTo>
                  <a:cubicBezTo>
                    <a:pt x="257" y="563"/>
                    <a:pt x="252" y="568"/>
                    <a:pt x="248" y="575"/>
                  </a:cubicBezTo>
                  <a:cubicBezTo>
                    <a:pt x="244" y="582"/>
                    <a:pt x="242" y="589"/>
                    <a:pt x="242" y="596"/>
                  </a:cubicBezTo>
                  <a:cubicBezTo>
                    <a:pt x="242" y="603"/>
                    <a:pt x="243" y="609"/>
                    <a:pt x="246" y="615"/>
                  </a:cubicBezTo>
                  <a:cubicBezTo>
                    <a:pt x="250" y="624"/>
                    <a:pt x="254" y="633"/>
                    <a:pt x="259" y="641"/>
                  </a:cubicBezTo>
                  <a:cubicBezTo>
                    <a:pt x="307" y="617"/>
                    <a:pt x="355" y="593"/>
                    <a:pt x="402" y="569"/>
                  </a:cubicBezTo>
                  <a:close/>
                  <a:moveTo>
                    <a:pt x="621" y="229"/>
                  </a:moveTo>
                  <a:lnTo>
                    <a:pt x="621" y="229"/>
                  </a:lnTo>
                  <a:cubicBezTo>
                    <a:pt x="603" y="214"/>
                    <a:pt x="587" y="202"/>
                    <a:pt x="567" y="191"/>
                  </a:cubicBezTo>
                  <a:cubicBezTo>
                    <a:pt x="509" y="158"/>
                    <a:pt x="453" y="142"/>
                    <a:pt x="387" y="142"/>
                  </a:cubicBezTo>
                  <a:cubicBezTo>
                    <a:pt x="330" y="142"/>
                    <a:pt x="281" y="154"/>
                    <a:pt x="230" y="178"/>
                  </a:cubicBezTo>
                  <a:lnTo>
                    <a:pt x="230" y="178"/>
                  </a:lnTo>
                  <a:cubicBezTo>
                    <a:pt x="221" y="183"/>
                    <a:pt x="213" y="186"/>
                    <a:pt x="205" y="191"/>
                  </a:cubicBezTo>
                  <a:cubicBezTo>
                    <a:pt x="167" y="212"/>
                    <a:pt x="140" y="236"/>
                    <a:pt x="113" y="269"/>
                  </a:cubicBezTo>
                  <a:lnTo>
                    <a:pt x="113" y="269"/>
                  </a:lnTo>
                  <a:cubicBezTo>
                    <a:pt x="98" y="287"/>
                    <a:pt x="86" y="303"/>
                    <a:pt x="75" y="323"/>
                  </a:cubicBezTo>
                  <a:cubicBezTo>
                    <a:pt x="42" y="380"/>
                    <a:pt x="27" y="436"/>
                    <a:pt x="27" y="501"/>
                  </a:cubicBezTo>
                  <a:cubicBezTo>
                    <a:pt x="27" y="535"/>
                    <a:pt x="30" y="563"/>
                    <a:pt x="39" y="595"/>
                  </a:cubicBezTo>
                  <a:cubicBezTo>
                    <a:pt x="49" y="593"/>
                    <a:pt x="59" y="590"/>
                    <a:pt x="70" y="587"/>
                  </a:cubicBezTo>
                  <a:lnTo>
                    <a:pt x="70" y="587"/>
                  </a:lnTo>
                  <a:cubicBezTo>
                    <a:pt x="74" y="586"/>
                    <a:pt x="77" y="585"/>
                    <a:pt x="80" y="583"/>
                  </a:cubicBezTo>
                  <a:cubicBezTo>
                    <a:pt x="87" y="579"/>
                    <a:pt x="92" y="574"/>
                    <a:pt x="96" y="567"/>
                  </a:cubicBezTo>
                  <a:cubicBezTo>
                    <a:pt x="100" y="560"/>
                    <a:pt x="102" y="554"/>
                    <a:pt x="102" y="546"/>
                  </a:cubicBezTo>
                  <a:cubicBezTo>
                    <a:pt x="102" y="544"/>
                    <a:pt x="101" y="542"/>
                    <a:pt x="101" y="540"/>
                  </a:cubicBezTo>
                  <a:lnTo>
                    <a:pt x="101" y="540"/>
                  </a:lnTo>
                  <a:cubicBezTo>
                    <a:pt x="99" y="527"/>
                    <a:pt x="99" y="515"/>
                    <a:pt x="99" y="502"/>
                  </a:cubicBezTo>
                  <a:cubicBezTo>
                    <a:pt x="99" y="450"/>
                    <a:pt x="110" y="403"/>
                    <a:pt x="137" y="358"/>
                  </a:cubicBezTo>
                  <a:cubicBezTo>
                    <a:pt x="147" y="339"/>
                    <a:pt x="158" y="326"/>
                    <a:pt x="172" y="310"/>
                  </a:cubicBezTo>
                  <a:lnTo>
                    <a:pt x="172" y="310"/>
                  </a:lnTo>
                  <a:cubicBezTo>
                    <a:pt x="193" y="286"/>
                    <a:pt x="214" y="269"/>
                    <a:pt x="241" y="254"/>
                  </a:cubicBezTo>
                  <a:cubicBezTo>
                    <a:pt x="246" y="251"/>
                    <a:pt x="250" y="249"/>
                    <a:pt x="254" y="247"/>
                  </a:cubicBezTo>
                  <a:lnTo>
                    <a:pt x="254" y="247"/>
                  </a:lnTo>
                  <a:cubicBezTo>
                    <a:pt x="297" y="224"/>
                    <a:pt x="338" y="215"/>
                    <a:pt x="387" y="215"/>
                  </a:cubicBezTo>
                  <a:cubicBezTo>
                    <a:pt x="439" y="215"/>
                    <a:pt x="485" y="226"/>
                    <a:pt x="530" y="253"/>
                  </a:cubicBezTo>
                  <a:cubicBezTo>
                    <a:pt x="549" y="263"/>
                    <a:pt x="564" y="275"/>
                    <a:pt x="580" y="290"/>
                  </a:cubicBezTo>
                  <a:lnTo>
                    <a:pt x="580" y="290"/>
                  </a:lnTo>
                  <a:cubicBezTo>
                    <a:pt x="603" y="310"/>
                    <a:pt x="620" y="329"/>
                    <a:pt x="635" y="356"/>
                  </a:cubicBezTo>
                  <a:cubicBezTo>
                    <a:pt x="638" y="360"/>
                    <a:pt x="640" y="365"/>
                    <a:pt x="642" y="371"/>
                  </a:cubicBezTo>
                  <a:lnTo>
                    <a:pt x="642" y="371"/>
                  </a:lnTo>
                  <a:cubicBezTo>
                    <a:pt x="665" y="414"/>
                    <a:pt x="675" y="455"/>
                    <a:pt x="675" y="502"/>
                  </a:cubicBezTo>
                  <a:cubicBezTo>
                    <a:pt x="675" y="556"/>
                    <a:pt x="663" y="601"/>
                    <a:pt x="636" y="647"/>
                  </a:cubicBezTo>
                  <a:cubicBezTo>
                    <a:pt x="628" y="661"/>
                    <a:pt x="620" y="673"/>
                    <a:pt x="609" y="686"/>
                  </a:cubicBezTo>
                  <a:lnTo>
                    <a:pt x="609" y="686"/>
                  </a:lnTo>
                  <a:cubicBezTo>
                    <a:pt x="586" y="714"/>
                    <a:pt x="563" y="734"/>
                    <a:pt x="531" y="752"/>
                  </a:cubicBezTo>
                  <a:cubicBezTo>
                    <a:pt x="521" y="758"/>
                    <a:pt x="513" y="762"/>
                    <a:pt x="502" y="767"/>
                  </a:cubicBezTo>
                  <a:lnTo>
                    <a:pt x="502" y="767"/>
                  </a:lnTo>
                  <a:cubicBezTo>
                    <a:pt x="464" y="784"/>
                    <a:pt x="428" y="791"/>
                    <a:pt x="387" y="791"/>
                  </a:cubicBezTo>
                  <a:cubicBezTo>
                    <a:pt x="334" y="791"/>
                    <a:pt x="289" y="779"/>
                    <a:pt x="243" y="753"/>
                  </a:cubicBezTo>
                  <a:cubicBezTo>
                    <a:pt x="242" y="752"/>
                    <a:pt x="242" y="752"/>
                    <a:pt x="241" y="751"/>
                  </a:cubicBezTo>
                  <a:lnTo>
                    <a:pt x="241" y="751"/>
                  </a:lnTo>
                  <a:cubicBezTo>
                    <a:pt x="240" y="751"/>
                    <a:pt x="241" y="751"/>
                    <a:pt x="240" y="751"/>
                  </a:cubicBezTo>
                  <a:cubicBezTo>
                    <a:pt x="233" y="747"/>
                    <a:pt x="226" y="745"/>
                    <a:pt x="218" y="745"/>
                  </a:cubicBezTo>
                  <a:cubicBezTo>
                    <a:pt x="210" y="745"/>
                    <a:pt x="203" y="747"/>
                    <a:pt x="196" y="751"/>
                  </a:cubicBezTo>
                  <a:cubicBezTo>
                    <a:pt x="191" y="754"/>
                    <a:pt x="187" y="757"/>
                    <a:pt x="184" y="761"/>
                  </a:cubicBezTo>
                  <a:cubicBezTo>
                    <a:pt x="181" y="764"/>
                    <a:pt x="179" y="767"/>
                    <a:pt x="177" y="770"/>
                  </a:cubicBezTo>
                  <a:lnTo>
                    <a:pt x="177" y="770"/>
                  </a:lnTo>
                  <a:cubicBezTo>
                    <a:pt x="153" y="806"/>
                    <a:pt x="129" y="842"/>
                    <a:pt x="105" y="878"/>
                  </a:cubicBezTo>
                  <a:cubicBezTo>
                    <a:pt x="125" y="892"/>
                    <a:pt x="145" y="905"/>
                    <a:pt x="165" y="918"/>
                  </a:cubicBezTo>
                  <a:cubicBezTo>
                    <a:pt x="185" y="887"/>
                    <a:pt x="206" y="856"/>
                    <a:pt x="227" y="825"/>
                  </a:cubicBezTo>
                  <a:lnTo>
                    <a:pt x="227" y="825"/>
                  </a:lnTo>
                  <a:cubicBezTo>
                    <a:pt x="279" y="851"/>
                    <a:pt x="328" y="862"/>
                    <a:pt x="386" y="862"/>
                  </a:cubicBezTo>
                  <a:lnTo>
                    <a:pt x="386" y="862"/>
                  </a:lnTo>
                  <a:cubicBezTo>
                    <a:pt x="433" y="862"/>
                    <a:pt x="474" y="855"/>
                    <a:pt x="518" y="837"/>
                  </a:cubicBezTo>
                  <a:cubicBezTo>
                    <a:pt x="528" y="833"/>
                    <a:pt x="537" y="829"/>
                    <a:pt x="546" y="825"/>
                  </a:cubicBezTo>
                  <a:cubicBezTo>
                    <a:pt x="567" y="856"/>
                    <a:pt x="588" y="887"/>
                    <a:pt x="608" y="917"/>
                  </a:cubicBezTo>
                  <a:cubicBezTo>
                    <a:pt x="628" y="904"/>
                    <a:pt x="648" y="891"/>
                    <a:pt x="668" y="877"/>
                  </a:cubicBezTo>
                  <a:cubicBezTo>
                    <a:pt x="648" y="847"/>
                    <a:pt x="628" y="817"/>
                    <a:pt x="607" y="787"/>
                  </a:cubicBezTo>
                  <a:lnTo>
                    <a:pt x="607" y="787"/>
                  </a:lnTo>
                  <a:cubicBezTo>
                    <a:pt x="632" y="767"/>
                    <a:pt x="652" y="748"/>
                    <a:pt x="671" y="722"/>
                  </a:cubicBezTo>
                  <a:lnTo>
                    <a:pt x="671" y="722"/>
                  </a:lnTo>
                  <a:cubicBezTo>
                    <a:pt x="681" y="709"/>
                    <a:pt x="690" y="696"/>
                    <a:pt x="698" y="681"/>
                  </a:cubicBezTo>
                  <a:cubicBezTo>
                    <a:pt x="731" y="624"/>
                    <a:pt x="747" y="568"/>
                    <a:pt x="747" y="502"/>
                  </a:cubicBezTo>
                  <a:cubicBezTo>
                    <a:pt x="747" y="446"/>
                    <a:pt x="735" y="397"/>
                    <a:pt x="711" y="346"/>
                  </a:cubicBezTo>
                  <a:lnTo>
                    <a:pt x="711" y="346"/>
                  </a:lnTo>
                  <a:cubicBezTo>
                    <a:pt x="706" y="337"/>
                    <a:pt x="702" y="329"/>
                    <a:pt x="697" y="321"/>
                  </a:cubicBezTo>
                  <a:cubicBezTo>
                    <a:pt x="676" y="284"/>
                    <a:pt x="653" y="256"/>
                    <a:pt x="621" y="229"/>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09" name="Group 13">
            <a:extLst>
              <a:ext uri="{FF2B5EF4-FFF2-40B4-BE49-F238E27FC236}">
                <a16:creationId xmlns:a16="http://schemas.microsoft.com/office/drawing/2014/main" id="{DA46EFF3-5934-EF4C-A887-F69F3E531BA5}"/>
              </a:ext>
            </a:extLst>
          </p:cNvPr>
          <p:cNvGrpSpPr>
            <a:grpSpLocks/>
          </p:cNvGrpSpPr>
          <p:nvPr/>
        </p:nvGrpSpPr>
        <p:grpSpPr bwMode="auto">
          <a:xfrm>
            <a:off x="277305" y="2956409"/>
            <a:ext cx="561600" cy="561600"/>
            <a:chOff x="2782" y="2360"/>
            <a:chExt cx="390" cy="390"/>
          </a:xfrm>
        </p:grpSpPr>
        <p:sp>
          <p:nvSpPr>
            <p:cNvPr id="4110" name="Freeform 14">
              <a:extLst>
                <a:ext uri="{FF2B5EF4-FFF2-40B4-BE49-F238E27FC236}">
                  <a16:creationId xmlns:a16="http://schemas.microsoft.com/office/drawing/2014/main" id="{C062ADF8-2CFE-BD40-B218-1F537020D7DB}"/>
                </a:ext>
              </a:extLst>
            </p:cNvPr>
            <p:cNvSpPr>
              <a:spLocks noChangeArrowheads="1"/>
            </p:cNvSpPr>
            <p:nvPr/>
          </p:nvSpPr>
          <p:spPr bwMode="auto">
            <a:xfrm>
              <a:off x="2782" y="236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11" name="Freeform 15">
              <a:extLst>
                <a:ext uri="{FF2B5EF4-FFF2-40B4-BE49-F238E27FC236}">
                  <a16:creationId xmlns:a16="http://schemas.microsoft.com/office/drawing/2014/main" id="{56E751E5-9175-A34D-8735-8094EF0DF6D0}"/>
                </a:ext>
              </a:extLst>
            </p:cNvPr>
            <p:cNvSpPr>
              <a:spLocks noChangeArrowheads="1"/>
            </p:cNvSpPr>
            <p:nvPr/>
          </p:nvSpPr>
          <p:spPr bwMode="auto">
            <a:xfrm>
              <a:off x="2894" y="2450"/>
              <a:ext cx="162" cy="211"/>
            </a:xfrm>
            <a:custGeom>
              <a:avLst/>
              <a:gdLst>
                <a:gd name="T0" fmla="*/ 151 w 719"/>
                <a:gd name="T1" fmla="*/ 933 h 934"/>
                <a:gd name="T2" fmla="*/ 76 w 719"/>
                <a:gd name="T3" fmla="*/ 913 h 934"/>
                <a:gd name="T4" fmla="*/ 0 w 719"/>
                <a:gd name="T5" fmla="*/ 782 h 934"/>
                <a:gd name="T6" fmla="*/ 0 w 719"/>
                <a:gd name="T7" fmla="*/ 151 h 934"/>
                <a:gd name="T8" fmla="*/ 76 w 719"/>
                <a:gd name="T9" fmla="*/ 20 h 934"/>
                <a:gd name="T10" fmla="*/ 682 w 719"/>
                <a:gd name="T11" fmla="*/ 0 h 934"/>
                <a:gd name="T12" fmla="*/ 700 w 719"/>
                <a:gd name="T13" fmla="*/ 4 h 934"/>
                <a:gd name="T14" fmla="*/ 718 w 719"/>
                <a:gd name="T15" fmla="*/ 36 h 934"/>
                <a:gd name="T16" fmla="*/ 718 w 719"/>
                <a:gd name="T17" fmla="*/ 861 h 934"/>
                <a:gd name="T18" fmla="*/ 690 w 719"/>
                <a:gd name="T19" fmla="*/ 861 h 934"/>
                <a:gd name="T20" fmla="*/ 652 w 719"/>
                <a:gd name="T21" fmla="*/ 840 h 934"/>
                <a:gd name="T22" fmla="*/ 646 w 719"/>
                <a:gd name="T23" fmla="*/ 72 h 934"/>
                <a:gd name="T24" fmla="*/ 155 w 719"/>
                <a:gd name="T25" fmla="*/ 72 h 934"/>
                <a:gd name="T26" fmla="*/ 113 w 719"/>
                <a:gd name="T27" fmla="*/ 82 h 934"/>
                <a:gd name="T28" fmla="*/ 73 w 719"/>
                <a:gd name="T29" fmla="*/ 143 h 934"/>
                <a:gd name="T30" fmla="*/ 72 w 719"/>
                <a:gd name="T31" fmla="*/ 150 h 934"/>
                <a:gd name="T32" fmla="*/ 112 w 719"/>
                <a:gd name="T33" fmla="*/ 219 h 934"/>
                <a:gd name="T34" fmla="*/ 546 w 719"/>
                <a:gd name="T35" fmla="*/ 230 h 934"/>
                <a:gd name="T36" fmla="*/ 564 w 719"/>
                <a:gd name="T37" fmla="*/ 235 h 934"/>
                <a:gd name="T38" fmla="*/ 582 w 719"/>
                <a:gd name="T39" fmla="*/ 266 h 934"/>
                <a:gd name="T40" fmla="*/ 582 w 719"/>
                <a:gd name="T41" fmla="*/ 897 h 934"/>
                <a:gd name="T42" fmla="*/ 577 w 719"/>
                <a:gd name="T43" fmla="*/ 915 h 934"/>
                <a:gd name="T44" fmla="*/ 546 w 719"/>
                <a:gd name="T45" fmla="*/ 933 h 934"/>
                <a:gd name="T46" fmla="*/ 72 w 719"/>
                <a:gd name="T47" fmla="*/ 782 h 934"/>
                <a:gd name="T48" fmla="*/ 83 w 719"/>
                <a:gd name="T49" fmla="*/ 822 h 934"/>
                <a:gd name="T50" fmla="*/ 151 w 719"/>
                <a:gd name="T51" fmla="*/ 861 h 934"/>
                <a:gd name="T52" fmla="*/ 510 w 719"/>
                <a:gd name="T53" fmla="*/ 302 h 934"/>
                <a:gd name="T54" fmla="*/ 151 w 719"/>
                <a:gd name="T55" fmla="*/ 302 h 934"/>
                <a:gd name="T56" fmla="*/ 76 w 719"/>
                <a:gd name="T57" fmla="*/ 282 h 934"/>
                <a:gd name="T58" fmla="*/ 582 w 719"/>
                <a:gd name="T59" fmla="*/ 151 h 934"/>
                <a:gd name="T60" fmla="*/ 582 w 719"/>
                <a:gd name="T61" fmla="*/ 151 h 934"/>
                <a:gd name="T62" fmla="*/ 564 w 719"/>
                <a:gd name="T63" fmla="*/ 120 h 934"/>
                <a:gd name="T64" fmla="*/ 151 w 719"/>
                <a:gd name="T65" fmla="*/ 115 h 934"/>
                <a:gd name="T66" fmla="*/ 133 w 719"/>
                <a:gd name="T67" fmla="*/ 120 h 934"/>
                <a:gd name="T68" fmla="*/ 115 w 719"/>
                <a:gd name="T69" fmla="*/ 151 h 934"/>
                <a:gd name="T70" fmla="*/ 133 w 719"/>
                <a:gd name="T71" fmla="*/ 182 h 934"/>
                <a:gd name="T72" fmla="*/ 546 w 719"/>
                <a:gd name="T73" fmla="*/ 187 h 934"/>
                <a:gd name="T74" fmla="*/ 564 w 719"/>
                <a:gd name="T75" fmla="*/ 182 h 934"/>
                <a:gd name="T76" fmla="*/ 582 w 719"/>
                <a:gd name="T77" fmla="*/ 151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9" h="934">
                  <a:moveTo>
                    <a:pt x="546" y="933"/>
                  </a:moveTo>
                  <a:cubicBezTo>
                    <a:pt x="414" y="933"/>
                    <a:pt x="283" y="933"/>
                    <a:pt x="151" y="933"/>
                  </a:cubicBezTo>
                  <a:lnTo>
                    <a:pt x="151" y="933"/>
                  </a:lnTo>
                  <a:cubicBezTo>
                    <a:pt x="124" y="933"/>
                    <a:pt x="100" y="927"/>
                    <a:pt x="76" y="913"/>
                  </a:cubicBezTo>
                  <a:cubicBezTo>
                    <a:pt x="52" y="899"/>
                    <a:pt x="34" y="882"/>
                    <a:pt x="21" y="858"/>
                  </a:cubicBezTo>
                  <a:cubicBezTo>
                    <a:pt x="7" y="834"/>
                    <a:pt x="0" y="810"/>
                    <a:pt x="0" y="782"/>
                  </a:cubicBezTo>
                  <a:cubicBezTo>
                    <a:pt x="0" y="572"/>
                    <a:pt x="0" y="361"/>
                    <a:pt x="0" y="151"/>
                  </a:cubicBezTo>
                  <a:lnTo>
                    <a:pt x="0" y="151"/>
                  </a:lnTo>
                  <a:cubicBezTo>
                    <a:pt x="0" y="123"/>
                    <a:pt x="7" y="99"/>
                    <a:pt x="21" y="75"/>
                  </a:cubicBezTo>
                  <a:cubicBezTo>
                    <a:pt x="34" y="51"/>
                    <a:pt x="52" y="34"/>
                    <a:pt x="76" y="20"/>
                  </a:cubicBezTo>
                  <a:cubicBezTo>
                    <a:pt x="100" y="6"/>
                    <a:pt x="124" y="0"/>
                    <a:pt x="151" y="0"/>
                  </a:cubicBezTo>
                  <a:cubicBezTo>
                    <a:pt x="328" y="0"/>
                    <a:pt x="505" y="0"/>
                    <a:pt x="682" y="0"/>
                  </a:cubicBezTo>
                  <a:lnTo>
                    <a:pt x="682" y="0"/>
                  </a:lnTo>
                  <a:cubicBezTo>
                    <a:pt x="689" y="0"/>
                    <a:pt x="695" y="0"/>
                    <a:pt x="700" y="4"/>
                  </a:cubicBezTo>
                  <a:cubicBezTo>
                    <a:pt x="706" y="7"/>
                    <a:pt x="710" y="12"/>
                    <a:pt x="713" y="18"/>
                  </a:cubicBezTo>
                  <a:cubicBezTo>
                    <a:pt x="717" y="23"/>
                    <a:pt x="718" y="29"/>
                    <a:pt x="718" y="36"/>
                  </a:cubicBezTo>
                  <a:lnTo>
                    <a:pt x="718" y="36"/>
                  </a:lnTo>
                  <a:cubicBezTo>
                    <a:pt x="718" y="311"/>
                    <a:pt x="718" y="586"/>
                    <a:pt x="718" y="861"/>
                  </a:cubicBezTo>
                  <a:cubicBezTo>
                    <a:pt x="709" y="861"/>
                    <a:pt x="700" y="861"/>
                    <a:pt x="690" y="861"/>
                  </a:cubicBezTo>
                  <a:lnTo>
                    <a:pt x="690" y="861"/>
                  </a:lnTo>
                  <a:cubicBezTo>
                    <a:pt x="682" y="861"/>
                    <a:pt x="675" y="860"/>
                    <a:pt x="668" y="856"/>
                  </a:cubicBezTo>
                  <a:cubicBezTo>
                    <a:pt x="661" y="852"/>
                    <a:pt x="656" y="847"/>
                    <a:pt x="652" y="840"/>
                  </a:cubicBezTo>
                  <a:cubicBezTo>
                    <a:pt x="648" y="833"/>
                    <a:pt x="646" y="826"/>
                    <a:pt x="646" y="818"/>
                  </a:cubicBezTo>
                  <a:cubicBezTo>
                    <a:pt x="646" y="569"/>
                    <a:pt x="646" y="321"/>
                    <a:pt x="646" y="72"/>
                  </a:cubicBezTo>
                  <a:cubicBezTo>
                    <a:pt x="482" y="72"/>
                    <a:pt x="319" y="72"/>
                    <a:pt x="155" y="72"/>
                  </a:cubicBezTo>
                  <a:lnTo>
                    <a:pt x="155" y="72"/>
                  </a:lnTo>
                  <a:cubicBezTo>
                    <a:pt x="154" y="72"/>
                    <a:pt x="154" y="72"/>
                    <a:pt x="154" y="72"/>
                  </a:cubicBezTo>
                  <a:cubicBezTo>
                    <a:pt x="139" y="72"/>
                    <a:pt x="126" y="74"/>
                    <a:pt x="113" y="82"/>
                  </a:cubicBezTo>
                  <a:cubicBezTo>
                    <a:pt x="100" y="89"/>
                    <a:pt x="90" y="99"/>
                    <a:pt x="83" y="112"/>
                  </a:cubicBezTo>
                  <a:cubicBezTo>
                    <a:pt x="77" y="122"/>
                    <a:pt x="74" y="132"/>
                    <a:pt x="73" y="143"/>
                  </a:cubicBezTo>
                  <a:lnTo>
                    <a:pt x="73" y="143"/>
                  </a:lnTo>
                  <a:cubicBezTo>
                    <a:pt x="72" y="146"/>
                    <a:pt x="72" y="148"/>
                    <a:pt x="72" y="150"/>
                  </a:cubicBezTo>
                  <a:cubicBezTo>
                    <a:pt x="72" y="165"/>
                    <a:pt x="76" y="177"/>
                    <a:pt x="83" y="190"/>
                  </a:cubicBezTo>
                  <a:cubicBezTo>
                    <a:pt x="90" y="203"/>
                    <a:pt x="99" y="211"/>
                    <a:pt x="112" y="219"/>
                  </a:cubicBezTo>
                  <a:cubicBezTo>
                    <a:pt x="124" y="225"/>
                    <a:pt x="137" y="230"/>
                    <a:pt x="151" y="230"/>
                  </a:cubicBezTo>
                  <a:cubicBezTo>
                    <a:pt x="283" y="230"/>
                    <a:pt x="414" y="230"/>
                    <a:pt x="546" y="230"/>
                  </a:cubicBezTo>
                  <a:lnTo>
                    <a:pt x="546" y="230"/>
                  </a:lnTo>
                  <a:cubicBezTo>
                    <a:pt x="552" y="230"/>
                    <a:pt x="559" y="231"/>
                    <a:pt x="564" y="235"/>
                  </a:cubicBezTo>
                  <a:cubicBezTo>
                    <a:pt x="570" y="238"/>
                    <a:pt x="574" y="242"/>
                    <a:pt x="577" y="248"/>
                  </a:cubicBezTo>
                  <a:cubicBezTo>
                    <a:pt x="580" y="253"/>
                    <a:pt x="582" y="259"/>
                    <a:pt x="582" y="266"/>
                  </a:cubicBezTo>
                  <a:lnTo>
                    <a:pt x="582" y="266"/>
                  </a:lnTo>
                  <a:cubicBezTo>
                    <a:pt x="582" y="476"/>
                    <a:pt x="582" y="687"/>
                    <a:pt x="582" y="897"/>
                  </a:cubicBezTo>
                  <a:lnTo>
                    <a:pt x="582" y="897"/>
                  </a:lnTo>
                  <a:cubicBezTo>
                    <a:pt x="582" y="904"/>
                    <a:pt x="580" y="910"/>
                    <a:pt x="577" y="915"/>
                  </a:cubicBezTo>
                  <a:cubicBezTo>
                    <a:pt x="574" y="921"/>
                    <a:pt x="570" y="926"/>
                    <a:pt x="564" y="929"/>
                  </a:cubicBezTo>
                  <a:cubicBezTo>
                    <a:pt x="559" y="933"/>
                    <a:pt x="552" y="933"/>
                    <a:pt x="546" y="933"/>
                  </a:cubicBezTo>
                  <a:close/>
                  <a:moveTo>
                    <a:pt x="72" y="279"/>
                  </a:moveTo>
                  <a:cubicBezTo>
                    <a:pt x="72" y="447"/>
                    <a:pt x="72" y="614"/>
                    <a:pt x="72" y="782"/>
                  </a:cubicBezTo>
                  <a:lnTo>
                    <a:pt x="72" y="782"/>
                  </a:lnTo>
                  <a:cubicBezTo>
                    <a:pt x="72" y="797"/>
                    <a:pt x="75" y="809"/>
                    <a:pt x="83" y="822"/>
                  </a:cubicBezTo>
                  <a:cubicBezTo>
                    <a:pt x="89" y="834"/>
                    <a:pt x="99" y="844"/>
                    <a:pt x="112" y="851"/>
                  </a:cubicBezTo>
                  <a:cubicBezTo>
                    <a:pt x="124" y="858"/>
                    <a:pt x="137" y="861"/>
                    <a:pt x="151" y="861"/>
                  </a:cubicBezTo>
                  <a:cubicBezTo>
                    <a:pt x="271" y="861"/>
                    <a:pt x="390" y="861"/>
                    <a:pt x="510" y="861"/>
                  </a:cubicBezTo>
                  <a:cubicBezTo>
                    <a:pt x="510" y="675"/>
                    <a:pt x="510" y="488"/>
                    <a:pt x="510" y="302"/>
                  </a:cubicBezTo>
                  <a:cubicBezTo>
                    <a:pt x="390" y="302"/>
                    <a:pt x="271" y="302"/>
                    <a:pt x="151" y="302"/>
                  </a:cubicBezTo>
                  <a:lnTo>
                    <a:pt x="151" y="302"/>
                  </a:lnTo>
                  <a:lnTo>
                    <a:pt x="151" y="302"/>
                  </a:lnTo>
                  <a:cubicBezTo>
                    <a:pt x="124" y="302"/>
                    <a:pt x="99" y="295"/>
                    <a:pt x="76" y="282"/>
                  </a:cubicBezTo>
                  <a:cubicBezTo>
                    <a:pt x="74" y="281"/>
                    <a:pt x="74" y="280"/>
                    <a:pt x="72" y="279"/>
                  </a:cubicBezTo>
                  <a:close/>
                  <a:moveTo>
                    <a:pt x="582" y="151"/>
                  </a:moveTo>
                  <a:lnTo>
                    <a:pt x="582" y="151"/>
                  </a:lnTo>
                  <a:lnTo>
                    <a:pt x="582" y="151"/>
                  </a:lnTo>
                  <a:cubicBezTo>
                    <a:pt x="582" y="144"/>
                    <a:pt x="580" y="138"/>
                    <a:pt x="577" y="133"/>
                  </a:cubicBezTo>
                  <a:cubicBezTo>
                    <a:pt x="574" y="127"/>
                    <a:pt x="570" y="123"/>
                    <a:pt x="564" y="120"/>
                  </a:cubicBezTo>
                  <a:cubicBezTo>
                    <a:pt x="559" y="116"/>
                    <a:pt x="552" y="115"/>
                    <a:pt x="546" y="115"/>
                  </a:cubicBezTo>
                  <a:cubicBezTo>
                    <a:pt x="414" y="115"/>
                    <a:pt x="283" y="115"/>
                    <a:pt x="151" y="115"/>
                  </a:cubicBezTo>
                  <a:lnTo>
                    <a:pt x="151" y="115"/>
                  </a:lnTo>
                  <a:cubicBezTo>
                    <a:pt x="145" y="115"/>
                    <a:pt x="138" y="116"/>
                    <a:pt x="133" y="120"/>
                  </a:cubicBezTo>
                  <a:cubicBezTo>
                    <a:pt x="127" y="123"/>
                    <a:pt x="123" y="127"/>
                    <a:pt x="120" y="133"/>
                  </a:cubicBezTo>
                  <a:cubicBezTo>
                    <a:pt x="117" y="138"/>
                    <a:pt x="115" y="144"/>
                    <a:pt x="115" y="151"/>
                  </a:cubicBezTo>
                  <a:cubicBezTo>
                    <a:pt x="115" y="157"/>
                    <a:pt x="117" y="163"/>
                    <a:pt x="120" y="169"/>
                  </a:cubicBezTo>
                  <a:cubicBezTo>
                    <a:pt x="123" y="174"/>
                    <a:pt x="127" y="178"/>
                    <a:pt x="133" y="182"/>
                  </a:cubicBezTo>
                  <a:cubicBezTo>
                    <a:pt x="138" y="185"/>
                    <a:pt x="145" y="187"/>
                    <a:pt x="151" y="187"/>
                  </a:cubicBezTo>
                  <a:cubicBezTo>
                    <a:pt x="283" y="187"/>
                    <a:pt x="414" y="187"/>
                    <a:pt x="546" y="187"/>
                  </a:cubicBezTo>
                  <a:lnTo>
                    <a:pt x="546" y="187"/>
                  </a:lnTo>
                  <a:cubicBezTo>
                    <a:pt x="552" y="187"/>
                    <a:pt x="559" y="185"/>
                    <a:pt x="564" y="182"/>
                  </a:cubicBezTo>
                  <a:cubicBezTo>
                    <a:pt x="570" y="178"/>
                    <a:pt x="574" y="174"/>
                    <a:pt x="577" y="169"/>
                  </a:cubicBezTo>
                  <a:cubicBezTo>
                    <a:pt x="580" y="163"/>
                    <a:pt x="582" y="157"/>
                    <a:pt x="582" y="151"/>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18" name="Group 22">
            <a:extLst>
              <a:ext uri="{FF2B5EF4-FFF2-40B4-BE49-F238E27FC236}">
                <a16:creationId xmlns:a16="http://schemas.microsoft.com/office/drawing/2014/main" id="{18A23557-FC87-914C-9588-0719E250619C}"/>
              </a:ext>
            </a:extLst>
          </p:cNvPr>
          <p:cNvGrpSpPr>
            <a:grpSpLocks/>
          </p:cNvGrpSpPr>
          <p:nvPr/>
        </p:nvGrpSpPr>
        <p:grpSpPr bwMode="auto">
          <a:xfrm>
            <a:off x="2734245" y="1351943"/>
            <a:ext cx="561600" cy="561600"/>
            <a:chOff x="1240" y="2360"/>
            <a:chExt cx="390" cy="390"/>
          </a:xfrm>
        </p:grpSpPr>
        <p:sp>
          <p:nvSpPr>
            <p:cNvPr id="4119" name="Freeform 23">
              <a:extLst>
                <a:ext uri="{FF2B5EF4-FFF2-40B4-BE49-F238E27FC236}">
                  <a16:creationId xmlns:a16="http://schemas.microsoft.com/office/drawing/2014/main" id="{C304D5CB-1126-0D45-AAC3-66C3183ACC79}"/>
                </a:ext>
              </a:extLst>
            </p:cNvPr>
            <p:cNvSpPr>
              <a:spLocks noChangeArrowheads="1"/>
            </p:cNvSpPr>
            <p:nvPr/>
          </p:nvSpPr>
          <p:spPr bwMode="auto">
            <a:xfrm>
              <a:off x="1240" y="236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20" name="Freeform 24">
              <a:extLst>
                <a:ext uri="{FF2B5EF4-FFF2-40B4-BE49-F238E27FC236}">
                  <a16:creationId xmlns:a16="http://schemas.microsoft.com/office/drawing/2014/main" id="{B5DD4AC8-9917-2545-9514-E2AA09C9FE2D}"/>
                </a:ext>
              </a:extLst>
            </p:cNvPr>
            <p:cNvSpPr>
              <a:spLocks noChangeArrowheads="1"/>
            </p:cNvSpPr>
            <p:nvPr/>
          </p:nvSpPr>
          <p:spPr bwMode="auto">
            <a:xfrm>
              <a:off x="1344" y="2548"/>
              <a:ext cx="185" cy="15"/>
            </a:xfrm>
            <a:custGeom>
              <a:avLst/>
              <a:gdLst>
                <a:gd name="T0" fmla="*/ 819 w 820"/>
                <a:gd name="T1" fmla="*/ 71 h 72"/>
                <a:gd name="T2" fmla="*/ 43 w 820"/>
                <a:gd name="T3" fmla="*/ 71 h 72"/>
                <a:gd name="T4" fmla="*/ 43 w 820"/>
                <a:gd name="T5" fmla="*/ 71 h 72"/>
                <a:gd name="T6" fmla="*/ 22 w 820"/>
                <a:gd name="T7" fmla="*/ 65 h 72"/>
                <a:gd name="T8" fmla="*/ 6 w 820"/>
                <a:gd name="T9" fmla="*/ 49 h 72"/>
                <a:gd name="T10" fmla="*/ 0 w 820"/>
                <a:gd name="T11" fmla="*/ 29 h 72"/>
                <a:gd name="T12" fmla="*/ 0 w 820"/>
                <a:gd name="T13" fmla="*/ 0 h 72"/>
                <a:gd name="T14" fmla="*/ 819 w 820"/>
                <a:gd name="T15" fmla="*/ 0 h 72"/>
                <a:gd name="T16" fmla="*/ 819 w 820"/>
                <a:gd name="T17" fmla="*/ 7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0" h="72">
                  <a:moveTo>
                    <a:pt x="819" y="71"/>
                  </a:moveTo>
                  <a:cubicBezTo>
                    <a:pt x="560" y="71"/>
                    <a:pt x="302" y="71"/>
                    <a:pt x="43" y="71"/>
                  </a:cubicBezTo>
                  <a:lnTo>
                    <a:pt x="43" y="71"/>
                  </a:lnTo>
                  <a:cubicBezTo>
                    <a:pt x="36" y="71"/>
                    <a:pt x="29" y="69"/>
                    <a:pt x="22" y="65"/>
                  </a:cubicBezTo>
                  <a:cubicBezTo>
                    <a:pt x="15" y="61"/>
                    <a:pt x="10" y="56"/>
                    <a:pt x="6" y="49"/>
                  </a:cubicBezTo>
                  <a:cubicBezTo>
                    <a:pt x="2" y="43"/>
                    <a:pt x="0" y="36"/>
                    <a:pt x="0" y="29"/>
                  </a:cubicBezTo>
                  <a:cubicBezTo>
                    <a:pt x="0" y="19"/>
                    <a:pt x="0" y="9"/>
                    <a:pt x="0" y="0"/>
                  </a:cubicBezTo>
                  <a:cubicBezTo>
                    <a:pt x="273" y="0"/>
                    <a:pt x="546" y="0"/>
                    <a:pt x="819" y="0"/>
                  </a:cubicBezTo>
                  <a:cubicBezTo>
                    <a:pt x="819" y="24"/>
                    <a:pt x="819" y="47"/>
                    <a:pt x="819" y="71"/>
                  </a:cubicBezTo>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21" name="Group 25">
            <a:extLst>
              <a:ext uri="{FF2B5EF4-FFF2-40B4-BE49-F238E27FC236}">
                <a16:creationId xmlns:a16="http://schemas.microsoft.com/office/drawing/2014/main" id="{57CB7686-C376-B44D-8C62-43A1D51A1CDA}"/>
              </a:ext>
            </a:extLst>
          </p:cNvPr>
          <p:cNvGrpSpPr>
            <a:grpSpLocks/>
          </p:cNvGrpSpPr>
          <p:nvPr/>
        </p:nvGrpSpPr>
        <p:grpSpPr bwMode="auto">
          <a:xfrm>
            <a:off x="6620795" y="2954249"/>
            <a:ext cx="561600" cy="561600"/>
            <a:chOff x="711" y="2360"/>
            <a:chExt cx="390" cy="390"/>
          </a:xfrm>
        </p:grpSpPr>
        <p:sp>
          <p:nvSpPr>
            <p:cNvPr id="4122" name="Freeform 26">
              <a:extLst>
                <a:ext uri="{FF2B5EF4-FFF2-40B4-BE49-F238E27FC236}">
                  <a16:creationId xmlns:a16="http://schemas.microsoft.com/office/drawing/2014/main" id="{2A263EE9-ACFD-DE4F-B366-8396C719C60A}"/>
                </a:ext>
              </a:extLst>
            </p:cNvPr>
            <p:cNvSpPr>
              <a:spLocks noChangeArrowheads="1"/>
            </p:cNvSpPr>
            <p:nvPr/>
          </p:nvSpPr>
          <p:spPr bwMode="auto">
            <a:xfrm>
              <a:off x="711" y="236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23" name="Freeform 27">
              <a:extLst>
                <a:ext uri="{FF2B5EF4-FFF2-40B4-BE49-F238E27FC236}">
                  <a16:creationId xmlns:a16="http://schemas.microsoft.com/office/drawing/2014/main" id="{112A8DAC-1F18-4444-8579-28EAF74F5402}"/>
                </a:ext>
              </a:extLst>
            </p:cNvPr>
            <p:cNvSpPr>
              <a:spLocks noChangeArrowheads="1"/>
            </p:cNvSpPr>
            <p:nvPr/>
          </p:nvSpPr>
          <p:spPr bwMode="auto">
            <a:xfrm>
              <a:off x="801" y="2450"/>
              <a:ext cx="211" cy="211"/>
            </a:xfrm>
            <a:custGeom>
              <a:avLst/>
              <a:gdLst>
                <a:gd name="T0" fmla="*/ 137 w 934"/>
                <a:gd name="T1" fmla="*/ 933 h 934"/>
                <a:gd name="T2" fmla="*/ 69 w 934"/>
                <a:gd name="T3" fmla="*/ 915 h 934"/>
                <a:gd name="T4" fmla="*/ 0 w 934"/>
                <a:gd name="T5" fmla="*/ 795 h 934"/>
                <a:gd name="T6" fmla="*/ 0 w 934"/>
                <a:gd name="T7" fmla="*/ 138 h 934"/>
                <a:gd name="T8" fmla="*/ 0 w 934"/>
                <a:gd name="T9" fmla="*/ 138 h 934"/>
                <a:gd name="T10" fmla="*/ 69 w 934"/>
                <a:gd name="T11" fmla="*/ 18 h 934"/>
                <a:gd name="T12" fmla="*/ 796 w 934"/>
                <a:gd name="T13" fmla="*/ 0 h 934"/>
                <a:gd name="T14" fmla="*/ 864 w 934"/>
                <a:gd name="T15" fmla="*/ 18 h 934"/>
                <a:gd name="T16" fmla="*/ 933 w 934"/>
                <a:gd name="T17" fmla="*/ 138 h 934"/>
                <a:gd name="T18" fmla="*/ 933 w 934"/>
                <a:gd name="T19" fmla="*/ 198 h 934"/>
                <a:gd name="T20" fmla="*/ 904 w 934"/>
                <a:gd name="T21" fmla="*/ 795 h 934"/>
                <a:gd name="T22" fmla="*/ 883 w 934"/>
                <a:gd name="T23" fmla="*/ 789 h 934"/>
                <a:gd name="T24" fmla="*/ 861 w 934"/>
                <a:gd name="T25" fmla="*/ 752 h 934"/>
                <a:gd name="T26" fmla="*/ 861 w 934"/>
                <a:gd name="T27" fmla="*/ 139 h 934"/>
                <a:gd name="T28" fmla="*/ 852 w 934"/>
                <a:gd name="T29" fmla="*/ 105 h 934"/>
                <a:gd name="T30" fmla="*/ 796 w 934"/>
                <a:gd name="T31" fmla="*/ 72 h 934"/>
                <a:gd name="T32" fmla="*/ 137 w 934"/>
                <a:gd name="T33" fmla="*/ 72 h 934"/>
                <a:gd name="T34" fmla="*/ 80 w 934"/>
                <a:gd name="T35" fmla="*/ 105 h 934"/>
                <a:gd name="T36" fmla="*/ 72 w 934"/>
                <a:gd name="T37" fmla="*/ 138 h 934"/>
                <a:gd name="T38" fmla="*/ 72 w 934"/>
                <a:gd name="T39" fmla="*/ 795 h 934"/>
                <a:gd name="T40" fmla="*/ 80 w 934"/>
                <a:gd name="T41" fmla="*/ 828 h 934"/>
                <a:gd name="T42" fmla="*/ 137 w 934"/>
                <a:gd name="T43" fmla="*/ 861 h 934"/>
                <a:gd name="T44" fmla="*/ 752 w 934"/>
                <a:gd name="T45" fmla="*/ 861 h 934"/>
                <a:gd name="T46" fmla="*/ 790 w 934"/>
                <a:gd name="T47" fmla="*/ 883 h 934"/>
                <a:gd name="T48" fmla="*/ 796 w 934"/>
                <a:gd name="T49" fmla="*/ 905 h 934"/>
                <a:gd name="T50" fmla="*/ 509 w 934"/>
                <a:gd name="T51" fmla="*/ 294 h 934"/>
                <a:gd name="T52" fmla="*/ 710 w 934"/>
                <a:gd name="T53" fmla="*/ 208 h 934"/>
                <a:gd name="T54" fmla="*/ 710 w 934"/>
                <a:gd name="T55" fmla="*/ 237 h 934"/>
                <a:gd name="T56" fmla="*/ 689 w 934"/>
                <a:gd name="T57" fmla="*/ 274 h 934"/>
                <a:gd name="T58" fmla="*/ 598 w 934"/>
                <a:gd name="T59" fmla="*/ 280 h 934"/>
                <a:gd name="T60" fmla="*/ 581 w 934"/>
                <a:gd name="T61" fmla="*/ 395 h 934"/>
                <a:gd name="T62" fmla="*/ 696 w 934"/>
                <a:gd name="T63" fmla="*/ 467 h 934"/>
                <a:gd name="T64" fmla="*/ 581 w 934"/>
                <a:gd name="T65" fmla="*/ 725 h 934"/>
                <a:gd name="T66" fmla="*/ 575 w 934"/>
                <a:gd name="T67" fmla="*/ 746 h 934"/>
                <a:gd name="T68" fmla="*/ 538 w 934"/>
                <a:gd name="T69" fmla="*/ 768 h 934"/>
                <a:gd name="T70" fmla="*/ 509 w 934"/>
                <a:gd name="T71" fmla="*/ 467 h 934"/>
                <a:gd name="T72" fmla="*/ 424 w 934"/>
                <a:gd name="T73" fmla="*/ 395 h 934"/>
                <a:gd name="T74" fmla="*/ 509 w 934"/>
                <a:gd name="T75" fmla="*/ 294 h 934"/>
                <a:gd name="T76" fmla="*/ 518 w 934"/>
                <a:gd name="T77" fmla="*/ 299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4" h="934">
                  <a:moveTo>
                    <a:pt x="796" y="933"/>
                  </a:moveTo>
                  <a:cubicBezTo>
                    <a:pt x="576" y="933"/>
                    <a:pt x="357" y="933"/>
                    <a:pt x="137" y="933"/>
                  </a:cubicBezTo>
                  <a:lnTo>
                    <a:pt x="137" y="933"/>
                  </a:lnTo>
                  <a:cubicBezTo>
                    <a:pt x="112" y="933"/>
                    <a:pt x="91" y="928"/>
                    <a:pt x="69" y="915"/>
                  </a:cubicBezTo>
                  <a:cubicBezTo>
                    <a:pt x="47" y="903"/>
                    <a:pt x="31" y="886"/>
                    <a:pt x="18" y="864"/>
                  </a:cubicBezTo>
                  <a:cubicBezTo>
                    <a:pt x="5" y="842"/>
                    <a:pt x="0" y="820"/>
                    <a:pt x="0" y="795"/>
                  </a:cubicBezTo>
                  <a:lnTo>
                    <a:pt x="0" y="795"/>
                  </a:lnTo>
                  <a:cubicBezTo>
                    <a:pt x="0" y="576"/>
                    <a:pt x="0" y="357"/>
                    <a:pt x="0" y="138"/>
                  </a:cubicBezTo>
                  <a:lnTo>
                    <a:pt x="0" y="138"/>
                  </a:lnTo>
                  <a:lnTo>
                    <a:pt x="0" y="138"/>
                  </a:lnTo>
                  <a:cubicBezTo>
                    <a:pt x="0" y="113"/>
                    <a:pt x="5" y="91"/>
                    <a:pt x="18" y="69"/>
                  </a:cubicBezTo>
                  <a:cubicBezTo>
                    <a:pt x="31" y="47"/>
                    <a:pt x="47" y="30"/>
                    <a:pt x="69" y="18"/>
                  </a:cubicBezTo>
                  <a:cubicBezTo>
                    <a:pt x="91" y="5"/>
                    <a:pt x="112" y="0"/>
                    <a:pt x="137" y="0"/>
                  </a:cubicBezTo>
                  <a:cubicBezTo>
                    <a:pt x="357" y="0"/>
                    <a:pt x="576" y="0"/>
                    <a:pt x="796" y="0"/>
                  </a:cubicBezTo>
                  <a:lnTo>
                    <a:pt x="796" y="0"/>
                  </a:lnTo>
                  <a:cubicBezTo>
                    <a:pt x="821" y="0"/>
                    <a:pt x="842" y="5"/>
                    <a:pt x="864" y="18"/>
                  </a:cubicBezTo>
                  <a:cubicBezTo>
                    <a:pt x="886" y="30"/>
                    <a:pt x="902" y="47"/>
                    <a:pt x="914" y="69"/>
                  </a:cubicBezTo>
                  <a:cubicBezTo>
                    <a:pt x="927" y="91"/>
                    <a:pt x="933" y="112"/>
                    <a:pt x="933" y="138"/>
                  </a:cubicBezTo>
                  <a:lnTo>
                    <a:pt x="933" y="138"/>
                  </a:lnTo>
                  <a:cubicBezTo>
                    <a:pt x="933" y="158"/>
                    <a:pt x="933" y="178"/>
                    <a:pt x="933" y="198"/>
                  </a:cubicBezTo>
                  <a:cubicBezTo>
                    <a:pt x="933" y="397"/>
                    <a:pt x="933" y="596"/>
                    <a:pt x="933" y="795"/>
                  </a:cubicBezTo>
                  <a:cubicBezTo>
                    <a:pt x="924" y="795"/>
                    <a:pt x="914" y="795"/>
                    <a:pt x="904" y="795"/>
                  </a:cubicBezTo>
                  <a:lnTo>
                    <a:pt x="904" y="795"/>
                  </a:lnTo>
                  <a:cubicBezTo>
                    <a:pt x="896" y="795"/>
                    <a:pt x="890" y="793"/>
                    <a:pt x="883" y="789"/>
                  </a:cubicBezTo>
                  <a:cubicBezTo>
                    <a:pt x="877" y="785"/>
                    <a:pt x="871" y="780"/>
                    <a:pt x="867" y="773"/>
                  </a:cubicBezTo>
                  <a:cubicBezTo>
                    <a:pt x="863" y="766"/>
                    <a:pt x="861" y="760"/>
                    <a:pt x="861" y="752"/>
                  </a:cubicBezTo>
                  <a:cubicBezTo>
                    <a:pt x="861" y="548"/>
                    <a:pt x="861" y="343"/>
                    <a:pt x="861" y="139"/>
                  </a:cubicBezTo>
                  <a:lnTo>
                    <a:pt x="861" y="139"/>
                  </a:lnTo>
                  <a:cubicBezTo>
                    <a:pt x="861" y="138"/>
                    <a:pt x="861" y="138"/>
                    <a:pt x="861" y="138"/>
                  </a:cubicBezTo>
                  <a:cubicBezTo>
                    <a:pt x="861" y="126"/>
                    <a:pt x="858" y="115"/>
                    <a:pt x="852" y="105"/>
                  </a:cubicBezTo>
                  <a:cubicBezTo>
                    <a:pt x="846" y="94"/>
                    <a:pt x="839" y="86"/>
                    <a:pt x="828" y="80"/>
                  </a:cubicBezTo>
                  <a:cubicBezTo>
                    <a:pt x="818" y="74"/>
                    <a:pt x="808" y="72"/>
                    <a:pt x="796" y="72"/>
                  </a:cubicBezTo>
                  <a:cubicBezTo>
                    <a:pt x="576" y="72"/>
                    <a:pt x="357" y="72"/>
                    <a:pt x="137" y="72"/>
                  </a:cubicBezTo>
                  <a:lnTo>
                    <a:pt x="137" y="72"/>
                  </a:lnTo>
                  <a:cubicBezTo>
                    <a:pt x="125" y="72"/>
                    <a:pt x="115" y="74"/>
                    <a:pt x="105" y="80"/>
                  </a:cubicBezTo>
                  <a:cubicBezTo>
                    <a:pt x="94" y="86"/>
                    <a:pt x="86" y="94"/>
                    <a:pt x="80" y="105"/>
                  </a:cubicBezTo>
                  <a:cubicBezTo>
                    <a:pt x="74" y="115"/>
                    <a:pt x="72" y="126"/>
                    <a:pt x="72" y="138"/>
                  </a:cubicBezTo>
                  <a:lnTo>
                    <a:pt x="72" y="138"/>
                  </a:lnTo>
                  <a:cubicBezTo>
                    <a:pt x="72" y="357"/>
                    <a:pt x="72" y="576"/>
                    <a:pt x="72" y="795"/>
                  </a:cubicBezTo>
                  <a:lnTo>
                    <a:pt x="72" y="795"/>
                  </a:lnTo>
                  <a:lnTo>
                    <a:pt x="72" y="795"/>
                  </a:lnTo>
                  <a:cubicBezTo>
                    <a:pt x="72" y="807"/>
                    <a:pt x="74" y="818"/>
                    <a:pt x="80" y="828"/>
                  </a:cubicBezTo>
                  <a:cubicBezTo>
                    <a:pt x="86" y="839"/>
                    <a:pt x="94" y="847"/>
                    <a:pt x="105" y="853"/>
                  </a:cubicBezTo>
                  <a:cubicBezTo>
                    <a:pt x="115" y="859"/>
                    <a:pt x="125" y="861"/>
                    <a:pt x="137" y="861"/>
                  </a:cubicBezTo>
                  <a:cubicBezTo>
                    <a:pt x="342" y="861"/>
                    <a:pt x="547" y="861"/>
                    <a:pt x="752" y="861"/>
                  </a:cubicBezTo>
                  <a:lnTo>
                    <a:pt x="752" y="861"/>
                  </a:lnTo>
                  <a:cubicBezTo>
                    <a:pt x="760" y="861"/>
                    <a:pt x="767" y="863"/>
                    <a:pt x="774" y="867"/>
                  </a:cubicBezTo>
                  <a:cubicBezTo>
                    <a:pt x="781" y="871"/>
                    <a:pt x="786" y="876"/>
                    <a:pt x="790" y="883"/>
                  </a:cubicBezTo>
                  <a:cubicBezTo>
                    <a:pt x="794" y="890"/>
                    <a:pt x="796" y="897"/>
                    <a:pt x="796" y="905"/>
                  </a:cubicBezTo>
                  <a:lnTo>
                    <a:pt x="796" y="905"/>
                  </a:lnTo>
                  <a:cubicBezTo>
                    <a:pt x="796" y="915"/>
                    <a:pt x="796" y="924"/>
                    <a:pt x="796" y="933"/>
                  </a:cubicBezTo>
                  <a:close/>
                  <a:moveTo>
                    <a:pt x="509" y="294"/>
                  </a:moveTo>
                  <a:cubicBezTo>
                    <a:pt x="509" y="283"/>
                    <a:pt x="498" y="208"/>
                    <a:pt x="583" y="208"/>
                  </a:cubicBezTo>
                  <a:cubicBezTo>
                    <a:pt x="626" y="208"/>
                    <a:pt x="668" y="208"/>
                    <a:pt x="710" y="208"/>
                  </a:cubicBezTo>
                  <a:cubicBezTo>
                    <a:pt x="710" y="217"/>
                    <a:pt x="710" y="227"/>
                    <a:pt x="710" y="237"/>
                  </a:cubicBezTo>
                  <a:lnTo>
                    <a:pt x="710" y="237"/>
                  </a:lnTo>
                  <a:cubicBezTo>
                    <a:pt x="710" y="245"/>
                    <a:pt x="709" y="251"/>
                    <a:pt x="705" y="258"/>
                  </a:cubicBezTo>
                  <a:cubicBezTo>
                    <a:pt x="701" y="264"/>
                    <a:pt x="696" y="270"/>
                    <a:pt x="689" y="274"/>
                  </a:cubicBezTo>
                  <a:cubicBezTo>
                    <a:pt x="682" y="278"/>
                    <a:pt x="675" y="280"/>
                    <a:pt x="667" y="280"/>
                  </a:cubicBezTo>
                  <a:cubicBezTo>
                    <a:pt x="644" y="280"/>
                    <a:pt x="621" y="280"/>
                    <a:pt x="598" y="280"/>
                  </a:cubicBezTo>
                  <a:cubicBezTo>
                    <a:pt x="587" y="280"/>
                    <a:pt x="581" y="286"/>
                    <a:pt x="581" y="294"/>
                  </a:cubicBezTo>
                  <a:cubicBezTo>
                    <a:pt x="581" y="327"/>
                    <a:pt x="581" y="361"/>
                    <a:pt x="581" y="395"/>
                  </a:cubicBezTo>
                  <a:cubicBezTo>
                    <a:pt x="620" y="395"/>
                    <a:pt x="658" y="395"/>
                    <a:pt x="696" y="395"/>
                  </a:cubicBezTo>
                  <a:cubicBezTo>
                    <a:pt x="696" y="419"/>
                    <a:pt x="696" y="443"/>
                    <a:pt x="696" y="467"/>
                  </a:cubicBezTo>
                  <a:cubicBezTo>
                    <a:pt x="658" y="467"/>
                    <a:pt x="620" y="467"/>
                    <a:pt x="581" y="467"/>
                  </a:cubicBezTo>
                  <a:cubicBezTo>
                    <a:pt x="581" y="553"/>
                    <a:pt x="581" y="639"/>
                    <a:pt x="581" y="725"/>
                  </a:cubicBezTo>
                  <a:lnTo>
                    <a:pt x="581" y="725"/>
                  </a:lnTo>
                  <a:cubicBezTo>
                    <a:pt x="581" y="733"/>
                    <a:pt x="579" y="740"/>
                    <a:pt x="575" y="746"/>
                  </a:cubicBezTo>
                  <a:cubicBezTo>
                    <a:pt x="571" y="753"/>
                    <a:pt x="566" y="758"/>
                    <a:pt x="559" y="762"/>
                  </a:cubicBezTo>
                  <a:cubicBezTo>
                    <a:pt x="553" y="766"/>
                    <a:pt x="546" y="768"/>
                    <a:pt x="538" y="768"/>
                  </a:cubicBezTo>
                  <a:cubicBezTo>
                    <a:pt x="529" y="768"/>
                    <a:pt x="519" y="768"/>
                    <a:pt x="509" y="768"/>
                  </a:cubicBezTo>
                  <a:cubicBezTo>
                    <a:pt x="509" y="668"/>
                    <a:pt x="509" y="567"/>
                    <a:pt x="509" y="467"/>
                  </a:cubicBezTo>
                  <a:cubicBezTo>
                    <a:pt x="481" y="467"/>
                    <a:pt x="452" y="467"/>
                    <a:pt x="424" y="467"/>
                  </a:cubicBezTo>
                  <a:cubicBezTo>
                    <a:pt x="424" y="443"/>
                    <a:pt x="424" y="419"/>
                    <a:pt x="424" y="395"/>
                  </a:cubicBezTo>
                  <a:cubicBezTo>
                    <a:pt x="452" y="395"/>
                    <a:pt x="481" y="395"/>
                    <a:pt x="509" y="395"/>
                  </a:cubicBezTo>
                  <a:cubicBezTo>
                    <a:pt x="509" y="361"/>
                    <a:pt x="509" y="327"/>
                    <a:pt x="509" y="294"/>
                  </a:cubicBezTo>
                  <a:close/>
                  <a:moveTo>
                    <a:pt x="518" y="299"/>
                  </a:moveTo>
                  <a:lnTo>
                    <a:pt x="518" y="299"/>
                  </a:ln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27" name="Group 31">
            <a:extLst>
              <a:ext uri="{FF2B5EF4-FFF2-40B4-BE49-F238E27FC236}">
                <a16:creationId xmlns:a16="http://schemas.microsoft.com/office/drawing/2014/main" id="{139D60ED-1D57-D749-8F26-23F3D7AC4CD5}"/>
              </a:ext>
            </a:extLst>
          </p:cNvPr>
          <p:cNvGrpSpPr>
            <a:grpSpLocks/>
          </p:cNvGrpSpPr>
          <p:nvPr/>
        </p:nvGrpSpPr>
        <p:grpSpPr bwMode="auto">
          <a:xfrm>
            <a:off x="4303490" y="2956409"/>
            <a:ext cx="561600" cy="561600"/>
            <a:chOff x="5353" y="2328"/>
            <a:chExt cx="390" cy="390"/>
          </a:xfrm>
        </p:grpSpPr>
        <p:sp>
          <p:nvSpPr>
            <p:cNvPr id="4128" name="Freeform 32">
              <a:extLst>
                <a:ext uri="{FF2B5EF4-FFF2-40B4-BE49-F238E27FC236}">
                  <a16:creationId xmlns:a16="http://schemas.microsoft.com/office/drawing/2014/main" id="{A76A5FDE-A96B-FD41-9733-D33575B56493}"/>
                </a:ext>
              </a:extLst>
            </p:cNvPr>
            <p:cNvSpPr>
              <a:spLocks noChangeArrowheads="1"/>
            </p:cNvSpPr>
            <p:nvPr/>
          </p:nvSpPr>
          <p:spPr bwMode="auto">
            <a:xfrm>
              <a:off x="5353" y="2328"/>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29" name="Freeform 33">
              <a:extLst>
                <a:ext uri="{FF2B5EF4-FFF2-40B4-BE49-F238E27FC236}">
                  <a16:creationId xmlns:a16="http://schemas.microsoft.com/office/drawing/2014/main" id="{8432A19A-32D4-0F4D-B1D9-FE4123180BCE}"/>
                </a:ext>
              </a:extLst>
            </p:cNvPr>
            <p:cNvSpPr>
              <a:spLocks noChangeArrowheads="1"/>
            </p:cNvSpPr>
            <p:nvPr/>
          </p:nvSpPr>
          <p:spPr bwMode="auto">
            <a:xfrm>
              <a:off x="5443" y="2446"/>
              <a:ext cx="211" cy="155"/>
            </a:xfrm>
            <a:custGeom>
              <a:avLst/>
              <a:gdLst>
                <a:gd name="T0" fmla="*/ 777 w 934"/>
                <a:gd name="T1" fmla="*/ 129 h 690"/>
                <a:gd name="T2" fmla="*/ 673 w 934"/>
                <a:gd name="T3" fmla="*/ 12 h 690"/>
                <a:gd name="T4" fmla="*/ 646 w 934"/>
                <a:gd name="T5" fmla="*/ 0 h 690"/>
                <a:gd name="T6" fmla="*/ 402 w 934"/>
                <a:gd name="T7" fmla="*/ 0 h 690"/>
                <a:gd name="T8" fmla="*/ 375 w 934"/>
                <a:gd name="T9" fmla="*/ 12 h 690"/>
                <a:gd name="T10" fmla="*/ 242 w 934"/>
                <a:gd name="T11" fmla="*/ 129 h 690"/>
                <a:gd name="T12" fmla="*/ 107 w 934"/>
                <a:gd name="T13" fmla="*/ 86 h 690"/>
                <a:gd name="T14" fmla="*/ 79 w 934"/>
                <a:gd name="T15" fmla="*/ 129 h 690"/>
                <a:gd name="T16" fmla="*/ 39 w 934"/>
                <a:gd name="T17" fmla="*/ 140 h 690"/>
                <a:gd name="T18" fmla="*/ 0 w 934"/>
                <a:gd name="T19" fmla="*/ 208 h 690"/>
                <a:gd name="T20" fmla="*/ 0 w 934"/>
                <a:gd name="T21" fmla="*/ 610 h 690"/>
                <a:gd name="T22" fmla="*/ 39 w 934"/>
                <a:gd name="T23" fmla="*/ 679 h 690"/>
                <a:gd name="T24" fmla="*/ 280 w 934"/>
                <a:gd name="T25" fmla="*/ 689 h 690"/>
                <a:gd name="T26" fmla="*/ 280 w 934"/>
                <a:gd name="T27" fmla="*/ 660 h 690"/>
                <a:gd name="T28" fmla="*/ 274 w 934"/>
                <a:gd name="T29" fmla="*/ 639 h 690"/>
                <a:gd name="T30" fmla="*/ 237 w 934"/>
                <a:gd name="T31" fmla="*/ 617 h 690"/>
                <a:gd name="T32" fmla="*/ 79 w 934"/>
                <a:gd name="T33" fmla="*/ 617 h 690"/>
                <a:gd name="T34" fmla="*/ 73 w 934"/>
                <a:gd name="T35" fmla="*/ 614 h 690"/>
                <a:gd name="T36" fmla="*/ 72 w 934"/>
                <a:gd name="T37" fmla="*/ 208 h 690"/>
                <a:gd name="T38" fmla="*/ 73 w 934"/>
                <a:gd name="T39" fmla="*/ 205 h 690"/>
                <a:gd name="T40" fmla="*/ 79 w 934"/>
                <a:gd name="T41" fmla="*/ 201 h 690"/>
                <a:gd name="T42" fmla="*/ 287 w 934"/>
                <a:gd name="T43" fmla="*/ 201 h 690"/>
                <a:gd name="T44" fmla="*/ 314 w 934"/>
                <a:gd name="T45" fmla="*/ 189 h 690"/>
                <a:gd name="T46" fmla="*/ 630 w 934"/>
                <a:gd name="T47" fmla="*/ 72 h 690"/>
                <a:gd name="T48" fmla="*/ 734 w 934"/>
                <a:gd name="T49" fmla="*/ 189 h 690"/>
                <a:gd name="T50" fmla="*/ 761 w 934"/>
                <a:gd name="T51" fmla="*/ 201 h 690"/>
                <a:gd name="T52" fmla="*/ 854 w 934"/>
                <a:gd name="T53" fmla="*/ 201 h 690"/>
                <a:gd name="T54" fmla="*/ 860 w 934"/>
                <a:gd name="T55" fmla="*/ 205 h 690"/>
                <a:gd name="T56" fmla="*/ 861 w 934"/>
                <a:gd name="T57" fmla="*/ 610 h 690"/>
                <a:gd name="T58" fmla="*/ 860 w 934"/>
                <a:gd name="T59" fmla="*/ 614 h 690"/>
                <a:gd name="T60" fmla="*/ 854 w 934"/>
                <a:gd name="T61" fmla="*/ 617 h 690"/>
                <a:gd name="T62" fmla="*/ 673 w 934"/>
                <a:gd name="T63" fmla="*/ 617 h 690"/>
                <a:gd name="T64" fmla="*/ 724 w 934"/>
                <a:gd name="T65" fmla="*/ 481 h 690"/>
                <a:gd name="T66" fmla="*/ 620 w 934"/>
                <a:gd name="T67" fmla="*/ 302 h 690"/>
                <a:gd name="T68" fmla="*/ 413 w 934"/>
                <a:gd name="T69" fmla="*/ 302 h 690"/>
                <a:gd name="T70" fmla="*/ 309 w 934"/>
                <a:gd name="T71" fmla="*/ 481 h 690"/>
                <a:gd name="T72" fmla="*/ 413 w 934"/>
                <a:gd name="T73" fmla="*/ 661 h 690"/>
                <a:gd name="T74" fmla="*/ 516 w 934"/>
                <a:gd name="T75" fmla="*/ 689 h 690"/>
                <a:gd name="T76" fmla="*/ 524 w 934"/>
                <a:gd name="T77" fmla="*/ 689 h 690"/>
                <a:gd name="T78" fmla="*/ 854 w 934"/>
                <a:gd name="T79" fmla="*/ 689 h 690"/>
                <a:gd name="T80" fmla="*/ 923 w 934"/>
                <a:gd name="T81" fmla="*/ 650 h 690"/>
                <a:gd name="T82" fmla="*/ 933 w 934"/>
                <a:gd name="T83" fmla="*/ 208 h 690"/>
                <a:gd name="T84" fmla="*/ 933 w 934"/>
                <a:gd name="T85" fmla="*/ 208 h 690"/>
                <a:gd name="T86" fmla="*/ 894 w 934"/>
                <a:gd name="T87" fmla="*/ 140 h 690"/>
                <a:gd name="T88" fmla="*/ 381 w 934"/>
                <a:gd name="T89" fmla="*/ 480 h 690"/>
                <a:gd name="T90" fmla="*/ 399 w 934"/>
                <a:gd name="T91" fmla="*/ 412 h 690"/>
                <a:gd name="T92" fmla="*/ 516 w 934"/>
                <a:gd name="T93" fmla="*/ 345 h 690"/>
                <a:gd name="T94" fmla="*/ 635 w 934"/>
                <a:gd name="T95" fmla="*/ 412 h 690"/>
                <a:gd name="T96" fmla="*/ 635 w 934"/>
                <a:gd name="T97" fmla="*/ 549 h 690"/>
                <a:gd name="T98" fmla="*/ 516 w 934"/>
                <a:gd name="T99" fmla="*/ 617 h 690"/>
                <a:gd name="T100" fmla="*/ 516 w 934"/>
                <a:gd name="T101" fmla="*/ 617 h 690"/>
                <a:gd name="T102" fmla="*/ 399 w 934"/>
                <a:gd name="T103" fmla="*/ 549 h 690"/>
                <a:gd name="T104" fmla="*/ 381 w 934"/>
                <a:gd name="T105" fmla="*/ 48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34" h="690">
                  <a:moveTo>
                    <a:pt x="854" y="129"/>
                  </a:moveTo>
                  <a:cubicBezTo>
                    <a:pt x="829" y="129"/>
                    <a:pt x="803" y="129"/>
                    <a:pt x="777" y="129"/>
                  </a:cubicBezTo>
                  <a:cubicBezTo>
                    <a:pt x="743" y="90"/>
                    <a:pt x="708" y="51"/>
                    <a:pt x="673" y="12"/>
                  </a:cubicBezTo>
                  <a:lnTo>
                    <a:pt x="673" y="12"/>
                  </a:lnTo>
                  <a:cubicBezTo>
                    <a:pt x="670" y="9"/>
                    <a:pt x="667" y="7"/>
                    <a:pt x="664" y="5"/>
                  </a:cubicBezTo>
                  <a:cubicBezTo>
                    <a:pt x="658" y="1"/>
                    <a:pt x="652" y="0"/>
                    <a:pt x="646" y="0"/>
                  </a:cubicBezTo>
                  <a:cubicBezTo>
                    <a:pt x="565" y="0"/>
                    <a:pt x="483" y="0"/>
                    <a:pt x="402" y="0"/>
                  </a:cubicBezTo>
                  <a:lnTo>
                    <a:pt x="402" y="0"/>
                  </a:lnTo>
                  <a:cubicBezTo>
                    <a:pt x="396" y="0"/>
                    <a:pt x="390" y="1"/>
                    <a:pt x="384" y="5"/>
                  </a:cubicBezTo>
                  <a:cubicBezTo>
                    <a:pt x="381" y="7"/>
                    <a:pt x="378" y="9"/>
                    <a:pt x="375" y="12"/>
                  </a:cubicBezTo>
                  <a:cubicBezTo>
                    <a:pt x="340" y="51"/>
                    <a:pt x="305" y="90"/>
                    <a:pt x="271" y="129"/>
                  </a:cubicBezTo>
                  <a:cubicBezTo>
                    <a:pt x="261" y="129"/>
                    <a:pt x="251" y="129"/>
                    <a:pt x="242" y="129"/>
                  </a:cubicBezTo>
                  <a:cubicBezTo>
                    <a:pt x="242" y="114"/>
                    <a:pt x="242" y="100"/>
                    <a:pt x="242" y="86"/>
                  </a:cubicBezTo>
                  <a:cubicBezTo>
                    <a:pt x="197" y="86"/>
                    <a:pt x="152" y="86"/>
                    <a:pt x="107" y="86"/>
                  </a:cubicBezTo>
                  <a:cubicBezTo>
                    <a:pt x="107" y="100"/>
                    <a:pt x="107" y="114"/>
                    <a:pt x="107" y="129"/>
                  </a:cubicBezTo>
                  <a:cubicBezTo>
                    <a:pt x="97" y="129"/>
                    <a:pt x="88" y="129"/>
                    <a:pt x="79" y="129"/>
                  </a:cubicBezTo>
                  <a:lnTo>
                    <a:pt x="79" y="129"/>
                  </a:lnTo>
                  <a:cubicBezTo>
                    <a:pt x="64" y="129"/>
                    <a:pt x="51" y="133"/>
                    <a:pt x="39" y="140"/>
                  </a:cubicBezTo>
                  <a:cubicBezTo>
                    <a:pt x="26" y="147"/>
                    <a:pt x="17" y="156"/>
                    <a:pt x="10" y="169"/>
                  </a:cubicBezTo>
                  <a:cubicBezTo>
                    <a:pt x="2" y="181"/>
                    <a:pt x="0" y="194"/>
                    <a:pt x="0" y="208"/>
                  </a:cubicBezTo>
                  <a:cubicBezTo>
                    <a:pt x="0" y="342"/>
                    <a:pt x="0" y="476"/>
                    <a:pt x="0" y="610"/>
                  </a:cubicBezTo>
                  <a:lnTo>
                    <a:pt x="0" y="610"/>
                  </a:lnTo>
                  <a:cubicBezTo>
                    <a:pt x="0" y="625"/>
                    <a:pt x="2" y="638"/>
                    <a:pt x="10" y="650"/>
                  </a:cubicBezTo>
                  <a:cubicBezTo>
                    <a:pt x="17" y="663"/>
                    <a:pt x="26" y="672"/>
                    <a:pt x="39" y="679"/>
                  </a:cubicBezTo>
                  <a:cubicBezTo>
                    <a:pt x="51" y="687"/>
                    <a:pt x="64" y="689"/>
                    <a:pt x="79" y="689"/>
                  </a:cubicBezTo>
                  <a:cubicBezTo>
                    <a:pt x="146" y="689"/>
                    <a:pt x="213" y="689"/>
                    <a:pt x="280" y="689"/>
                  </a:cubicBezTo>
                  <a:cubicBezTo>
                    <a:pt x="280" y="680"/>
                    <a:pt x="280" y="670"/>
                    <a:pt x="280" y="660"/>
                  </a:cubicBezTo>
                  <a:lnTo>
                    <a:pt x="280" y="660"/>
                  </a:lnTo>
                  <a:lnTo>
                    <a:pt x="280" y="660"/>
                  </a:lnTo>
                  <a:cubicBezTo>
                    <a:pt x="280" y="652"/>
                    <a:pt x="278" y="646"/>
                    <a:pt x="274" y="639"/>
                  </a:cubicBezTo>
                  <a:cubicBezTo>
                    <a:pt x="270" y="632"/>
                    <a:pt x="264" y="627"/>
                    <a:pt x="258" y="623"/>
                  </a:cubicBezTo>
                  <a:cubicBezTo>
                    <a:pt x="251" y="619"/>
                    <a:pt x="245" y="617"/>
                    <a:pt x="237" y="617"/>
                  </a:cubicBezTo>
                  <a:cubicBezTo>
                    <a:pt x="184" y="617"/>
                    <a:pt x="131" y="617"/>
                    <a:pt x="79" y="617"/>
                  </a:cubicBezTo>
                  <a:lnTo>
                    <a:pt x="79" y="617"/>
                  </a:lnTo>
                  <a:cubicBezTo>
                    <a:pt x="77" y="617"/>
                    <a:pt x="76" y="617"/>
                    <a:pt x="75" y="616"/>
                  </a:cubicBezTo>
                  <a:cubicBezTo>
                    <a:pt x="74" y="616"/>
                    <a:pt x="73" y="615"/>
                    <a:pt x="73" y="614"/>
                  </a:cubicBezTo>
                  <a:cubicBezTo>
                    <a:pt x="72" y="612"/>
                    <a:pt x="72" y="611"/>
                    <a:pt x="72" y="610"/>
                  </a:cubicBezTo>
                  <a:cubicBezTo>
                    <a:pt x="72" y="476"/>
                    <a:pt x="72" y="342"/>
                    <a:pt x="72" y="208"/>
                  </a:cubicBezTo>
                  <a:lnTo>
                    <a:pt x="72" y="208"/>
                  </a:lnTo>
                  <a:cubicBezTo>
                    <a:pt x="72" y="207"/>
                    <a:pt x="72" y="206"/>
                    <a:pt x="73" y="205"/>
                  </a:cubicBezTo>
                  <a:cubicBezTo>
                    <a:pt x="73" y="204"/>
                    <a:pt x="73" y="202"/>
                    <a:pt x="75" y="202"/>
                  </a:cubicBezTo>
                  <a:cubicBezTo>
                    <a:pt x="76" y="201"/>
                    <a:pt x="77" y="201"/>
                    <a:pt x="79" y="201"/>
                  </a:cubicBezTo>
                  <a:cubicBezTo>
                    <a:pt x="148" y="201"/>
                    <a:pt x="217" y="201"/>
                    <a:pt x="287" y="201"/>
                  </a:cubicBezTo>
                  <a:lnTo>
                    <a:pt x="287" y="201"/>
                  </a:lnTo>
                  <a:cubicBezTo>
                    <a:pt x="294" y="201"/>
                    <a:pt x="299" y="199"/>
                    <a:pt x="305" y="196"/>
                  </a:cubicBezTo>
                  <a:cubicBezTo>
                    <a:pt x="308" y="193"/>
                    <a:pt x="311" y="192"/>
                    <a:pt x="314" y="189"/>
                  </a:cubicBezTo>
                  <a:cubicBezTo>
                    <a:pt x="348" y="150"/>
                    <a:pt x="383" y="111"/>
                    <a:pt x="418" y="72"/>
                  </a:cubicBezTo>
                  <a:cubicBezTo>
                    <a:pt x="488" y="72"/>
                    <a:pt x="559" y="72"/>
                    <a:pt x="630" y="72"/>
                  </a:cubicBezTo>
                  <a:cubicBezTo>
                    <a:pt x="665" y="111"/>
                    <a:pt x="700" y="150"/>
                    <a:pt x="734" y="189"/>
                  </a:cubicBezTo>
                  <a:lnTo>
                    <a:pt x="734" y="189"/>
                  </a:lnTo>
                  <a:cubicBezTo>
                    <a:pt x="737" y="192"/>
                    <a:pt x="740" y="193"/>
                    <a:pt x="743" y="196"/>
                  </a:cubicBezTo>
                  <a:cubicBezTo>
                    <a:pt x="750" y="199"/>
                    <a:pt x="754" y="201"/>
                    <a:pt x="761" y="201"/>
                  </a:cubicBezTo>
                  <a:cubicBezTo>
                    <a:pt x="792" y="201"/>
                    <a:pt x="823" y="201"/>
                    <a:pt x="854" y="201"/>
                  </a:cubicBezTo>
                  <a:lnTo>
                    <a:pt x="854" y="201"/>
                  </a:lnTo>
                  <a:cubicBezTo>
                    <a:pt x="856" y="201"/>
                    <a:pt x="857" y="201"/>
                    <a:pt x="858" y="202"/>
                  </a:cubicBezTo>
                  <a:cubicBezTo>
                    <a:pt x="860" y="202"/>
                    <a:pt x="860" y="204"/>
                    <a:pt x="860" y="205"/>
                  </a:cubicBezTo>
                  <a:cubicBezTo>
                    <a:pt x="861" y="206"/>
                    <a:pt x="861" y="207"/>
                    <a:pt x="861" y="208"/>
                  </a:cubicBezTo>
                  <a:cubicBezTo>
                    <a:pt x="861" y="342"/>
                    <a:pt x="861" y="476"/>
                    <a:pt x="861" y="610"/>
                  </a:cubicBezTo>
                  <a:lnTo>
                    <a:pt x="861" y="610"/>
                  </a:lnTo>
                  <a:cubicBezTo>
                    <a:pt x="861" y="611"/>
                    <a:pt x="861" y="612"/>
                    <a:pt x="860" y="614"/>
                  </a:cubicBezTo>
                  <a:cubicBezTo>
                    <a:pt x="860" y="615"/>
                    <a:pt x="859" y="616"/>
                    <a:pt x="858" y="616"/>
                  </a:cubicBezTo>
                  <a:cubicBezTo>
                    <a:pt x="857" y="617"/>
                    <a:pt x="856" y="617"/>
                    <a:pt x="854" y="617"/>
                  </a:cubicBezTo>
                  <a:cubicBezTo>
                    <a:pt x="794" y="617"/>
                    <a:pt x="734" y="617"/>
                    <a:pt x="673" y="617"/>
                  </a:cubicBezTo>
                  <a:lnTo>
                    <a:pt x="673" y="617"/>
                  </a:lnTo>
                  <a:cubicBezTo>
                    <a:pt x="682" y="607"/>
                    <a:pt x="689" y="597"/>
                    <a:pt x="696" y="585"/>
                  </a:cubicBezTo>
                  <a:cubicBezTo>
                    <a:pt x="715" y="552"/>
                    <a:pt x="724" y="519"/>
                    <a:pt x="724" y="481"/>
                  </a:cubicBezTo>
                  <a:cubicBezTo>
                    <a:pt x="724" y="443"/>
                    <a:pt x="715" y="410"/>
                    <a:pt x="696" y="377"/>
                  </a:cubicBezTo>
                  <a:cubicBezTo>
                    <a:pt x="677" y="345"/>
                    <a:pt x="653" y="321"/>
                    <a:pt x="620" y="302"/>
                  </a:cubicBezTo>
                  <a:cubicBezTo>
                    <a:pt x="587" y="282"/>
                    <a:pt x="554" y="274"/>
                    <a:pt x="516" y="274"/>
                  </a:cubicBezTo>
                  <a:cubicBezTo>
                    <a:pt x="478" y="274"/>
                    <a:pt x="446" y="282"/>
                    <a:pt x="413" y="302"/>
                  </a:cubicBezTo>
                  <a:cubicBezTo>
                    <a:pt x="380" y="321"/>
                    <a:pt x="356" y="344"/>
                    <a:pt x="337" y="377"/>
                  </a:cubicBezTo>
                  <a:cubicBezTo>
                    <a:pt x="317" y="410"/>
                    <a:pt x="309" y="443"/>
                    <a:pt x="309" y="481"/>
                  </a:cubicBezTo>
                  <a:cubicBezTo>
                    <a:pt x="309" y="519"/>
                    <a:pt x="317" y="552"/>
                    <a:pt x="337" y="585"/>
                  </a:cubicBezTo>
                  <a:cubicBezTo>
                    <a:pt x="356" y="618"/>
                    <a:pt x="380" y="642"/>
                    <a:pt x="413" y="661"/>
                  </a:cubicBezTo>
                  <a:cubicBezTo>
                    <a:pt x="446" y="680"/>
                    <a:pt x="478" y="689"/>
                    <a:pt x="516" y="689"/>
                  </a:cubicBezTo>
                  <a:lnTo>
                    <a:pt x="516" y="689"/>
                  </a:lnTo>
                  <a:cubicBezTo>
                    <a:pt x="519" y="689"/>
                    <a:pt x="521" y="689"/>
                    <a:pt x="524" y="689"/>
                  </a:cubicBezTo>
                  <a:lnTo>
                    <a:pt x="524" y="689"/>
                  </a:lnTo>
                  <a:cubicBezTo>
                    <a:pt x="634" y="689"/>
                    <a:pt x="744" y="689"/>
                    <a:pt x="854" y="689"/>
                  </a:cubicBezTo>
                  <a:lnTo>
                    <a:pt x="854" y="689"/>
                  </a:lnTo>
                  <a:cubicBezTo>
                    <a:pt x="869" y="689"/>
                    <a:pt x="882" y="687"/>
                    <a:pt x="894" y="679"/>
                  </a:cubicBezTo>
                  <a:cubicBezTo>
                    <a:pt x="907" y="672"/>
                    <a:pt x="916" y="663"/>
                    <a:pt x="923" y="650"/>
                  </a:cubicBezTo>
                  <a:cubicBezTo>
                    <a:pt x="931" y="638"/>
                    <a:pt x="933" y="625"/>
                    <a:pt x="933" y="610"/>
                  </a:cubicBezTo>
                  <a:cubicBezTo>
                    <a:pt x="933" y="476"/>
                    <a:pt x="933" y="342"/>
                    <a:pt x="933" y="208"/>
                  </a:cubicBezTo>
                  <a:lnTo>
                    <a:pt x="933" y="208"/>
                  </a:lnTo>
                  <a:lnTo>
                    <a:pt x="933" y="208"/>
                  </a:lnTo>
                  <a:cubicBezTo>
                    <a:pt x="933" y="194"/>
                    <a:pt x="931" y="181"/>
                    <a:pt x="923" y="169"/>
                  </a:cubicBezTo>
                  <a:cubicBezTo>
                    <a:pt x="916" y="156"/>
                    <a:pt x="907" y="147"/>
                    <a:pt x="894" y="140"/>
                  </a:cubicBezTo>
                  <a:cubicBezTo>
                    <a:pt x="882" y="133"/>
                    <a:pt x="869" y="129"/>
                    <a:pt x="854" y="129"/>
                  </a:cubicBezTo>
                  <a:close/>
                  <a:moveTo>
                    <a:pt x="381" y="480"/>
                  </a:moveTo>
                  <a:lnTo>
                    <a:pt x="381" y="480"/>
                  </a:lnTo>
                  <a:cubicBezTo>
                    <a:pt x="381" y="455"/>
                    <a:pt x="385" y="434"/>
                    <a:pt x="399" y="412"/>
                  </a:cubicBezTo>
                  <a:cubicBezTo>
                    <a:pt x="411" y="391"/>
                    <a:pt x="427" y="375"/>
                    <a:pt x="449" y="362"/>
                  </a:cubicBezTo>
                  <a:cubicBezTo>
                    <a:pt x="471" y="350"/>
                    <a:pt x="491" y="345"/>
                    <a:pt x="516" y="345"/>
                  </a:cubicBezTo>
                  <a:cubicBezTo>
                    <a:pt x="541" y="345"/>
                    <a:pt x="564" y="350"/>
                    <a:pt x="585" y="362"/>
                  </a:cubicBezTo>
                  <a:cubicBezTo>
                    <a:pt x="607" y="375"/>
                    <a:pt x="623" y="391"/>
                    <a:pt x="635" y="412"/>
                  </a:cubicBezTo>
                  <a:cubicBezTo>
                    <a:pt x="648" y="434"/>
                    <a:pt x="653" y="456"/>
                    <a:pt x="653" y="481"/>
                  </a:cubicBezTo>
                  <a:cubicBezTo>
                    <a:pt x="653" y="507"/>
                    <a:pt x="648" y="527"/>
                    <a:pt x="635" y="549"/>
                  </a:cubicBezTo>
                  <a:cubicBezTo>
                    <a:pt x="623" y="571"/>
                    <a:pt x="607" y="587"/>
                    <a:pt x="585" y="599"/>
                  </a:cubicBezTo>
                  <a:cubicBezTo>
                    <a:pt x="564" y="612"/>
                    <a:pt x="541" y="617"/>
                    <a:pt x="516" y="617"/>
                  </a:cubicBezTo>
                  <a:lnTo>
                    <a:pt x="516" y="617"/>
                  </a:lnTo>
                  <a:lnTo>
                    <a:pt x="516" y="617"/>
                  </a:lnTo>
                  <a:cubicBezTo>
                    <a:pt x="491" y="617"/>
                    <a:pt x="471" y="612"/>
                    <a:pt x="449" y="599"/>
                  </a:cubicBezTo>
                  <a:cubicBezTo>
                    <a:pt x="427" y="587"/>
                    <a:pt x="412" y="571"/>
                    <a:pt x="399" y="549"/>
                  </a:cubicBezTo>
                  <a:cubicBezTo>
                    <a:pt x="386" y="527"/>
                    <a:pt x="381" y="506"/>
                    <a:pt x="381" y="481"/>
                  </a:cubicBezTo>
                  <a:cubicBezTo>
                    <a:pt x="381" y="481"/>
                    <a:pt x="381" y="481"/>
                    <a:pt x="381" y="480"/>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30" name="Group 34">
            <a:extLst>
              <a:ext uri="{FF2B5EF4-FFF2-40B4-BE49-F238E27FC236}">
                <a16:creationId xmlns:a16="http://schemas.microsoft.com/office/drawing/2014/main" id="{18B7B41B-F598-F748-85E8-EBD296548AFF}"/>
              </a:ext>
            </a:extLst>
          </p:cNvPr>
          <p:cNvGrpSpPr>
            <a:grpSpLocks/>
          </p:cNvGrpSpPr>
          <p:nvPr/>
        </p:nvGrpSpPr>
        <p:grpSpPr bwMode="auto">
          <a:xfrm>
            <a:off x="7426252" y="2956409"/>
            <a:ext cx="561600" cy="561600"/>
            <a:chOff x="5335" y="1755"/>
            <a:chExt cx="390" cy="390"/>
          </a:xfrm>
        </p:grpSpPr>
        <p:sp>
          <p:nvSpPr>
            <p:cNvPr id="4131" name="Freeform 35">
              <a:extLst>
                <a:ext uri="{FF2B5EF4-FFF2-40B4-BE49-F238E27FC236}">
                  <a16:creationId xmlns:a16="http://schemas.microsoft.com/office/drawing/2014/main" id="{6C45A063-60E9-4141-B02D-3693CEA7CF6C}"/>
                </a:ext>
              </a:extLst>
            </p:cNvPr>
            <p:cNvSpPr>
              <a:spLocks noChangeArrowheads="1"/>
            </p:cNvSpPr>
            <p:nvPr/>
          </p:nvSpPr>
          <p:spPr bwMode="auto">
            <a:xfrm>
              <a:off x="5335" y="1755"/>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32" name="Freeform 36">
              <a:extLst>
                <a:ext uri="{FF2B5EF4-FFF2-40B4-BE49-F238E27FC236}">
                  <a16:creationId xmlns:a16="http://schemas.microsoft.com/office/drawing/2014/main" id="{FAF9587D-0710-A344-A1B6-6C1CFAD3EF12}"/>
                </a:ext>
              </a:extLst>
            </p:cNvPr>
            <p:cNvSpPr>
              <a:spLocks noChangeArrowheads="1"/>
            </p:cNvSpPr>
            <p:nvPr/>
          </p:nvSpPr>
          <p:spPr bwMode="auto">
            <a:xfrm>
              <a:off x="5422" y="1844"/>
              <a:ext cx="211" cy="211"/>
            </a:xfrm>
            <a:custGeom>
              <a:avLst/>
              <a:gdLst>
                <a:gd name="T0" fmla="*/ 637 w 935"/>
                <a:gd name="T1" fmla="*/ 934 h 935"/>
                <a:gd name="T2" fmla="*/ 637 w 935"/>
                <a:gd name="T3" fmla="*/ 934 h 935"/>
                <a:gd name="T4" fmla="*/ 583 w 935"/>
                <a:gd name="T5" fmla="*/ 903 h 935"/>
                <a:gd name="T6" fmla="*/ 575 w 935"/>
                <a:gd name="T7" fmla="*/ 532 h 935"/>
                <a:gd name="T8" fmla="*/ 360 w 935"/>
                <a:gd name="T9" fmla="*/ 726 h 935"/>
                <a:gd name="T10" fmla="*/ 331 w 935"/>
                <a:gd name="T11" fmla="*/ 726 h 935"/>
                <a:gd name="T12" fmla="*/ 294 w 935"/>
                <a:gd name="T13" fmla="*/ 704 h 935"/>
                <a:gd name="T14" fmla="*/ 288 w 935"/>
                <a:gd name="T15" fmla="*/ 525 h 935"/>
                <a:gd name="T16" fmla="*/ 288 w 935"/>
                <a:gd name="T17" fmla="*/ 524 h 935"/>
                <a:gd name="T18" fmla="*/ 320 w 935"/>
                <a:gd name="T19" fmla="*/ 468 h 935"/>
                <a:gd name="T20" fmla="*/ 584 w 935"/>
                <a:gd name="T21" fmla="*/ 461 h 935"/>
                <a:gd name="T22" fmla="*/ 614 w 935"/>
                <a:gd name="T23" fmla="*/ 468 h 935"/>
                <a:gd name="T24" fmla="*/ 647 w 935"/>
                <a:gd name="T25" fmla="*/ 524 h 935"/>
                <a:gd name="T26" fmla="*/ 647 w 935"/>
                <a:gd name="T27" fmla="*/ 862 h 935"/>
                <a:gd name="T28" fmla="*/ 862 w 935"/>
                <a:gd name="T29" fmla="*/ 359 h 935"/>
                <a:gd name="T30" fmla="*/ 504 w 935"/>
                <a:gd name="T31" fmla="*/ 85 h 935"/>
                <a:gd name="T32" fmla="*/ 468 w 935"/>
                <a:gd name="T33" fmla="*/ 73 h 935"/>
                <a:gd name="T34" fmla="*/ 430 w 935"/>
                <a:gd name="T35" fmla="*/ 85 h 935"/>
                <a:gd name="T36" fmla="*/ 72 w 935"/>
                <a:gd name="T37" fmla="*/ 862 h 935"/>
                <a:gd name="T38" fmla="*/ 281 w 935"/>
                <a:gd name="T39" fmla="*/ 862 h 935"/>
                <a:gd name="T40" fmla="*/ 318 w 935"/>
                <a:gd name="T41" fmla="*/ 884 h 935"/>
                <a:gd name="T42" fmla="*/ 324 w 935"/>
                <a:gd name="T43" fmla="*/ 906 h 935"/>
                <a:gd name="T44" fmla="*/ 63 w 935"/>
                <a:gd name="T45" fmla="*/ 934 h 935"/>
                <a:gd name="T46" fmla="*/ 63 w 935"/>
                <a:gd name="T47" fmla="*/ 934 h 935"/>
                <a:gd name="T48" fmla="*/ 9 w 935"/>
                <a:gd name="T49" fmla="*/ 903 h 935"/>
                <a:gd name="T50" fmla="*/ 0 w 935"/>
                <a:gd name="T51" fmla="*/ 353 h 935"/>
                <a:gd name="T52" fmla="*/ 0 w 935"/>
                <a:gd name="T53" fmla="*/ 353 h 935"/>
                <a:gd name="T54" fmla="*/ 24 w 935"/>
                <a:gd name="T55" fmla="*/ 305 h 935"/>
                <a:gd name="T56" fmla="*/ 386 w 935"/>
                <a:gd name="T57" fmla="*/ 28 h 935"/>
                <a:gd name="T58" fmla="*/ 468 w 935"/>
                <a:gd name="T59" fmla="*/ 0 h 935"/>
                <a:gd name="T60" fmla="*/ 548 w 935"/>
                <a:gd name="T61" fmla="*/ 28 h 935"/>
                <a:gd name="T62" fmla="*/ 910 w 935"/>
                <a:gd name="T63" fmla="*/ 305 h 935"/>
                <a:gd name="T64" fmla="*/ 934 w 935"/>
                <a:gd name="T65" fmla="*/ 353 h 935"/>
                <a:gd name="T66" fmla="*/ 934 w 935"/>
                <a:gd name="T67" fmla="*/ 873 h 935"/>
                <a:gd name="T68" fmla="*/ 903 w 935"/>
                <a:gd name="T69" fmla="*/ 926 h 935"/>
                <a:gd name="T70" fmla="*/ 871 w 935"/>
                <a:gd name="T71" fmla="*/ 934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35" h="935">
                  <a:moveTo>
                    <a:pt x="871" y="934"/>
                  </a:moveTo>
                  <a:cubicBezTo>
                    <a:pt x="793" y="934"/>
                    <a:pt x="715" y="934"/>
                    <a:pt x="637" y="934"/>
                  </a:cubicBezTo>
                  <a:lnTo>
                    <a:pt x="637" y="934"/>
                  </a:lnTo>
                  <a:lnTo>
                    <a:pt x="637" y="934"/>
                  </a:lnTo>
                  <a:cubicBezTo>
                    <a:pt x="625" y="934"/>
                    <a:pt x="616" y="932"/>
                    <a:pt x="606" y="926"/>
                  </a:cubicBezTo>
                  <a:cubicBezTo>
                    <a:pt x="596" y="920"/>
                    <a:pt x="590" y="913"/>
                    <a:pt x="583" y="903"/>
                  </a:cubicBezTo>
                  <a:cubicBezTo>
                    <a:pt x="578" y="894"/>
                    <a:pt x="575" y="884"/>
                    <a:pt x="575" y="873"/>
                  </a:cubicBezTo>
                  <a:cubicBezTo>
                    <a:pt x="575" y="760"/>
                    <a:pt x="575" y="646"/>
                    <a:pt x="575" y="532"/>
                  </a:cubicBezTo>
                  <a:cubicBezTo>
                    <a:pt x="503" y="532"/>
                    <a:pt x="432" y="532"/>
                    <a:pt x="360" y="532"/>
                  </a:cubicBezTo>
                  <a:cubicBezTo>
                    <a:pt x="360" y="597"/>
                    <a:pt x="360" y="662"/>
                    <a:pt x="360" y="726"/>
                  </a:cubicBezTo>
                  <a:cubicBezTo>
                    <a:pt x="350" y="726"/>
                    <a:pt x="340" y="726"/>
                    <a:pt x="331" y="726"/>
                  </a:cubicBezTo>
                  <a:lnTo>
                    <a:pt x="331" y="726"/>
                  </a:lnTo>
                  <a:cubicBezTo>
                    <a:pt x="323" y="726"/>
                    <a:pt x="316" y="724"/>
                    <a:pt x="310" y="720"/>
                  </a:cubicBezTo>
                  <a:cubicBezTo>
                    <a:pt x="303" y="716"/>
                    <a:pt x="298" y="711"/>
                    <a:pt x="294" y="704"/>
                  </a:cubicBezTo>
                  <a:cubicBezTo>
                    <a:pt x="290" y="697"/>
                    <a:pt x="288" y="691"/>
                    <a:pt x="288" y="683"/>
                  </a:cubicBezTo>
                  <a:cubicBezTo>
                    <a:pt x="288" y="631"/>
                    <a:pt x="288" y="578"/>
                    <a:pt x="288" y="525"/>
                  </a:cubicBezTo>
                  <a:lnTo>
                    <a:pt x="288" y="525"/>
                  </a:lnTo>
                  <a:cubicBezTo>
                    <a:pt x="288" y="524"/>
                    <a:pt x="288" y="525"/>
                    <a:pt x="288" y="524"/>
                  </a:cubicBezTo>
                  <a:cubicBezTo>
                    <a:pt x="288" y="512"/>
                    <a:pt x="291" y="502"/>
                    <a:pt x="297" y="492"/>
                  </a:cubicBezTo>
                  <a:cubicBezTo>
                    <a:pt x="303" y="482"/>
                    <a:pt x="309" y="474"/>
                    <a:pt x="320" y="468"/>
                  </a:cubicBezTo>
                  <a:cubicBezTo>
                    <a:pt x="329" y="463"/>
                    <a:pt x="340" y="461"/>
                    <a:pt x="351" y="461"/>
                  </a:cubicBezTo>
                  <a:cubicBezTo>
                    <a:pt x="429" y="461"/>
                    <a:pt x="506" y="461"/>
                    <a:pt x="584" y="461"/>
                  </a:cubicBezTo>
                  <a:lnTo>
                    <a:pt x="584" y="461"/>
                  </a:lnTo>
                  <a:cubicBezTo>
                    <a:pt x="595" y="461"/>
                    <a:pt x="605" y="463"/>
                    <a:pt x="614" y="468"/>
                  </a:cubicBezTo>
                  <a:cubicBezTo>
                    <a:pt x="625" y="474"/>
                    <a:pt x="632" y="482"/>
                    <a:pt x="638" y="492"/>
                  </a:cubicBezTo>
                  <a:cubicBezTo>
                    <a:pt x="644" y="502"/>
                    <a:pt x="647" y="513"/>
                    <a:pt x="647" y="524"/>
                  </a:cubicBezTo>
                  <a:cubicBezTo>
                    <a:pt x="647" y="525"/>
                    <a:pt x="647" y="525"/>
                    <a:pt x="647" y="525"/>
                  </a:cubicBezTo>
                  <a:cubicBezTo>
                    <a:pt x="647" y="638"/>
                    <a:pt x="647" y="750"/>
                    <a:pt x="647" y="862"/>
                  </a:cubicBezTo>
                  <a:cubicBezTo>
                    <a:pt x="719" y="862"/>
                    <a:pt x="791" y="862"/>
                    <a:pt x="862" y="862"/>
                  </a:cubicBezTo>
                  <a:cubicBezTo>
                    <a:pt x="862" y="694"/>
                    <a:pt x="862" y="526"/>
                    <a:pt x="862" y="359"/>
                  </a:cubicBezTo>
                  <a:cubicBezTo>
                    <a:pt x="743" y="267"/>
                    <a:pt x="624" y="176"/>
                    <a:pt x="504" y="85"/>
                  </a:cubicBezTo>
                  <a:lnTo>
                    <a:pt x="504" y="85"/>
                  </a:lnTo>
                  <a:cubicBezTo>
                    <a:pt x="502" y="84"/>
                    <a:pt x="500" y="82"/>
                    <a:pt x="498" y="81"/>
                  </a:cubicBezTo>
                  <a:cubicBezTo>
                    <a:pt x="488" y="75"/>
                    <a:pt x="479" y="73"/>
                    <a:pt x="468" y="73"/>
                  </a:cubicBezTo>
                  <a:cubicBezTo>
                    <a:pt x="456" y="73"/>
                    <a:pt x="447" y="75"/>
                    <a:pt x="437" y="81"/>
                  </a:cubicBezTo>
                  <a:cubicBezTo>
                    <a:pt x="434" y="82"/>
                    <a:pt x="432" y="84"/>
                    <a:pt x="430" y="85"/>
                  </a:cubicBezTo>
                  <a:cubicBezTo>
                    <a:pt x="310" y="176"/>
                    <a:pt x="191" y="267"/>
                    <a:pt x="72" y="359"/>
                  </a:cubicBezTo>
                  <a:cubicBezTo>
                    <a:pt x="72" y="526"/>
                    <a:pt x="72" y="694"/>
                    <a:pt x="72" y="862"/>
                  </a:cubicBezTo>
                  <a:cubicBezTo>
                    <a:pt x="141" y="862"/>
                    <a:pt x="211" y="862"/>
                    <a:pt x="281" y="862"/>
                  </a:cubicBezTo>
                  <a:lnTo>
                    <a:pt x="281" y="862"/>
                  </a:lnTo>
                  <a:cubicBezTo>
                    <a:pt x="289" y="862"/>
                    <a:pt x="295" y="864"/>
                    <a:pt x="302" y="868"/>
                  </a:cubicBezTo>
                  <a:cubicBezTo>
                    <a:pt x="309" y="872"/>
                    <a:pt x="314" y="877"/>
                    <a:pt x="318" y="884"/>
                  </a:cubicBezTo>
                  <a:cubicBezTo>
                    <a:pt x="322" y="891"/>
                    <a:pt x="324" y="898"/>
                    <a:pt x="324" y="906"/>
                  </a:cubicBezTo>
                  <a:lnTo>
                    <a:pt x="324" y="906"/>
                  </a:lnTo>
                  <a:cubicBezTo>
                    <a:pt x="324" y="916"/>
                    <a:pt x="324" y="925"/>
                    <a:pt x="324" y="934"/>
                  </a:cubicBezTo>
                  <a:cubicBezTo>
                    <a:pt x="237" y="934"/>
                    <a:pt x="150" y="934"/>
                    <a:pt x="63" y="934"/>
                  </a:cubicBezTo>
                  <a:lnTo>
                    <a:pt x="63" y="934"/>
                  </a:lnTo>
                  <a:lnTo>
                    <a:pt x="63" y="934"/>
                  </a:lnTo>
                  <a:cubicBezTo>
                    <a:pt x="51" y="934"/>
                    <a:pt x="40" y="932"/>
                    <a:pt x="31" y="926"/>
                  </a:cubicBezTo>
                  <a:cubicBezTo>
                    <a:pt x="21" y="920"/>
                    <a:pt x="14" y="913"/>
                    <a:pt x="9" y="903"/>
                  </a:cubicBezTo>
                  <a:cubicBezTo>
                    <a:pt x="3" y="894"/>
                    <a:pt x="1" y="884"/>
                    <a:pt x="0" y="873"/>
                  </a:cubicBezTo>
                  <a:cubicBezTo>
                    <a:pt x="0" y="700"/>
                    <a:pt x="0" y="526"/>
                    <a:pt x="0" y="353"/>
                  </a:cubicBezTo>
                  <a:lnTo>
                    <a:pt x="0" y="353"/>
                  </a:lnTo>
                  <a:lnTo>
                    <a:pt x="0" y="353"/>
                  </a:lnTo>
                  <a:cubicBezTo>
                    <a:pt x="0" y="342"/>
                    <a:pt x="3" y="332"/>
                    <a:pt x="9" y="323"/>
                  </a:cubicBezTo>
                  <a:cubicBezTo>
                    <a:pt x="13" y="315"/>
                    <a:pt x="18" y="310"/>
                    <a:pt x="24" y="305"/>
                  </a:cubicBezTo>
                  <a:cubicBezTo>
                    <a:pt x="144" y="212"/>
                    <a:pt x="265" y="120"/>
                    <a:pt x="386" y="28"/>
                  </a:cubicBezTo>
                  <a:lnTo>
                    <a:pt x="386" y="28"/>
                  </a:lnTo>
                  <a:cubicBezTo>
                    <a:pt x="391" y="24"/>
                    <a:pt x="395" y="21"/>
                    <a:pt x="401" y="18"/>
                  </a:cubicBezTo>
                  <a:cubicBezTo>
                    <a:pt x="421" y="6"/>
                    <a:pt x="443" y="0"/>
                    <a:pt x="468" y="0"/>
                  </a:cubicBezTo>
                  <a:cubicBezTo>
                    <a:pt x="492" y="0"/>
                    <a:pt x="513" y="6"/>
                    <a:pt x="534" y="18"/>
                  </a:cubicBezTo>
                  <a:cubicBezTo>
                    <a:pt x="540" y="21"/>
                    <a:pt x="543" y="24"/>
                    <a:pt x="548" y="28"/>
                  </a:cubicBezTo>
                  <a:cubicBezTo>
                    <a:pt x="669" y="120"/>
                    <a:pt x="790" y="212"/>
                    <a:pt x="910" y="305"/>
                  </a:cubicBezTo>
                  <a:lnTo>
                    <a:pt x="910" y="305"/>
                  </a:lnTo>
                  <a:cubicBezTo>
                    <a:pt x="917" y="310"/>
                    <a:pt x="922" y="315"/>
                    <a:pt x="926" y="323"/>
                  </a:cubicBezTo>
                  <a:cubicBezTo>
                    <a:pt x="932" y="332"/>
                    <a:pt x="934" y="342"/>
                    <a:pt x="934" y="353"/>
                  </a:cubicBezTo>
                  <a:cubicBezTo>
                    <a:pt x="934" y="526"/>
                    <a:pt x="934" y="700"/>
                    <a:pt x="934" y="873"/>
                  </a:cubicBezTo>
                  <a:lnTo>
                    <a:pt x="934" y="873"/>
                  </a:lnTo>
                  <a:cubicBezTo>
                    <a:pt x="934" y="884"/>
                    <a:pt x="931" y="894"/>
                    <a:pt x="926" y="903"/>
                  </a:cubicBezTo>
                  <a:cubicBezTo>
                    <a:pt x="920" y="913"/>
                    <a:pt x="913" y="920"/>
                    <a:pt x="903" y="926"/>
                  </a:cubicBezTo>
                  <a:cubicBezTo>
                    <a:pt x="893" y="932"/>
                    <a:pt x="883" y="934"/>
                    <a:pt x="872" y="934"/>
                  </a:cubicBezTo>
                  <a:cubicBezTo>
                    <a:pt x="872" y="934"/>
                    <a:pt x="872" y="934"/>
                    <a:pt x="871" y="934"/>
                  </a:cubicBezTo>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33" name="Group 37">
            <a:extLst>
              <a:ext uri="{FF2B5EF4-FFF2-40B4-BE49-F238E27FC236}">
                <a16:creationId xmlns:a16="http://schemas.microsoft.com/office/drawing/2014/main" id="{7FEE695E-8CD2-FE42-A27E-3FDE5B0676B4}"/>
              </a:ext>
            </a:extLst>
          </p:cNvPr>
          <p:cNvGrpSpPr>
            <a:grpSpLocks/>
          </p:cNvGrpSpPr>
          <p:nvPr/>
        </p:nvGrpSpPr>
        <p:grpSpPr bwMode="auto">
          <a:xfrm>
            <a:off x="3528647" y="1341863"/>
            <a:ext cx="561600" cy="561600"/>
            <a:chOff x="4791" y="1755"/>
            <a:chExt cx="390" cy="390"/>
          </a:xfrm>
        </p:grpSpPr>
        <p:sp>
          <p:nvSpPr>
            <p:cNvPr id="4134" name="Freeform 38">
              <a:extLst>
                <a:ext uri="{FF2B5EF4-FFF2-40B4-BE49-F238E27FC236}">
                  <a16:creationId xmlns:a16="http://schemas.microsoft.com/office/drawing/2014/main" id="{B428D479-FF66-A647-9DAA-0129D72927A8}"/>
                </a:ext>
              </a:extLst>
            </p:cNvPr>
            <p:cNvSpPr>
              <a:spLocks noChangeArrowheads="1"/>
            </p:cNvSpPr>
            <p:nvPr/>
          </p:nvSpPr>
          <p:spPr bwMode="auto">
            <a:xfrm>
              <a:off x="4791" y="1755"/>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35" name="Freeform 39">
              <a:extLst>
                <a:ext uri="{FF2B5EF4-FFF2-40B4-BE49-F238E27FC236}">
                  <a16:creationId xmlns:a16="http://schemas.microsoft.com/office/drawing/2014/main" id="{9BE70D26-8AE4-464D-9DFE-D9374D3E84A4}"/>
                </a:ext>
              </a:extLst>
            </p:cNvPr>
            <p:cNvSpPr>
              <a:spLocks noChangeArrowheads="1"/>
            </p:cNvSpPr>
            <p:nvPr/>
          </p:nvSpPr>
          <p:spPr bwMode="auto">
            <a:xfrm>
              <a:off x="4895" y="1857"/>
              <a:ext cx="185" cy="185"/>
            </a:xfrm>
            <a:custGeom>
              <a:avLst/>
              <a:gdLst>
                <a:gd name="T0" fmla="*/ 819 w 820"/>
                <a:gd name="T1" fmla="*/ 445 h 820"/>
                <a:gd name="T2" fmla="*/ 445 w 820"/>
                <a:gd name="T3" fmla="*/ 445 h 820"/>
                <a:gd name="T4" fmla="*/ 445 w 820"/>
                <a:gd name="T5" fmla="*/ 819 h 820"/>
                <a:gd name="T6" fmla="*/ 374 w 820"/>
                <a:gd name="T7" fmla="*/ 819 h 820"/>
                <a:gd name="T8" fmla="*/ 374 w 820"/>
                <a:gd name="T9" fmla="*/ 445 h 820"/>
                <a:gd name="T10" fmla="*/ 43 w 820"/>
                <a:gd name="T11" fmla="*/ 445 h 820"/>
                <a:gd name="T12" fmla="*/ 43 w 820"/>
                <a:gd name="T13" fmla="*/ 445 h 820"/>
                <a:gd name="T14" fmla="*/ 22 w 820"/>
                <a:gd name="T15" fmla="*/ 439 h 820"/>
                <a:gd name="T16" fmla="*/ 6 w 820"/>
                <a:gd name="T17" fmla="*/ 423 h 820"/>
                <a:gd name="T18" fmla="*/ 0 w 820"/>
                <a:gd name="T19" fmla="*/ 403 h 820"/>
                <a:gd name="T20" fmla="*/ 0 w 820"/>
                <a:gd name="T21" fmla="*/ 374 h 820"/>
                <a:gd name="T22" fmla="*/ 374 w 820"/>
                <a:gd name="T23" fmla="*/ 374 h 820"/>
                <a:gd name="T24" fmla="*/ 374 w 820"/>
                <a:gd name="T25" fmla="*/ 43 h 820"/>
                <a:gd name="T26" fmla="*/ 374 w 820"/>
                <a:gd name="T27" fmla="*/ 43 h 820"/>
                <a:gd name="T28" fmla="*/ 380 w 820"/>
                <a:gd name="T29" fmla="*/ 22 h 820"/>
                <a:gd name="T30" fmla="*/ 396 w 820"/>
                <a:gd name="T31" fmla="*/ 6 h 820"/>
                <a:gd name="T32" fmla="*/ 416 w 820"/>
                <a:gd name="T33" fmla="*/ 0 h 820"/>
                <a:gd name="T34" fmla="*/ 445 w 820"/>
                <a:gd name="T35" fmla="*/ 0 h 820"/>
                <a:gd name="T36" fmla="*/ 445 w 820"/>
                <a:gd name="T37" fmla="*/ 374 h 820"/>
                <a:gd name="T38" fmla="*/ 819 w 820"/>
                <a:gd name="T39" fmla="*/ 374 h 820"/>
                <a:gd name="T40" fmla="*/ 819 w 820"/>
                <a:gd name="T41" fmla="*/ 445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0" h="820">
                  <a:moveTo>
                    <a:pt x="819" y="445"/>
                  </a:moveTo>
                  <a:cubicBezTo>
                    <a:pt x="695" y="445"/>
                    <a:pt x="570" y="445"/>
                    <a:pt x="445" y="445"/>
                  </a:cubicBezTo>
                  <a:cubicBezTo>
                    <a:pt x="445" y="570"/>
                    <a:pt x="445" y="695"/>
                    <a:pt x="445" y="819"/>
                  </a:cubicBezTo>
                  <a:cubicBezTo>
                    <a:pt x="421" y="819"/>
                    <a:pt x="398" y="819"/>
                    <a:pt x="374" y="819"/>
                  </a:cubicBezTo>
                  <a:cubicBezTo>
                    <a:pt x="374" y="695"/>
                    <a:pt x="374" y="570"/>
                    <a:pt x="374" y="445"/>
                  </a:cubicBezTo>
                  <a:cubicBezTo>
                    <a:pt x="263" y="445"/>
                    <a:pt x="153" y="445"/>
                    <a:pt x="43" y="445"/>
                  </a:cubicBezTo>
                  <a:lnTo>
                    <a:pt x="43" y="445"/>
                  </a:lnTo>
                  <a:cubicBezTo>
                    <a:pt x="36" y="445"/>
                    <a:pt x="29" y="443"/>
                    <a:pt x="22" y="439"/>
                  </a:cubicBezTo>
                  <a:cubicBezTo>
                    <a:pt x="15" y="435"/>
                    <a:pt x="10" y="430"/>
                    <a:pt x="6" y="423"/>
                  </a:cubicBezTo>
                  <a:cubicBezTo>
                    <a:pt x="2" y="417"/>
                    <a:pt x="0" y="410"/>
                    <a:pt x="0" y="403"/>
                  </a:cubicBezTo>
                  <a:cubicBezTo>
                    <a:pt x="0" y="393"/>
                    <a:pt x="0" y="383"/>
                    <a:pt x="0" y="374"/>
                  </a:cubicBezTo>
                  <a:cubicBezTo>
                    <a:pt x="124" y="374"/>
                    <a:pt x="249" y="374"/>
                    <a:pt x="374" y="374"/>
                  </a:cubicBezTo>
                  <a:cubicBezTo>
                    <a:pt x="374" y="263"/>
                    <a:pt x="374" y="153"/>
                    <a:pt x="374" y="43"/>
                  </a:cubicBezTo>
                  <a:lnTo>
                    <a:pt x="374" y="43"/>
                  </a:lnTo>
                  <a:cubicBezTo>
                    <a:pt x="374" y="35"/>
                    <a:pt x="376" y="29"/>
                    <a:pt x="380" y="22"/>
                  </a:cubicBezTo>
                  <a:cubicBezTo>
                    <a:pt x="384" y="15"/>
                    <a:pt x="389" y="10"/>
                    <a:pt x="396" y="6"/>
                  </a:cubicBezTo>
                  <a:cubicBezTo>
                    <a:pt x="403" y="2"/>
                    <a:pt x="408" y="0"/>
                    <a:pt x="416" y="0"/>
                  </a:cubicBezTo>
                  <a:cubicBezTo>
                    <a:pt x="426" y="0"/>
                    <a:pt x="436" y="0"/>
                    <a:pt x="445" y="0"/>
                  </a:cubicBezTo>
                  <a:cubicBezTo>
                    <a:pt x="445" y="124"/>
                    <a:pt x="445" y="249"/>
                    <a:pt x="445" y="374"/>
                  </a:cubicBezTo>
                  <a:cubicBezTo>
                    <a:pt x="570" y="374"/>
                    <a:pt x="695" y="374"/>
                    <a:pt x="819" y="374"/>
                  </a:cubicBezTo>
                  <a:cubicBezTo>
                    <a:pt x="819" y="398"/>
                    <a:pt x="819" y="421"/>
                    <a:pt x="819" y="445"/>
                  </a:cubicBezTo>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39" name="Group 43">
            <a:extLst>
              <a:ext uri="{FF2B5EF4-FFF2-40B4-BE49-F238E27FC236}">
                <a16:creationId xmlns:a16="http://schemas.microsoft.com/office/drawing/2014/main" id="{3E55BCB9-4B79-A149-9C4B-B6B5AA5A89C8}"/>
              </a:ext>
            </a:extLst>
          </p:cNvPr>
          <p:cNvGrpSpPr>
            <a:grpSpLocks/>
          </p:cNvGrpSpPr>
          <p:nvPr/>
        </p:nvGrpSpPr>
        <p:grpSpPr bwMode="auto">
          <a:xfrm>
            <a:off x="5873464" y="2956409"/>
            <a:ext cx="561600" cy="561600"/>
            <a:chOff x="3780" y="1755"/>
            <a:chExt cx="390" cy="390"/>
          </a:xfrm>
        </p:grpSpPr>
        <p:sp>
          <p:nvSpPr>
            <p:cNvPr id="4140" name="Freeform 44">
              <a:extLst>
                <a:ext uri="{FF2B5EF4-FFF2-40B4-BE49-F238E27FC236}">
                  <a16:creationId xmlns:a16="http://schemas.microsoft.com/office/drawing/2014/main" id="{74ABB597-BD6E-054E-ABA3-6371AF80B46D}"/>
                </a:ext>
              </a:extLst>
            </p:cNvPr>
            <p:cNvSpPr>
              <a:spLocks noChangeArrowheads="1"/>
            </p:cNvSpPr>
            <p:nvPr/>
          </p:nvSpPr>
          <p:spPr bwMode="auto">
            <a:xfrm>
              <a:off x="3780" y="1755"/>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41" name="Freeform 45">
              <a:extLst>
                <a:ext uri="{FF2B5EF4-FFF2-40B4-BE49-F238E27FC236}">
                  <a16:creationId xmlns:a16="http://schemas.microsoft.com/office/drawing/2014/main" id="{DC4E649F-086C-3943-9282-BDA50876B30E}"/>
                </a:ext>
              </a:extLst>
            </p:cNvPr>
            <p:cNvSpPr>
              <a:spLocks noChangeArrowheads="1"/>
            </p:cNvSpPr>
            <p:nvPr/>
          </p:nvSpPr>
          <p:spPr bwMode="auto">
            <a:xfrm>
              <a:off x="3869" y="1844"/>
              <a:ext cx="211" cy="211"/>
            </a:xfrm>
            <a:custGeom>
              <a:avLst/>
              <a:gdLst>
                <a:gd name="T0" fmla="*/ 467 w 934"/>
                <a:gd name="T1" fmla="*/ 675 h 934"/>
                <a:gd name="T2" fmla="*/ 286 w 934"/>
                <a:gd name="T3" fmla="*/ 570 h 934"/>
                <a:gd name="T4" fmla="*/ 286 w 934"/>
                <a:gd name="T5" fmla="*/ 363 h 934"/>
                <a:gd name="T6" fmla="*/ 467 w 934"/>
                <a:gd name="T7" fmla="*/ 258 h 934"/>
                <a:gd name="T8" fmla="*/ 647 w 934"/>
                <a:gd name="T9" fmla="*/ 363 h 934"/>
                <a:gd name="T10" fmla="*/ 675 w 934"/>
                <a:gd name="T11" fmla="*/ 467 h 934"/>
                <a:gd name="T12" fmla="*/ 647 w 934"/>
                <a:gd name="T13" fmla="*/ 570 h 934"/>
                <a:gd name="T14" fmla="*/ 467 w 934"/>
                <a:gd name="T15" fmla="*/ 675 h 934"/>
                <a:gd name="T16" fmla="*/ 467 w 934"/>
                <a:gd name="T17" fmla="*/ 330 h 934"/>
                <a:gd name="T18" fmla="*/ 349 w 934"/>
                <a:gd name="T19" fmla="*/ 399 h 934"/>
                <a:gd name="T20" fmla="*/ 349 w 934"/>
                <a:gd name="T21" fmla="*/ 534 h 934"/>
                <a:gd name="T22" fmla="*/ 467 w 934"/>
                <a:gd name="T23" fmla="*/ 603 h 934"/>
                <a:gd name="T24" fmla="*/ 584 w 934"/>
                <a:gd name="T25" fmla="*/ 534 h 934"/>
                <a:gd name="T26" fmla="*/ 603 w 934"/>
                <a:gd name="T27" fmla="*/ 467 h 934"/>
                <a:gd name="T28" fmla="*/ 584 w 934"/>
                <a:gd name="T29" fmla="*/ 399 h 934"/>
                <a:gd name="T30" fmla="*/ 467 w 934"/>
                <a:gd name="T31" fmla="*/ 330 h 934"/>
                <a:gd name="T32" fmla="*/ 709 w 934"/>
                <a:gd name="T33" fmla="*/ 181 h 934"/>
                <a:gd name="T34" fmla="*/ 684 w 934"/>
                <a:gd name="T35" fmla="*/ 188 h 934"/>
                <a:gd name="T36" fmla="*/ 658 w 934"/>
                <a:gd name="T37" fmla="*/ 232 h 934"/>
                <a:gd name="T38" fmla="*/ 684 w 934"/>
                <a:gd name="T39" fmla="*/ 275 h 934"/>
                <a:gd name="T40" fmla="*/ 734 w 934"/>
                <a:gd name="T41" fmla="*/ 275 h 934"/>
                <a:gd name="T42" fmla="*/ 759 w 934"/>
                <a:gd name="T43" fmla="*/ 232 h 934"/>
                <a:gd name="T44" fmla="*/ 759 w 934"/>
                <a:gd name="T45" fmla="*/ 231 h 934"/>
                <a:gd name="T46" fmla="*/ 753 w 934"/>
                <a:gd name="T47" fmla="*/ 206 h 934"/>
                <a:gd name="T48" fmla="*/ 709 w 934"/>
                <a:gd name="T49" fmla="*/ 181 h 934"/>
                <a:gd name="T50" fmla="*/ 795 w 934"/>
                <a:gd name="T51" fmla="*/ 905 h 934"/>
                <a:gd name="T52" fmla="*/ 790 w 934"/>
                <a:gd name="T53" fmla="*/ 883 h 934"/>
                <a:gd name="T54" fmla="*/ 752 w 934"/>
                <a:gd name="T55" fmla="*/ 861 h 934"/>
                <a:gd name="T56" fmla="*/ 137 w 934"/>
                <a:gd name="T57" fmla="*/ 861 h 934"/>
                <a:gd name="T58" fmla="*/ 80 w 934"/>
                <a:gd name="T59" fmla="*/ 828 h 934"/>
                <a:gd name="T60" fmla="*/ 72 w 934"/>
                <a:gd name="T61" fmla="*/ 795 h 934"/>
                <a:gd name="T62" fmla="*/ 72 w 934"/>
                <a:gd name="T63" fmla="*/ 138 h 934"/>
                <a:gd name="T64" fmla="*/ 80 w 934"/>
                <a:gd name="T65" fmla="*/ 105 h 934"/>
                <a:gd name="T66" fmla="*/ 137 w 934"/>
                <a:gd name="T67" fmla="*/ 72 h 934"/>
                <a:gd name="T68" fmla="*/ 796 w 934"/>
                <a:gd name="T69" fmla="*/ 72 h 934"/>
                <a:gd name="T70" fmla="*/ 852 w 934"/>
                <a:gd name="T71" fmla="*/ 105 h 934"/>
                <a:gd name="T72" fmla="*/ 861 w 934"/>
                <a:gd name="T73" fmla="*/ 139 h 934"/>
                <a:gd name="T74" fmla="*/ 861 w 934"/>
                <a:gd name="T75" fmla="*/ 752 h 934"/>
                <a:gd name="T76" fmla="*/ 883 w 934"/>
                <a:gd name="T77" fmla="*/ 789 h 934"/>
                <a:gd name="T78" fmla="*/ 933 w 934"/>
                <a:gd name="T79" fmla="*/ 795 h 934"/>
                <a:gd name="T80" fmla="*/ 933 w 934"/>
                <a:gd name="T81" fmla="*/ 138 h 934"/>
                <a:gd name="T82" fmla="*/ 933 w 934"/>
                <a:gd name="T83" fmla="*/ 138 h 934"/>
                <a:gd name="T84" fmla="*/ 864 w 934"/>
                <a:gd name="T85" fmla="*/ 18 h 934"/>
                <a:gd name="T86" fmla="*/ 137 w 934"/>
                <a:gd name="T87" fmla="*/ 0 h 934"/>
                <a:gd name="T88" fmla="*/ 69 w 934"/>
                <a:gd name="T89" fmla="*/ 18 h 934"/>
                <a:gd name="T90" fmla="*/ 0 w 934"/>
                <a:gd name="T91" fmla="*/ 138 h 934"/>
                <a:gd name="T92" fmla="*/ 0 w 934"/>
                <a:gd name="T93" fmla="*/ 795 h 934"/>
                <a:gd name="T94" fmla="*/ 0 w 934"/>
                <a:gd name="T95" fmla="*/ 795 h 934"/>
                <a:gd name="T96" fmla="*/ 69 w 934"/>
                <a:gd name="T97" fmla="*/ 915 h 934"/>
                <a:gd name="T98" fmla="*/ 796 w 934"/>
                <a:gd name="T99" fmla="*/ 933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4" h="934">
                  <a:moveTo>
                    <a:pt x="467" y="675"/>
                  </a:moveTo>
                  <a:lnTo>
                    <a:pt x="467" y="675"/>
                  </a:lnTo>
                  <a:cubicBezTo>
                    <a:pt x="429" y="675"/>
                    <a:pt x="396" y="667"/>
                    <a:pt x="363" y="647"/>
                  </a:cubicBezTo>
                  <a:cubicBezTo>
                    <a:pt x="330" y="628"/>
                    <a:pt x="305" y="603"/>
                    <a:pt x="286" y="570"/>
                  </a:cubicBezTo>
                  <a:cubicBezTo>
                    <a:pt x="266" y="537"/>
                    <a:pt x="258" y="504"/>
                    <a:pt x="258" y="467"/>
                  </a:cubicBezTo>
                  <a:cubicBezTo>
                    <a:pt x="258" y="429"/>
                    <a:pt x="266" y="396"/>
                    <a:pt x="286" y="363"/>
                  </a:cubicBezTo>
                  <a:cubicBezTo>
                    <a:pt x="305" y="330"/>
                    <a:pt x="330" y="305"/>
                    <a:pt x="363" y="286"/>
                  </a:cubicBezTo>
                  <a:cubicBezTo>
                    <a:pt x="396" y="266"/>
                    <a:pt x="429" y="258"/>
                    <a:pt x="467" y="258"/>
                  </a:cubicBezTo>
                  <a:cubicBezTo>
                    <a:pt x="504" y="258"/>
                    <a:pt x="537" y="266"/>
                    <a:pt x="570" y="286"/>
                  </a:cubicBezTo>
                  <a:cubicBezTo>
                    <a:pt x="603" y="305"/>
                    <a:pt x="628" y="330"/>
                    <a:pt x="647" y="363"/>
                  </a:cubicBezTo>
                  <a:cubicBezTo>
                    <a:pt x="667" y="396"/>
                    <a:pt x="675" y="429"/>
                    <a:pt x="675" y="467"/>
                  </a:cubicBezTo>
                  <a:lnTo>
                    <a:pt x="675" y="467"/>
                  </a:lnTo>
                  <a:lnTo>
                    <a:pt x="675" y="467"/>
                  </a:lnTo>
                  <a:cubicBezTo>
                    <a:pt x="674" y="504"/>
                    <a:pt x="667" y="538"/>
                    <a:pt x="647" y="570"/>
                  </a:cubicBezTo>
                  <a:cubicBezTo>
                    <a:pt x="628" y="604"/>
                    <a:pt x="604" y="628"/>
                    <a:pt x="570" y="647"/>
                  </a:cubicBezTo>
                  <a:cubicBezTo>
                    <a:pt x="538" y="667"/>
                    <a:pt x="504" y="674"/>
                    <a:pt x="467" y="675"/>
                  </a:cubicBezTo>
                  <a:close/>
                  <a:moveTo>
                    <a:pt x="467" y="330"/>
                  </a:moveTo>
                  <a:lnTo>
                    <a:pt x="467" y="330"/>
                  </a:lnTo>
                  <a:cubicBezTo>
                    <a:pt x="442" y="330"/>
                    <a:pt x="420" y="336"/>
                    <a:pt x="399" y="349"/>
                  </a:cubicBezTo>
                  <a:cubicBezTo>
                    <a:pt x="377" y="361"/>
                    <a:pt x="361" y="377"/>
                    <a:pt x="349" y="399"/>
                  </a:cubicBezTo>
                  <a:cubicBezTo>
                    <a:pt x="336" y="420"/>
                    <a:pt x="330" y="442"/>
                    <a:pt x="330" y="467"/>
                  </a:cubicBezTo>
                  <a:cubicBezTo>
                    <a:pt x="330" y="491"/>
                    <a:pt x="336" y="513"/>
                    <a:pt x="349" y="534"/>
                  </a:cubicBezTo>
                  <a:cubicBezTo>
                    <a:pt x="361" y="556"/>
                    <a:pt x="377" y="572"/>
                    <a:pt x="399" y="584"/>
                  </a:cubicBezTo>
                  <a:cubicBezTo>
                    <a:pt x="420" y="597"/>
                    <a:pt x="442" y="603"/>
                    <a:pt x="467" y="603"/>
                  </a:cubicBezTo>
                  <a:cubicBezTo>
                    <a:pt x="491" y="603"/>
                    <a:pt x="513" y="597"/>
                    <a:pt x="534" y="584"/>
                  </a:cubicBezTo>
                  <a:cubicBezTo>
                    <a:pt x="556" y="572"/>
                    <a:pt x="572" y="556"/>
                    <a:pt x="584" y="534"/>
                  </a:cubicBezTo>
                  <a:cubicBezTo>
                    <a:pt x="597" y="513"/>
                    <a:pt x="603" y="491"/>
                    <a:pt x="603" y="467"/>
                  </a:cubicBezTo>
                  <a:lnTo>
                    <a:pt x="603" y="467"/>
                  </a:lnTo>
                  <a:lnTo>
                    <a:pt x="603" y="467"/>
                  </a:lnTo>
                  <a:cubicBezTo>
                    <a:pt x="603" y="442"/>
                    <a:pt x="597" y="420"/>
                    <a:pt x="584" y="399"/>
                  </a:cubicBezTo>
                  <a:cubicBezTo>
                    <a:pt x="572" y="377"/>
                    <a:pt x="556" y="361"/>
                    <a:pt x="534" y="349"/>
                  </a:cubicBezTo>
                  <a:cubicBezTo>
                    <a:pt x="513" y="336"/>
                    <a:pt x="491" y="330"/>
                    <a:pt x="467" y="330"/>
                  </a:cubicBezTo>
                  <a:close/>
                  <a:moveTo>
                    <a:pt x="709" y="181"/>
                  </a:moveTo>
                  <a:lnTo>
                    <a:pt x="709" y="181"/>
                  </a:lnTo>
                  <a:lnTo>
                    <a:pt x="709" y="181"/>
                  </a:lnTo>
                  <a:cubicBezTo>
                    <a:pt x="700" y="181"/>
                    <a:pt x="692" y="183"/>
                    <a:pt x="684" y="188"/>
                  </a:cubicBezTo>
                  <a:cubicBezTo>
                    <a:pt x="676" y="193"/>
                    <a:pt x="670" y="198"/>
                    <a:pt x="665" y="206"/>
                  </a:cubicBezTo>
                  <a:cubicBezTo>
                    <a:pt x="661" y="214"/>
                    <a:pt x="658" y="222"/>
                    <a:pt x="658" y="232"/>
                  </a:cubicBezTo>
                  <a:cubicBezTo>
                    <a:pt x="658" y="241"/>
                    <a:pt x="661" y="249"/>
                    <a:pt x="665" y="257"/>
                  </a:cubicBezTo>
                  <a:cubicBezTo>
                    <a:pt x="670" y="265"/>
                    <a:pt x="676" y="270"/>
                    <a:pt x="684" y="275"/>
                  </a:cubicBezTo>
                  <a:cubicBezTo>
                    <a:pt x="692" y="279"/>
                    <a:pt x="700" y="282"/>
                    <a:pt x="709" y="282"/>
                  </a:cubicBezTo>
                  <a:cubicBezTo>
                    <a:pt x="718" y="282"/>
                    <a:pt x="726" y="279"/>
                    <a:pt x="734" y="275"/>
                  </a:cubicBezTo>
                  <a:cubicBezTo>
                    <a:pt x="742" y="270"/>
                    <a:pt x="749" y="265"/>
                    <a:pt x="753" y="257"/>
                  </a:cubicBezTo>
                  <a:cubicBezTo>
                    <a:pt x="758" y="249"/>
                    <a:pt x="759" y="241"/>
                    <a:pt x="759" y="232"/>
                  </a:cubicBezTo>
                  <a:cubicBezTo>
                    <a:pt x="759" y="231"/>
                    <a:pt x="759" y="232"/>
                    <a:pt x="759" y="231"/>
                  </a:cubicBezTo>
                  <a:lnTo>
                    <a:pt x="759" y="231"/>
                  </a:lnTo>
                  <a:lnTo>
                    <a:pt x="759" y="231"/>
                  </a:lnTo>
                  <a:cubicBezTo>
                    <a:pt x="759" y="222"/>
                    <a:pt x="758" y="214"/>
                    <a:pt x="753" y="206"/>
                  </a:cubicBezTo>
                  <a:cubicBezTo>
                    <a:pt x="749" y="198"/>
                    <a:pt x="742" y="192"/>
                    <a:pt x="734" y="188"/>
                  </a:cubicBezTo>
                  <a:cubicBezTo>
                    <a:pt x="726" y="183"/>
                    <a:pt x="718" y="181"/>
                    <a:pt x="709" y="181"/>
                  </a:cubicBezTo>
                  <a:close/>
                  <a:moveTo>
                    <a:pt x="795" y="905"/>
                  </a:moveTo>
                  <a:lnTo>
                    <a:pt x="795" y="905"/>
                  </a:lnTo>
                  <a:lnTo>
                    <a:pt x="795" y="905"/>
                  </a:lnTo>
                  <a:cubicBezTo>
                    <a:pt x="795" y="897"/>
                    <a:pt x="794" y="890"/>
                    <a:pt x="790" y="883"/>
                  </a:cubicBezTo>
                  <a:cubicBezTo>
                    <a:pt x="787" y="876"/>
                    <a:pt x="781" y="871"/>
                    <a:pt x="774" y="867"/>
                  </a:cubicBezTo>
                  <a:cubicBezTo>
                    <a:pt x="767" y="863"/>
                    <a:pt x="760" y="861"/>
                    <a:pt x="752" y="861"/>
                  </a:cubicBezTo>
                  <a:cubicBezTo>
                    <a:pt x="547" y="861"/>
                    <a:pt x="342" y="861"/>
                    <a:pt x="137" y="861"/>
                  </a:cubicBezTo>
                  <a:lnTo>
                    <a:pt x="137" y="861"/>
                  </a:lnTo>
                  <a:cubicBezTo>
                    <a:pt x="125" y="861"/>
                    <a:pt x="115" y="859"/>
                    <a:pt x="105" y="853"/>
                  </a:cubicBezTo>
                  <a:cubicBezTo>
                    <a:pt x="94" y="847"/>
                    <a:pt x="86" y="839"/>
                    <a:pt x="80" y="828"/>
                  </a:cubicBezTo>
                  <a:cubicBezTo>
                    <a:pt x="74" y="818"/>
                    <a:pt x="72" y="807"/>
                    <a:pt x="72" y="795"/>
                  </a:cubicBezTo>
                  <a:lnTo>
                    <a:pt x="72" y="795"/>
                  </a:lnTo>
                  <a:cubicBezTo>
                    <a:pt x="72" y="576"/>
                    <a:pt x="72" y="357"/>
                    <a:pt x="72" y="138"/>
                  </a:cubicBezTo>
                  <a:lnTo>
                    <a:pt x="72" y="138"/>
                  </a:lnTo>
                  <a:lnTo>
                    <a:pt x="72" y="138"/>
                  </a:lnTo>
                  <a:cubicBezTo>
                    <a:pt x="72" y="126"/>
                    <a:pt x="74" y="115"/>
                    <a:pt x="80" y="105"/>
                  </a:cubicBezTo>
                  <a:cubicBezTo>
                    <a:pt x="86" y="94"/>
                    <a:pt x="94" y="86"/>
                    <a:pt x="105" y="80"/>
                  </a:cubicBezTo>
                  <a:cubicBezTo>
                    <a:pt x="115" y="74"/>
                    <a:pt x="125" y="72"/>
                    <a:pt x="137" y="72"/>
                  </a:cubicBezTo>
                  <a:cubicBezTo>
                    <a:pt x="357" y="72"/>
                    <a:pt x="576" y="72"/>
                    <a:pt x="796" y="72"/>
                  </a:cubicBezTo>
                  <a:lnTo>
                    <a:pt x="796" y="72"/>
                  </a:lnTo>
                  <a:cubicBezTo>
                    <a:pt x="808" y="72"/>
                    <a:pt x="818" y="74"/>
                    <a:pt x="828" y="80"/>
                  </a:cubicBezTo>
                  <a:cubicBezTo>
                    <a:pt x="839" y="86"/>
                    <a:pt x="846" y="94"/>
                    <a:pt x="852" y="105"/>
                  </a:cubicBezTo>
                  <a:cubicBezTo>
                    <a:pt x="858" y="115"/>
                    <a:pt x="861" y="126"/>
                    <a:pt x="861" y="138"/>
                  </a:cubicBezTo>
                  <a:cubicBezTo>
                    <a:pt x="861" y="138"/>
                    <a:pt x="861" y="138"/>
                    <a:pt x="861" y="139"/>
                  </a:cubicBezTo>
                  <a:cubicBezTo>
                    <a:pt x="861" y="343"/>
                    <a:pt x="861" y="548"/>
                    <a:pt x="861" y="752"/>
                  </a:cubicBezTo>
                  <a:lnTo>
                    <a:pt x="861" y="752"/>
                  </a:lnTo>
                  <a:cubicBezTo>
                    <a:pt x="861" y="760"/>
                    <a:pt x="863" y="766"/>
                    <a:pt x="867" y="773"/>
                  </a:cubicBezTo>
                  <a:cubicBezTo>
                    <a:pt x="871" y="780"/>
                    <a:pt x="877" y="785"/>
                    <a:pt x="883" y="789"/>
                  </a:cubicBezTo>
                  <a:cubicBezTo>
                    <a:pt x="890" y="793"/>
                    <a:pt x="896" y="795"/>
                    <a:pt x="904" y="795"/>
                  </a:cubicBezTo>
                  <a:cubicBezTo>
                    <a:pt x="914" y="795"/>
                    <a:pt x="924" y="795"/>
                    <a:pt x="933" y="795"/>
                  </a:cubicBezTo>
                  <a:cubicBezTo>
                    <a:pt x="933" y="596"/>
                    <a:pt x="933" y="397"/>
                    <a:pt x="933" y="198"/>
                  </a:cubicBezTo>
                  <a:cubicBezTo>
                    <a:pt x="933" y="178"/>
                    <a:pt x="933" y="158"/>
                    <a:pt x="933" y="138"/>
                  </a:cubicBezTo>
                  <a:lnTo>
                    <a:pt x="933" y="138"/>
                  </a:lnTo>
                  <a:lnTo>
                    <a:pt x="933" y="138"/>
                  </a:lnTo>
                  <a:cubicBezTo>
                    <a:pt x="933" y="112"/>
                    <a:pt x="927" y="91"/>
                    <a:pt x="914" y="69"/>
                  </a:cubicBezTo>
                  <a:cubicBezTo>
                    <a:pt x="902" y="47"/>
                    <a:pt x="886" y="30"/>
                    <a:pt x="864" y="18"/>
                  </a:cubicBezTo>
                  <a:cubicBezTo>
                    <a:pt x="842" y="5"/>
                    <a:pt x="821" y="0"/>
                    <a:pt x="796" y="0"/>
                  </a:cubicBezTo>
                  <a:cubicBezTo>
                    <a:pt x="576" y="0"/>
                    <a:pt x="357" y="0"/>
                    <a:pt x="137" y="0"/>
                  </a:cubicBezTo>
                  <a:lnTo>
                    <a:pt x="137" y="0"/>
                  </a:lnTo>
                  <a:cubicBezTo>
                    <a:pt x="112" y="0"/>
                    <a:pt x="91" y="5"/>
                    <a:pt x="69" y="18"/>
                  </a:cubicBezTo>
                  <a:cubicBezTo>
                    <a:pt x="47" y="30"/>
                    <a:pt x="31" y="47"/>
                    <a:pt x="18" y="69"/>
                  </a:cubicBezTo>
                  <a:cubicBezTo>
                    <a:pt x="5" y="91"/>
                    <a:pt x="0" y="113"/>
                    <a:pt x="0" y="138"/>
                  </a:cubicBezTo>
                  <a:lnTo>
                    <a:pt x="0" y="138"/>
                  </a:lnTo>
                  <a:cubicBezTo>
                    <a:pt x="0" y="357"/>
                    <a:pt x="0" y="576"/>
                    <a:pt x="0" y="795"/>
                  </a:cubicBezTo>
                  <a:lnTo>
                    <a:pt x="0" y="795"/>
                  </a:lnTo>
                  <a:lnTo>
                    <a:pt x="0" y="795"/>
                  </a:lnTo>
                  <a:cubicBezTo>
                    <a:pt x="0" y="820"/>
                    <a:pt x="5" y="842"/>
                    <a:pt x="18" y="864"/>
                  </a:cubicBezTo>
                  <a:cubicBezTo>
                    <a:pt x="31" y="886"/>
                    <a:pt x="47" y="903"/>
                    <a:pt x="69" y="915"/>
                  </a:cubicBezTo>
                  <a:cubicBezTo>
                    <a:pt x="91" y="928"/>
                    <a:pt x="112" y="933"/>
                    <a:pt x="137" y="933"/>
                  </a:cubicBezTo>
                  <a:cubicBezTo>
                    <a:pt x="357" y="933"/>
                    <a:pt x="576" y="933"/>
                    <a:pt x="796" y="933"/>
                  </a:cubicBezTo>
                  <a:cubicBezTo>
                    <a:pt x="796" y="924"/>
                    <a:pt x="796" y="915"/>
                    <a:pt x="795" y="905"/>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42" name="Group 46">
            <a:extLst>
              <a:ext uri="{FF2B5EF4-FFF2-40B4-BE49-F238E27FC236}">
                <a16:creationId xmlns:a16="http://schemas.microsoft.com/office/drawing/2014/main" id="{A73C136A-FDD6-884F-8B31-3CC8746BF343}"/>
              </a:ext>
            </a:extLst>
          </p:cNvPr>
          <p:cNvGrpSpPr>
            <a:grpSpLocks/>
          </p:cNvGrpSpPr>
          <p:nvPr/>
        </p:nvGrpSpPr>
        <p:grpSpPr bwMode="auto">
          <a:xfrm>
            <a:off x="5088477" y="2956409"/>
            <a:ext cx="561600" cy="561600"/>
            <a:chOff x="3281" y="1755"/>
            <a:chExt cx="390" cy="390"/>
          </a:xfrm>
        </p:grpSpPr>
        <p:sp>
          <p:nvSpPr>
            <p:cNvPr id="4143" name="Freeform 47">
              <a:extLst>
                <a:ext uri="{FF2B5EF4-FFF2-40B4-BE49-F238E27FC236}">
                  <a16:creationId xmlns:a16="http://schemas.microsoft.com/office/drawing/2014/main" id="{47926DE0-0AA2-7B4A-9D79-87C12B02F641}"/>
                </a:ext>
              </a:extLst>
            </p:cNvPr>
            <p:cNvSpPr>
              <a:spLocks noChangeArrowheads="1"/>
            </p:cNvSpPr>
            <p:nvPr/>
          </p:nvSpPr>
          <p:spPr bwMode="auto">
            <a:xfrm>
              <a:off x="3281" y="1755"/>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44" name="Freeform 48">
              <a:extLst>
                <a:ext uri="{FF2B5EF4-FFF2-40B4-BE49-F238E27FC236}">
                  <a16:creationId xmlns:a16="http://schemas.microsoft.com/office/drawing/2014/main" id="{9C3EEE6F-C9B2-9146-9B45-AC92BF9EC954}"/>
                </a:ext>
              </a:extLst>
            </p:cNvPr>
            <p:cNvSpPr>
              <a:spLocks noChangeArrowheads="1"/>
            </p:cNvSpPr>
            <p:nvPr/>
          </p:nvSpPr>
          <p:spPr bwMode="auto">
            <a:xfrm>
              <a:off x="3403" y="1844"/>
              <a:ext cx="146" cy="211"/>
            </a:xfrm>
            <a:custGeom>
              <a:avLst/>
              <a:gdLst>
                <a:gd name="T0" fmla="*/ 647 w 648"/>
                <a:gd name="T1" fmla="*/ 897 h 934"/>
                <a:gd name="T2" fmla="*/ 618 w 648"/>
                <a:gd name="T3" fmla="*/ 897 h 934"/>
                <a:gd name="T4" fmla="*/ 580 w 648"/>
                <a:gd name="T5" fmla="*/ 876 h 934"/>
                <a:gd name="T6" fmla="*/ 575 w 648"/>
                <a:gd name="T7" fmla="*/ 818 h 934"/>
                <a:gd name="T8" fmla="*/ 320 w 648"/>
                <a:gd name="T9" fmla="*/ 559 h 934"/>
                <a:gd name="T10" fmla="*/ 106 w 648"/>
                <a:gd name="T11" fmla="*/ 685 h 934"/>
                <a:gd name="T12" fmla="*/ 72 w 648"/>
                <a:gd name="T13" fmla="*/ 811 h 934"/>
                <a:gd name="T14" fmla="*/ 72 w 648"/>
                <a:gd name="T15" fmla="*/ 854 h 934"/>
                <a:gd name="T16" fmla="*/ 51 w 648"/>
                <a:gd name="T17" fmla="*/ 892 h 934"/>
                <a:gd name="T18" fmla="*/ 0 w 648"/>
                <a:gd name="T19" fmla="*/ 897 h 934"/>
                <a:gd name="T20" fmla="*/ 311 w 648"/>
                <a:gd name="T21" fmla="*/ 488 h 934"/>
                <a:gd name="T22" fmla="*/ 324 w 648"/>
                <a:gd name="T23" fmla="*/ 488 h 934"/>
                <a:gd name="T24" fmla="*/ 603 w 648"/>
                <a:gd name="T25" fmla="*/ 650 h 934"/>
                <a:gd name="T26" fmla="*/ 115 w 648"/>
                <a:gd name="T27" fmla="*/ 208 h 934"/>
                <a:gd name="T28" fmla="*/ 143 w 648"/>
                <a:gd name="T29" fmla="*/ 104 h 934"/>
                <a:gd name="T30" fmla="*/ 324 w 648"/>
                <a:gd name="T31" fmla="*/ 0 h 934"/>
                <a:gd name="T32" fmla="*/ 504 w 648"/>
                <a:gd name="T33" fmla="*/ 104 h 934"/>
                <a:gd name="T34" fmla="*/ 504 w 648"/>
                <a:gd name="T35" fmla="*/ 312 h 934"/>
                <a:gd name="T36" fmla="*/ 324 w 648"/>
                <a:gd name="T37" fmla="*/ 417 h 934"/>
                <a:gd name="T38" fmla="*/ 220 w 648"/>
                <a:gd name="T39" fmla="*/ 389 h 934"/>
                <a:gd name="T40" fmla="*/ 115 w 648"/>
                <a:gd name="T41" fmla="*/ 208 h 934"/>
                <a:gd name="T42" fmla="*/ 187 w 648"/>
                <a:gd name="T43" fmla="*/ 208 h 934"/>
                <a:gd name="T44" fmla="*/ 256 w 648"/>
                <a:gd name="T45" fmla="*/ 326 h 934"/>
                <a:gd name="T46" fmla="*/ 391 w 648"/>
                <a:gd name="T47" fmla="*/ 326 h 934"/>
                <a:gd name="T48" fmla="*/ 460 w 648"/>
                <a:gd name="T49" fmla="*/ 208 h 934"/>
                <a:gd name="T50" fmla="*/ 391 w 648"/>
                <a:gd name="T51" fmla="*/ 90 h 934"/>
                <a:gd name="T52" fmla="*/ 324 w 648"/>
                <a:gd name="T53" fmla="*/ 72 h 934"/>
                <a:gd name="T54" fmla="*/ 206 w 648"/>
                <a:gd name="T55" fmla="*/ 140 h 934"/>
                <a:gd name="T56" fmla="*/ 445 w 648"/>
                <a:gd name="T57" fmla="*/ 732 h 934"/>
                <a:gd name="T58" fmla="*/ 359 w 648"/>
                <a:gd name="T59" fmla="*/ 603 h 934"/>
                <a:gd name="T60" fmla="*/ 330 w 648"/>
                <a:gd name="T61" fmla="*/ 603 h 934"/>
                <a:gd name="T62" fmla="*/ 294 w 648"/>
                <a:gd name="T63" fmla="*/ 624 h 934"/>
                <a:gd name="T64" fmla="*/ 288 w 648"/>
                <a:gd name="T65" fmla="*/ 732 h 934"/>
                <a:gd name="T66" fmla="*/ 202 w 648"/>
                <a:gd name="T67" fmla="*/ 732 h 934"/>
                <a:gd name="T68" fmla="*/ 164 w 648"/>
                <a:gd name="T69" fmla="*/ 754 h 934"/>
                <a:gd name="T70" fmla="*/ 159 w 648"/>
                <a:gd name="T71" fmla="*/ 804 h 934"/>
                <a:gd name="T72" fmla="*/ 288 w 648"/>
                <a:gd name="T73" fmla="*/ 890 h 934"/>
                <a:gd name="T74" fmla="*/ 294 w 648"/>
                <a:gd name="T75" fmla="*/ 912 h 934"/>
                <a:gd name="T76" fmla="*/ 330 w 648"/>
                <a:gd name="T77" fmla="*/ 933 h 934"/>
                <a:gd name="T78" fmla="*/ 359 w 648"/>
                <a:gd name="T79" fmla="*/ 804 h 934"/>
                <a:gd name="T80" fmla="*/ 488 w 648"/>
                <a:gd name="T81" fmla="*/ 775 h 934"/>
                <a:gd name="T82" fmla="*/ 488 w 648"/>
                <a:gd name="T83" fmla="*/ 775 h 934"/>
                <a:gd name="T84" fmla="*/ 467 w 648"/>
                <a:gd name="T85" fmla="*/ 738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8" h="934">
                  <a:moveTo>
                    <a:pt x="647" y="811"/>
                  </a:moveTo>
                  <a:cubicBezTo>
                    <a:pt x="647" y="840"/>
                    <a:pt x="647" y="869"/>
                    <a:pt x="647" y="897"/>
                  </a:cubicBezTo>
                  <a:cubicBezTo>
                    <a:pt x="638" y="897"/>
                    <a:pt x="628" y="897"/>
                    <a:pt x="618" y="897"/>
                  </a:cubicBezTo>
                  <a:lnTo>
                    <a:pt x="618" y="897"/>
                  </a:lnTo>
                  <a:cubicBezTo>
                    <a:pt x="610" y="897"/>
                    <a:pt x="603" y="896"/>
                    <a:pt x="596" y="892"/>
                  </a:cubicBezTo>
                  <a:cubicBezTo>
                    <a:pt x="589" y="888"/>
                    <a:pt x="584" y="883"/>
                    <a:pt x="580" y="876"/>
                  </a:cubicBezTo>
                  <a:cubicBezTo>
                    <a:pt x="576" y="869"/>
                    <a:pt x="575" y="862"/>
                    <a:pt x="575" y="854"/>
                  </a:cubicBezTo>
                  <a:cubicBezTo>
                    <a:pt x="575" y="842"/>
                    <a:pt x="575" y="830"/>
                    <a:pt x="575" y="818"/>
                  </a:cubicBezTo>
                  <a:cubicBezTo>
                    <a:pt x="575" y="677"/>
                    <a:pt x="460" y="557"/>
                    <a:pt x="320" y="559"/>
                  </a:cubicBezTo>
                  <a:lnTo>
                    <a:pt x="320" y="559"/>
                  </a:lnTo>
                  <a:cubicBezTo>
                    <a:pt x="275" y="560"/>
                    <a:pt x="237" y="571"/>
                    <a:pt x="198" y="593"/>
                  </a:cubicBezTo>
                  <a:cubicBezTo>
                    <a:pt x="158" y="617"/>
                    <a:pt x="129" y="645"/>
                    <a:pt x="106" y="685"/>
                  </a:cubicBezTo>
                  <a:cubicBezTo>
                    <a:pt x="83" y="725"/>
                    <a:pt x="72" y="764"/>
                    <a:pt x="72" y="811"/>
                  </a:cubicBezTo>
                  <a:lnTo>
                    <a:pt x="72" y="811"/>
                  </a:lnTo>
                  <a:cubicBezTo>
                    <a:pt x="72" y="826"/>
                    <a:pt x="72" y="840"/>
                    <a:pt x="72" y="854"/>
                  </a:cubicBezTo>
                  <a:lnTo>
                    <a:pt x="72" y="854"/>
                  </a:lnTo>
                  <a:cubicBezTo>
                    <a:pt x="72" y="862"/>
                    <a:pt x="71" y="869"/>
                    <a:pt x="67" y="876"/>
                  </a:cubicBezTo>
                  <a:cubicBezTo>
                    <a:pt x="63" y="883"/>
                    <a:pt x="58" y="888"/>
                    <a:pt x="51" y="892"/>
                  </a:cubicBezTo>
                  <a:cubicBezTo>
                    <a:pt x="44" y="896"/>
                    <a:pt x="37" y="897"/>
                    <a:pt x="29" y="897"/>
                  </a:cubicBezTo>
                  <a:cubicBezTo>
                    <a:pt x="19" y="897"/>
                    <a:pt x="9" y="897"/>
                    <a:pt x="0" y="897"/>
                  </a:cubicBezTo>
                  <a:cubicBezTo>
                    <a:pt x="0" y="871"/>
                    <a:pt x="0" y="845"/>
                    <a:pt x="0" y="819"/>
                  </a:cubicBezTo>
                  <a:cubicBezTo>
                    <a:pt x="0" y="644"/>
                    <a:pt x="136" y="494"/>
                    <a:pt x="311" y="488"/>
                  </a:cubicBezTo>
                  <a:lnTo>
                    <a:pt x="311" y="488"/>
                  </a:lnTo>
                  <a:cubicBezTo>
                    <a:pt x="316" y="488"/>
                    <a:pt x="319" y="488"/>
                    <a:pt x="324" y="488"/>
                  </a:cubicBezTo>
                  <a:cubicBezTo>
                    <a:pt x="382" y="488"/>
                    <a:pt x="434" y="502"/>
                    <a:pt x="485" y="531"/>
                  </a:cubicBezTo>
                  <a:cubicBezTo>
                    <a:pt x="537" y="561"/>
                    <a:pt x="573" y="599"/>
                    <a:pt x="603" y="650"/>
                  </a:cubicBezTo>
                  <a:cubicBezTo>
                    <a:pt x="633" y="701"/>
                    <a:pt x="646" y="752"/>
                    <a:pt x="647" y="811"/>
                  </a:cubicBezTo>
                  <a:close/>
                  <a:moveTo>
                    <a:pt x="115" y="208"/>
                  </a:moveTo>
                  <a:lnTo>
                    <a:pt x="115" y="208"/>
                  </a:lnTo>
                  <a:cubicBezTo>
                    <a:pt x="115" y="170"/>
                    <a:pt x="123" y="137"/>
                    <a:pt x="143" y="104"/>
                  </a:cubicBezTo>
                  <a:cubicBezTo>
                    <a:pt x="162" y="71"/>
                    <a:pt x="187" y="47"/>
                    <a:pt x="220" y="28"/>
                  </a:cubicBezTo>
                  <a:cubicBezTo>
                    <a:pt x="253" y="8"/>
                    <a:pt x="286" y="0"/>
                    <a:pt x="324" y="0"/>
                  </a:cubicBezTo>
                  <a:cubicBezTo>
                    <a:pt x="361" y="0"/>
                    <a:pt x="394" y="8"/>
                    <a:pt x="427" y="28"/>
                  </a:cubicBezTo>
                  <a:cubicBezTo>
                    <a:pt x="460" y="47"/>
                    <a:pt x="485" y="71"/>
                    <a:pt x="504" y="104"/>
                  </a:cubicBezTo>
                  <a:cubicBezTo>
                    <a:pt x="524" y="137"/>
                    <a:pt x="532" y="169"/>
                    <a:pt x="532" y="208"/>
                  </a:cubicBezTo>
                  <a:cubicBezTo>
                    <a:pt x="532" y="246"/>
                    <a:pt x="524" y="278"/>
                    <a:pt x="504" y="312"/>
                  </a:cubicBezTo>
                  <a:cubicBezTo>
                    <a:pt x="485" y="345"/>
                    <a:pt x="460" y="370"/>
                    <a:pt x="427" y="389"/>
                  </a:cubicBezTo>
                  <a:cubicBezTo>
                    <a:pt x="394" y="408"/>
                    <a:pt x="361" y="417"/>
                    <a:pt x="324" y="417"/>
                  </a:cubicBezTo>
                  <a:lnTo>
                    <a:pt x="324" y="417"/>
                  </a:lnTo>
                  <a:cubicBezTo>
                    <a:pt x="286" y="417"/>
                    <a:pt x="253" y="408"/>
                    <a:pt x="220" y="389"/>
                  </a:cubicBezTo>
                  <a:cubicBezTo>
                    <a:pt x="187" y="370"/>
                    <a:pt x="162" y="346"/>
                    <a:pt x="143" y="312"/>
                  </a:cubicBezTo>
                  <a:cubicBezTo>
                    <a:pt x="123" y="279"/>
                    <a:pt x="116" y="247"/>
                    <a:pt x="115" y="208"/>
                  </a:cubicBezTo>
                  <a:close/>
                  <a:moveTo>
                    <a:pt x="187" y="208"/>
                  </a:moveTo>
                  <a:lnTo>
                    <a:pt x="187" y="208"/>
                  </a:lnTo>
                  <a:cubicBezTo>
                    <a:pt x="187" y="233"/>
                    <a:pt x="193" y="254"/>
                    <a:pt x="206" y="276"/>
                  </a:cubicBezTo>
                  <a:cubicBezTo>
                    <a:pt x="218" y="297"/>
                    <a:pt x="234" y="313"/>
                    <a:pt x="256" y="326"/>
                  </a:cubicBezTo>
                  <a:cubicBezTo>
                    <a:pt x="277" y="338"/>
                    <a:pt x="299" y="345"/>
                    <a:pt x="324" y="345"/>
                  </a:cubicBezTo>
                  <a:cubicBezTo>
                    <a:pt x="348" y="345"/>
                    <a:pt x="370" y="338"/>
                    <a:pt x="391" y="326"/>
                  </a:cubicBezTo>
                  <a:cubicBezTo>
                    <a:pt x="413" y="313"/>
                    <a:pt x="429" y="297"/>
                    <a:pt x="441" y="276"/>
                  </a:cubicBezTo>
                  <a:cubicBezTo>
                    <a:pt x="454" y="254"/>
                    <a:pt x="460" y="233"/>
                    <a:pt x="460" y="208"/>
                  </a:cubicBezTo>
                  <a:cubicBezTo>
                    <a:pt x="460" y="183"/>
                    <a:pt x="454" y="162"/>
                    <a:pt x="441" y="140"/>
                  </a:cubicBezTo>
                  <a:cubicBezTo>
                    <a:pt x="429" y="118"/>
                    <a:pt x="413" y="102"/>
                    <a:pt x="391" y="90"/>
                  </a:cubicBezTo>
                  <a:cubicBezTo>
                    <a:pt x="370" y="77"/>
                    <a:pt x="348" y="72"/>
                    <a:pt x="324" y="72"/>
                  </a:cubicBezTo>
                  <a:lnTo>
                    <a:pt x="324" y="72"/>
                  </a:lnTo>
                  <a:cubicBezTo>
                    <a:pt x="299" y="72"/>
                    <a:pt x="278" y="77"/>
                    <a:pt x="256" y="90"/>
                  </a:cubicBezTo>
                  <a:cubicBezTo>
                    <a:pt x="234" y="102"/>
                    <a:pt x="218" y="118"/>
                    <a:pt x="206" y="140"/>
                  </a:cubicBezTo>
                  <a:cubicBezTo>
                    <a:pt x="193" y="162"/>
                    <a:pt x="187" y="183"/>
                    <a:pt x="187" y="208"/>
                  </a:cubicBezTo>
                  <a:close/>
                  <a:moveTo>
                    <a:pt x="445" y="732"/>
                  </a:moveTo>
                  <a:cubicBezTo>
                    <a:pt x="417" y="732"/>
                    <a:pt x="388" y="732"/>
                    <a:pt x="359" y="732"/>
                  </a:cubicBezTo>
                  <a:cubicBezTo>
                    <a:pt x="359" y="689"/>
                    <a:pt x="359" y="646"/>
                    <a:pt x="359" y="603"/>
                  </a:cubicBezTo>
                  <a:cubicBezTo>
                    <a:pt x="350" y="603"/>
                    <a:pt x="340" y="603"/>
                    <a:pt x="330" y="603"/>
                  </a:cubicBezTo>
                  <a:lnTo>
                    <a:pt x="330" y="603"/>
                  </a:lnTo>
                  <a:cubicBezTo>
                    <a:pt x="323" y="603"/>
                    <a:pt x="316" y="604"/>
                    <a:pt x="310" y="608"/>
                  </a:cubicBezTo>
                  <a:cubicBezTo>
                    <a:pt x="303" y="612"/>
                    <a:pt x="298" y="617"/>
                    <a:pt x="294" y="624"/>
                  </a:cubicBezTo>
                  <a:cubicBezTo>
                    <a:pt x="290" y="631"/>
                    <a:pt x="288" y="638"/>
                    <a:pt x="288" y="646"/>
                  </a:cubicBezTo>
                  <a:cubicBezTo>
                    <a:pt x="288" y="675"/>
                    <a:pt x="288" y="704"/>
                    <a:pt x="288" y="732"/>
                  </a:cubicBezTo>
                  <a:cubicBezTo>
                    <a:pt x="259" y="732"/>
                    <a:pt x="230" y="732"/>
                    <a:pt x="202" y="732"/>
                  </a:cubicBezTo>
                  <a:lnTo>
                    <a:pt x="202" y="732"/>
                  </a:lnTo>
                  <a:cubicBezTo>
                    <a:pt x="194" y="732"/>
                    <a:pt x="187" y="734"/>
                    <a:pt x="180" y="738"/>
                  </a:cubicBezTo>
                  <a:cubicBezTo>
                    <a:pt x="173" y="742"/>
                    <a:pt x="168" y="748"/>
                    <a:pt x="164" y="754"/>
                  </a:cubicBezTo>
                  <a:cubicBezTo>
                    <a:pt x="160" y="761"/>
                    <a:pt x="159" y="767"/>
                    <a:pt x="159" y="775"/>
                  </a:cubicBezTo>
                  <a:cubicBezTo>
                    <a:pt x="159" y="785"/>
                    <a:pt x="159" y="795"/>
                    <a:pt x="159" y="804"/>
                  </a:cubicBezTo>
                  <a:cubicBezTo>
                    <a:pt x="202" y="804"/>
                    <a:pt x="245" y="804"/>
                    <a:pt x="288" y="804"/>
                  </a:cubicBezTo>
                  <a:cubicBezTo>
                    <a:pt x="288" y="833"/>
                    <a:pt x="288" y="862"/>
                    <a:pt x="288" y="890"/>
                  </a:cubicBezTo>
                  <a:lnTo>
                    <a:pt x="288" y="890"/>
                  </a:lnTo>
                  <a:cubicBezTo>
                    <a:pt x="288" y="898"/>
                    <a:pt x="290" y="905"/>
                    <a:pt x="294" y="912"/>
                  </a:cubicBezTo>
                  <a:cubicBezTo>
                    <a:pt x="298" y="919"/>
                    <a:pt x="303" y="924"/>
                    <a:pt x="310" y="928"/>
                  </a:cubicBezTo>
                  <a:cubicBezTo>
                    <a:pt x="316" y="932"/>
                    <a:pt x="323" y="933"/>
                    <a:pt x="330" y="933"/>
                  </a:cubicBezTo>
                  <a:cubicBezTo>
                    <a:pt x="340" y="933"/>
                    <a:pt x="350" y="933"/>
                    <a:pt x="359" y="933"/>
                  </a:cubicBezTo>
                  <a:cubicBezTo>
                    <a:pt x="359" y="890"/>
                    <a:pt x="359" y="847"/>
                    <a:pt x="359" y="804"/>
                  </a:cubicBezTo>
                  <a:cubicBezTo>
                    <a:pt x="402" y="804"/>
                    <a:pt x="445" y="804"/>
                    <a:pt x="488" y="804"/>
                  </a:cubicBezTo>
                  <a:cubicBezTo>
                    <a:pt x="488" y="795"/>
                    <a:pt x="488" y="785"/>
                    <a:pt x="488" y="775"/>
                  </a:cubicBezTo>
                  <a:lnTo>
                    <a:pt x="488" y="775"/>
                  </a:lnTo>
                  <a:lnTo>
                    <a:pt x="488" y="775"/>
                  </a:lnTo>
                  <a:cubicBezTo>
                    <a:pt x="488" y="767"/>
                    <a:pt x="487" y="761"/>
                    <a:pt x="483" y="754"/>
                  </a:cubicBezTo>
                  <a:cubicBezTo>
                    <a:pt x="479" y="748"/>
                    <a:pt x="474" y="742"/>
                    <a:pt x="467" y="738"/>
                  </a:cubicBezTo>
                  <a:cubicBezTo>
                    <a:pt x="460" y="734"/>
                    <a:pt x="453" y="732"/>
                    <a:pt x="445" y="732"/>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45" name="Group 49">
            <a:extLst>
              <a:ext uri="{FF2B5EF4-FFF2-40B4-BE49-F238E27FC236}">
                <a16:creationId xmlns:a16="http://schemas.microsoft.com/office/drawing/2014/main" id="{348801D3-FE79-A742-A2DE-91DFAB62A7A0}"/>
              </a:ext>
            </a:extLst>
          </p:cNvPr>
          <p:cNvGrpSpPr>
            <a:grpSpLocks/>
          </p:cNvGrpSpPr>
          <p:nvPr/>
        </p:nvGrpSpPr>
        <p:grpSpPr bwMode="auto">
          <a:xfrm>
            <a:off x="273321" y="2118337"/>
            <a:ext cx="561600" cy="561600"/>
            <a:chOff x="2782" y="1755"/>
            <a:chExt cx="390" cy="390"/>
          </a:xfrm>
        </p:grpSpPr>
        <p:sp>
          <p:nvSpPr>
            <p:cNvPr id="4146" name="Freeform 50">
              <a:extLst>
                <a:ext uri="{FF2B5EF4-FFF2-40B4-BE49-F238E27FC236}">
                  <a16:creationId xmlns:a16="http://schemas.microsoft.com/office/drawing/2014/main" id="{40012C4D-BD65-124C-9F25-F1021A57D7DF}"/>
                </a:ext>
              </a:extLst>
            </p:cNvPr>
            <p:cNvSpPr>
              <a:spLocks noChangeArrowheads="1"/>
            </p:cNvSpPr>
            <p:nvPr/>
          </p:nvSpPr>
          <p:spPr bwMode="auto">
            <a:xfrm>
              <a:off x="2782" y="1755"/>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47" name="Freeform 51">
              <a:extLst>
                <a:ext uri="{FF2B5EF4-FFF2-40B4-BE49-F238E27FC236}">
                  <a16:creationId xmlns:a16="http://schemas.microsoft.com/office/drawing/2014/main" id="{4D8FF449-D70A-0A43-BB45-0820F126FF36}"/>
                </a:ext>
              </a:extLst>
            </p:cNvPr>
            <p:cNvSpPr>
              <a:spLocks noChangeArrowheads="1"/>
            </p:cNvSpPr>
            <p:nvPr/>
          </p:nvSpPr>
          <p:spPr bwMode="auto">
            <a:xfrm>
              <a:off x="2872" y="1852"/>
              <a:ext cx="211" cy="203"/>
            </a:xfrm>
            <a:custGeom>
              <a:avLst/>
              <a:gdLst>
                <a:gd name="T0" fmla="*/ 280 w 934"/>
                <a:gd name="T1" fmla="*/ 417 h 898"/>
                <a:gd name="T2" fmla="*/ 243 w 934"/>
                <a:gd name="T3" fmla="*/ 395 h 898"/>
                <a:gd name="T4" fmla="*/ 402 w 934"/>
                <a:gd name="T5" fmla="*/ 345 h 898"/>
                <a:gd name="T6" fmla="*/ 420 w 934"/>
                <a:gd name="T7" fmla="*/ 350 h 898"/>
                <a:gd name="T8" fmla="*/ 438 w 934"/>
                <a:gd name="T9" fmla="*/ 381 h 898"/>
                <a:gd name="T10" fmla="*/ 433 w 934"/>
                <a:gd name="T11" fmla="*/ 527 h 898"/>
                <a:gd name="T12" fmla="*/ 294 w 934"/>
                <a:gd name="T13" fmla="*/ 545 h 898"/>
                <a:gd name="T14" fmla="*/ 438 w 934"/>
                <a:gd name="T15" fmla="*/ 674 h 898"/>
                <a:gd name="T16" fmla="*/ 241 w 934"/>
                <a:gd name="T17" fmla="*/ 670 h 898"/>
                <a:gd name="T18" fmla="*/ 223 w 934"/>
                <a:gd name="T19" fmla="*/ 509 h 898"/>
                <a:gd name="T20" fmla="*/ 241 w 934"/>
                <a:gd name="T21" fmla="*/ 478 h 898"/>
                <a:gd name="T22" fmla="*/ 495 w 934"/>
                <a:gd name="T23" fmla="*/ 417 h 898"/>
                <a:gd name="T24" fmla="*/ 495 w 934"/>
                <a:gd name="T25" fmla="*/ 473 h 898"/>
                <a:gd name="T26" fmla="*/ 624 w 934"/>
                <a:gd name="T27" fmla="*/ 603 h 898"/>
                <a:gd name="T28" fmla="*/ 516 w 934"/>
                <a:gd name="T29" fmla="*/ 608 h 898"/>
                <a:gd name="T30" fmla="*/ 495 w 934"/>
                <a:gd name="T31" fmla="*/ 674 h 898"/>
                <a:gd name="T32" fmla="*/ 677 w 934"/>
                <a:gd name="T33" fmla="*/ 670 h 898"/>
                <a:gd name="T34" fmla="*/ 695 w 934"/>
                <a:gd name="T35" fmla="*/ 381 h 898"/>
                <a:gd name="T36" fmla="*/ 690 w 934"/>
                <a:gd name="T37" fmla="*/ 363 h 898"/>
                <a:gd name="T38" fmla="*/ 495 w 934"/>
                <a:gd name="T39" fmla="*/ 345 h 898"/>
                <a:gd name="T40" fmla="*/ 754 w 934"/>
                <a:gd name="T41" fmla="*/ 71 h 898"/>
                <a:gd name="T42" fmla="*/ 759 w 934"/>
                <a:gd name="T43" fmla="*/ 122 h 898"/>
                <a:gd name="T44" fmla="*/ 815 w 934"/>
                <a:gd name="T45" fmla="*/ 143 h 898"/>
                <a:gd name="T46" fmla="*/ 838 w 934"/>
                <a:gd name="T47" fmla="*/ 150 h 898"/>
                <a:gd name="T48" fmla="*/ 861 w 934"/>
                <a:gd name="T49" fmla="*/ 775 h 898"/>
                <a:gd name="T50" fmla="*/ 836 w 934"/>
                <a:gd name="T51" fmla="*/ 819 h 898"/>
                <a:gd name="T52" fmla="*/ 118 w 934"/>
                <a:gd name="T53" fmla="*/ 825 h 898"/>
                <a:gd name="T54" fmla="*/ 72 w 934"/>
                <a:gd name="T55" fmla="*/ 775 h 898"/>
                <a:gd name="T56" fmla="*/ 78 w 934"/>
                <a:gd name="T57" fmla="*/ 167 h 898"/>
                <a:gd name="T58" fmla="*/ 118 w 934"/>
                <a:gd name="T59" fmla="*/ 143 h 898"/>
                <a:gd name="T60" fmla="*/ 208 w 934"/>
                <a:gd name="T61" fmla="*/ 215 h 898"/>
                <a:gd name="T62" fmla="*/ 246 w 934"/>
                <a:gd name="T63" fmla="*/ 194 h 898"/>
                <a:gd name="T64" fmla="*/ 352 w 934"/>
                <a:gd name="T65" fmla="*/ 143 h 898"/>
                <a:gd name="T66" fmla="*/ 381 w 934"/>
                <a:gd name="T67" fmla="*/ 215 h 898"/>
                <a:gd name="T68" fmla="*/ 424 w 934"/>
                <a:gd name="T69" fmla="*/ 172 h 898"/>
                <a:gd name="T70" fmla="*/ 524 w 934"/>
                <a:gd name="T71" fmla="*/ 215 h 898"/>
                <a:gd name="T72" fmla="*/ 574 w 934"/>
                <a:gd name="T73" fmla="*/ 210 h 898"/>
                <a:gd name="T74" fmla="*/ 595 w 934"/>
                <a:gd name="T75" fmla="*/ 0 h 898"/>
                <a:gd name="T76" fmla="*/ 424 w 934"/>
                <a:gd name="T77" fmla="*/ 71 h 898"/>
                <a:gd name="T78" fmla="*/ 352 w 934"/>
                <a:gd name="T79" fmla="*/ 71 h 898"/>
                <a:gd name="T80" fmla="*/ 179 w 934"/>
                <a:gd name="T81" fmla="*/ 0 h 898"/>
                <a:gd name="T82" fmla="*/ 118 w 934"/>
                <a:gd name="T83" fmla="*/ 71 h 898"/>
                <a:gd name="T84" fmla="*/ 16 w 934"/>
                <a:gd name="T85" fmla="*/ 131 h 898"/>
                <a:gd name="T86" fmla="*/ 0 w 934"/>
                <a:gd name="T87" fmla="*/ 775 h 898"/>
                <a:gd name="T88" fmla="*/ 61 w 934"/>
                <a:gd name="T89" fmla="*/ 881 h 898"/>
                <a:gd name="T90" fmla="*/ 815 w 934"/>
                <a:gd name="T91" fmla="*/ 897 h 898"/>
                <a:gd name="T92" fmla="*/ 933 w 934"/>
                <a:gd name="T93" fmla="*/ 775 h 898"/>
                <a:gd name="T94" fmla="*/ 933 w 934"/>
                <a:gd name="T95" fmla="*/ 189 h 898"/>
                <a:gd name="T96" fmla="*/ 815 w 934"/>
                <a:gd name="T97" fmla="*/ 71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34" h="898">
                  <a:moveTo>
                    <a:pt x="366" y="473"/>
                  </a:moveTo>
                  <a:cubicBezTo>
                    <a:pt x="366" y="454"/>
                    <a:pt x="366" y="435"/>
                    <a:pt x="366" y="417"/>
                  </a:cubicBezTo>
                  <a:cubicBezTo>
                    <a:pt x="337" y="417"/>
                    <a:pt x="308" y="417"/>
                    <a:pt x="280" y="417"/>
                  </a:cubicBezTo>
                  <a:lnTo>
                    <a:pt x="280" y="417"/>
                  </a:lnTo>
                  <a:cubicBezTo>
                    <a:pt x="272" y="417"/>
                    <a:pt x="264" y="415"/>
                    <a:pt x="258" y="411"/>
                  </a:cubicBezTo>
                  <a:cubicBezTo>
                    <a:pt x="251" y="407"/>
                    <a:pt x="247" y="402"/>
                    <a:pt x="243" y="395"/>
                  </a:cubicBezTo>
                  <a:cubicBezTo>
                    <a:pt x="239" y="388"/>
                    <a:pt x="237" y="381"/>
                    <a:pt x="237" y="373"/>
                  </a:cubicBezTo>
                  <a:cubicBezTo>
                    <a:pt x="237" y="363"/>
                    <a:pt x="237" y="354"/>
                    <a:pt x="237" y="345"/>
                  </a:cubicBezTo>
                  <a:cubicBezTo>
                    <a:pt x="292" y="345"/>
                    <a:pt x="347" y="345"/>
                    <a:pt x="402" y="345"/>
                  </a:cubicBezTo>
                  <a:lnTo>
                    <a:pt x="402" y="345"/>
                  </a:lnTo>
                  <a:lnTo>
                    <a:pt x="402" y="345"/>
                  </a:lnTo>
                  <a:cubicBezTo>
                    <a:pt x="409" y="345"/>
                    <a:pt x="414" y="346"/>
                    <a:pt x="420" y="350"/>
                  </a:cubicBezTo>
                  <a:cubicBezTo>
                    <a:pt x="425" y="353"/>
                    <a:pt x="429" y="357"/>
                    <a:pt x="433" y="363"/>
                  </a:cubicBezTo>
                  <a:cubicBezTo>
                    <a:pt x="436" y="368"/>
                    <a:pt x="438" y="374"/>
                    <a:pt x="438" y="381"/>
                  </a:cubicBezTo>
                  <a:lnTo>
                    <a:pt x="438" y="381"/>
                  </a:lnTo>
                  <a:cubicBezTo>
                    <a:pt x="438" y="424"/>
                    <a:pt x="438" y="466"/>
                    <a:pt x="438" y="509"/>
                  </a:cubicBezTo>
                  <a:lnTo>
                    <a:pt x="438" y="509"/>
                  </a:lnTo>
                  <a:cubicBezTo>
                    <a:pt x="438" y="516"/>
                    <a:pt x="436" y="521"/>
                    <a:pt x="433" y="527"/>
                  </a:cubicBezTo>
                  <a:cubicBezTo>
                    <a:pt x="429" y="533"/>
                    <a:pt x="425" y="537"/>
                    <a:pt x="420" y="540"/>
                  </a:cubicBezTo>
                  <a:cubicBezTo>
                    <a:pt x="414" y="544"/>
                    <a:pt x="409" y="545"/>
                    <a:pt x="402" y="545"/>
                  </a:cubicBezTo>
                  <a:cubicBezTo>
                    <a:pt x="366" y="545"/>
                    <a:pt x="330" y="545"/>
                    <a:pt x="294" y="545"/>
                  </a:cubicBezTo>
                  <a:cubicBezTo>
                    <a:pt x="294" y="565"/>
                    <a:pt x="294" y="584"/>
                    <a:pt x="294" y="603"/>
                  </a:cubicBezTo>
                  <a:cubicBezTo>
                    <a:pt x="342" y="603"/>
                    <a:pt x="390" y="603"/>
                    <a:pt x="438" y="603"/>
                  </a:cubicBezTo>
                  <a:cubicBezTo>
                    <a:pt x="438" y="627"/>
                    <a:pt x="438" y="651"/>
                    <a:pt x="438" y="674"/>
                  </a:cubicBezTo>
                  <a:cubicBezTo>
                    <a:pt x="378" y="674"/>
                    <a:pt x="318" y="674"/>
                    <a:pt x="258" y="674"/>
                  </a:cubicBezTo>
                  <a:lnTo>
                    <a:pt x="258" y="674"/>
                  </a:lnTo>
                  <a:cubicBezTo>
                    <a:pt x="252" y="674"/>
                    <a:pt x="246" y="674"/>
                    <a:pt x="241" y="670"/>
                  </a:cubicBezTo>
                  <a:cubicBezTo>
                    <a:pt x="235" y="667"/>
                    <a:pt x="230" y="662"/>
                    <a:pt x="227" y="656"/>
                  </a:cubicBezTo>
                  <a:cubicBezTo>
                    <a:pt x="223" y="651"/>
                    <a:pt x="223" y="645"/>
                    <a:pt x="223" y="639"/>
                  </a:cubicBezTo>
                  <a:cubicBezTo>
                    <a:pt x="223" y="596"/>
                    <a:pt x="223" y="553"/>
                    <a:pt x="223" y="509"/>
                  </a:cubicBezTo>
                  <a:lnTo>
                    <a:pt x="223" y="509"/>
                  </a:lnTo>
                  <a:cubicBezTo>
                    <a:pt x="223" y="502"/>
                    <a:pt x="223" y="497"/>
                    <a:pt x="227" y="491"/>
                  </a:cubicBezTo>
                  <a:cubicBezTo>
                    <a:pt x="230" y="485"/>
                    <a:pt x="235" y="481"/>
                    <a:pt x="241" y="478"/>
                  </a:cubicBezTo>
                  <a:cubicBezTo>
                    <a:pt x="246" y="475"/>
                    <a:pt x="252" y="473"/>
                    <a:pt x="258" y="473"/>
                  </a:cubicBezTo>
                  <a:cubicBezTo>
                    <a:pt x="294" y="473"/>
                    <a:pt x="330" y="473"/>
                    <a:pt x="366" y="473"/>
                  </a:cubicBezTo>
                  <a:close/>
                  <a:moveTo>
                    <a:pt x="495" y="417"/>
                  </a:moveTo>
                  <a:cubicBezTo>
                    <a:pt x="538" y="417"/>
                    <a:pt x="581" y="417"/>
                    <a:pt x="624" y="417"/>
                  </a:cubicBezTo>
                  <a:cubicBezTo>
                    <a:pt x="624" y="435"/>
                    <a:pt x="624" y="454"/>
                    <a:pt x="624" y="473"/>
                  </a:cubicBezTo>
                  <a:cubicBezTo>
                    <a:pt x="581" y="473"/>
                    <a:pt x="538" y="473"/>
                    <a:pt x="495" y="473"/>
                  </a:cubicBezTo>
                  <a:cubicBezTo>
                    <a:pt x="495" y="497"/>
                    <a:pt x="495" y="521"/>
                    <a:pt x="495" y="545"/>
                  </a:cubicBezTo>
                  <a:cubicBezTo>
                    <a:pt x="538" y="545"/>
                    <a:pt x="581" y="545"/>
                    <a:pt x="624" y="545"/>
                  </a:cubicBezTo>
                  <a:cubicBezTo>
                    <a:pt x="624" y="565"/>
                    <a:pt x="624" y="584"/>
                    <a:pt x="624" y="603"/>
                  </a:cubicBezTo>
                  <a:cubicBezTo>
                    <a:pt x="596" y="603"/>
                    <a:pt x="567" y="603"/>
                    <a:pt x="538" y="603"/>
                  </a:cubicBezTo>
                  <a:lnTo>
                    <a:pt x="538" y="603"/>
                  </a:lnTo>
                  <a:cubicBezTo>
                    <a:pt x="530" y="603"/>
                    <a:pt x="523" y="604"/>
                    <a:pt x="516" y="608"/>
                  </a:cubicBezTo>
                  <a:cubicBezTo>
                    <a:pt x="509" y="612"/>
                    <a:pt x="505" y="617"/>
                    <a:pt x="501" y="624"/>
                  </a:cubicBezTo>
                  <a:cubicBezTo>
                    <a:pt x="497" y="631"/>
                    <a:pt x="495" y="638"/>
                    <a:pt x="495" y="646"/>
                  </a:cubicBezTo>
                  <a:cubicBezTo>
                    <a:pt x="495" y="656"/>
                    <a:pt x="495" y="665"/>
                    <a:pt x="495" y="674"/>
                  </a:cubicBezTo>
                  <a:cubicBezTo>
                    <a:pt x="550" y="674"/>
                    <a:pt x="605" y="674"/>
                    <a:pt x="659" y="674"/>
                  </a:cubicBezTo>
                  <a:lnTo>
                    <a:pt x="659" y="674"/>
                  </a:lnTo>
                  <a:cubicBezTo>
                    <a:pt x="666" y="674"/>
                    <a:pt x="672" y="674"/>
                    <a:pt x="677" y="670"/>
                  </a:cubicBezTo>
                  <a:cubicBezTo>
                    <a:pt x="683" y="667"/>
                    <a:pt x="687" y="662"/>
                    <a:pt x="690" y="656"/>
                  </a:cubicBezTo>
                  <a:cubicBezTo>
                    <a:pt x="694" y="651"/>
                    <a:pt x="695" y="645"/>
                    <a:pt x="695" y="639"/>
                  </a:cubicBezTo>
                  <a:cubicBezTo>
                    <a:pt x="695" y="553"/>
                    <a:pt x="695" y="467"/>
                    <a:pt x="695" y="381"/>
                  </a:cubicBezTo>
                  <a:lnTo>
                    <a:pt x="695" y="381"/>
                  </a:lnTo>
                  <a:lnTo>
                    <a:pt x="695" y="381"/>
                  </a:lnTo>
                  <a:cubicBezTo>
                    <a:pt x="695" y="374"/>
                    <a:pt x="694" y="368"/>
                    <a:pt x="690" y="363"/>
                  </a:cubicBezTo>
                  <a:cubicBezTo>
                    <a:pt x="687" y="357"/>
                    <a:pt x="683" y="353"/>
                    <a:pt x="677" y="350"/>
                  </a:cubicBezTo>
                  <a:cubicBezTo>
                    <a:pt x="672" y="346"/>
                    <a:pt x="666" y="345"/>
                    <a:pt x="659" y="345"/>
                  </a:cubicBezTo>
                  <a:cubicBezTo>
                    <a:pt x="605" y="345"/>
                    <a:pt x="550" y="345"/>
                    <a:pt x="495" y="345"/>
                  </a:cubicBezTo>
                  <a:cubicBezTo>
                    <a:pt x="495" y="369"/>
                    <a:pt x="495" y="393"/>
                    <a:pt x="495" y="417"/>
                  </a:cubicBezTo>
                  <a:close/>
                  <a:moveTo>
                    <a:pt x="815" y="71"/>
                  </a:moveTo>
                  <a:cubicBezTo>
                    <a:pt x="795" y="71"/>
                    <a:pt x="775" y="71"/>
                    <a:pt x="754" y="71"/>
                  </a:cubicBezTo>
                  <a:cubicBezTo>
                    <a:pt x="754" y="80"/>
                    <a:pt x="754" y="90"/>
                    <a:pt x="754" y="100"/>
                  </a:cubicBezTo>
                  <a:lnTo>
                    <a:pt x="754" y="100"/>
                  </a:lnTo>
                  <a:cubicBezTo>
                    <a:pt x="754" y="108"/>
                    <a:pt x="755" y="115"/>
                    <a:pt x="759" y="122"/>
                  </a:cubicBezTo>
                  <a:cubicBezTo>
                    <a:pt x="763" y="129"/>
                    <a:pt x="768" y="134"/>
                    <a:pt x="775" y="138"/>
                  </a:cubicBezTo>
                  <a:cubicBezTo>
                    <a:pt x="782" y="142"/>
                    <a:pt x="789" y="143"/>
                    <a:pt x="797" y="143"/>
                  </a:cubicBezTo>
                  <a:cubicBezTo>
                    <a:pt x="803" y="143"/>
                    <a:pt x="809" y="143"/>
                    <a:pt x="815" y="143"/>
                  </a:cubicBezTo>
                  <a:lnTo>
                    <a:pt x="815" y="143"/>
                  </a:lnTo>
                  <a:lnTo>
                    <a:pt x="815" y="143"/>
                  </a:lnTo>
                  <a:cubicBezTo>
                    <a:pt x="823" y="143"/>
                    <a:pt x="831" y="145"/>
                    <a:pt x="838" y="150"/>
                  </a:cubicBezTo>
                  <a:cubicBezTo>
                    <a:pt x="846" y="154"/>
                    <a:pt x="851" y="159"/>
                    <a:pt x="855" y="167"/>
                  </a:cubicBezTo>
                  <a:cubicBezTo>
                    <a:pt x="859" y="174"/>
                    <a:pt x="861" y="181"/>
                    <a:pt x="861" y="189"/>
                  </a:cubicBezTo>
                  <a:cubicBezTo>
                    <a:pt x="861" y="384"/>
                    <a:pt x="861" y="580"/>
                    <a:pt x="861" y="775"/>
                  </a:cubicBezTo>
                  <a:lnTo>
                    <a:pt x="861" y="775"/>
                  </a:lnTo>
                  <a:cubicBezTo>
                    <a:pt x="861" y="784"/>
                    <a:pt x="860" y="792"/>
                    <a:pt x="855" y="800"/>
                  </a:cubicBezTo>
                  <a:cubicBezTo>
                    <a:pt x="851" y="809"/>
                    <a:pt x="844" y="814"/>
                    <a:pt x="836" y="819"/>
                  </a:cubicBezTo>
                  <a:cubicBezTo>
                    <a:pt x="829" y="823"/>
                    <a:pt x="823" y="825"/>
                    <a:pt x="815" y="825"/>
                  </a:cubicBezTo>
                  <a:cubicBezTo>
                    <a:pt x="583" y="825"/>
                    <a:pt x="350" y="825"/>
                    <a:pt x="118" y="825"/>
                  </a:cubicBezTo>
                  <a:lnTo>
                    <a:pt x="118" y="825"/>
                  </a:lnTo>
                  <a:cubicBezTo>
                    <a:pt x="110" y="825"/>
                    <a:pt x="104" y="823"/>
                    <a:pt x="97" y="819"/>
                  </a:cubicBezTo>
                  <a:cubicBezTo>
                    <a:pt x="89" y="814"/>
                    <a:pt x="82" y="809"/>
                    <a:pt x="78" y="800"/>
                  </a:cubicBezTo>
                  <a:cubicBezTo>
                    <a:pt x="73" y="792"/>
                    <a:pt x="72" y="784"/>
                    <a:pt x="72" y="775"/>
                  </a:cubicBezTo>
                  <a:cubicBezTo>
                    <a:pt x="72" y="580"/>
                    <a:pt x="72" y="384"/>
                    <a:pt x="72" y="189"/>
                  </a:cubicBezTo>
                  <a:lnTo>
                    <a:pt x="72" y="189"/>
                  </a:lnTo>
                  <a:cubicBezTo>
                    <a:pt x="72" y="181"/>
                    <a:pt x="74" y="174"/>
                    <a:pt x="78" y="167"/>
                  </a:cubicBezTo>
                  <a:cubicBezTo>
                    <a:pt x="82" y="159"/>
                    <a:pt x="87" y="154"/>
                    <a:pt x="95" y="150"/>
                  </a:cubicBezTo>
                  <a:cubicBezTo>
                    <a:pt x="102" y="145"/>
                    <a:pt x="110" y="143"/>
                    <a:pt x="118" y="143"/>
                  </a:cubicBezTo>
                  <a:lnTo>
                    <a:pt x="118" y="143"/>
                  </a:lnTo>
                  <a:cubicBezTo>
                    <a:pt x="138" y="143"/>
                    <a:pt x="158" y="143"/>
                    <a:pt x="179" y="143"/>
                  </a:cubicBezTo>
                  <a:cubicBezTo>
                    <a:pt x="179" y="167"/>
                    <a:pt x="179" y="191"/>
                    <a:pt x="179" y="215"/>
                  </a:cubicBezTo>
                  <a:cubicBezTo>
                    <a:pt x="188" y="215"/>
                    <a:pt x="198" y="215"/>
                    <a:pt x="208" y="215"/>
                  </a:cubicBezTo>
                  <a:lnTo>
                    <a:pt x="208" y="215"/>
                  </a:lnTo>
                  <a:cubicBezTo>
                    <a:pt x="216" y="215"/>
                    <a:pt x="223" y="213"/>
                    <a:pt x="230" y="210"/>
                  </a:cubicBezTo>
                  <a:cubicBezTo>
                    <a:pt x="237" y="206"/>
                    <a:pt x="242" y="201"/>
                    <a:pt x="246" y="194"/>
                  </a:cubicBezTo>
                  <a:cubicBezTo>
                    <a:pt x="249" y="187"/>
                    <a:pt x="251" y="180"/>
                    <a:pt x="251" y="172"/>
                  </a:cubicBezTo>
                  <a:cubicBezTo>
                    <a:pt x="251" y="162"/>
                    <a:pt x="251" y="152"/>
                    <a:pt x="251" y="143"/>
                  </a:cubicBezTo>
                  <a:cubicBezTo>
                    <a:pt x="284" y="143"/>
                    <a:pt x="318" y="143"/>
                    <a:pt x="352" y="143"/>
                  </a:cubicBezTo>
                  <a:cubicBezTo>
                    <a:pt x="352" y="167"/>
                    <a:pt x="352" y="191"/>
                    <a:pt x="352" y="215"/>
                  </a:cubicBezTo>
                  <a:cubicBezTo>
                    <a:pt x="361" y="215"/>
                    <a:pt x="371" y="215"/>
                    <a:pt x="381" y="215"/>
                  </a:cubicBezTo>
                  <a:lnTo>
                    <a:pt x="381" y="215"/>
                  </a:lnTo>
                  <a:cubicBezTo>
                    <a:pt x="389" y="215"/>
                    <a:pt x="395" y="213"/>
                    <a:pt x="402" y="210"/>
                  </a:cubicBezTo>
                  <a:cubicBezTo>
                    <a:pt x="409" y="206"/>
                    <a:pt x="414" y="201"/>
                    <a:pt x="418" y="194"/>
                  </a:cubicBezTo>
                  <a:cubicBezTo>
                    <a:pt x="422" y="187"/>
                    <a:pt x="424" y="180"/>
                    <a:pt x="424" y="172"/>
                  </a:cubicBezTo>
                  <a:cubicBezTo>
                    <a:pt x="424" y="162"/>
                    <a:pt x="424" y="152"/>
                    <a:pt x="424" y="143"/>
                  </a:cubicBezTo>
                  <a:cubicBezTo>
                    <a:pt x="457" y="143"/>
                    <a:pt x="491" y="143"/>
                    <a:pt x="524" y="143"/>
                  </a:cubicBezTo>
                  <a:cubicBezTo>
                    <a:pt x="524" y="167"/>
                    <a:pt x="524" y="191"/>
                    <a:pt x="524" y="215"/>
                  </a:cubicBezTo>
                  <a:cubicBezTo>
                    <a:pt x="534" y="215"/>
                    <a:pt x="543" y="215"/>
                    <a:pt x="552" y="215"/>
                  </a:cubicBezTo>
                  <a:lnTo>
                    <a:pt x="552" y="215"/>
                  </a:lnTo>
                  <a:cubicBezTo>
                    <a:pt x="560" y="215"/>
                    <a:pt x="567" y="213"/>
                    <a:pt x="574" y="210"/>
                  </a:cubicBezTo>
                  <a:cubicBezTo>
                    <a:pt x="581" y="206"/>
                    <a:pt x="586" y="201"/>
                    <a:pt x="590" y="194"/>
                  </a:cubicBezTo>
                  <a:cubicBezTo>
                    <a:pt x="594" y="187"/>
                    <a:pt x="595" y="180"/>
                    <a:pt x="595" y="172"/>
                  </a:cubicBezTo>
                  <a:cubicBezTo>
                    <a:pt x="595" y="114"/>
                    <a:pt x="595" y="57"/>
                    <a:pt x="595" y="0"/>
                  </a:cubicBezTo>
                  <a:cubicBezTo>
                    <a:pt x="572" y="0"/>
                    <a:pt x="548" y="0"/>
                    <a:pt x="524" y="0"/>
                  </a:cubicBezTo>
                  <a:cubicBezTo>
                    <a:pt x="524" y="23"/>
                    <a:pt x="524" y="47"/>
                    <a:pt x="524" y="71"/>
                  </a:cubicBezTo>
                  <a:cubicBezTo>
                    <a:pt x="491" y="71"/>
                    <a:pt x="457" y="71"/>
                    <a:pt x="424" y="71"/>
                  </a:cubicBezTo>
                  <a:cubicBezTo>
                    <a:pt x="424" y="47"/>
                    <a:pt x="424" y="23"/>
                    <a:pt x="424" y="0"/>
                  </a:cubicBezTo>
                  <a:cubicBezTo>
                    <a:pt x="400" y="0"/>
                    <a:pt x="376" y="0"/>
                    <a:pt x="352" y="0"/>
                  </a:cubicBezTo>
                  <a:cubicBezTo>
                    <a:pt x="352" y="23"/>
                    <a:pt x="352" y="47"/>
                    <a:pt x="352" y="71"/>
                  </a:cubicBezTo>
                  <a:cubicBezTo>
                    <a:pt x="318" y="71"/>
                    <a:pt x="284" y="71"/>
                    <a:pt x="251" y="71"/>
                  </a:cubicBezTo>
                  <a:cubicBezTo>
                    <a:pt x="251" y="47"/>
                    <a:pt x="251" y="23"/>
                    <a:pt x="251" y="0"/>
                  </a:cubicBezTo>
                  <a:cubicBezTo>
                    <a:pt x="227" y="0"/>
                    <a:pt x="203" y="0"/>
                    <a:pt x="179" y="0"/>
                  </a:cubicBezTo>
                  <a:cubicBezTo>
                    <a:pt x="179" y="23"/>
                    <a:pt x="179" y="47"/>
                    <a:pt x="179" y="71"/>
                  </a:cubicBezTo>
                  <a:cubicBezTo>
                    <a:pt x="158" y="71"/>
                    <a:pt x="138" y="71"/>
                    <a:pt x="118" y="71"/>
                  </a:cubicBezTo>
                  <a:lnTo>
                    <a:pt x="118" y="71"/>
                  </a:lnTo>
                  <a:lnTo>
                    <a:pt x="118" y="71"/>
                  </a:lnTo>
                  <a:cubicBezTo>
                    <a:pt x="96" y="71"/>
                    <a:pt x="78" y="76"/>
                    <a:pt x="59" y="87"/>
                  </a:cubicBezTo>
                  <a:cubicBezTo>
                    <a:pt x="40" y="98"/>
                    <a:pt x="26" y="112"/>
                    <a:pt x="16" y="131"/>
                  </a:cubicBezTo>
                  <a:cubicBezTo>
                    <a:pt x="5" y="149"/>
                    <a:pt x="0" y="168"/>
                    <a:pt x="0" y="189"/>
                  </a:cubicBezTo>
                  <a:cubicBezTo>
                    <a:pt x="0" y="384"/>
                    <a:pt x="0" y="580"/>
                    <a:pt x="0" y="775"/>
                  </a:cubicBezTo>
                  <a:lnTo>
                    <a:pt x="0" y="775"/>
                  </a:lnTo>
                  <a:lnTo>
                    <a:pt x="0" y="775"/>
                  </a:lnTo>
                  <a:cubicBezTo>
                    <a:pt x="0" y="798"/>
                    <a:pt x="5" y="817"/>
                    <a:pt x="16" y="836"/>
                  </a:cubicBezTo>
                  <a:cubicBezTo>
                    <a:pt x="27" y="856"/>
                    <a:pt x="41" y="870"/>
                    <a:pt x="61" y="881"/>
                  </a:cubicBezTo>
                  <a:cubicBezTo>
                    <a:pt x="79" y="892"/>
                    <a:pt x="97" y="897"/>
                    <a:pt x="118" y="897"/>
                  </a:cubicBezTo>
                  <a:cubicBezTo>
                    <a:pt x="350" y="897"/>
                    <a:pt x="583" y="897"/>
                    <a:pt x="815" y="897"/>
                  </a:cubicBezTo>
                  <a:lnTo>
                    <a:pt x="815" y="897"/>
                  </a:lnTo>
                  <a:cubicBezTo>
                    <a:pt x="836" y="897"/>
                    <a:pt x="854" y="892"/>
                    <a:pt x="872" y="881"/>
                  </a:cubicBezTo>
                  <a:cubicBezTo>
                    <a:pt x="892" y="870"/>
                    <a:pt x="906" y="856"/>
                    <a:pt x="917" y="836"/>
                  </a:cubicBezTo>
                  <a:cubicBezTo>
                    <a:pt x="928" y="817"/>
                    <a:pt x="933" y="798"/>
                    <a:pt x="933" y="775"/>
                  </a:cubicBezTo>
                  <a:lnTo>
                    <a:pt x="933" y="775"/>
                  </a:lnTo>
                  <a:cubicBezTo>
                    <a:pt x="933" y="580"/>
                    <a:pt x="933" y="384"/>
                    <a:pt x="933" y="189"/>
                  </a:cubicBezTo>
                  <a:lnTo>
                    <a:pt x="933" y="189"/>
                  </a:lnTo>
                  <a:cubicBezTo>
                    <a:pt x="933" y="168"/>
                    <a:pt x="928" y="149"/>
                    <a:pt x="917" y="131"/>
                  </a:cubicBezTo>
                  <a:cubicBezTo>
                    <a:pt x="907" y="112"/>
                    <a:pt x="893" y="98"/>
                    <a:pt x="874" y="87"/>
                  </a:cubicBezTo>
                  <a:cubicBezTo>
                    <a:pt x="855" y="76"/>
                    <a:pt x="837" y="71"/>
                    <a:pt x="815" y="71"/>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48" name="Group 52">
            <a:extLst>
              <a:ext uri="{FF2B5EF4-FFF2-40B4-BE49-F238E27FC236}">
                <a16:creationId xmlns:a16="http://schemas.microsoft.com/office/drawing/2014/main" id="{6E813AED-0AA8-8745-90BF-4FE38897F9DD}"/>
              </a:ext>
            </a:extLst>
          </p:cNvPr>
          <p:cNvGrpSpPr>
            <a:grpSpLocks/>
          </p:cNvGrpSpPr>
          <p:nvPr/>
        </p:nvGrpSpPr>
        <p:grpSpPr bwMode="auto">
          <a:xfrm>
            <a:off x="5069106" y="1308702"/>
            <a:ext cx="561600" cy="561600"/>
            <a:chOff x="2292" y="1755"/>
            <a:chExt cx="390" cy="390"/>
          </a:xfrm>
        </p:grpSpPr>
        <p:sp>
          <p:nvSpPr>
            <p:cNvPr id="4149" name="Freeform 53">
              <a:extLst>
                <a:ext uri="{FF2B5EF4-FFF2-40B4-BE49-F238E27FC236}">
                  <a16:creationId xmlns:a16="http://schemas.microsoft.com/office/drawing/2014/main" id="{02BA7181-65EB-5D42-908C-790AA9A7B245}"/>
                </a:ext>
              </a:extLst>
            </p:cNvPr>
            <p:cNvSpPr>
              <a:spLocks noChangeArrowheads="1"/>
            </p:cNvSpPr>
            <p:nvPr/>
          </p:nvSpPr>
          <p:spPr bwMode="auto">
            <a:xfrm>
              <a:off x="2292" y="1755"/>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50" name="Freeform 54">
              <a:extLst>
                <a:ext uri="{FF2B5EF4-FFF2-40B4-BE49-F238E27FC236}">
                  <a16:creationId xmlns:a16="http://schemas.microsoft.com/office/drawing/2014/main" id="{23492FE0-6D41-B04D-A81B-A27DE9DF8442}"/>
                </a:ext>
              </a:extLst>
            </p:cNvPr>
            <p:cNvSpPr>
              <a:spLocks noChangeArrowheads="1"/>
            </p:cNvSpPr>
            <p:nvPr/>
          </p:nvSpPr>
          <p:spPr bwMode="auto">
            <a:xfrm>
              <a:off x="2382" y="1844"/>
              <a:ext cx="211" cy="211"/>
            </a:xfrm>
            <a:custGeom>
              <a:avLst/>
              <a:gdLst>
                <a:gd name="T0" fmla="*/ 519 w 933"/>
                <a:gd name="T1" fmla="*/ 630 h 934"/>
                <a:gd name="T2" fmla="*/ 375 w 933"/>
                <a:gd name="T3" fmla="*/ 570 h 934"/>
                <a:gd name="T4" fmla="*/ 331 w 933"/>
                <a:gd name="T5" fmla="*/ 516 h 934"/>
                <a:gd name="T6" fmla="*/ 347 w 933"/>
                <a:gd name="T7" fmla="*/ 468 h 934"/>
                <a:gd name="T8" fmla="*/ 396 w 933"/>
                <a:gd name="T9" fmla="*/ 485 h 934"/>
                <a:gd name="T10" fmla="*/ 426 w 933"/>
                <a:gd name="T11" fmla="*/ 519 h 934"/>
                <a:gd name="T12" fmla="*/ 518 w 933"/>
                <a:gd name="T13" fmla="*/ 558 h 934"/>
                <a:gd name="T14" fmla="*/ 518 w 933"/>
                <a:gd name="T15" fmla="*/ 558 h 934"/>
                <a:gd name="T16" fmla="*/ 612 w 933"/>
                <a:gd name="T17" fmla="*/ 519 h 934"/>
                <a:gd name="T18" fmla="*/ 843 w 933"/>
                <a:gd name="T19" fmla="*/ 283 h 934"/>
                <a:gd name="T20" fmla="*/ 823 w 933"/>
                <a:gd name="T21" fmla="*/ 123 h 934"/>
                <a:gd name="T22" fmla="*/ 784 w 933"/>
                <a:gd name="T23" fmla="*/ 89 h 934"/>
                <a:gd name="T24" fmla="*/ 718 w 933"/>
                <a:gd name="T25" fmla="*/ 72 h 934"/>
                <a:gd name="T26" fmla="*/ 651 w 933"/>
                <a:gd name="T27" fmla="*/ 89 h 934"/>
                <a:gd name="T28" fmla="*/ 495 w 933"/>
                <a:gd name="T29" fmla="*/ 240 h 934"/>
                <a:gd name="T30" fmla="*/ 444 w 933"/>
                <a:gd name="T31" fmla="*/ 246 h 934"/>
                <a:gd name="T32" fmla="*/ 573 w 933"/>
                <a:gd name="T33" fmla="*/ 59 h 934"/>
                <a:gd name="T34" fmla="*/ 716 w 933"/>
                <a:gd name="T35" fmla="*/ 0 h 934"/>
                <a:gd name="T36" fmla="*/ 717 w 933"/>
                <a:gd name="T37" fmla="*/ 0 h 934"/>
                <a:gd name="T38" fmla="*/ 860 w 933"/>
                <a:gd name="T39" fmla="*/ 59 h 934"/>
                <a:gd name="T40" fmla="*/ 905 w 933"/>
                <a:gd name="T41" fmla="*/ 114 h 934"/>
                <a:gd name="T42" fmla="*/ 873 w 933"/>
                <a:gd name="T43" fmla="*/ 361 h 934"/>
                <a:gd name="T44" fmla="*/ 621 w 933"/>
                <a:gd name="T45" fmla="*/ 603 h 934"/>
                <a:gd name="T46" fmla="*/ 360 w 933"/>
                <a:gd name="T47" fmla="*/ 874 h 934"/>
                <a:gd name="T48" fmla="*/ 499 w 933"/>
                <a:gd name="T49" fmla="*/ 694 h 934"/>
                <a:gd name="T50" fmla="*/ 448 w 933"/>
                <a:gd name="T51" fmla="*/ 687 h 934"/>
                <a:gd name="T52" fmla="*/ 309 w 933"/>
                <a:gd name="T53" fmla="*/ 823 h 934"/>
                <a:gd name="T54" fmla="*/ 216 w 933"/>
                <a:gd name="T55" fmla="*/ 862 h 934"/>
                <a:gd name="T56" fmla="*/ 215 w 933"/>
                <a:gd name="T57" fmla="*/ 862 h 934"/>
                <a:gd name="T58" fmla="*/ 110 w 933"/>
                <a:gd name="T59" fmla="*/ 811 h 934"/>
                <a:gd name="T60" fmla="*/ 72 w 933"/>
                <a:gd name="T61" fmla="*/ 718 h 934"/>
                <a:gd name="T62" fmla="*/ 321 w 933"/>
                <a:gd name="T63" fmla="*/ 414 h 934"/>
                <a:gd name="T64" fmla="*/ 414 w 933"/>
                <a:gd name="T65" fmla="*/ 375 h 934"/>
                <a:gd name="T66" fmla="*/ 414 w 933"/>
                <a:gd name="T67" fmla="*/ 375 h 934"/>
                <a:gd name="T68" fmla="*/ 507 w 933"/>
                <a:gd name="T69" fmla="*/ 414 h 934"/>
                <a:gd name="T70" fmla="*/ 537 w 933"/>
                <a:gd name="T71" fmla="*/ 448 h 934"/>
                <a:gd name="T72" fmla="*/ 573 w 933"/>
                <a:gd name="T73" fmla="*/ 467 h 934"/>
                <a:gd name="T74" fmla="*/ 619 w 933"/>
                <a:gd name="T75" fmla="*/ 454 h 934"/>
                <a:gd name="T76" fmla="*/ 558 w 933"/>
                <a:gd name="T77" fmla="*/ 363 h 934"/>
                <a:gd name="T78" fmla="*/ 415 w 933"/>
                <a:gd name="T79" fmla="*/ 303 h 934"/>
                <a:gd name="T80" fmla="*/ 414 w 933"/>
                <a:gd name="T81" fmla="*/ 303 h 934"/>
                <a:gd name="T82" fmla="*/ 271 w 933"/>
                <a:gd name="T83" fmla="*/ 363 h 934"/>
                <a:gd name="T84" fmla="*/ 27 w 933"/>
                <a:gd name="T85" fmla="*/ 615 h 934"/>
                <a:gd name="T86" fmla="*/ 59 w 933"/>
                <a:gd name="T87" fmla="*/ 862 h 934"/>
                <a:gd name="T88" fmla="*/ 114 w 933"/>
                <a:gd name="T89" fmla="*/ 906 h 934"/>
                <a:gd name="T90" fmla="*/ 215 w 933"/>
                <a:gd name="T91" fmla="*/ 933 h 934"/>
                <a:gd name="T92" fmla="*/ 318 w 933"/>
                <a:gd name="T93" fmla="*/ 906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3" h="934">
                  <a:moveTo>
                    <a:pt x="519" y="630"/>
                  </a:moveTo>
                  <a:lnTo>
                    <a:pt x="519" y="630"/>
                  </a:lnTo>
                  <a:lnTo>
                    <a:pt x="519" y="630"/>
                  </a:lnTo>
                  <a:cubicBezTo>
                    <a:pt x="518" y="630"/>
                    <a:pt x="519" y="630"/>
                    <a:pt x="518" y="630"/>
                  </a:cubicBezTo>
                  <a:cubicBezTo>
                    <a:pt x="480" y="630"/>
                    <a:pt x="450" y="621"/>
                    <a:pt x="417" y="602"/>
                  </a:cubicBezTo>
                  <a:cubicBezTo>
                    <a:pt x="401" y="593"/>
                    <a:pt x="388" y="583"/>
                    <a:pt x="375" y="570"/>
                  </a:cubicBezTo>
                  <a:cubicBezTo>
                    <a:pt x="371" y="566"/>
                    <a:pt x="367" y="562"/>
                    <a:pt x="363" y="558"/>
                  </a:cubicBezTo>
                  <a:lnTo>
                    <a:pt x="363" y="558"/>
                  </a:lnTo>
                  <a:cubicBezTo>
                    <a:pt x="350" y="545"/>
                    <a:pt x="339" y="533"/>
                    <a:pt x="331" y="516"/>
                  </a:cubicBezTo>
                  <a:cubicBezTo>
                    <a:pt x="323" y="504"/>
                    <a:pt x="319" y="492"/>
                    <a:pt x="314" y="479"/>
                  </a:cubicBezTo>
                  <a:cubicBezTo>
                    <a:pt x="325" y="476"/>
                    <a:pt x="336" y="472"/>
                    <a:pt x="347" y="468"/>
                  </a:cubicBezTo>
                  <a:lnTo>
                    <a:pt x="347" y="468"/>
                  </a:lnTo>
                  <a:cubicBezTo>
                    <a:pt x="351" y="467"/>
                    <a:pt x="356" y="466"/>
                    <a:pt x="361" y="466"/>
                  </a:cubicBezTo>
                  <a:cubicBezTo>
                    <a:pt x="368" y="466"/>
                    <a:pt x="375" y="467"/>
                    <a:pt x="382" y="471"/>
                  </a:cubicBezTo>
                  <a:cubicBezTo>
                    <a:pt x="388" y="475"/>
                    <a:pt x="392" y="479"/>
                    <a:pt x="396" y="485"/>
                  </a:cubicBezTo>
                  <a:lnTo>
                    <a:pt x="396" y="485"/>
                  </a:lnTo>
                  <a:cubicBezTo>
                    <a:pt x="401" y="493"/>
                    <a:pt x="407" y="500"/>
                    <a:pt x="414" y="507"/>
                  </a:cubicBezTo>
                  <a:cubicBezTo>
                    <a:pt x="418" y="511"/>
                    <a:pt x="422" y="515"/>
                    <a:pt x="426" y="519"/>
                  </a:cubicBezTo>
                  <a:lnTo>
                    <a:pt x="426" y="519"/>
                  </a:lnTo>
                  <a:cubicBezTo>
                    <a:pt x="434" y="528"/>
                    <a:pt x="442" y="535"/>
                    <a:pt x="453" y="540"/>
                  </a:cubicBezTo>
                  <a:cubicBezTo>
                    <a:pt x="473" y="553"/>
                    <a:pt x="494" y="558"/>
                    <a:pt x="518" y="558"/>
                  </a:cubicBezTo>
                  <a:lnTo>
                    <a:pt x="518" y="558"/>
                  </a:lnTo>
                  <a:lnTo>
                    <a:pt x="518" y="558"/>
                  </a:lnTo>
                  <a:lnTo>
                    <a:pt x="518" y="558"/>
                  </a:lnTo>
                  <a:cubicBezTo>
                    <a:pt x="519" y="558"/>
                    <a:pt x="519" y="558"/>
                    <a:pt x="519" y="558"/>
                  </a:cubicBezTo>
                  <a:cubicBezTo>
                    <a:pt x="543" y="558"/>
                    <a:pt x="565" y="553"/>
                    <a:pt x="585" y="540"/>
                  </a:cubicBezTo>
                  <a:cubicBezTo>
                    <a:pt x="596" y="535"/>
                    <a:pt x="604" y="528"/>
                    <a:pt x="612" y="519"/>
                  </a:cubicBezTo>
                  <a:cubicBezTo>
                    <a:pt x="683" y="450"/>
                    <a:pt x="753" y="380"/>
                    <a:pt x="823" y="310"/>
                  </a:cubicBezTo>
                  <a:lnTo>
                    <a:pt x="823" y="310"/>
                  </a:lnTo>
                  <a:cubicBezTo>
                    <a:pt x="831" y="301"/>
                    <a:pt x="837" y="293"/>
                    <a:pt x="843" y="283"/>
                  </a:cubicBezTo>
                  <a:cubicBezTo>
                    <a:pt x="856" y="262"/>
                    <a:pt x="861" y="240"/>
                    <a:pt x="861" y="216"/>
                  </a:cubicBezTo>
                  <a:cubicBezTo>
                    <a:pt x="861" y="191"/>
                    <a:pt x="856" y="171"/>
                    <a:pt x="843" y="150"/>
                  </a:cubicBezTo>
                  <a:cubicBezTo>
                    <a:pt x="837" y="140"/>
                    <a:pt x="831" y="131"/>
                    <a:pt x="823" y="123"/>
                  </a:cubicBezTo>
                  <a:cubicBezTo>
                    <a:pt x="819" y="118"/>
                    <a:pt x="815" y="114"/>
                    <a:pt x="811" y="110"/>
                  </a:cubicBezTo>
                  <a:lnTo>
                    <a:pt x="811" y="110"/>
                  </a:lnTo>
                  <a:cubicBezTo>
                    <a:pt x="803" y="102"/>
                    <a:pt x="794" y="95"/>
                    <a:pt x="784" y="89"/>
                  </a:cubicBezTo>
                  <a:cubicBezTo>
                    <a:pt x="763" y="77"/>
                    <a:pt x="742" y="72"/>
                    <a:pt x="718" y="72"/>
                  </a:cubicBezTo>
                  <a:lnTo>
                    <a:pt x="718" y="72"/>
                  </a:lnTo>
                  <a:lnTo>
                    <a:pt x="718" y="72"/>
                  </a:lnTo>
                  <a:lnTo>
                    <a:pt x="718" y="72"/>
                  </a:lnTo>
                  <a:cubicBezTo>
                    <a:pt x="717" y="72"/>
                    <a:pt x="718" y="72"/>
                    <a:pt x="717" y="72"/>
                  </a:cubicBezTo>
                  <a:cubicBezTo>
                    <a:pt x="693" y="72"/>
                    <a:pt x="672" y="77"/>
                    <a:pt x="651" y="89"/>
                  </a:cubicBezTo>
                  <a:cubicBezTo>
                    <a:pt x="641" y="95"/>
                    <a:pt x="633" y="102"/>
                    <a:pt x="624" y="110"/>
                  </a:cubicBezTo>
                  <a:cubicBezTo>
                    <a:pt x="581" y="153"/>
                    <a:pt x="538" y="196"/>
                    <a:pt x="495" y="240"/>
                  </a:cubicBezTo>
                  <a:lnTo>
                    <a:pt x="495" y="240"/>
                  </a:lnTo>
                  <a:cubicBezTo>
                    <a:pt x="492" y="242"/>
                    <a:pt x="490" y="244"/>
                    <a:pt x="486" y="246"/>
                  </a:cubicBezTo>
                  <a:cubicBezTo>
                    <a:pt x="480" y="250"/>
                    <a:pt x="472" y="252"/>
                    <a:pt x="465" y="252"/>
                  </a:cubicBezTo>
                  <a:cubicBezTo>
                    <a:pt x="457" y="252"/>
                    <a:pt x="451" y="249"/>
                    <a:pt x="444" y="246"/>
                  </a:cubicBezTo>
                  <a:cubicBezTo>
                    <a:pt x="440" y="243"/>
                    <a:pt x="438" y="242"/>
                    <a:pt x="435" y="240"/>
                  </a:cubicBezTo>
                  <a:cubicBezTo>
                    <a:pt x="428" y="233"/>
                    <a:pt x="421" y="226"/>
                    <a:pt x="414" y="219"/>
                  </a:cubicBezTo>
                  <a:cubicBezTo>
                    <a:pt x="467" y="165"/>
                    <a:pt x="520" y="112"/>
                    <a:pt x="573" y="59"/>
                  </a:cubicBezTo>
                  <a:lnTo>
                    <a:pt x="573" y="59"/>
                  </a:lnTo>
                  <a:cubicBezTo>
                    <a:pt x="586" y="46"/>
                    <a:pt x="600" y="36"/>
                    <a:pt x="615" y="27"/>
                  </a:cubicBezTo>
                  <a:cubicBezTo>
                    <a:pt x="648" y="8"/>
                    <a:pt x="679" y="0"/>
                    <a:pt x="716" y="0"/>
                  </a:cubicBezTo>
                  <a:cubicBezTo>
                    <a:pt x="717" y="0"/>
                    <a:pt x="717" y="0"/>
                    <a:pt x="717" y="0"/>
                  </a:cubicBezTo>
                  <a:lnTo>
                    <a:pt x="717" y="0"/>
                  </a:lnTo>
                  <a:lnTo>
                    <a:pt x="717" y="0"/>
                  </a:lnTo>
                  <a:lnTo>
                    <a:pt x="717" y="0"/>
                  </a:lnTo>
                  <a:cubicBezTo>
                    <a:pt x="754" y="0"/>
                    <a:pt x="786" y="8"/>
                    <a:pt x="818" y="27"/>
                  </a:cubicBezTo>
                  <a:cubicBezTo>
                    <a:pt x="834" y="36"/>
                    <a:pt x="847" y="46"/>
                    <a:pt x="860" y="59"/>
                  </a:cubicBezTo>
                  <a:cubicBezTo>
                    <a:pt x="865" y="63"/>
                    <a:pt x="869" y="67"/>
                    <a:pt x="873" y="72"/>
                  </a:cubicBezTo>
                  <a:lnTo>
                    <a:pt x="873" y="72"/>
                  </a:lnTo>
                  <a:cubicBezTo>
                    <a:pt x="886" y="85"/>
                    <a:pt x="896" y="98"/>
                    <a:pt x="905" y="114"/>
                  </a:cubicBezTo>
                  <a:cubicBezTo>
                    <a:pt x="924" y="146"/>
                    <a:pt x="932" y="178"/>
                    <a:pt x="932" y="216"/>
                  </a:cubicBezTo>
                  <a:cubicBezTo>
                    <a:pt x="932" y="254"/>
                    <a:pt x="924" y="285"/>
                    <a:pt x="905" y="318"/>
                  </a:cubicBezTo>
                  <a:cubicBezTo>
                    <a:pt x="896" y="334"/>
                    <a:pt x="886" y="347"/>
                    <a:pt x="873" y="361"/>
                  </a:cubicBezTo>
                  <a:cubicBezTo>
                    <a:pt x="803" y="431"/>
                    <a:pt x="733" y="500"/>
                    <a:pt x="663" y="570"/>
                  </a:cubicBezTo>
                  <a:lnTo>
                    <a:pt x="663" y="570"/>
                  </a:lnTo>
                  <a:cubicBezTo>
                    <a:pt x="650" y="583"/>
                    <a:pt x="638" y="594"/>
                    <a:pt x="621" y="603"/>
                  </a:cubicBezTo>
                  <a:cubicBezTo>
                    <a:pt x="589" y="622"/>
                    <a:pt x="557" y="630"/>
                    <a:pt x="520" y="630"/>
                  </a:cubicBezTo>
                  <a:cubicBezTo>
                    <a:pt x="519" y="630"/>
                    <a:pt x="520" y="630"/>
                    <a:pt x="519" y="630"/>
                  </a:cubicBezTo>
                  <a:close/>
                  <a:moveTo>
                    <a:pt x="360" y="874"/>
                  </a:moveTo>
                  <a:cubicBezTo>
                    <a:pt x="413" y="821"/>
                    <a:pt x="466" y="768"/>
                    <a:pt x="519" y="714"/>
                  </a:cubicBezTo>
                  <a:cubicBezTo>
                    <a:pt x="513" y="708"/>
                    <a:pt x="506" y="701"/>
                    <a:pt x="499" y="694"/>
                  </a:cubicBezTo>
                  <a:lnTo>
                    <a:pt x="499" y="694"/>
                  </a:lnTo>
                  <a:cubicBezTo>
                    <a:pt x="496" y="691"/>
                    <a:pt x="494" y="689"/>
                    <a:pt x="490" y="687"/>
                  </a:cubicBezTo>
                  <a:cubicBezTo>
                    <a:pt x="484" y="683"/>
                    <a:pt x="476" y="681"/>
                    <a:pt x="468" y="681"/>
                  </a:cubicBezTo>
                  <a:cubicBezTo>
                    <a:pt x="461" y="681"/>
                    <a:pt x="454" y="684"/>
                    <a:pt x="448" y="687"/>
                  </a:cubicBezTo>
                  <a:cubicBezTo>
                    <a:pt x="444" y="690"/>
                    <a:pt x="441" y="691"/>
                    <a:pt x="439" y="694"/>
                  </a:cubicBezTo>
                  <a:cubicBezTo>
                    <a:pt x="395" y="737"/>
                    <a:pt x="352" y="780"/>
                    <a:pt x="309" y="823"/>
                  </a:cubicBezTo>
                  <a:lnTo>
                    <a:pt x="309" y="823"/>
                  </a:lnTo>
                  <a:cubicBezTo>
                    <a:pt x="301" y="832"/>
                    <a:pt x="292" y="838"/>
                    <a:pt x="282" y="844"/>
                  </a:cubicBezTo>
                  <a:cubicBezTo>
                    <a:pt x="261" y="856"/>
                    <a:pt x="240" y="862"/>
                    <a:pt x="216" y="862"/>
                  </a:cubicBezTo>
                  <a:lnTo>
                    <a:pt x="216" y="862"/>
                  </a:lnTo>
                  <a:lnTo>
                    <a:pt x="216" y="862"/>
                  </a:lnTo>
                  <a:lnTo>
                    <a:pt x="216" y="862"/>
                  </a:lnTo>
                  <a:cubicBezTo>
                    <a:pt x="215" y="862"/>
                    <a:pt x="215" y="862"/>
                    <a:pt x="215" y="862"/>
                  </a:cubicBezTo>
                  <a:cubicBezTo>
                    <a:pt x="191" y="862"/>
                    <a:pt x="170" y="856"/>
                    <a:pt x="149" y="844"/>
                  </a:cubicBezTo>
                  <a:cubicBezTo>
                    <a:pt x="139" y="838"/>
                    <a:pt x="131" y="831"/>
                    <a:pt x="122" y="823"/>
                  </a:cubicBezTo>
                  <a:cubicBezTo>
                    <a:pt x="118" y="819"/>
                    <a:pt x="114" y="815"/>
                    <a:pt x="110" y="811"/>
                  </a:cubicBezTo>
                  <a:lnTo>
                    <a:pt x="110" y="811"/>
                  </a:lnTo>
                  <a:cubicBezTo>
                    <a:pt x="102" y="803"/>
                    <a:pt x="95" y="794"/>
                    <a:pt x="89" y="784"/>
                  </a:cubicBezTo>
                  <a:cubicBezTo>
                    <a:pt x="77" y="763"/>
                    <a:pt x="72" y="743"/>
                    <a:pt x="72" y="718"/>
                  </a:cubicBezTo>
                  <a:cubicBezTo>
                    <a:pt x="72" y="694"/>
                    <a:pt x="77" y="672"/>
                    <a:pt x="89" y="651"/>
                  </a:cubicBezTo>
                  <a:cubicBezTo>
                    <a:pt x="95" y="641"/>
                    <a:pt x="102" y="633"/>
                    <a:pt x="110" y="624"/>
                  </a:cubicBezTo>
                  <a:cubicBezTo>
                    <a:pt x="180" y="554"/>
                    <a:pt x="250" y="484"/>
                    <a:pt x="321" y="414"/>
                  </a:cubicBezTo>
                  <a:lnTo>
                    <a:pt x="321" y="414"/>
                  </a:lnTo>
                  <a:cubicBezTo>
                    <a:pt x="329" y="405"/>
                    <a:pt x="337" y="398"/>
                    <a:pt x="348" y="393"/>
                  </a:cubicBezTo>
                  <a:cubicBezTo>
                    <a:pt x="368" y="380"/>
                    <a:pt x="390" y="375"/>
                    <a:pt x="414" y="375"/>
                  </a:cubicBezTo>
                  <a:lnTo>
                    <a:pt x="414" y="375"/>
                  </a:lnTo>
                  <a:lnTo>
                    <a:pt x="414" y="375"/>
                  </a:lnTo>
                  <a:lnTo>
                    <a:pt x="414" y="375"/>
                  </a:lnTo>
                  <a:cubicBezTo>
                    <a:pt x="415" y="375"/>
                    <a:pt x="414" y="375"/>
                    <a:pt x="415" y="375"/>
                  </a:cubicBezTo>
                  <a:cubicBezTo>
                    <a:pt x="439" y="375"/>
                    <a:pt x="460" y="380"/>
                    <a:pt x="480" y="393"/>
                  </a:cubicBezTo>
                  <a:cubicBezTo>
                    <a:pt x="491" y="398"/>
                    <a:pt x="498" y="405"/>
                    <a:pt x="507" y="414"/>
                  </a:cubicBezTo>
                  <a:cubicBezTo>
                    <a:pt x="511" y="418"/>
                    <a:pt x="515" y="422"/>
                    <a:pt x="519" y="426"/>
                  </a:cubicBezTo>
                  <a:lnTo>
                    <a:pt x="519" y="426"/>
                  </a:lnTo>
                  <a:cubicBezTo>
                    <a:pt x="526" y="433"/>
                    <a:pt x="531" y="440"/>
                    <a:pt x="537" y="448"/>
                  </a:cubicBezTo>
                  <a:lnTo>
                    <a:pt x="537" y="448"/>
                  </a:lnTo>
                  <a:cubicBezTo>
                    <a:pt x="541" y="454"/>
                    <a:pt x="545" y="458"/>
                    <a:pt x="551" y="462"/>
                  </a:cubicBezTo>
                  <a:cubicBezTo>
                    <a:pt x="558" y="466"/>
                    <a:pt x="565" y="467"/>
                    <a:pt x="573" y="467"/>
                  </a:cubicBezTo>
                  <a:cubicBezTo>
                    <a:pt x="578" y="467"/>
                    <a:pt x="582" y="467"/>
                    <a:pt x="586" y="465"/>
                  </a:cubicBezTo>
                  <a:cubicBezTo>
                    <a:pt x="597" y="461"/>
                    <a:pt x="608" y="457"/>
                    <a:pt x="619" y="454"/>
                  </a:cubicBezTo>
                  <a:lnTo>
                    <a:pt x="619" y="454"/>
                  </a:lnTo>
                  <a:cubicBezTo>
                    <a:pt x="614" y="441"/>
                    <a:pt x="610" y="429"/>
                    <a:pt x="602" y="417"/>
                  </a:cubicBezTo>
                  <a:cubicBezTo>
                    <a:pt x="594" y="400"/>
                    <a:pt x="583" y="388"/>
                    <a:pt x="570" y="375"/>
                  </a:cubicBezTo>
                  <a:cubicBezTo>
                    <a:pt x="566" y="371"/>
                    <a:pt x="562" y="367"/>
                    <a:pt x="558" y="363"/>
                  </a:cubicBezTo>
                  <a:lnTo>
                    <a:pt x="558" y="363"/>
                  </a:lnTo>
                  <a:cubicBezTo>
                    <a:pt x="545" y="350"/>
                    <a:pt x="532" y="340"/>
                    <a:pt x="515" y="331"/>
                  </a:cubicBezTo>
                  <a:cubicBezTo>
                    <a:pt x="483" y="312"/>
                    <a:pt x="452" y="303"/>
                    <a:pt x="415" y="303"/>
                  </a:cubicBezTo>
                  <a:cubicBezTo>
                    <a:pt x="414" y="303"/>
                    <a:pt x="415" y="303"/>
                    <a:pt x="414" y="303"/>
                  </a:cubicBezTo>
                  <a:lnTo>
                    <a:pt x="414" y="303"/>
                  </a:lnTo>
                  <a:lnTo>
                    <a:pt x="414" y="303"/>
                  </a:lnTo>
                  <a:lnTo>
                    <a:pt x="414" y="303"/>
                  </a:lnTo>
                  <a:cubicBezTo>
                    <a:pt x="377" y="303"/>
                    <a:pt x="344" y="311"/>
                    <a:pt x="313" y="330"/>
                  </a:cubicBezTo>
                  <a:cubicBezTo>
                    <a:pt x="296" y="339"/>
                    <a:pt x="284" y="350"/>
                    <a:pt x="271" y="363"/>
                  </a:cubicBezTo>
                  <a:cubicBezTo>
                    <a:pt x="200" y="433"/>
                    <a:pt x="129" y="502"/>
                    <a:pt x="59" y="572"/>
                  </a:cubicBezTo>
                  <a:lnTo>
                    <a:pt x="59" y="572"/>
                  </a:lnTo>
                  <a:cubicBezTo>
                    <a:pt x="46" y="586"/>
                    <a:pt x="36" y="599"/>
                    <a:pt x="27" y="615"/>
                  </a:cubicBezTo>
                  <a:cubicBezTo>
                    <a:pt x="8" y="648"/>
                    <a:pt x="0" y="679"/>
                    <a:pt x="0" y="717"/>
                  </a:cubicBezTo>
                  <a:cubicBezTo>
                    <a:pt x="0" y="755"/>
                    <a:pt x="8" y="787"/>
                    <a:pt x="27" y="819"/>
                  </a:cubicBezTo>
                  <a:cubicBezTo>
                    <a:pt x="36" y="836"/>
                    <a:pt x="46" y="848"/>
                    <a:pt x="59" y="862"/>
                  </a:cubicBezTo>
                  <a:cubicBezTo>
                    <a:pt x="63" y="866"/>
                    <a:pt x="67" y="870"/>
                    <a:pt x="71" y="874"/>
                  </a:cubicBezTo>
                  <a:lnTo>
                    <a:pt x="71" y="874"/>
                  </a:lnTo>
                  <a:cubicBezTo>
                    <a:pt x="85" y="887"/>
                    <a:pt x="97" y="897"/>
                    <a:pt x="114" y="906"/>
                  </a:cubicBezTo>
                  <a:cubicBezTo>
                    <a:pt x="146" y="925"/>
                    <a:pt x="178" y="933"/>
                    <a:pt x="215" y="933"/>
                  </a:cubicBezTo>
                  <a:lnTo>
                    <a:pt x="215" y="933"/>
                  </a:lnTo>
                  <a:lnTo>
                    <a:pt x="215" y="933"/>
                  </a:lnTo>
                  <a:lnTo>
                    <a:pt x="215" y="933"/>
                  </a:lnTo>
                  <a:cubicBezTo>
                    <a:pt x="216" y="933"/>
                    <a:pt x="216" y="933"/>
                    <a:pt x="217" y="933"/>
                  </a:cubicBezTo>
                  <a:cubicBezTo>
                    <a:pt x="254" y="933"/>
                    <a:pt x="285" y="925"/>
                    <a:pt x="318" y="906"/>
                  </a:cubicBezTo>
                  <a:cubicBezTo>
                    <a:pt x="333" y="897"/>
                    <a:pt x="347" y="887"/>
                    <a:pt x="360" y="874"/>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54" name="Group 58">
            <a:extLst>
              <a:ext uri="{FF2B5EF4-FFF2-40B4-BE49-F238E27FC236}">
                <a16:creationId xmlns:a16="http://schemas.microsoft.com/office/drawing/2014/main" id="{F1B7D6A9-C50A-B548-969D-FE12507506BB}"/>
              </a:ext>
            </a:extLst>
          </p:cNvPr>
          <p:cNvGrpSpPr>
            <a:grpSpLocks/>
          </p:cNvGrpSpPr>
          <p:nvPr/>
        </p:nvGrpSpPr>
        <p:grpSpPr bwMode="auto">
          <a:xfrm>
            <a:off x="277912" y="1227463"/>
            <a:ext cx="561600" cy="561600"/>
            <a:chOff x="1240" y="1755"/>
            <a:chExt cx="390" cy="390"/>
          </a:xfrm>
        </p:grpSpPr>
        <p:sp>
          <p:nvSpPr>
            <p:cNvPr id="4155" name="Freeform 59">
              <a:extLst>
                <a:ext uri="{FF2B5EF4-FFF2-40B4-BE49-F238E27FC236}">
                  <a16:creationId xmlns:a16="http://schemas.microsoft.com/office/drawing/2014/main" id="{74EE40F5-2984-844F-8E1D-C518F3D46C12}"/>
                </a:ext>
              </a:extLst>
            </p:cNvPr>
            <p:cNvSpPr>
              <a:spLocks noChangeArrowheads="1"/>
            </p:cNvSpPr>
            <p:nvPr/>
          </p:nvSpPr>
          <p:spPr bwMode="auto">
            <a:xfrm>
              <a:off x="1240" y="1755"/>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56" name="Freeform 60">
              <a:extLst>
                <a:ext uri="{FF2B5EF4-FFF2-40B4-BE49-F238E27FC236}">
                  <a16:creationId xmlns:a16="http://schemas.microsoft.com/office/drawing/2014/main" id="{B326CDBF-FE99-254F-A045-5DE04BDF2FE5}"/>
                </a:ext>
              </a:extLst>
            </p:cNvPr>
            <p:cNvSpPr>
              <a:spLocks noChangeArrowheads="1"/>
            </p:cNvSpPr>
            <p:nvPr/>
          </p:nvSpPr>
          <p:spPr bwMode="auto">
            <a:xfrm>
              <a:off x="1330" y="1844"/>
              <a:ext cx="203" cy="199"/>
            </a:xfrm>
            <a:custGeom>
              <a:avLst/>
              <a:gdLst>
                <a:gd name="T0" fmla="*/ 897 w 898"/>
                <a:gd name="T1" fmla="*/ 846 h 880"/>
                <a:gd name="T2" fmla="*/ 877 w 898"/>
                <a:gd name="T3" fmla="*/ 867 h 880"/>
                <a:gd name="T4" fmla="*/ 877 w 898"/>
                <a:gd name="T5" fmla="*/ 867 h 880"/>
                <a:gd name="T6" fmla="*/ 868 w 898"/>
                <a:gd name="T7" fmla="*/ 874 h 880"/>
                <a:gd name="T8" fmla="*/ 847 w 898"/>
                <a:gd name="T9" fmla="*/ 879 h 880"/>
                <a:gd name="T10" fmla="*/ 825 w 898"/>
                <a:gd name="T11" fmla="*/ 874 h 880"/>
                <a:gd name="T12" fmla="*/ 816 w 898"/>
                <a:gd name="T13" fmla="*/ 867 h 880"/>
                <a:gd name="T14" fmla="*/ 538 w 898"/>
                <a:gd name="T15" fmla="*/ 588 h 880"/>
                <a:gd name="T16" fmla="*/ 588 w 898"/>
                <a:gd name="T17" fmla="*/ 531 h 880"/>
                <a:gd name="T18" fmla="*/ 588 w 898"/>
                <a:gd name="T19" fmla="*/ 531 h 880"/>
                <a:gd name="T20" fmla="*/ 588 w 898"/>
                <a:gd name="T21" fmla="*/ 531 h 880"/>
                <a:gd name="T22" fmla="*/ 609 w 898"/>
                <a:gd name="T23" fmla="*/ 499 h 880"/>
                <a:gd name="T24" fmla="*/ 646 w 898"/>
                <a:gd name="T25" fmla="*/ 364 h 880"/>
                <a:gd name="T26" fmla="*/ 646 w 898"/>
                <a:gd name="T27" fmla="*/ 354 h 880"/>
                <a:gd name="T28" fmla="*/ 646 w 898"/>
                <a:gd name="T29" fmla="*/ 354 h 880"/>
                <a:gd name="T30" fmla="*/ 607 w 898"/>
                <a:gd name="T31" fmla="*/ 215 h 880"/>
                <a:gd name="T32" fmla="*/ 502 w 898"/>
                <a:gd name="T33" fmla="*/ 110 h 880"/>
                <a:gd name="T34" fmla="*/ 359 w 898"/>
                <a:gd name="T35" fmla="*/ 72 h 880"/>
                <a:gd name="T36" fmla="*/ 215 w 898"/>
                <a:gd name="T37" fmla="*/ 110 h 880"/>
                <a:gd name="T38" fmla="*/ 110 w 898"/>
                <a:gd name="T39" fmla="*/ 215 h 880"/>
                <a:gd name="T40" fmla="*/ 72 w 898"/>
                <a:gd name="T41" fmla="*/ 359 h 880"/>
                <a:gd name="T42" fmla="*/ 110 w 898"/>
                <a:gd name="T43" fmla="*/ 502 h 880"/>
                <a:gd name="T44" fmla="*/ 215 w 898"/>
                <a:gd name="T45" fmla="*/ 607 h 880"/>
                <a:gd name="T46" fmla="*/ 322 w 898"/>
                <a:gd name="T47" fmla="*/ 643 h 880"/>
                <a:gd name="T48" fmla="*/ 322 w 898"/>
                <a:gd name="T49" fmla="*/ 643 h 880"/>
                <a:gd name="T50" fmla="*/ 338 w 898"/>
                <a:gd name="T51" fmla="*/ 649 h 880"/>
                <a:gd name="T52" fmla="*/ 353 w 898"/>
                <a:gd name="T53" fmla="*/ 665 h 880"/>
                <a:gd name="T54" fmla="*/ 359 w 898"/>
                <a:gd name="T55" fmla="*/ 686 h 880"/>
                <a:gd name="T56" fmla="*/ 359 w 898"/>
                <a:gd name="T57" fmla="*/ 687 h 880"/>
                <a:gd name="T58" fmla="*/ 359 w 898"/>
                <a:gd name="T59" fmla="*/ 718 h 880"/>
                <a:gd name="T60" fmla="*/ 359 w 898"/>
                <a:gd name="T61" fmla="*/ 718 h 880"/>
                <a:gd name="T62" fmla="*/ 179 w 898"/>
                <a:gd name="T63" fmla="*/ 670 h 880"/>
                <a:gd name="T64" fmla="*/ 48 w 898"/>
                <a:gd name="T65" fmla="*/ 538 h 880"/>
                <a:gd name="T66" fmla="*/ 0 w 898"/>
                <a:gd name="T67" fmla="*/ 360 h 880"/>
                <a:gd name="T68" fmla="*/ 48 w 898"/>
                <a:gd name="T69" fmla="*/ 180 h 880"/>
                <a:gd name="T70" fmla="*/ 179 w 898"/>
                <a:gd name="T71" fmla="*/ 48 h 880"/>
                <a:gd name="T72" fmla="*/ 359 w 898"/>
                <a:gd name="T73" fmla="*/ 0 h 880"/>
                <a:gd name="T74" fmla="*/ 538 w 898"/>
                <a:gd name="T75" fmla="*/ 48 h 880"/>
                <a:gd name="T76" fmla="*/ 670 w 898"/>
                <a:gd name="T77" fmla="*/ 180 h 880"/>
                <a:gd name="T78" fmla="*/ 718 w 898"/>
                <a:gd name="T79" fmla="*/ 360 h 880"/>
                <a:gd name="T80" fmla="*/ 670 w 898"/>
                <a:gd name="T81" fmla="*/ 538 h 880"/>
                <a:gd name="T82" fmla="*/ 637 w 898"/>
                <a:gd name="T83" fmla="*/ 586 h 880"/>
                <a:gd name="T84" fmla="*/ 897 w 898"/>
                <a:gd name="T85" fmla="*/ 846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98" h="880">
                  <a:moveTo>
                    <a:pt x="897" y="846"/>
                  </a:moveTo>
                  <a:cubicBezTo>
                    <a:pt x="891" y="853"/>
                    <a:pt x="884" y="860"/>
                    <a:pt x="877" y="867"/>
                  </a:cubicBezTo>
                  <a:lnTo>
                    <a:pt x="877" y="867"/>
                  </a:lnTo>
                  <a:cubicBezTo>
                    <a:pt x="874" y="869"/>
                    <a:pt x="872" y="872"/>
                    <a:pt x="868" y="874"/>
                  </a:cubicBezTo>
                  <a:cubicBezTo>
                    <a:pt x="861" y="878"/>
                    <a:pt x="855" y="879"/>
                    <a:pt x="847" y="879"/>
                  </a:cubicBezTo>
                  <a:cubicBezTo>
                    <a:pt x="839" y="879"/>
                    <a:pt x="832" y="878"/>
                    <a:pt x="825" y="874"/>
                  </a:cubicBezTo>
                  <a:cubicBezTo>
                    <a:pt x="822" y="872"/>
                    <a:pt x="819" y="869"/>
                    <a:pt x="816" y="867"/>
                  </a:cubicBezTo>
                  <a:cubicBezTo>
                    <a:pt x="724" y="774"/>
                    <a:pt x="631" y="681"/>
                    <a:pt x="538" y="588"/>
                  </a:cubicBezTo>
                  <a:cubicBezTo>
                    <a:pt x="555" y="569"/>
                    <a:pt x="572" y="550"/>
                    <a:pt x="588" y="531"/>
                  </a:cubicBezTo>
                  <a:lnTo>
                    <a:pt x="588" y="531"/>
                  </a:lnTo>
                  <a:lnTo>
                    <a:pt x="588" y="531"/>
                  </a:lnTo>
                  <a:cubicBezTo>
                    <a:pt x="596" y="520"/>
                    <a:pt x="603" y="511"/>
                    <a:pt x="609" y="499"/>
                  </a:cubicBezTo>
                  <a:cubicBezTo>
                    <a:pt x="634" y="456"/>
                    <a:pt x="646" y="414"/>
                    <a:pt x="646" y="364"/>
                  </a:cubicBezTo>
                  <a:cubicBezTo>
                    <a:pt x="646" y="360"/>
                    <a:pt x="646" y="357"/>
                    <a:pt x="646" y="354"/>
                  </a:cubicBezTo>
                  <a:lnTo>
                    <a:pt x="646" y="354"/>
                  </a:lnTo>
                  <a:cubicBezTo>
                    <a:pt x="645" y="303"/>
                    <a:pt x="633" y="260"/>
                    <a:pt x="607" y="215"/>
                  </a:cubicBezTo>
                  <a:cubicBezTo>
                    <a:pt x="581" y="170"/>
                    <a:pt x="548" y="136"/>
                    <a:pt x="502" y="110"/>
                  </a:cubicBezTo>
                  <a:cubicBezTo>
                    <a:pt x="457" y="83"/>
                    <a:pt x="412" y="72"/>
                    <a:pt x="359" y="72"/>
                  </a:cubicBezTo>
                  <a:cubicBezTo>
                    <a:pt x="306" y="72"/>
                    <a:pt x="260" y="83"/>
                    <a:pt x="215" y="110"/>
                  </a:cubicBezTo>
                  <a:cubicBezTo>
                    <a:pt x="169" y="136"/>
                    <a:pt x="136" y="169"/>
                    <a:pt x="110" y="215"/>
                  </a:cubicBezTo>
                  <a:cubicBezTo>
                    <a:pt x="83" y="260"/>
                    <a:pt x="72" y="306"/>
                    <a:pt x="72" y="359"/>
                  </a:cubicBezTo>
                  <a:cubicBezTo>
                    <a:pt x="72" y="412"/>
                    <a:pt x="83" y="457"/>
                    <a:pt x="110" y="502"/>
                  </a:cubicBezTo>
                  <a:cubicBezTo>
                    <a:pt x="136" y="548"/>
                    <a:pt x="170" y="582"/>
                    <a:pt x="215" y="607"/>
                  </a:cubicBezTo>
                  <a:cubicBezTo>
                    <a:pt x="250" y="628"/>
                    <a:pt x="283" y="638"/>
                    <a:pt x="322" y="643"/>
                  </a:cubicBezTo>
                  <a:lnTo>
                    <a:pt x="322" y="643"/>
                  </a:lnTo>
                  <a:cubicBezTo>
                    <a:pt x="328" y="644"/>
                    <a:pt x="333" y="646"/>
                    <a:pt x="338" y="649"/>
                  </a:cubicBezTo>
                  <a:cubicBezTo>
                    <a:pt x="344" y="653"/>
                    <a:pt x="349" y="659"/>
                    <a:pt x="353" y="665"/>
                  </a:cubicBezTo>
                  <a:cubicBezTo>
                    <a:pt x="357" y="672"/>
                    <a:pt x="359" y="678"/>
                    <a:pt x="359" y="686"/>
                  </a:cubicBezTo>
                  <a:cubicBezTo>
                    <a:pt x="359" y="687"/>
                    <a:pt x="359" y="686"/>
                    <a:pt x="359" y="687"/>
                  </a:cubicBezTo>
                  <a:cubicBezTo>
                    <a:pt x="359" y="698"/>
                    <a:pt x="359" y="708"/>
                    <a:pt x="359" y="718"/>
                  </a:cubicBezTo>
                  <a:lnTo>
                    <a:pt x="359" y="718"/>
                  </a:lnTo>
                  <a:cubicBezTo>
                    <a:pt x="293" y="718"/>
                    <a:pt x="237" y="704"/>
                    <a:pt x="179" y="670"/>
                  </a:cubicBezTo>
                  <a:cubicBezTo>
                    <a:pt x="122" y="638"/>
                    <a:pt x="81" y="596"/>
                    <a:pt x="48" y="538"/>
                  </a:cubicBezTo>
                  <a:cubicBezTo>
                    <a:pt x="15" y="481"/>
                    <a:pt x="0" y="426"/>
                    <a:pt x="0" y="360"/>
                  </a:cubicBezTo>
                  <a:cubicBezTo>
                    <a:pt x="0" y="294"/>
                    <a:pt x="15" y="237"/>
                    <a:pt x="48" y="180"/>
                  </a:cubicBezTo>
                  <a:cubicBezTo>
                    <a:pt x="81" y="123"/>
                    <a:pt x="121" y="81"/>
                    <a:pt x="179" y="48"/>
                  </a:cubicBezTo>
                  <a:cubicBezTo>
                    <a:pt x="236" y="15"/>
                    <a:pt x="293" y="0"/>
                    <a:pt x="359" y="0"/>
                  </a:cubicBezTo>
                  <a:cubicBezTo>
                    <a:pt x="425" y="0"/>
                    <a:pt x="481" y="15"/>
                    <a:pt x="538" y="48"/>
                  </a:cubicBezTo>
                  <a:cubicBezTo>
                    <a:pt x="595" y="81"/>
                    <a:pt x="637" y="123"/>
                    <a:pt x="670" y="180"/>
                  </a:cubicBezTo>
                  <a:cubicBezTo>
                    <a:pt x="704" y="237"/>
                    <a:pt x="718" y="294"/>
                    <a:pt x="718" y="360"/>
                  </a:cubicBezTo>
                  <a:cubicBezTo>
                    <a:pt x="718" y="426"/>
                    <a:pt x="704" y="482"/>
                    <a:pt x="670" y="538"/>
                  </a:cubicBezTo>
                  <a:cubicBezTo>
                    <a:pt x="660" y="557"/>
                    <a:pt x="649" y="570"/>
                    <a:pt x="637" y="586"/>
                  </a:cubicBezTo>
                  <a:cubicBezTo>
                    <a:pt x="724" y="673"/>
                    <a:pt x="811" y="760"/>
                    <a:pt x="897" y="846"/>
                  </a:cubicBezTo>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63" name="Group 67">
            <a:extLst>
              <a:ext uri="{FF2B5EF4-FFF2-40B4-BE49-F238E27FC236}">
                <a16:creationId xmlns:a16="http://schemas.microsoft.com/office/drawing/2014/main" id="{3141DE40-F8EE-D04E-9EC0-52452B64EC9A}"/>
              </a:ext>
            </a:extLst>
          </p:cNvPr>
          <p:cNvGrpSpPr>
            <a:grpSpLocks/>
          </p:cNvGrpSpPr>
          <p:nvPr/>
        </p:nvGrpSpPr>
        <p:grpSpPr bwMode="auto">
          <a:xfrm>
            <a:off x="8233545" y="2117617"/>
            <a:ext cx="561600" cy="561600"/>
            <a:chOff x="5335" y="1210"/>
            <a:chExt cx="390" cy="390"/>
          </a:xfrm>
        </p:grpSpPr>
        <p:sp>
          <p:nvSpPr>
            <p:cNvPr id="4164" name="Freeform 68">
              <a:extLst>
                <a:ext uri="{FF2B5EF4-FFF2-40B4-BE49-F238E27FC236}">
                  <a16:creationId xmlns:a16="http://schemas.microsoft.com/office/drawing/2014/main" id="{F35F482A-1036-FD4B-97BA-64D9E9371367}"/>
                </a:ext>
              </a:extLst>
            </p:cNvPr>
            <p:cNvSpPr>
              <a:spLocks noChangeArrowheads="1"/>
            </p:cNvSpPr>
            <p:nvPr/>
          </p:nvSpPr>
          <p:spPr bwMode="auto">
            <a:xfrm>
              <a:off x="5335" y="121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65" name="Freeform 69">
              <a:extLst>
                <a:ext uri="{FF2B5EF4-FFF2-40B4-BE49-F238E27FC236}">
                  <a16:creationId xmlns:a16="http://schemas.microsoft.com/office/drawing/2014/main" id="{1A223A52-904C-7446-B3F5-5C358D43672E}"/>
                </a:ext>
              </a:extLst>
            </p:cNvPr>
            <p:cNvSpPr>
              <a:spLocks noChangeArrowheads="1"/>
            </p:cNvSpPr>
            <p:nvPr/>
          </p:nvSpPr>
          <p:spPr bwMode="auto">
            <a:xfrm>
              <a:off x="5436" y="1302"/>
              <a:ext cx="198" cy="198"/>
            </a:xfrm>
            <a:custGeom>
              <a:avLst/>
              <a:gdLst>
                <a:gd name="T0" fmla="*/ 36 w 877"/>
                <a:gd name="T1" fmla="*/ 876 h 877"/>
                <a:gd name="T2" fmla="*/ 18 w 877"/>
                <a:gd name="T3" fmla="*/ 871 h 877"/>
                <a:gd name="T4" fmla="*/ 0 w 877"/>
                <a:gd name="T5" fmla="*/ 840 h 877"/>
                <a:gd name="T6" fmla="*/ 0 w 877"/>
                <a:gd name="T7" fmla="*/ 524 h 877"/>
                <a:gd name="T8" fmla="*/ 18 w 877"/>
                <a:gd name="T9" fmla="*/ 493 h 877"/>
                <a:gd name="T10" fmla="*/ 352 w 877"/>
                <a:gd name="T11" fmla="*/ 488 h 877"/>
                <a:gd name="T12" fmla="*/ 370 w 877"/>
                <a:gd name="T13" fmla="*/ 493 h 877"/>
                <a:gd name="T14" fmla="*/ 388 w 877"/>
                <a:gd name="T15" fmla="*/ 524 h 877"/>
                <a:gd name="T16" fmla="*/ 388 w 877"/>
                <a:gd name="T17" fmla="*/ 840 h 877"/>
                <a:gd name="T18" fmla="*/ 383 w 877"/>
                <a:gd name="T19" fmla="*/ 858 h 877"/>
                <a:gd name="T20" fmla="*/ 352 w 877"/>
                <a:gd name="T21" fmla="*/ 876 h 877"/>
                <a:gd name="T22" fmla="*/ 316 w 877"/>
                <a:gd name="T23" fmla="*/ 804 h 877"/>
                <a:gd name="T24" fmla="*/ 72 w 877"/>
                <a:gd name="T25" fmla="*/ 560 h 877"/>
                <a:gd name="T26" fmla="*/ 797 w 877"/>
                <a:gd name="T27" fmla="*/ 876 h 877"/>
                <a:gd name="T28" fmla="*/ 481 w 877"/>
                <a:gd name="T29" fmla="*/ 876 h 877"/>
                <a:gd name="T30" fmla="*/ 450 w 877"/>
                <a:gd name="T31" fmla="*/ 858 h 877"/>
                <a:gd name="T32" fmla="*/ 445 w 877"/>
                <a:gd name="T33" fmla="*/ 524 h 877"/>
                <a:gd name="T34" fmla="*/ 450 w 877"/>
                <a:gd name="T35" fmla="*/ 506 h 877"/>
                <a:gd name="T36" fmla="*/ 481 w 877"/>
                <a:gd name="T37" fmla="*/ 488 h 877"/>
                <a:gd name="T38" fmla="*/ 797 w 877"/>
                <a:gd name="T39" fmla="*/ 488 h 877"/>
                <a:gd name="T40" fmla="*/ 828 w 877"/>
                <a:gd name="T41" fmla="*/ 506 h 877"/>
                <a:gd name="T42" fmla="*/ 833 w 877"/>
                <a:gd name="T43" fmla="*/ 524 h 877"/>
                <a:gd name="T44" fmla="*/ 833 w 877"/>
                <a:gd name="T45" fmla="*/ 840 h 877"/>
                <a:gd name="T46" fmla="*/ 815 w 877"/>
                <a:gd name="T47" fmla="*/ 871 h 877"/>
                <a:gd name="T48" fmla="*/ 517 w 877"/>
                <a:gd name="T49" fmla="*/ 804 h 877"/>
                <a:gd name="T50" fmla="*/ 761 w 877"/>
                <a:gd name="T51" fmla="*/ 560 h 877"/>
                <a:gd name="T52" fmla="*/ 517 w 877"/>
                <a:gd name="T53" fmla="*/ 804 h 877"/>
                <a:gd name="T54" fmla="*/ 36 w 877"/>
                <a:gd name="T55" fmla="*/ 431 h 877"/>
                <a:gd name="T56" fmla="*/ 18 w 877"/>
                <a:gd name="T57" fmla="*/ 426 h 877"/>
                <a:gd name="T58" fmla="*/ 0 w 877"/>
                <a:gd name="T59" fmla="*/ 395 h 877"/>
                <a:gd name="T60" fmla="*/ 0 w 877"/>
                <a:gd name="T61" fmla="*/ 79 h 877"/>
                <a:gd name="T62" fmla="*/ 18 w 877"/>
                <a:gd name="T63" fmla="*/ 48 h 877"/>
                <a:gd name="T64" fmla="*/ 352 w 877"/>
                <a:gd name="T65" fmla="*/ 43 h 877"/>
                <a:gd name="T66" fmla="*/ 370 w 877"/>
                <a:gd name="T67" fmla="*/ 48 h 877"/>
                <a:gd name="T68" fmla="*/ 388 w 877"/>
                <a:gd name="T69" fmla="*/ 79 h 877"/>
                <a:gd name="T70" fmla="*/ 388 w 877"/>
                <a:gd name="T71" fmla="*/ 395 h 877"/>
                <a:gd name="T72" fmla="*/ 383 w 877"/>
                <a:gd name="T73" fmla="*/ 413 h 877"/>
                <a:gd name="T74" fmla="*/ 352 w 877"/>
                <a:gd name="T75" fmla="*/ 431 h 877"/>
                <a:gd name="T76" fmla="*/ 316 w 877"/>
                <a:gd name="T77" fmla="*/ 359 h 877"/>
                <a:gd name="T78" fmla="*/ 72 w 877"/>
                <a:gd name="T79" fmla="*/ 115 h 877"/>
                <a:gd name="T80" fmla="*/ 840 w 877"/>
                <a:gd name="T81" fmla="*/ 0 h 877"/>
                <a:gd name="T82" fmla="*/ 524 w 877"/>
                <a:gd name="T83" fmla="*/ 0 h 877"/>
                <a:gd name="T84" fmla="*/ 493 w 877"/>
                <a:gd name="T85" fmla="*/ 18 h 877"/>
                <a:gd name="T86" fmla="*/ 488 w 877"/>
                <a:gd name="T87" fmla="*/ 352 h 877"/>
                <a:gd name="T88" fmla="*/ 493 w 877"/>
                <a:gd name="T89" fmla="*/ 370 h 877"/>
                <a:gd name="T90" fmla="*/ 524 w 877"/>
                <a:gd name="T91" fmla="*/ 388 h 877"/>
                <a:gd name="T92" fmla="*/ 560 w 877"/>
                <a:gd name="T93" fmla="*/ 72 h 877"/>
                <a:gd name="T94" fmla="*/ 804 w 877"/>
                <a:gd name="T95" fmla="*/ 316 h 877"/>
                <a:gd name="T96" fmla="*/ 732 w 877"/>
                <a:gd name="T97" fmla="*/ 316 h 877"/>
                <a:gd name="T98" fmla="*/ 695 w 877"/>
                <a:gd name="T99" fmla="*/ 338 h 877"/>
                <a:gd name="T100" fmla="*/ 689 w 877"/>
                <a:gd name="T101" fmla="*/ 388 h 877"/>
                <a:gd name="T102" fmla="*/ 840 w 877"/>
                <a:gd name="T103" fmla="*/ 388 h 877"/>
                <a:gd name="T104" fmla="*/ 871 w 877"/>
                <a:gd name="T105" fmla="*/ 370 h 877"/>
                <a:gd name="T106" fmla="*/ 876 w 877"/>
                <a:gd name="T107" fmla="*/ 36 h 877"/>
                <a:gd name="T108" fmla="*/ 876 w 877"/>
                <a:gd name="T109" fmla="*/ 36 h 877"/>
                <a:gd name="T110" fmla="*/ 858 w 877"/>
                <a:gd name="T111" fmla="*/ 5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7" h="877">
                  <a:moveTo>
                    <a:pt x="352" y="876"/>
                  </a:moveTo>
                  <a:cubicBezTo>
                    <a:pt x="246" y="876"/>
                    <a:pt x="141" y="876"/>
                    <a:pt x="36" y="876"/>
                  </a:cubicBezTo>
                  <a:lnTo>
                    <a:pt x="36" y="876"/>
                  </a:lnTo>
                  <a:cubicBezTo>
                    <a:pt x="29" y="876"/>
                    <a:pt x="24" y="875"/>
                    <a:pt x="18" y="871"/>
                  </a:cubicBezTo>
                  <a:cubicBezTo>
                    <a:pt x="12" y="868"/>
                    <a:pt x="8" y="864"/>
                    <a:pt x="5" y="858"/>
                  </a:cubicBezTo>
                  <a:cubicBezTo>
                    <a:pt x="1" y="852"/>
                    <a:pt x="0" y="847"/>
                    <a:pt x="0" y="840"/>
                  </a:cubicBezTo>
                  <a:cubicBezTo>
                    <a:pt x="0" y="735"/>
                    <a:pt x="0" y="630"/>
                    <a:pt x="0" y="524"/>
                  </a:cubicBezTo>
                  <a:lnTo>
                    <a:pt x="0" y="524"/>
                  </a:lnTo>
                  <a:cubicBezTo>
                    <a:pt x="0" y="517"/>
                    <a:pt x="1" y="512"/>
                    <a:pt x="5" y="506"/>
                  </a:cubicBezTo>
                  <a:cubicBezTo>
                    <a:pt x="8" y="501"/>
                    <a:pt x="12" y="497"/>
                    <a:pt x="18" y="493"/>
                  </a:cubicBezTo>
                  <a:cubicBezTo>
                    <a:pt x="24" y="490"/>
                    <a:pt x="29" y="488"/>
                    <a:pt x="36" y="488"/>
                  </a:cubicBezTo>
                  <a:cubicBezTo>
                    <a:pt x="141" y="488"/>
                    <a:pt x="246" y="488"/>
                    <a:pt x="352" y="488"/>
                  </a:cubicBezTo>
                  <a:lnTo>
                    <a:pt x="352" y="488"/>
                  </a:lnTo>
                  <a:cubicBezTo>
                    <a:pt x="359" y="488"/>
                    <a:pt x="364" y="490"/>
                    <a:pt x="370" y="493"/>
                  </a:cubicBezTo>
                  <a:cubicBezTo>
                    <a:pt x="375" y="497"/>
                    <a:pt x="379" y="501"/>
                    <a:pt x="383" y="506"/>
                  </a:cubicBezTo>
                  <a:cubicBezTo>
                    <a:pt x="386" y="512"/>
                    <a:pt x="388" y="517"/>
                    <a:pt x="388" y="524"/>
                  </a:cubicBezTo>
                  <a:lnTo>
                    <a:pt x="388" y="524"/>
                  </a:lnTo>
                  <a:cubicBezTo>
                    <a:pt x="388" y="630"/>
                    <a:pt x="388" y="735"/>
                    <a:pt x="388" y="840"/>
                  </a:cubicBezTo>
                  <a:lnTo>
                    <a:pt x="388" y="840"/>
                  </a:lnTo>
                  <a:cubicBezTo>
                    <a:pt x="388" y="847"/>
                    <a:pt x="386" y="852"/>
                    <a:pt x="383" y="858"/>
                  </a:cubicBezTo>
                  <a:cubicBezTo>
                    <a:pt x="379" y="864"/>
                    <a:pt x="375" y="868"/>
                    <a:pt x="370" y="871"/>
                  </a:cubicBezTo>
                  <a:cubicBezTo>
                    <a:pt x="364" y="875"/>
                    <a:pt x="359" y="876"/>
                    <a:pt x="352" y="876"/>
                  </a:cubicBezTo>
                  <a:close/>
                  <a:moveTo>
                    <a:pt x="72" y="804"/>
                  </a:moveTo>
                  <a:cubicBezTo>
                    <a:pt x="153" y="804"/>
                    <a:pt x="234" y="804"/>
                    <a:pt x="316" y="804"/>
                  </a:cubicBezTo>
                  <a:cubicBezTo>
                    <a:pt x="316" y="723"/>
                    <a:pt x="316" y="642"/>
                    <a:pt x="316" y="560"/>
                  </a:cubicBezTo>
                  <a:cubicBezTo>
                    <a:pt x="234" y="560"/>
                    <a:pt x="153" y="560"/>
                    <a:pt x="72" y="560"/>
                  </a:cubicBezTo>
                  <a:cubicBezTo>
                    <a:pt x="72" y="642"/>
                    <a:pt x="72" y="723"/>
                    <a:pt x="72" y="804"/>
                  </a:cubicBezTo>
                  <a:close/>
                  <a:moveTo>
                    <a:pt x="797" y="876"/>
                  </a:moveTo>
                  <a:cubicBezTo>
                    <a:pt x="692" y="876"/>
                    <a:pt x="587" y="876"/>
                    <a:pt x="481" y="876"/>
                  </a:cubicBezTo>
                  <a:lnTo>
                    <a:pt x="481" y="876"/>
                  </a:lnTo>
                  <a:cubicBezTo>
                    <a:pt x="474" y="876"/>
                    <a:pt x="469" y="875"/>
                    <a:pt x="463" y="871"/>
                  </a:cubicBezTo>
                  <a:cubicBezTo>
                    <a:pt x="458" y="868"/>
                    <a:pt x="454" y="864"/>
                    <a:pt x="450" y="858"/>
                  </a:cubicBezTo>
                  <a:cubicBezTo>
                    <a:pt x="447" y="852"/>
                    <a:pt x="445" y="847"/>
                    <a:pt x="445" y="840"/>
                  </a:cubicBezTo>
                  <a:cubicBezTo>
                    <a:pt x="445" y="735"/>
                    <a:pt x="445" y="630"/>
                    <a:pt x="445" y="524"/>
                  </a:cubicBezTo>
                  <a:lnTo>
                    <a:pt x="445" y="524"/>
                  </a:lnTo>
                  <a:cubicBezTo>
                    <a:pt x="445" y="517"/>
                    <a:pt x="447" y="512"/>
                    <a:pt x="450" y="506"/>
                  </a:cubicBezTo>
                  <a:cubicBezTo>
                    <a:pt x="454" y="501"/>
                    <a:pt x="458" y="497"/>
                    <a:pt x="463" y="493"/>
                  </a:cubicBezTo>
                  <a:cubicBezTo>
                    <a:pt x="469" y="490"/>
                    <a:pt x="474" y="488"/>
                    <a:pt x="481" y="488"/>
                  </a:cubicBezTo>
                  <a:cubicBezTo>
                    <a:pt x="587" y="488"/>
                    <a:pt x="692" y="488"/>
                    <a:pt x="797" y="488"/>
                  </a:cubicBezTo>
                  <a:lnTo>
                    <a:pt x="797" y="488"/>
                  </a:lnTo>
                  <a:cubicBezTo>
                    <a:pt x="804" y="488"/>
                    <a:pt x="809" y="490"/>
                    <a:pt x="815" y="493"/>
                  </a:cubicBezTo>
                  <a:cubicBezTo>
                    <a:pt x="821" y="497"/>
                    <a:pt x="825" y="501"/>
                    <a:pt x="828" y="506"/>
                  </a:cubicBezTo>
                  <a:cubicBezTo>
                    <a:pt x="832" y="512"/>
                    <a:pt x="833" y="517"/>
                    <a:pt x="833" y="524"/>
                  </a:cubicBezTo>
                  <a:lnTo>
                    <a:pt x="833" y="524"/>
                  </a:lnTo>
                  <a:cubicBezTo>
                    <a:pt x="833" y="630"/>
                    <a:pt x="833" y="735"/>
                    <a:pt x="833" y="840"/>
                  </a:cubicBezTo>
                  <a:lnTo>
                    <a:pt x="833" y="840"/>
                  </a:lnTo>
                  <a:cubicBezTo>
                    <a:pt x="833" y="847"/>
                    <a:pt x="832" y="852"/>
                    <a:pt x="828" y="858"/>
                  </a:cubicBezTo>
                  <a:cubicBezTo>
                    <a:pt x="825" y="864"/>
                    <a:pt x="821" y="868"/>
                    <a:pt x="815" y="871"/>
                  </a:cubicBezTo>
                  <a:cubicBezTo>
                    <a:pt x="809" y="875"/>
                    <a:pt x="804" y="876"/>
                    <a:pt x="797" y="876"/>
                  </a:cubicBezTo>
                  <a:close/>
                  <a:moveTo>
                    <a:pt x="517" y="804"/>
                  </a:moveTo>
                  <a:cubicBezTo>
                    <a:pt x="599" y="804"/>
                    <a:pt x="680" y="804"/>
                    <a:pt x="761" y="804"/>
                  </a:cubicBezTo>
                  <a:cubicBezTo>
                    <a:pt x="761" y="723"/>
                    <a:pt x="761" y="642"/>
                    <a:pt x="761" y="560"/>
                  </a:cubicBezTo>
                  <a:cubicBezTo>
                    <a:pt x="680" y="560"/>
                    <a:pt x="599" y="560"/>
                    <a:pt x="517" y="560"/>
                  </a:cubicBezTo>
                  <a:cubicBezTo>
                    <a:pt x="517" y="642"/>
                    <a:pt x="517" y="723"/>
                    <a:pt x="517" y="804"/>
                  </a:cubicBezTo>
                  <a:close/>
                  <a:moveTo>
                    <a:pt x="352" y="431"/>
                  </a:moveTo>
                  <a:cubicBezTo>
                    <a:pt x="246" y="431"/>
                    <a:pt x="141" y="431"/>
                    <a:pt x="36" y="431"/>
                  </a:cubicBezTo>
                  <a:lnTo>
                    <a:pt x="36" y="431"/>
                  </a:lnTo>
                  <a:cubicBezTo>
                    <a:pt x="29" y="431"/>
                    <a:pt x="24" y="429"/>
                    <a:pt x="18" y="426"/>
                  </a:cubicBezTo>
                  <a:cubicBezTo>
                    <a:pt x="12" y="422"/>
                    <a:pt x="8" y="418"/>
                    <a:pt x="5" y="413"/>
                  </a:cubicBezTo>
                  <a:cubicBezTo>
                    <a:pt x="1" y="407"/>
                    <a:pt x="0" y="402"/>
                    <a:pt x="0" y="395"/>
                  </a:cubicBezTo>
                  <a:cubicBezTo>
                    <a:pt x="0" y="289"/>
                    <a:pt x="0" y="184"/>
                    <a:pt x="0" y="79"/>
                  </a:cubicBezTo>
                  <a:lnTo>
                    <a:pt x="0" y="79"/>
                  </a:lnTo>
                  <a:cubicBezTo>
                    <a:pt x="0" y="72"/>
                    <a:pt x="1" y="67"/>
                    <a:pt x="5" y="61"/>
                  </a:cubicBezTo>
                  <a:cubicBezTo>
                    <a:pt x="8" y="55"/>
                    <a:pt x="12" y="51"/>
                    <a:pt x="18" y="48"/>
                  </a:cubicBezTo>
                  <a:cubicBezTo>
                    <a:pt x="24" y="44"/>
                    <a:pt x="29" y="43"/>
                    <a:pt x="36" y="43"/>
                  </a:cubicBezTo>
                  <a:cubicBezTo>
                    <a:pt x="141" y="43"/>
                    <a:pt x="246" y="43"/>
                    <a:pt x="352" y="43"/>
                  </a:cubicBezTo>
                  <a:lnTo>
                    <a:pt x="352" y="43"/>
                  </a:lnTo>
                  <a:cubicBezTo>
                    <a:pt x="359" y="43"/>
                    <a:pt x="364" y="44"/>
                    <a:pt x="370" y="48"/>
                  </a:cubicBezTo>
                  <a:cubicBezTo>
                    <a:pt x="375" y="51"/>
                    <a:pt x="379" y="55"/>
                    <a:pt x="383" y="61"/>
                  </a:cubicBezTo>
                  <a:cubicBezTo>
                    <a:pt x="386" y="67"/>
                    <a:pt x="388" y="72"/>
                    <a:pt x="388" y="79"/>
                  </a:cubicBezTo>
                  <a:lnTo>
                    <a:pt x="388" y="79"/>
                  </a:lnTo>
                  <a:cubicBezTo>
                    <a:pt x="388" y="184"/>
                    <a:pt x="388" y="289"/>
                    <a:pt x="388" y="395"/>
                  </a:cubicBezTo>
                  <a:lnTo>
                    <a:pt x="388" y="395"/>
                  </a:lnTo>
                  <a:cubicBezTo>
                    <a:pt x="388" y="402"/>
                    <a:pt x="386" y="407"/>
                    <a:pt x="383" y="413"/>
                  </a:cubicBezTo>
                  <a:cubicBezTo>
                    <a:pt x="379" y="418"/>
                    <a:pt x="375" y="422"/>
                    <a:pt x="370" y="426"/>
                  </a:cubicBezTo>
                  <a:cubicBezTo>
                    <a:pt x="364" y="429"/>
                    <a:pt x="359" y="431"/>
                    <a:pt x="352" y="431"/>
                  </a:cubicBezTo>
                  <a:close/>
                  <a:moveTo>
                    <a:pt x="72" y="359"/>
                  </a:moveTo>
                  <a:cubicBezTo>
                    <a:pt x="153" y="359"/>
                    <a:pt x="234" y="359"/>
                    <a:pt x="316" y="359"/>
                  </a:cubicBezTo>
                  <a:cubicBezTo>
                    <a:pt x="316" y="277"/>
                    <a:pt x="316" y="196"/>
                    <a:pt x="316" y="115"/>
                  </a:cubicBezTo>
                  <a:cubicBezTo>
                    <a:pt x="234" y="115"/>
                    <a:pt x="153" y="115"/>
                    <a:pt x="72" y="115"/>
                  </a:cubicBezTo>
                  <a:cubicBezTo>
                    <a:pt x="72" y="196"/>
                    <a:pt x="72" y="277"/>
                    <a:pt x="72" y="359"/>
                  </a:cubicBezTo>
                  <a:close/>
                  <a:moveTo>
                    <a:pt x="840" y="0"/>
                  </a:moveTo>
                  <a:cubicBezTo>
                    <a:pt x="735" y="0"/>
                    <a:pt x="630" y="0"/>
                    <a:pt x="524" y="0"/>
                  </a:cubicBezTo>
                  <a:lnTo>
                    <a:pt x="524" y="0"/>
                  </a:lnTo>
                  <a:cubicBezTo>
                    <a:pt x="517" y="0"/>
                    <a:pt x="512" y="1"/>
                    <a:pt x="506" y="5"/>
                  </a:cubicBezTo>
                  <a:cubicBezTo>
                    <a:pt x="500" y="8"/>
                    <a:pt x="497" y="12"/>
                    <a:pt x="493" y="18"/>
                  </a:cubicBezTo>
                  <a:cubicBezTo>
                    <a:pt x="490" y="24"/>
                    <a:pt x="488" y="29"/>
                    <a:pt x="488" y="36"/>
                  </a:cubicBezTo>
                  <a:cubicBezTo>
                    <a:pt x="488" y="141"/>
                    <a:pt x="488" y="246"/>
                    <a:pt x="488" y="352"/>
                  </a:cubicBezTo>
                  <a:lnTo>
                    <a:pt x="488" y="352"/>
                  </a:lnTo>
                  <a:cubicBezTo>
                    <a:pt x="488" y="359"/>
                    <a:pt x="490" y="364"/>
                    <a:pt x="493" y="370"/>
                  </a:cubicBezTo>
                  <a:cubicBezTo>
                    <a:pt x="497" y="376"/>
                    <a:pt x="500" y="379"/>
                    <a:pt x="506" y="383"/>
                  </a:cubicBezTo>
                  <a:cubicBezTo>
                    <a:pt x="512" y="386"/>
                    <a:pt x="517" y="388"/>
                    <a:pt x="524" y="388"/>
                  </a:cubicBezTo>
                  <a:cubicBezTo>
                    <a:pt x="536" y="388"/>
                    <a:pt x="548" y="388"/>
                    <a:pt x="560" y="388"/>
                  </a:cubicBezTo>
                  <a:cubicBezTo>
                    <a:pt x="560" y="282"/>
                    <a:pt x="560" y="177"/>
                    <a:pt x="560" y="72"/>
                  </a:cubicBezTo>
                  <a:cubicBezTo>
                    <a:pt x="642" y="72"/>
                    <a:pt x="723" y="72"/>
                    <a:pt x="804" y="72"/>
                  </a:cubicBezTo>
                  <a:cubicBezTo>
                    <a:pt x="804" y="153"/>
                    <a:pt x="804" y="234"/>
                    <a:pt x="804" y="316"/>
                  </a:cubicBezTo>
                  <a:cubicBezTo>
                    <a:pt x="780" y="316"/>
                    <a:pt x="756" y="316"/>
                    <a:pt x="732" y="316"/>
                  </a:cubicBezTo>
                  <a:lnTo>
                    <a:pt x="732" y="316"/>
                  </a:lnTo>
                  <a:cubicBezTo>
                    <a:pt x="724" y="316"/>
                    <a:pt x="718" y="318"/>
                    <a:pt x="711" y="322"/>
                  </a:cubicBezTo>
                  <a:cubicBezTo>
                    <a:pt x="704" y="326"/>
                    <a:pt x="699" y="331"/>
                    <a:pt x="695" y="338"/>
                  </a:cubicBezTo>
                  <a:cubicBezTo>
                    <a:pt x="691" y="345"/>
                    <a:pt x="689" y="351"/>
                    <a:pt x="689" y="359"/>
                  </a:cubicBezTo>
                  <a:cubicBezTo>
                    <a:pt x="689" y="368"/>
                    <a:pt x="689" y="378"/>
                    <a:pt x="689" y="388"/>
                  </a:cubicBezTo>
                  <a:cubicBezTo>
                    <a:pt x="740" y="388"/>
                    <a:pt x="790" y="388"/>
                    <a:pt x="840" y="388"/>
                  </a:cubicBezTo>
                  <a:lnTo>
                    <a:pt x="840" y="388"/>
                  </a:lnTo>
                  <a:cubicBezTo>
                    <a:pt x="847" y="388"/>
                    <a:pt x="852" y="386"/>
                    <a:pt x="858" y="383"/>
                  </a:cubicBezTo>
                  <a:cubicBezTo>
                    <a:pt x="864" y="379"/>
                    <a:pt x="868" y="376"/>
                    <a:pt x="871" y="370"/>
                  </a:cubicBezTo>
                  <a:cubicBezTo>
                    <a:pt x="875" y="364"/>
                    <a:pt x="876" y="359"/>
                    <a:pt x="876" y="352"/>
                  </a:cubicBezTo>
                  <a:cubicBezTo>
                    <a:pt x="876" y="246"/>
                    <a:pt x="876" y="141"/>
                    <a:pt x="876" y="36"/>
                  </a:cubicBezTo>
                  <a:lnTo>
                    <a:pt x="876" y="36"/>
                  </a:lnTo>
                  <a:lnTo>
                    <a:pt x="876" y="36"/>
                  </a:lnTo>
                  <a:cubicBezTo>
                    <a:pt x="876" y="29"/>
                    <a:pt x="875" y="24"/>
                    <a:pt x="871" y="18"/>
                  </a:cubicBezTo>
                  <a:cubicBezTo>
                    <a:pt x="868" y="12"/>
                    <a:pt x="864" y="8"/>
                    <a:pt x="858" y="5"/>
                  </a:cubicBezTo>
                  <a:cubicBezTo>
                    <a:pt x="852" y="1"/>
                    <a:pt x="847" y="0"/>
                    <a:pt x="840" y="0"/>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66" name="Group 70">
            <a:extLst>
              <a:ext uri="{FF2B5EF4-FFF2-40B4-BE49-F238E27FC236}">
                <a16:creationId xmlns:a16="http://schemas.microsoft.com/office/drawing/2014/main" id="{BA97A7FD-334A-5A43-816E-2C607B70CD47}"/>
              </a:ext>
            </a:extLst>
          </p:cNvPr>
          <p:cNvGrpSpPr>
            <a:grpSpLocks/>
          </p:cNvGrpSpPr>
          <p:nvPr/>
        </p:nvGrpSpPr>
        <p:grpSpPr bwMode="auto">
          <a:xfrm>
            <a:off x="3538692" y="2954249"/>
            <a:ext cx="561600" cy="561600"/>
            <a:chOff x="4791" y="1210"/>
            <a:chExt cx="390" cy="390"/>
          </a:xfrm>
        </p:grpSpPr>
        <p:sp>
          <p:nvSpPr>
            <p:cNvPr id="4167" name="Freeform 71">
              <a:extLst>
                <a:ext uri="{FF2B5EF4-FFF2-40B4-BE49-F238E27FC236}">
                  <a16:creationId xmlns:a16="http://schemas.microsoft.com/office/drawing/2014/main" id="{FEB81297-3C66-A740-B280-997BEC81963E}"/>
                </a:ext>
              </a:extLst>
            </p:cNvPr>
            <p:cNvSpPr>
              <a:spLocks noChangeArrowheads="1"/>
            </p:cNvSpPr>
            <p:nvPr/>
          </p:nvSpPr>
          <p:spPr bwMode="auto">
            <a:xfrm>
              <a:off x="4791" y="121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68" name="Freeform 72">
              <a:extLst>
                <a:ext uri="{FF2B5EF4-FFF2-40B4-BE49-F238E27FC236}">
                  <a16:creationId xmlns:a16="http://schemas.microsoft.com/office/drawing/2014/main" id="{C454DB18-39F9-AC40-B1F3-ADCCD7A2B397}"/>
                </a:ext>
              </a:extLst>
            </p:cNvPr>
            <p:cNvSpPr>
              <a:spLocks noChangeArrowheads="1"/>
            </p:cNvSpPr>
            <p:nvPr/>
          </p:nvSpPr>
          <p:spPr bwMode="auto">
            <a:xfrm>
              <a:off x="4880" y="1300"/>
              <a:ext cx="211" cy="209"/>
            </a:xfrm>
            <a:custGeom>
              <a:avLst/>
              <a:gdLst>
                <a:gd name="T0" fmla="*/ 664 w 937"/>
                <a:gd name="T1" fmla="*/ 409 h 927"/>
                <a:gd name="T2" fmla="*/ 627 w 937"/>
                <a:gd name="T3" fmla="*/ 388 h 927"/>
                <a:gd name="T4" fmla="*/ 607 w 937"/>
                <a:gd name="T5" fmla="*/ 340 h 927"/>
                <a:gd name="T6" fmla="*/ 566 w 937"/>
                <a:gd name="T7" fmla="*/ 297 h 927"/>
                <a:gd name="T8" fmla="*/ 519 w 937"/>
                <a:gd name="T9" fmla="*/ 279 h 927"/>
                <a:gd name="T10" fmla="*/ 498 w 937"/>
                <a:gd name="T11" fmla="*/ 242 h 927"/>
                <a:gd name="T12" fmla="*/ 502 w 937"/>
                <a:gd name="T13" fmla="*/ 208 h 927"/>
                <a:gd name="T14" fmla="*/ 638 w 937"/>
                <a:gd name="T15" fmla="*/ 262 h 927"/>
                <a:gd name="T16" fmla="*/ 732 w 937"/>
                <a:gd name="T17" fmla="*/ 183 h 927"/>
                <a:gd name="T18" fmla="*/ 498 w 937"/>
                <a:gd name="T19" fmla="*/ 86 h 927"/>
                <a:gd name="T20" fmla="*/ 498 w 937"/>
                <a:gd name="T21" fmla="*/ 119 h 927"/>
                <a:gd name="T22" fmla="*/ 534 w 937"/>
                <a:gd name="T23" fmla="*/ 161 h 927"/>
                <a:gd name="T24" fmla="*/ 681 w 937"/>
                <a:gd name="T25" fmla="*/ 234 h 927"/>
                <a:gd name="T26" fmla="*/ 754 w 937"/>
                <a:gd name="T27" fmla="*/ 374 h 927"/>
                <a:gd name="T28" fmla="*/ 775 w 937"/>
                <a:gd name="T29" fmla="*/ 404 h 927"/>
                <a:gd name="T30" fmla="*/ 829 w 937"/>
                <a:gd name="T31" fmla="*/ 410 h 927"/>
                <a:gd name="T32" fmla="*/ 732 w 937"/>
                <a:gd name="T33" fmla="*/ 183 h 927"/>
                <a:gd name="T34" fmla="*/ 766 w 937"/>
                <a:gd name="T35" fmla="*/ 595 h 927"/>
                <a:gd name="T36" fmla="*/ 670 w 937"/>
                <a:gd name="T37" fmla="*/ 589 h 927"/>
                <a:gd name="T38" fmla="*/ 442 w 937"/>
                <a:gd name="T39" fmla="*/ 489 h 927"/>
                <a:gd name="T40" fmla="*/ 436 w 937"/>
                <a:gd name="T41" fmla="*/ 483 h 927"/>
                <a:gd name="T42" fmla="*/ 332 w 937"/>
                <a:gd name="T43" fmla="*/ 269 h 927"/>
                <a:gd name="T44" fmla="*/ 333 w 937"/>
                <a:gd name="T45" fmla="*/ 182 h 927"/>
                <a:gd name="T46" fmla="*/ 235 w 937"/>
                <a:gd name="T47" fmla="*/ 36 h 927"/>
                <a:gd name="T48" fmla="*/ 165 w 937"/>
                <a:gd name="T49" fmla="*/ 0 h 927"/>
                <a:gd name="T50" fmla="*/ 276 w 937"/>
                <a:gd name="T51" fmla="*/ 640 h 927"/>
                <a:gd name="T52" fmla="*/ 393 w 937"/>
                <a:gd name="T53" fmla="*/ 705 h 927"/>
                <a:gd name="T54" fmla="*/ 402 w 937"/>
                <a:gd name="T55" fmla="*/ 679 h 927"/>
                <a:gd name="T56" fmla="*/ 338 w 937"/>
                <a:gd name="T57" fmla="*/ 599 h 927"/>
                <a:gd name="T58" fmla="*/ 76 w 937"/>
                <a:gd name="T59" fmla="*/ 166 h 927"/>
                <a:gd name="T60" fmla="*/ 96 w 937"/>
                <a:gd name="T61" fmla="*/ 134 h 927"/>
                <a:gd name="T62" fmla="*/ 172 w 937"/>
                <a:gd name="T63" fmla="*/ 72 h 927"/>
                <a:gd name="T64" fmla="*/ 271 w 937"/>
                <a:gd name="T65" fmla="*/ 217 h 927"/>
                <a:gd name="T66" fmla="*/ 273 w 937"/>
                <a:gd name="T67" fmla="*/ 226 h 927"/>
                <a:gd name="T68" fmla="*/ 225 w 937"/>
                <a:gd name="T69" fmla="*/ 317 h 927"/>
                <a:gd name="T70" fmla="*/ 225 w 937"/>
                <a:gd name="T71" fmla="*/ 353 h 927"/>
                <a:gd name="T72" fmla="*/ 582 w 937"/>
                <a:gd name="T73" fmla="*/ 696 h 927"/>
                <a:gd name="T74" fmla="*/ 603 w 937"/>
                <a:gd name="T75" fmla="*/ 703 h 927"/>
                <a:gd name="T76" fmla="*/ 703 w 937"/>
                <a:gd name="T77" fmla="*/ 653 h 927"/>
                <a:gd name="T78" fmla="*/ 720 w 937"/>
                <a:gd name="T79" fmla="*/ 652 h 927"/>
                <a:gd name="T80" fmla="*/ 724 w 937"/>
                <a:gd name="T81" fmla="*/ 655 h 927"/>
                <a:gd name="T82" fmla="*/ 864 w 937"/>
                <a:gd name="T83" fmla="*/ 749 h 927"/>
                <a:gd name="T84" fmla="*/ 802 w 937"/>
                <a:gd name="T85" fmla="*/ 830 h 927"/>
                <a:gd name="T86" fmla="*/ 751 w 937"/>
                <a:gd name="T87" fmla="*/ 854 h 927"/>
                <a:gd name="T88" fmla="*/ 592 w 937"/>
                <a:gd name="T89" fmla="*/ 801 h 927"/>
                <a:gd name="T90" fmla="*/ 537 w 937"/>
                <a:gd name="T91" fmla="*/ 812 h 927"/>
                <a:gd name="T92" fmla="*/ 752 w 937"/>
                <a:gd name="T93" fmla="*/ 926 h 927"/>
                <a:gd name="T94" fmla="*/ 855 w 937"/>
                <a:gd name="T95" fmla="*/ 878 h 927"/>
                <a:gd name="T96" fmla="*/ 936 w 937"/>
                <a:gd name="T97" fmla="*/ 749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37" h="927">
                  <a:moveTo>
                    <a:pt x="699" y="409"/>
                  </a:moveTo>
                  <a:cubicBezTo>
                    <a:pt x="688" y="409"/>
                    <a:pt x="676" y="409"/>
                    <a:pt x="664" y="409"/>
                  </a:cubicBezTo>
                  <a:lnTo>
                    <a:pt x="664" y="409"/>
                  </a:lnTo>
                  <a:lnTo>
                    <a:pt x="664" y="409"/>
                  </a:lnTo>
                  <a:cubicBezTo>
                    <a:pt x="656" y="409"/>
                    <a:pt x="650" y="408"/>
                    <a:pt x="643" y="404"/>
                  </a:cubicBezTo>
                  <a:cubicBezTo>
                    <a:pt x="636" y="400"/>
                    <a:pt x="631" y="395"/>
                    <a:pt x="627" y="388"/>
                  </a:cubicBezTo>
                  <a:cubicBezTo>
                    <a:pt x="625" y="384"/>
                    <a:pt x="623" y="381"/>
                    <a:pt x="622" y="377"/>
                  </a:cubicBezTo>
                  <a:lnTo>
                    <a:pt x="622" y="377"/>
                  </a:lnTo>
                  <a:cubicBezTo>
                    <a:pt x="619" y="363"/>
                    <a:pt x="614" y="352"/>
                    <a:pt x="607" y="340"/>
                  </a:cubicBezTo>
                  <a:cubicBezTo>
                    <a:pt x="601" y="329"/>
                    <a:pt x="595" y="321"/>
                    <a:pt x="587" y="313"/>
                  </a:cubicBezTo>
                  <a:lnTo>
                    <a:pt x="587" y="313"/>
                  </a:lnTo>
                  <a:cubicBezTo>
                    <a:pt x="581" y="306"/>
                    <a:pt x="574" y="302"/>
                    <a:pt x="566" y="297"/>
                  </a:cubicBezTo>
                  <a:cubicBezTo>
                    <a:pt x="555" y="290"/>
                    <a:pt x="544" y="286"/>
                    <a:pt x="531" y="284"/>
                  </a:cubicBezTo>
                  <a:lnTo>
                    <a:pt x="531" y="284"/>
                  </a:lnTo>
                  <a:cubicBezTo>
                    <a:pt x="526" y="283"/>
                    <a:pt x="524" y="281"/>
                    <a:pt x="519" y="279"/>
                  </a:cubicBezTo>
                  <a:cubicBezTo>
                    <a:pt x="513" y="274"/>
                    <a:pt x="508" y="270"/>
                    <a:pt x="504" y="264"/>
                  </a:cubicBezTo>
                  <a:cubicBezTo>
                    <a:pt x="500" y="257"/>
                    <a:pt x="498" y="250"/>
                    <a:pt x="498" y="242"/>
                  </a:cubicBezTo>
                  <a:lnTo>
                    <a:pt x="498" y="242"/>
                  </a:lnTo>
                  <a:cubicBezTo>
                    <a:pt x="498" y="230"/>
                    <a:pt x="498" y="219"/>
                    <a:pt x="498" y="208"/>
                  </a:cubicBezTo>
                  <a:lnTo>
                    <a:pt x="498" y="208"/>
                  </a:lnTo>
                  <a:cubicBezTo>
                    <a:pt x="499" y="208"/>
                    <a:pt x="501" y="208"/>
                    <a:pt x="502" y="208"/>
                  </a:cubicBezTo>
                  <a:cubicBezTo>
                    <a:pt x="539" y="208"/>
                    <a:pt x="570" y="216"/>
                    <a:pt x="602" y="235"/>
                  </a:cubicBezTo>
                  <a:cubicBezTo>
                    <a:pt x="616" y="243"/>
                    <a:pt x="627" y="251"/>
                    <a:pt x="638" y="262"/>
                  </a:cubicBezTo>
                  <a:lnTo>
                    <a:pt x="638" y="262"/>
                  </a:lnTo>
                  <a:cubicBezTo>
                    <a:pt x="651" y="275"/>
                    <a:pt x="660" y="288"/>
                    <a:pt x="669" y="303"/>
                  </a:cubicBezTo>
                  <a:cubicBezTo>
                    <a:pt x="689" y="337"/>
                    <a:pt x="698" y="370"/>
                    <a:pt x="699" y="409"/>
                  </a:cubicBezTo>
                  <a:close/>
                  <a:moveTo>
                    <a:pt x="732" y="183"/>
                  </a:moveTo>
                  <a:lnTo>
                    <a:pt x="732" y="183"/>
                  </a:lnTo>
                  <a:cubicBezTo>
                    <a:pt x="710" y="162"/>
                    <a:pt x="691" y="146"/>
                    <a:pt x="665" y="132"/>
                  </a:cubicBezTo>
                  <a:cubicBezTo>
                    <a:pt x="612" y="100"/>
                    <a:pt x="559" y="87"/>
                    <a:pt x="498" y="86"/>
                  </a:cubicBezTo>
                  <a:cubicBezTo>
                    <a:pt x="498" y="96"/>
                    <a:pt x="498" y="107"/>
                    <a:pt x="498" y="118"/>
                  </a:cubicBezTo>
                  <a:lnTo>
                    <a:pt x="498" y="118"/>
                  </a:lnTo>
                  <a:cubicBezTo>
                    <a:pt x="498" y="118"/>
                    <a:pt x="498" y="118"/>
                    <a:pt x="498" y="119"/>
                  </a:cubicBezTo>
                  <a:cubicBezTo>
                    <a:pt x="498" y="127"/>
                    <a:pt x="500" y="133"/>
                    <a:pt x="504" y="140"/>
                  </a:cubicBezTo>
                  <a:cubicBezTo>
                    <a:pt x="508" y="147"/>
                    <a:pt x="513" y="152"/>
                    <a:pt x="519" y="156"/>
                  </a:cubicBezTo>
                  <a:cubicBezTo>
                    <a:pt x="525" y="159"/>
                    <a:pt x="529" y="161"/>
                    <a:pt x="534" y="161"/>
                  </a:cubicBezTo>
                  <a:lnTo>
                    <a:pt x="534" y="161"/>
                  </a:lnTo>
                  <a:cubicBezTo>
                    <a:pt x="569" y="167"/>
                    <a:pt x="598" y="177"/>
                    <a:pt x="628" y="195"/>
                  </a:cubicBezTo>
                  <a:cubicBezTo>
                    <a:pt x="648" y="207"/>
                    <a:pt x="664" y="218"/>
                    <a:pt x="681" y="234"/>
                  </a:cubicBezTo>
                  <a:lnTo>
                    <a:pt x="681" y="234"/>
                  </a:lnTo>
                  <a:cubicBezTo>
                    <a:pt x="698" y="251"/>
                    <a:pt x="711" y="268"/>
                    <a:pt x="723" y="289"/>
                  </a:cubicBezTo>
                  <a:cubicBezTo>
                    <a:pt x="739" y="316"/>
                    <a:pt x="748" y="342"/>
                    <a:pt x="754" y="374"/>
                  </a:cubicBezTo>
                  <a:lnTo>
                    <a:pt x="754" y="374"/>
                  </a:lnTo>
                  <a:cubicBezTo>
                    <a:pt x="754" y="379"/>
                    <a:pt x="757" y="383"/>
                    <a:pt x="759" y="388"/>
                  </a:cubicBezTo>
                  <a:cubicBezTo>
                    <a:pt x="764" y="394"/>
                    <a:pt x="768" y="400"/>
                    <a:pt x="775" y="404"/>
                  </a:cubicBezTo>
                  <a:cubicBezTo>
                    <a:pt x="782" y="408"/>
                    <a:pt x="788" y="410"/>
                    <a:pt x="796" y="410"/>
                  </a:cubicBezTo>
                  <a:cubicBezTo>
                    <a:pt x="797" y="410"/>
                    <a:pt x="797" y="410"/>
                    <a:pt x="797" y="410"/>
                  </a:cubicBezTo>
                  <a:cubicBezTo>
                    <a:pt x="808" y="410"/>
                    <a:pt x="819" y="410"/>
                    <a:pt x="829" y="410"/>
                  </a:cubicBezTo>
                  <a:lnTo>
                    <a:pt x="829" y="410"/>
                  </a:lnTo>
                  <a:cubicBezTo>
                    <a:pt x="828" y="352"/>
                    <a:pt x="815" y="301"/>
                    <a:pt x="785" y="251"/>
                  </a:cubicBezTo>
                  <a:cubicBezTo>
                    <a:pt x="770" y="224"/>
                    <a:pt x="753" y="204"/>
                    <a:pt x="732" y="183"/>
                  </a:cubicBezTo>
                  <a:close/>
                  <a:moveTo>
                    <a:pt x="901" y="686"/>
                  </a:moveTo>
                  <a:cubicBezTo>
                    <a:pt x="856" y="656"/>
                    <a:pt x="811" y="626"/>
                    <a:pt x="766" y="595"/>
                  </a:cubicBezTo>
                  <a:lnTo>
                    <a:pt x="766" y="595"/>
                  </a:lnTo>
                  <a:cubicBezTo>
                    <a:pt x="762" y="593"/>
                    <a:pt x="759" y="591"/>
                    <a:pt x="756" y="589"/>
                  </a:cubicBezTo>
                  <a:cubicBezTo>
                    <a:pt x="742" y="581"/>
                    <a:pt x="729" y="577"/>
                    <a:pt x="713" y="577"/>
                  </a:cubicBezTo>
                  <a:cubicBezTo>
                    <a:pt x="697" y="577"/>
                    <a:pt x="683" y="581"/>
                    <a:pt x="670" y="589"/>
                  </a:cubicBezTo>
                  <a:cubicBezTo>
                    <a:pt x="669" y="589"/>
                    <a:pt x="670" y="589"/>
                    <a:pt x="669" y="589"/>
                  </a:cubicBezTo>
                  <a:cubicBezTo>
                    <a:pt x="648" y="601"/>
                    <a:pt x="627" y="613"/>
                    <a:pt x="606" y="624"/>
                  </a:cubicBezTo>
                  <a:cubicBezTo>
                    <a:pt x="567" y="595"/>
                    <a:pt x="476" y="526"/>
                    <a:pt x="442" y="489"/>
                  </a:cubicBezTo>
                  <a:cubicBezTo>
                    <a:pt x="441" y="488"/>
                    <a:pt x="440" y="487"/>
                    <a:pt x="439" y="486"/>
                  </a:cubicBezTo>
                  <a:lnTo>
                    <a:pt x="439" y="486"/>
                  </a:lnTo>
                  <a:cubicBezTo>
                    <a:pt x="438" y="485"/>
                    <a:pt x="437" y="484"/>
                    <a:pt x="436" y="483"/>
                  </a:cubicBezTo>
                  <a:cubicBezTo>
                    <a:pt x="399" y="449"/>
                    <a:pt x="329" y="367"/>
                    <a:pt x="298" y="330"/>
                  </a:cubicBezTo>
                  <a:cubicBezTo>
                    <a:pt x="309" y="309"/>
                    <a:pt x="320" y="289"/>
                    <a:pt x="332" y="269"/>
                  </a:cubicBezTo>
                  <a:lnTo>
                    <a:pt x="332" y="269"/>
                  </a:lnTo>
                  <a:cubicBezTo>
                    <a:pt x="332" y="268"/>
                    <a:pt x="332" y="268"/>
                    <a:pt x="333" y="268"/>
                  </a:cubicBezTo>
                  <a:cubicBezTo>
                    <a:pt x="341" y="254"/>
                    <a:pt x="344" y="241"/>
                    <a:pt x="344" y="225"/>
                  </a:cubicBezTo>
                  <a:cubicBezTo>
                    <a:pt x="344" y="209"/>
                    <a:pt x="340" y="195"/>
                    <a:pt x="333" y="182"/>
                  </a:cubicBezTo>
                  <a:cubicBezTo>
                    <a:pt x="330" y="178"/>
                    <a:pt x="329" y="175"/>
                    <a:pt x="326" y="172"/>
                  </a:cubicBezTo>
                  <a:cubicBezTo>
                    <a:pt x="295" y="126"/>
                    <a:pt x="265" y="81"/>
                    <a:pt x="235" y="36"/>
                  </a:cubicBezTo>
                  <a:lnTo>
                    <a:pt x="235" y="36"/>
                  </a:lnTo>
                  <a:cubicBezTo>
                    <a:pt x="228" y="25"/>
                    <a:pt x="219" y="18"/>
                    <a:pt x="208" y="11"/>
                  </a:cubicBezTo>
                  <a:cubicBezTo>
                    <a:pt x="195" y="3"/>
                    <a:pt x="183" y="0"/>
                    <a:pt x="169" y="0"/>
                  </a:cubicBezTo>
                  <a:cubicBezTo>
                    <a:pt x="167" y="0"/>
                    <a:pt x="166" y="0"/>
                    <a:pt x="165" y="0"/>
                  </a:cubicBezTo>
                  <a:cubicBezTo>
                    <a:pt x="139" y="2"/>
                    <a:pt x="99" y="30"/>
                    <a:pt x="46" y="83"/>
                  </a:cubicBezTo>
                  <a:cubicBezTo>
                    <a:pt x="0" y="123"/>
                    <a:pt x="2" y="164"/>
                    <a:pt x="4" y="179"/>
                  </a:cubicBezTo>
                  <a:cubicBezTo>
                    <a:pt x="18" y="363"/>
                    <a:pt x="199" y="562"/>
                    <a:pt x="276" y="640"/>
                  </a:cubicBezTo>
                  <a:cubicBezTo>
                    <a:pt x="279" y="644"/>
                    <a:pt x="283" y="647"/>
                    <a:pt x="287" y="650"/>
                  </a:cubicBezTo>
                  <a:cubicBezTo>
                    <a:pt x="314" y="676"/>
                    <a:pt x="343" y="704"/>
                    <a:pt x="373" y="730"/>
                  </a:cubicBezTo>
                  <a:cubicBezTo>
                    <a:pt x="379" y="722"/>
                    <a:pt x="386" y="714"/>
                    <a:pt x="393" y="705"/>
                  </a:cubicBezTo>
                  <a:lnTo>
                    <a:pt x="393" y="705"/>
                  </a:lnTo>
                  <a:cubicBezTo>
                    <a:pt x="394" y="703"/>
                    <a:pt x="395" y="703"/>
                    <a:pt x="396" y="701"/>
                  </a:cubicBezTo>
                  <a:cubicBezTo>
                    <a:pt x="400" y="695"/>
                    <a:pt x="402" y="687"/>
                    <a:pt x="402" y="679"/>
                  </a:cubicBezTo>
                  <a:cubicBezTo>
                    <a:pt x="402" y="671"/>
                    <a:pt x="399" y="664"/>
                    <a:pt x="396" y="657"/>
                  </a:cubicBezTo>
                  <a:cubicBezTo>
                    <a:pt x="393" y="653"/>
                    <a:pt x="391" y="650"/>
                    <a:pt x="388" y="647"/>
                  </a:cubicBezTo>
                  <a:cubicBezTo>
                    <a:pt x="371" y="632"/>
                    <a:pt x="355" y="616"/>
                    <a:pt x="338" y="599"/>
                  </a:cubicBezTo>
                  <a:cubicBezTo>
                    <a:pt x="334" y="596"/>
                    <a:pt x="330" y="593"/>
                    <a:pt x="327" y="589"/>
                  </a:cubicBezTo>
                  <a:cubicBezTo>
                    <a:pt x="271" y="533"/>
                    <a:pt x="87" y="338"/>
                    <a:pt x="76" y="172"/>
                  </a:cubicBezTo>
                  <a:cubicBezTo>
                    <a:pt x="76" y="168"/>
                    <a:pt x="76" y="168"/>
                    <a:pt x="76" y="166"/>
                  </a:cubicBezTo>
                  <a:cubicBezTo>
                    <a:pt x="76" y="163"/>
                    <a:pt x="78" y="151"/>
                    <a:pt x="95" y="136"/>
                  </a:cubicBezTo>
                  <a:cubicBezTo>
                    <a:pt x="95" y="135"/>
                    <a:pt x="95" y="134"/>
                    <a:pt x="96" y="134"/>
                  </a:cubicBezTo>
                  <a:lnTo>
                    <a:pt x="96" y="134"/>
                  </a:lnTo>
                  <a:cubicBezTo>
                    <a:pt x="120" y="109"/>
                    <a:pt x="143" y="91"/>
                    <a:pt x="172" y="72"/>
                  </a:cubicBezTo>
                  <a:lnTo>
                    <a:pt x="172" y="72"/>
                  </a:lnTo>
                  <a:lnTo>
                    <a:pt x="172" y="72"/>
                  </a:lnTo>
                  <a:cubicBezTo>
                    <a:pt x="174" y="73"/>
                    <a:pt x="175" y="75"/>
                    <a:pt x="177" y="76"/>
                  </a:cubicBezTo>
                  <a:cubicBezTo>
                    <a:pt x="207" y="122"/>
                    <a:pt x="237" y="168"/>
                    <a:pt x="268" y="214"/>
                  </a:cubicBezTo>
                  <a:cubicBezTo>
                    <a:pt x="270" y="216"/>
                    <a:pt x="268" y="215"/>
                    <a:pt x="271" y="217"/>
                  </a:cubicBezTo>
                  <a:lnTo>
                    <a:pt x="271" y="217"/>
                  </a:lnTo>
                  <a:cubicBezTo>
                    <a:pt x="271" y="217"/>
                    <a:pt x="271" y="217"/>
                    <a:pt x="271" y="218"/>
                  </a:cubicBezTo>
                  <a:cubicBezTo>
                    <a:pt x="273" y="221"/>
                    <a:pt x="273" y="223"/>
                    <a:pt x="273" y="226"/>
                  </a:cubicBezTo>
                  <a:cubicBezTo>
                    <a:pt x="273" y="228"/>
                    <a:pt x="273" y="230"/>
                    <a:pt x="271" y="233"/>
                  </a:cubicBezTo>
                  <a:cubicBezTo>
                    <a:pt x="271" y="233"/>
                    <a:pt x="271" y="233"/>
                    <a:pt x="271" y="234"/>
                  </a:cubicBezTo>
                  <a:cubicBezTo>
                    <a:pt x="255" y="261"/>
                    <a:pt x="240" y="289"/>
                    <a:pt x="225" y="317"/>
                  </a:cubicBezTo>
                  <a:lnTo>
                    <a:pt x="225" y="317"/>
                  </a:lnTo>
                  <a:cubicBezTo>
                    <a:pt x="222" y="323"/>
                    <a:pt x="220" y="328"/>
                    <a:pt x="220" y="335"/>
                  </a:cubicBezTo>
                  <a:cubicBezTo>
                    <a:pt x="220" y="341"/>
                    <a:pt x="221" y="347"/>
                    <a:pt x="225" y="353"/>
                  </a:cubicBezTo>
                  <a:cubicBezTo>
                    <a:pt x="225" y="354"/>
                    <a:pt x="227" y="356"/>
                    <a:pt x="228" y="357"/>
                  </a:cubicBezTo>
                  <a:cubicBezTo>
                    <a:pt x="233" y="363"/>
                    <a:pt x="338" y="489"/>
                    <a:pt x="389" y="537"/>
                  </a:cubicBezTo>
                  <a:cubicBezTo>
                    <a:pt x="436" y="589"/>
                    <a:pt x="576" y="692"/>
                    <a:pt x="582" y="696"/>
                  </a:cubicBezTo>
                  <a:lnTo>
                    <a:pt x="582" y="696"/>
                  </a:lnTo>
                  <a:cubicBezTo>
                    <a:pt x="583" y="697"/>
                    <a:pt x="584" y="698"/>
                    <a:pt x="585" y="698"/>
                  </a:cubicBezTo>
                  <a:cubicBezTo>
                    <a:pt x="591" y="702"/>
                    <a:pt x="597" y="703"/>
                    <a:pt x="603" y="703"/>
                  </a:cubicBezTo>
                  <a:cubicBezTo>
                    <a:pt x="610" y="703"/>
                    <a:pt x="615" y="702"/>
                    <a:pt x="621" y="699"/>
                  </a:cubicBezTo>
                  <a:cubicBezTo>
                    <a:pt x="649" y="684"/>
                    <a:pt x="676" y="669"/>
                    <a:pt x="703" y="653"/>
                  </a:cubicBezTo>
                  <a:lnTo>
                    <a:pt x="703" y="653"/>
                  </a:lnTo>
                  <a:cubicBezTo>
                    <a:pt x="704" y="653"/>
                    <a:pt x="705" y="653"/>
                    <a:pt x="705" y="652"/>
                  </a:cubicBezTo>
                  <a:cubicBezTo>
                    <a:pt x="708" y="651"/>
                    <a:pt x="710" y="650"/>
                    <a:pt x="713" y="650"/>
                  </a:cubicBezTo>
                  <a:cubicBezTo>
                    <a:pt x="716" y="650"/>
                    <a:pt x="718" y="650"/>
                    <a:pt x="720" y="652"/>
                  </a:cubicBezTo>
                  <a:lnTo>
                    <a:pt x="720" y="652"/>
                  </a:lnTo>
                  <a:cubicBezTo>
                    <a:pt x="721" y="653"/>
                    <a:pt x="722" y="654"/>
                    <a:pt x="724" y="654"/>
                  </a:cubicBezTo>
                  <a:cubicBezTo>
                    <a:pt x="724" y="655"/>
                    <a:pt x="724" y="654"/>
                    <a:pt x="724" y="655"/>
                  </a:cubicBezTo>
                  <a:cubicBezTo>
                    <a:pt x="770" y="686"/>
                    <a:pt x="816" y="716"/>
                    <a:pt x="861" y="746"/>
                  </a:cubicBezTo>
                  <a:lnTo>
                    <a:pt x="861" y="746"/>
                  </a:lnTo>
                  <a:cubicBezTo>
                    <a:pt x="862" y="746"/>
                    <a:pt x="863" y="747"/>
                    <a:pt x="864" y="749"/>
                  </a:cubicBezTo>
                  <a:lnTo>
                    <a:pt x="864" y="749"/>
                  </a:lnTo>
                  <a:cubicBezTo>
                    <a:pt x="846" y="780"/>
                    <a:pt x="827" y="804"/>
                    <a:pt x="802" y="830"/>
                  </a:cubicBezTo>
                  <a:lnTo>
                    <a:pt x="802" y="830"/>
                  </a:lnTo>
                  <a:cubicBezTo>
                    <a:pt x="796" y="837"/>
                    <a:pt x="791" y="841"/>
                    <a:pt x="784" y="845"/>
                  </a:cubicBezTo>
                  <a:cubicBezTo>
                    <a:pt x="774" y="851"/>
                    <a:pt x="764" y="854"/>
                    <a:pt x="752" y="854"/>
                  </a:cubicBezTo>
                  <a:cubicBezTo>
                    <a:pt x="752" y="854"/>
                    <a:pt x="752" y="854"/>
                    <a:pt x="751" y="854"/>
                  </a:cubicBezTo>
                  <a:cubicBezTo>
                    <a:pt x="706" y="853"/>
                    <a:pt x="652" y="834"/>
                    <a:pt x="592" y="801"/>
                  </a:cubicBezTo>
                  <a:lnTo>
                    <a:pt x="592" y="801"/>
                  </a:lnTo>
                  <a:lnTo>
                    <a:pt x="592" y="801"/>
                  </a:lnTo>
                  <a:cubicBezTo>
                    <a:pt x="585" y="797"/>
                    <a:pt x="579" y="795"/>
                    <a:pt x="571" y="795"/>
                  </a:cubicBezTo>
                  <a:cubicBezTo>
                    <a:pt x="563" y="795"/>
                    <a:pt x="556" y="797"/>
                    <a:pt x="549" y="801"/>
                  </a:cubicBezTo>
                  <a:cubicBezTo>
                    <a:pt x="544" y="804"/>
                    <a:pt x="540" y="807"/>
                    <a:pt x="537" y="812"/>
                  </a:cubicBezTo>
                  <a:cubicBezTo>
                    <a:pt x="530" y="821"/>
                    <a:pt x="523" y="830"/>
                    <a:pt x="516" y="839"/>
                  </a:cubicBezTo>
                  <a:cubicBezTo>
                    <a:pt x="593" y="888"/>
                    <a:pt x="674" y="923"/>
                    <a:pt x="748" y="926"/>
                  </a:cubicBezTo>
                  <a:cubicBezTo>
                    <a:pt x="750" y="926"/>
                    <a:pt x="751" y="926"/>
                    <a:pt x="752" y="926"/>
                  </a:cubicBezTo>
                  <a:lnTo>
                    <a:pt x="752" y="926"/>
                  </a:lnTo>
                  <a:cubicBezTo>
                    <a:pt x="777" y="926"/>
                    <a:pt x="799" y="921"/>
                    <a:pt x="820" y="908"/>
                  </a:cubicBezTo>
                  <a:cubicBezTo>
                    <a:pt x="835" y="900"/>
                    <a:pt x="844" y="891"/>
                    <a:pt x="855" y="878"/>
                  </a:cubicBezTo>
                  <a:cubicBezTo>
                    <a:pt x="905" y="824"/>
                    <a:pt x="932" y="783"/>
                    <a:pt x="936" y="758"/>
                  </a:cubicBezTo>
                  <a:lnTo>
                    <a:pt x="936" y="758"/>
                  </a:lnTo>
                  <a:cubicBezTo>
                    <a:pt x="936" y="755"/>
                    <a:pt x="936" y="752"/>
                    <a:pt x="936" y="749"/>
                  </a:cubicBezTo>
                  <a:cubicBezTo>
                    <a:pt x="936" y="735"/>
                    <a:pt x="933" y="724"/>
                    <a:pt x="926" y="712"/>
                  </a:cubicBezTo>
                  <a:cubicBezTo>
                    <a:pt x="920" y="701"/>
                    <a:pt x="912" y="693"/>
                    <a:pt x="901" y="686"/>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69" name="Group 73">
            <a:extLst>
              <a:ext uri="{FF2B5EF4-FFF2-40B4-BE49-F238E27FC236}">
                <a16:creationId xmlns:a16="http://schemas.microsoft.com/office/drawing/2014/main" id="{B72720CA-25C3-074F-90BC-7B84A0877038}"/>
              </a:ext>
            </a:extLst>
          </p:cNvPr>
          <p:cNvGrpSpPr>
            <a:grpSpLocks/>
          </p:cNvGrpSpPr>
          <p:nvPr/>
        </p:nvGrpSpPr>
        <p:grpSpPr bwMode="auto">
          <a:xfrm>
            <a:off x="6618960" y="2118337"/>
            <a:ext cx="561600" cy="561600"/>
            <a:chOff x="4279" y="1770"/>
            <a:chExt cx="390" cy="390"/>
          </a:xfrm>
        </p:grpSpPr>
        <p:sp>
          <p:nvSpPr>
            <p:cNvPr id="4170" name="Freeform 74">
              <a:extLst>
                <a:ext uri="{FF2B5EF4-FFF2-40B4-BE49-F238E27FC236}">
                  <a16:creationId xmlns:a16="http://schemas.microsoft.com/office/drawing/2014/main" id="{0EFB236F-3C3C-F843-AC11-C427B5C5AC92}"/>
                </a:ext>
              </a:extLst>
            </p:cNvPr>
            <p:cNvSpPr>
              <a:spLocks noChangeArrowheads="1"/>
            </p:cNvSpPr>
            <p:nvPr/>
          </p:nvSpPr>
          <p:spPr bwMode="auto">
            <a:xfrm>
              <a:off x="4279" y="177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71" name="Freeform 75">
              <a:extLst>
                <a:ext uri="{FF2B5EF4-FFF2-40B4-BE49-F238E27FC236}">
                  <a16:creationId xmlns:a16="http://schemas.microsoft.com/office/drawing/2014/main" id="{26A71F2C-CA1F-0144-BDF7-6A6764D7BA4E}"/>
                </a:ext>
              </a:extLst>
            </p:cNvPr>
            <p:cNvSpPr>
              <a:spLocks noChangeArrowheads="1"/>
            </p:cNvSpPr>
            <p:nvPr/>
          </p:nvSpPr>
          <p:spPr bwMode="auto">
            <a:xfrm>
              <a:off x="4365" y="1857"/>
              <a:ext cx="218" cy="218"/>
            </a:xfrm>
            <a:custGeom>
              <a:avLst/>
              <a:gdLst>
                <a:gd name="T0" fmla="*/ 482 w 964"/>
                <a:gd name="T1" fmla="*/ 963 h 964"/>
                <a:gd name="T2" fmla="*/ 482 w 964"/>
                <a:gd name="T3" fmla="*/ 963 h 964"/>
                <a:gd name="T4" fmla="*/ 482 w 964"/>
                <a:gd name="T5" fmla="*/ 963 h 964"/>
                <a:gd name="T6" fmla="*/ 241 w 964"/>
                <a:gd name="T7" fmla="*/ 898 h 964"/>
                <a:gd name="T8" fmla="*/ 65 w 964"/>
                <a:gd name="T9" fmla="*/ 722 h 964"/>
                <a:gd name="T10" fmla="*/ 0 w 964"/>
                <a:gd name="T11" fmla="*/ 482 h 964"/>
                <a:gd name="T12" fmla="*/ 65 w 964"/>
                <a:gd name="T13" fmla="*/ 241 h 964"/>
                <a:gd name="T14" fmla="*/ 241 w 964"/>
                <a:gd name="T15" fmla="*/ 65 h 964"/>
                <a:gd name="T16" fmla="*/ 482 w 964"/>
                <a:gd name="T17" fmla="*/ 0 h 964"/>
                <a:gd name="T18" fmla="*/ 722 w 964"/>
                <a:gd name="T19" fmla="*/ 65 h 964"/>
                <a:gd name="T20" fmla="*/ 898 w 964"/>
                <a:gd name="T21" fmla="*/ 241 h 964"/>
                <a:gd name="T22" fmla="*/ 963 w 964"/>
                <a:gd name="T23" fmla="*/ 482 h 964"/>
                <a:gd name="T24" fmla="*/ 898 w 964"/>
                <a:gd name="T25" fmla="*/ 722 h 964"/>
                <a:gd name="T26" fmla="*/ 834 w 964"/>
                <a:gd name="T27" fmla="*/ 809 h 964"/>
                <a:gd name="T28" fmla="*/ 812 w 964"/>
                <a:gd name="T29" fmla="*/ 788 h 964"/>
                <a:gd name="T30" fmla="*/ 812 w 964"/>
                <a:gd name="T31" fmla="*/ 788 h 964"/>
                <a:gd name="T32" fmla="*/ 804 w 964"/>
                <a:gd name="T33" fmla="*/ 778 h 964"/>
                <a:gd name="T34" fmla="*/ 798 w 964"/>
                <a:gd name="T35" fmla="*/ 757 h 964"/>
                <a:gd name="T36" fmla="*/ 804 w 964"/>
                <a:gd name="T37" fmla="*/ 735 h 964"/>
                <a:gd name="T38" fmla="*/ 806 w 964"/>
                <a:gd name="T39" fmla="*/ 731 h 964"/>
                <a:gd name="T40" fmla="*/ 806 w 964"/>
                <a:gd name="T41" fmla="*/ 731 h 964"/>
                <a:gd name="T42" fmla="*/ 837 w 964"/>
                <a:gd name="T43" fmla="*/ 685 h 964"/>
                <a:gd name="T44" fmla="*/ 892 w 964"/>
                <a:gd name="T45" fmla="*/ 481 h 964"/>
                <a:gd name="T46" fmla="*/ 837 w 964"/>
                <a:gd name="T47" fmla="*/ 277 h 964"/>
                <a:gd name="T48" fmla="*/ 687 w 964"/>
                <a:gd name="T49" fmla="*/ 127 h 964"/>
                <a:gd name="T50" fmla="*/ 482 w 964"/>
                <a:gd name="T51" fmla="*/ 72 h 964"/>
                <a:gd name="T52" fmla="*/ 278 w 964"/>
                <a:gd name="T53" fmla="*/ 127 h 964"/>
                <a:gd name="T54" fmla="*/ 128 w 964"/>
                <a:gd name="T55" fmla="*/ 277 h 964"/>
                <a:gd name="T56" fmla="*/ 73 w 964"/>
                <a:gd name="T57" fmla="*/ 481 h 964"/>
                <a:gd name="T58" fmla="*/ 128 w 964"/>
                <a:gd name="T59" fmla="*/ 685 h 964"/>
                <a:gd name="T60" fmla="*/ 278 w 964"/>
                <a:gd name="T61" fmla="*/ 835 h 964"/>
                <a:gd name="T62" fmla="*/ 482 w 964"/>
                <a:gd name="T63" fmla="*/ 890 h 964"/>
                <a:gd name="T64" fmla="*/ 513 w 964"/>
                <a:gd name="T65" fmla="*/ 889 h 964"/>
                <a:gd name="T66" fmla="*/ 513 w 964"/>
                <a:gd name="T67" fmla="*/ 889 h 964"/>
                <a:gd name="T68" fmla="*/ 517 w 964"/>
                <a:gd name="T69" fmla="*/ 889 h 964"/>
                <a:gd name="T70" fmla="*/ 539 w 964"/>
                <a:gd name="T71" fmla="*/ 895 h 964"/>
                <a:gd name="T72" fmla="*/ 554 w 964"/>
                <a:gd name="T73" fmla="*/ 910 h 964"/>
                <a:gd name="T74" fmla="*/ 560 w 964"/>
                <a:gd name="T75" fmla="*/ 925 h 964"/>
                <a:gd name="T76" fmla="*/ 564 w 964"/>
                <a:gd name="T77" fmla="*/ 956 h 964"/>
                <a:gd name="T78" fmla="*/ 564 w 964"/>
                <a:gd name="T79" fmla="*/ 956 h 964"/>
                <a:gd name="T80" fmla="*/ 482 w 964"/>
                <a:gd name="T81" fmla="*/ 963 h 964"/>
                <a:gd name="T82" fmla="*/ 464 w 964"/>
                <a:gd name="T83" fmla="*/ 665 h 964"/>
                <a:gd name="T84" fmla="*/ 744 w 964"/>
                <a:gd name="T85" fmla="*/ 385 h 964"/>
                <a:gd name="T86" fmla="*/ 693 w 964"/>
                <a:gd name="T87" fmla="*/ 334 h 964"/>
                <a:gd name="T88" fmla="*/ 439 w 964"/>
                <a:gd name="T89" fmla="*/ 588 h 964"/>
                <a:gd name="T90" fmla="*/ 330 w 964"/>
                <a:gd name="T91" fmla="*/ 481 h 964"/>
                <a:gd name="T92" fmla="*/ 330 w 964"/>
                <a:gd name="T93" fmla="*/ 481 h 964"/>
                <a:gd name="T94" fmla="*/ 321 w 964"/>
                <a:gd name="T95" fmla="*/ 474 h 964"/>
                <a:gd name="T96" fmla="*/ 299 w 964"/>
                <a:gd name="T97" fmla="*/ 468 h 964"/>
                <a:gd name="T98" fmla="*/ 278 w 964"/>
                <a:gd name="T99" fmla="*/ 474 h 964"/>
                <a:gd name="T100" fmla="*/ 269 w 964"/>
                <a:gd name="T101" fmla="*/ 481 h 964"/>
                <a:gd name="T102" fmla="*/ 248 w 964"/>
                <a:gd name="T103" fmla="*/ 500 h 964"/>
                <a:gd name="T104" fmla="*/ 414 w 964"/>
                <a:gd name="T105" fmla="*/ 664 h 964"/>
                <a:gd name="T106" fmla="*/ 414 w 964"/>
                <a:gd name="T107" fmla="*/ 664 h 964"/>
                <a:gd name="T108" fmla="*/ 421 w 964"/>
                <a:gd name="T109" fmla="*/ 670 h 964"/>
                <a:gd name="T110" fmla="*/ 439 w 964"/>
                <a:gd name="T111" fmla="*/ 675 h 964"/>
                <a:gd name="T112" fmla="*/ 457 w 964"/>
                <a:gd name="T113" fmla="*/ 670 h 964"/>
                <a:gd name="T114" fmla="*/ 464 w 964"/>
                <a:gd name="T115" fmla="*/ 664 h 964"/>
                <a:gd name="T116" fmla="*/ 464 w 964"/>
                <a:gd name="T117" fmla="*/ 665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4" h="964">
                  <a:moveTo>
                    <a:pt x="482" y="963"/>
                  </a:moveTo>
                  <a:lnTo>
                    <a:pt x="482" y="963"/>
                  </a:lnTo>
                  <a:lnTo>
                    <a:pt x="482" y="963"/>
                  </a:lnTo>
                  <a:cubicBezTo>
                    <a:pt x="393" y="963"/>
                    <a:pt x="318" y="943"/>
                    <a:pt x="241" y="898"/>
                  </a:cubicBezTo>
                  <a:cubicBezTo>
                    <a:pt x="164" y="854"/>
                    <a:pt x="109" y="799"/>
                    <a:pt x="65" y="722"/>
                  </a:cubicBezTo>
                  <a:cubicBezTo>
                    <a:pt x="20" y="645"/>
                    <a:pt x="0" y="570"/>
                    <a:pt x="0" y="482"/>
                  </a:cubicBezTo>
                  <a:cubicBezTo>
                    <a:pt x="0" y="393"/>
                    <a:pt x="20" y="318"/>
                    <a:pt x="65" y="241"/>
                  </a:cubicBezTo>
                  <a:cubicBezTo>
                    <a:pt x="109" y="164"/>
                    <a:pt x="164" y="109"/>
                    <a:pt x="241" y="65"/>
                  </a:cubicBezTo>
                  <a:cubicBezTo>
                    <a:pt x="318" y="20"/>
                    <a:pt x="393" y="0"/>
                    <a:pt x="482" y="0"/>
                  </a:cubicBezTo>
                  <a:cubicBezTo>
                    <a:pt x="570" y="0"/>
                    <a:pt x="645" y="20"/>
                    <a:pt x="722" y="65"/>
                  </a:cubicBezTo>
                  <a:cubicBezTo>
                    <a:pt x="799" y="109"/>
                    <a:pt x="854" y="164"/>
                    <a:pt x="898" y="241"/>
                  </a:cubicBezTo>
                  <a:cubicBezTo>
                    <a:pt x="942" y="318"/>
                    <a:pt x="963" y="393"/>
                    <a:pt x="963" y="482"/>
                  </a:cubicBezTo>
                  <a:cubicBezTo>
                    <a:pt x="963" y="570"/>
                    <a:pt x="942" y="645"/>
                    <a:pt x="898" y="722"/>
                  </a:cubicBezTo>
                  <a:cubicBezTo>
                    <a:pt x="879" y="755"/>
                    <a:pt x="860" y="781"/>
                    <a:pt x="834" y="809"/>
                  </a:cubicBezTo>
                  <a:cubicBezTo>
                    <a:pt x="827" y="802"/>
                    <a:pt x="820" y="795"/>
                    <a:pt x="812" y="788"/>
                  </a:cubicBezTo>
                  <a:lnTo>
                    <a:pt x="812" y="788"/>
                  </a:lnTo>
                  <a:cubicBezTo>
                    <a:pt x="808" y="785"/>
                    <a:pt x="806" y="782"/>
                    <a:pt x="804" y="778"/>
                  </a:cubicBezTo>
                  <a:cubicBezTo>
                    <a:pt x="800" y="771"/>
                    <a:pt x="798" y="765"/>
                    <a:pt x="798" y="757"/>
                  </a:cubicBezTo>
                  <a:cubicBezTo>
                    <a:pt x="798" y="749"/>
                    <a:pt x="801" y="743"/>
                    <a:pt x="804" y="735"/>
                  </a:cubicBezTo>
                  <a:cubicBezTo>
                    <a:pt x="805" y="734"/>
                    <a:pt x="805" y="732"/>
                    <a:pt x="806" y="731"/>
                  </a:cubicBezTo>
                  <a:lnTo>
                    <a:pt x="806" y="731"/>
                  </a:lnTo>
                  <a:cubicBezTo>
                    <a:pt x="818" y="716"/>
                    <a:pt x="827" y="702"/>
                    <a:pt x="837" y="685"/>
                  </a:cubicBezTo>
                  <a:cubicBezTo>
                    <a:pt x="875" y="620"/>
                    <a:pt x="892" y="556"/>
                    <a:pt x="892" y="481"/>
                  </a:cubicBezTo>
                  <a:cubicBezTo>
                    <a:pt x="892" y="405"/>
                    <a:pt x="875" y="342"/>
                    <a:pt x="837" y="277"/>
                  </a:cubicBezTo>
                  <a:cubicBezTo>
                    <a:pt x="799" y="211"/>
                    <a:pt x="753" y="164"/>
                    <a:pt x="687" y="127"/>
                  </a:cubicBezTo>
                  <a:cubicBezTo>
                    <a:pt x="622" y="89"/>
                    <a:pt x="558" y="72"/>
                    <a:pt x="482" y="72"/>
                  </a:cubicBezTo>
                  <a:cubicBezTo>
                    <a:pt x="407" y="72"/>
                    <a:pt x="343" y="89"/>
                    <a:pt x="278" y="127"/>
                  </a:cubicBezTo>
                  <a:cubicBezTo>
                    <a:pt x="213" y="164"/>
                    <a:pt x="166" y="211"/>
                    <a:pt x="128" y="277"/>
                  </a:cubicBezTo>
                  <a:cubicBezTo>
                    <a:pt x="90" y="342"/>
                    <a:pt x="73" y="405"/>
                    <a:pt x="73" y="481"/>
                  </a:cubicBezTo>
                  <a:cubicBezTo>
                    <a:pt x="73" y="556"/>
                    <a:pt x="90" y="620"/>
                    <a:pt x="128" y="685"/>
                  </a:cubicBezTo>
                  <a:cubicBezTo>
                    <a:pt x="166" y="751"/>
                    <a:pt x="213" y="798"/>
                    <a:pt x="278" y="835"/>
                  </a:cubicBezTo>
                  <a:cubicBezTo>
                    <a:pt x="343" y="873"/>
                    <a:pt x="407" y="890"/>
                    <a:pt x="482" y="890"/>
                  </a:cubicBezTo>
                  <a:cubicBezTo>
                    <a:pt x="493" y="890"/>
                    <a:pt x="502" y="890"/>
                    <a:pt x="513" y="889"/>
                  </a:cubicBezTo>
                  <a:lnTo>
                    <a:pt x="513" y="889"/>
                  </a:lnTo>
                  <a:cubicBezTo>
                    <a:pt x="514" y="889"/>
                    <a:pt x="516" y="889"/>
                    <a:pt x="517" y="889"/>
                  </a:cubicBezTo>
                  <a:cubicBezTo>
                    <a:pt x="525" y="889"/>
                    <a:pt x="533" y="891"/>
                    <a:pt x="539" y="895"/>
                  </a:cubicBezTo>
                  <a:cubicBezTo>
                    <a:pt x="546" y="899"/>
                    <a:pt x="551" y="904"/>
                    <a:pt x="554" y="910"/>
                  </a:cubicBezTo>
                  <a:cubicBezTo>
                    <a:pt x="558" y="915"/>
                    <a:pt x="559" y="919"/>
                    <a:pt x="560" y="925"/>
                  </a:cubicBezTo>
                  <a:cubicBezTo>
                    <a:pt x="562" y="936"/>
                    <a:pt x="563" y="946"/>
                    <a:pt x="564" y="956"/>
                  </a:cubicBezTo>
                  <a:lnTo>
                    <a:pt x="564" y="956"/>
                  </a:lnTo>
                  <a:cubicBezTo>
                    <a:pt x="535" y="961"/>
                    <a:pt x="511" y="963"/>
                    <a:pt x="482" y="963"/>
                  </a:cubicBezTo>
                  <a:close/>
                  <a:moveTo>
                    <a:pt x="464" y="665"/>
                  </a:moveTo>
                  <a:cubicBezTo>
                    <a:pt x="557" y="572"/>
                    <a:pt x="651" y="478"/>
                    <a:pt x="744" y="385"/>
                  </a:cubicBezTo>
                  <a:cubicBezTo>
                    <a:pt x="727" y="368"/>
                    <a:pt x="710" y="351"/>
                    <a:pt x="693" y="334"/>
                  </a:cubicBezTo>
                  <a:cubicBezTo>
                    <a:pt x="608" y="419"/>
                    <a:pt x="523" y="503"/>
                    <a:pt x="439" y="588"/>
                  </a:cubicBezTo>
                  <a:cubicBezTo>
                    <a:pt x="402" y="552"/>
                    <a:pt x="366" y="516"/>
                    <a:pt x="330" y="481"/>
                  </a:cubicBezTo>
                  <a:lnTo>
                    <a:pt x="330" y="481"/>
                  </a:lnTo>
                  <a:cubicBezTo>
                    <a:pt x="327" y="478"/>
                    <a:pt x="324" y="475"/>
                    <a:pt x="321" y="474"/>
                  </a:cubicBezTo>
                  <a:cubicBezTo>
                    <a:pt x="314" y="469"/>
                    <a:pt x="307" y="468"/>
                    <a:pt x="299" y="468"/>
                  </a:cubicBezTo>
                  <a:cubicBezTo>
                    <a:pt x="291" y="468"/>
                    <a:pt x="284" y="470"/>
                    <a:pt x="278" y="474"/>
                  </a:cubicBezTo>
                  <a:cubicBezTo>
                    <a:pt x="274" y="476"/>
                    <a:pt x="271" y="478"/>
                    <a:pt x="269" y="481"/>
                  </a:cubicBezTo>
                  <a:cubicBezTo>
                    <a:pt x="262" y="487"/>
                    <a:pt x="255" y="494"/>
                    <a:pt x="248" y="500"/>
                  </a:cubicBezTo>
                  <a:cubicBezTo>
                    <a:pt x="303" y="555"/>
                    <a:pt x="358" y="610"/>
                    <a:pt x="414" y="664"/>
                  </a:cubicBezTo>
                  <a:lnTo>
                    <a:pt x="414" y="664"/>
                  </a:lnTo>
                  <a:cubicBezTo>
                    <a:pt x="416" y="667"/>
                    <a:pt x="417" y="669"/>
                    <a:pt x="421" y="670"/>
                  </a:cubicBezTo>
                  <a:cubicBezTo>
                    <a:pt x="426" y="674"/>
                    <a:pt x="432" y="675"/>
                    <a:pt x="439" y="675"/>
                  </a:cubicBezTo>
                  <a:cubicBezTo>
                    <a:pt x="446" y="675"/>
                    <a:pt x="451" y="674"/>
                    <a:pt x="457" y="670"/>
                  </a:cubicBezTo>
                  <a:cubicBezTo>
                    <a:pt x="460" y="669"/>
                    <a:pt x="462" y="667"/>
                    <a:pt x="464" y="664"/>
                  </a:cubicBezTo>
                  <a:cubicBezTo>
                    <a:pt x="464" y="665"/>
                    <a:pt x="464" y="665"/>
                    <a:pt x="464" y="665"/>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75" name="Group 79">
            <a:extLst>
              <a:ext uri="{FF2B5EF4-FFF2-40B4-BE49-F238E27FC236}">
                <a16:creationId xmlns:a16="http://schemas.microsoft.com/office/drawing/2014/main" id="{A1FE9F2D-8C83-B04B-9FF2-44774EE1BBD2}"/>
              </a:ext>
            </a:extLst>
          </p:cNvPr>
          <p:cNvGrpSpPr>
            <a:grpSpLocks/>
          </p:cNvGrpSpPr>
          <p:nvPr/>
        </p:nvGrpSpPr>
        <p:grpSpPr bwMode="auto">
          <a:xfrm>
            <a:off x="5844033" y="2117617"/>
            <a:ext cx="561600" cy="561600"/>
            <a:chOff x="3780" y="1210"/>
            <a:chExt cx="390" cy="390"/>
          </a:xfrm>
        </p:grpSpPr>
        <p:sp>
          <p:nvSpPr>
            <p:cNvPr id="4176" name="Freeform 80">
              <a:extLst>
                <a:ext uri="{FF2B5EF4-FFF2-40B4-BE49-F238E27FC236}">
                  <a16:creationId xmlns:a16="http://schemas.microsoft.com/office/drawing/2014/main" id="{FAB3D9A3-E107-6C44-88B2-6C222B92FDE5}"/>
                </a:ext>
              </a:extLst>
            </p:cNvPr>
            <p:cNvSpPr>
              <a:spLocks noChangeArrowheads="1"/>
            </p:cNvSpPr>
            <p:nvPr/>
          </p:nvSpPr>
          <p:spPr bwMode="auto">
            <a:xfrm>
              <a:off x="3780" y="121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77" name="Freeform 81">
              <a:extLst>
                <a:ext uri="{FF2B5EF4-FFF2-40B4-BE49-F238E27FC236}">
                  <a16:creationId xmlns:a16="http://schemas.microsoft.com/office/drawing/2014/main" id="{CCE79EDE-33B0-704A-9E88-5B6DA09AF42F}"/>
                </a:ext>
              </a:extLst>
            </p:cNvPr>
            <p:cNvSpPr>
              <a:spLocks noChangeArrowheads="1"/>
            </p:cNvSpPr>
            <p:nvPr/>
          </p:nvSpPr>
          <p:spPr bwMode="auto">
            <a:xfrm>
              <a:off x="3905" y="1300"/>
              <a:ext cx="139" cy="211"/>
            </a:xfrm>
            <a:custGeom>
              <a:avLst/>
              <a:gdLst>
                <a:gd name="T0" fmla="*/ 309 w 618"/>
                <a:gd name="T1" fmla="*/ 935 h 936"/>
                <a:gd name="T2" fmla="*/ 308 w 618"/>
                <a:gd name="T3" fmla="*/ 935 h 936"/>
                <a:gd name="T4" fmla="*/ 308 w 618"/>
                <a:gd name="T5" fmla="*/ 935 h 936"/>
                <a:gd name="T6" fmla="*/ 291 w 618"/>
                <a:gd name="T7" fmla="*/ 931 h 936"/>
                <a:gd name="T8" fmla="*/ 278 w 618"/>
                <a:gd name="T9" fmla="*/ 918 h 936"/>
                <a:gd name="T10" fmla="*/ 185 w 618"/>
                <a:gd name="T11" fmla="*/ 759 h 936"/>
                <a:gd name="T12" fmla="*/ 209 w 618"/>
                <a:gd name="T13" fmla="*/ 745 h 936"/>
                <a:gd name="T14" fmla="*/ 209 w 618"/>
                <a:gd name="T15" fmla="*/ 745 h 936"/>
                <a:gd name="T16" fmla="*/ 210 w 618"/>
                <a:gd name="T17" fmla="*/ 745 h 936"/>
                <a:gd name="T18" fmla="*/ 232 w 618"/>
                <a:gd name="T19" fmla="*/ 739 h 936"/>
                <a:gd name="T20" fmla="*/ 253 w 618"/>
                <a:gd name="T21" fmla="*/ 745 h 936"/>
                <a:gd name="T22" fmla="*/ 268 w 618"/>
                <a:gd name="T23" fmla="*/ 759 h 936"/>
                <a:gd name="T24" fmla="*/ 310 w 618"/>
                <a:gd name="T25" fmla="*/ 831 h 936"/>
                <a:gd name="T26" fmla="*/ 545 w 618"/>
                <a:gd name="T27" fmla="*/ 303 h 936"/>
                <a:gd name="T28" fmla="*/ 309 w 618"/>
                <a:gd name="T29" fmla="*/ 73 h 936"/>
                <a:gd name="T30" fmla="*/ 72 w 618"/>
                <a:gd name="T31" fmla="*/ 303 h 936"/>
                <a:gd name="T32" fmla="*/ 149 w 618"/>
                <a:gd name="T33" fmla="*/ 550 h 936"/>
                <a:gd name="T34" fmla="*/ 149 w 618"/>
                <a:gd name="T35" fmla="*/ 550 h 936"/>
                <a:gd name="T36" fmla="*/ 154 w 618"/>
                <a:gd name="T37" fmla="*/ 569 h 936"/>
                <a:gd name="T38" fmla="*/ 148 w 618"/>
                <a:gd name="T39" fmla="*/ 590 h 936"/>
                <a:gd name="T40" fmla="*/ 132 w 618"/>
                <a:gd name="T41" fmla="*/ 606 h 936"/>
                <a:gd name="T42" fmla="*/ 131 w 618"/>
                <a:gd name="T43" fmla="*/ 607 h 936"/>
                <a:gd name="T44" fmla="*/ 105 w 618"/>
                <a:gd name="T45" fmla="*/ 621 h 936"/>
                <a:gd name="T46" fmla="*/ 0 w 618"/>
                <a:gd name="T47" fmla="*/ 302 h 936"/>
                <a:gd name="T48" fmla="*/ 309 w 618"/>
                <a:gd name="T49" fmla="*/ 0 h 936"/>
                <a:gd name="T50" fmla="*/ 617 w 618"/>
                <a:gd name="T51" fmla="*/ 302 h 936"/>
                <a:gd name="T52" fmla="*/ 338 w 618"/>
                <a:gd name="T53" fmla="*/ 919 h 936"/>
                <a:gd name="T54" fmla="*/ 338 w 618"/>
                <a:gd name="T55" fmla="*/ 919 h 936"/>
                <a:gd name="T56" fmla="*/ 325 w 618"/>
                <a:gd name="T57" fmla="*/ 931 h 936"/>
                <a:gd name="T58" fmla="*/ 309 w 618"/>
                <a:gd name="T59" fmla="*/ 935 h 936"/>
                <a:gd name="T60" fmla="*/ 459 w 618"/>
                <a:gd name="T61" fmla="*/ 318 h 936"/>
                <a:gd name="T62" fmla="*/ 459 w 618"/>
                <a:gd name="T63" fmla="*/ 318 h 936"/>
                <a:gd name="T64" fmla="*/ 459 w 618"/>
                <a:gd name="T65" fmla="*/ 318 h 936"/>
                <a:gd name="T66" fmla="*/ 439 w 618"/>
                <a:gd name="T67" fmla="*/ 243 h 936"/>
                <a:gd name="T68" fmla="*/ 383 w 618"/>
                <a:gd name="T69" fmla="*/ 187 h 936"/>
                <a:gd name="T70" fmla="*/ 309 w 618"/>
                <a:gd name="T71" fmla="*/ 167 h 936"/>
                <a:gd name="T72" fmla="*/ 234 w 618"/>
                <a:gd name="T73" fmla="*/ 187 h 936"/>
                <a:gd name="T74" fmla="*/ 178 w 618"/>
                <a:gd name="T75" fmla="*/ 243 h 936"/>
                <a:gd name="T76" fmla="*/ 158 w 618"/>
                <a:gd name="T77" fmla="*/ 318 h 936"/>
                <a:gd name="T78" fmla="*/ 178 w 618"/>
                <a:gd name="T79" fmla="*/ 394 h 936"/>
                <a:gd name="T80" fmla="*/ 234 w 618"/>
                <a:gd name="T81" fmla="*/ 449 h 936"/>
                <a:gd name="T82" fmla="*/ 309 w 618"/>
                <a:gd name="T83" fmla="*/ 469 h 936"/>
                <a:gd name="T84" fmla="*/ 309 w 618"/>
                <a:gd name="T85" fmla="*/ 469 h 936"/>
                <a:gd name="T86" fmla="*/ 383 w 618"/>
                <a:gd name="T87" fmla="*/ 449 h 936"/>
                <a:gd name="T88" fmla="*/ 439 w 618"/>
                <a:gd name="T89" fmla="*/ 393 h 936"/>
                <a:gd name="T90" fmla="*/ 459 w 618"/>
                <a:gd name="T91" fmla="*/ 318 h 936"/>
                <a:gd name="T92" fmla="*/ 387 w 618"/>
                <a:gd name="T93" fmla="*/ 318 h 936"/>
                <a:gd name="T94" fmla="*/ 387 w 618"/>
                <a:gd name="T95" fmla="*/ 318 h 936"/>
                <a:gd name="T96" fmla="*/ 376 w 618"/>
                <a:gd name="T97" fmla="*/ 358 h 936"/>
                <a:gd name="T98" fmla="*/ 348 w 618"/>
                <a:gd name="T99" fmla="*/ 387 h 936"/>
                <a:gd name="T100" fmla="*/ 309 w 618"/>
                <a:gd name="T101" fmla="*/ 397 h 936"/>
                <a:gd name="T102" fmla="*/ 269 w 618"/>
                <a:gd name="T103" fmla="*/ 387 h 936"/>
                <a:gd name="T104" fmla="*/ 241 w 618"/>
                <a:gd name="T105" fmla="*/ 358 h 936"/>
                <a:gd name="T106" fmla="*/ 230 w 618"/>
                <a:gd name="T107" fmla="*/ 318 h 936"/>
                <a:gd name="T108" fmla="*/ 241 w 618"/>
                <a:gd name="T109" fmla="*/ 278 h 936"/>
                <a:gd name="T110" fmla="*/ 269 w 618"/>
                <a:gd name="T111" fmla="*/ 250 h 936"/>
                <a:gd name="T112" fmla="*/ 309 w 618"/>
                <a:gd name="T113" fmla="*/ 239 h 936"/>
                <a:gd name="T114" fmla="*/ 309 w 618"/>
                <a:gd name="T115" fmla="*/ 239 h 936"/>
                <a:gd name="T116" fmla="*/ 348 w 618"/>
                <a:gd name="T117" fmla="*/ 250 h 936"/>
                <a:gd name="T118" fmla="*/ 376 w 618"/>
                <a:gd name="T119" fmla="*/ 278 h 936"/>
                <a:gd name="T120" fmla="*/ 387 w 618"/>
                <a:gd name="T121" fmla="*/ 318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8" h="936">
                  <a:moveTo>
                    <a:pt x="309" y="935"/>
                  </a:moveTo>
                  <a:cubicBezTo>
                    <a:pt x="308" y="935"/>
                    <a:pt x="308" y="935"/>
                    <a:pt x="308" y="935"/>
                  </a:cubicBezTo>
                  <a:lnTo>
                    <a:pt x="308" y="935"/>
                  </a:lnTo>
                  <a:cubicBezTo>
                    <a:pt x="302" y="935"/>
                    <a:pt x="295" y="934"/>
                    <a:pt x="291" y="931"/>
                  </a:cubicBezTo>
                  <a:cubicBezTo>
                    <a:pt x="284" y="927"/>
                    <a:pt x="280" y="923"/>
                    <a:pt x="278" y="918"/>
                  </a:cubicBezTo>
                  <a:cubicBezTo>
                    <a:pt x="274" y="912"/>
                    <a:pt x="229" y="835"/>
                    <a:pt x="185" y="759"/>
                  </a:cubicBezTo>
                  <a:cubicBezTo>
                    <a:pt x="193" y="755"/>
                    <a:pt x="201" y="750"/>
                    <a:pt x="209" y="745"/>
                  </a:cubicBezTo>
                  <a:lnTo>
                    <a:pt x="209" y="745"/>
                  </a:lnTo>
                  <a:cubicBezTo>
                    <a:pt x="210" y="745"/>
                    <a:pt x="209" y="745"/>
                    <a:pt x="210" y="745"/>
                  </a:cubicBezTo>
                  <a:cubicBezTo>
                    <a:pt x="217" y="741"/>
                    <a:pt x="224" y="739"/>
                    <a:pt x="232" y="739"/>
                  </a:cubicBezTo>
                  <a:cubicBezTo>
                    <a:pt x="240" y="739"/>
                    <a:pt x="245" y="742"/>
                    <a:pt x="253" y="745"/>
                  </a:cubicBezTo>
                  <a:cubicBezTo>
                    <a:pt x="259" y="749"/>
                    <a:pt x="265" y="753"/>
                    <a:pt x="268" y="759"/>
                  </a:cubicBezTo>
                  <a:cubicBezTo>
                    <a:pt x="282" y="783"/>
                    <a:pt x="296" y="807"/>
                    <a:pt x="310" y="831"/>
                  </a:cubicBezTo>
                  <a:cubicBezTo>
                    <a:pt x="396" y="694"/>
                    <a:pt x="545" y="432"/>
                    <a:pt x="545" y="303"/>
                  </a:cubicBezTo>
                  <a:cubicBezTo>
                    <a:pt x="545" y="176"/>
                    <a:pt x="439" y="73"/>
                    <a:pt x="309" y="73"/>
                  </a:cubicBezTo>
                  <a:cubicBezTo>
                    <a:pt x="178" y="73"/>
                    <a:pt x="72" y="176"/>
                    <a:pt x="72" y="303"/>
                  </a:cubicBezTo>
                  <a:cubicBezTo>
                    <a:pt x="72" y="365"/>
                    <a:pt x="96" y="443"/>
                    <a:pt x="149" y="550"/>
                  </a:cubicBezTo>
                  <a:lnTo>
                    <a:pt x="149" y="550"/>
                  </a:lnTo>
                  <a:cubicBezTo>
                    <a:pt x="152" y="556"/>
                    <a:pt x="154" y="562"/>
                    <a:pt x="154" y="569"/>
                  </a:cubicBezTo>
                  <a:cubicBezTo>
                    <a:pt x="154" y="577"/>
                    <a:pt x="152" y="584"/>
                    <a:pt x="148" y="590"/>
                  </a:cubicBezTo>
                  <a:cubicBezTo>
                    <a:pt x="144" y="597"/>
                    <a:pt x="139" y="602"/>
                    <a:pt x="132" y="606"/>
                  </a:cubicBezTo>
                  <a:cubicBezTo>
                    <a:pt x="132" y="607"/>
                    <a:pt x="131" y="607"/>
                    <a:pt x="131" y="607"/>
                  </a:cubicBezTo>
                  <a:cubicBezTo>
                    <a:pt x="122" y="612"/>
                    <a:pt x="113" y="617"/>
                    <a:pt x="105" y="621"/>
                  </a:cubicBezTo>
                  <a:cubicBezTo>
                    <a:pt x="33" y="482"/>
                    <a:pt x="0" y="384"/>
                    <a:pt x="0" y="302"/>
                  </a:cubicBezTo>
                  <a:cubicBezTo>
                    <a:pt x="0" y="136"/>
                    <a:pt x="138" y="0"/>
                    <a:pt x="309" y="0"/>
                  </a:cubicBezTo>
                  <a:cubicBezTo>
                    <a:pt x="479" y="0"/>
                    <a:pt x="617" y="136"/>
                    <a:pt x="617" y="302"/>
                  </a:cubicBezTo>
                  <a:cubicBezTo>
                    <a:pt x="617" y="501"/>
                    <a:pt x="349" y="902"/>
                    <a:pt x="338" y="919"/>
                  </a:cubicBezTo>
                  <a:lnTo>
                    <a:pt x="338" y="919"/>
                  </a:lnTo>
                  <a:cubicBezTo>
                    <a:pt x="335" y="924"/>
                    <a:pt x="331" y="928"/>
                    <a:pt x="325" y="931"/>
                  </a:cubicBezTo>
                  <a:cubicBezTo>
                    <a:pt x="320" y="934"/>
                    <a:pt x="314" y="935"/>
                    <a:pt x="309" y="935"/>
                  </a:cubicBezTo>
                  <a:close/>
                  <a:moveTo>
                    <a:pt x="459" y="318"/>
                  </a:moveTo>
                  <a:lnTo>
                    <a:pt x="459" y="318"/>
                  </a:lnTo>
                  <a:lnTo>
                    <a:pt x="459" y="318"/>
                  </a:lnTo>
                  <a:cubicBezTo>
                    <a:pt x="459" y="290"/>
                    <a:pt x="453" y="267"/>
                    <a:pt x="439" y="243"/>
                  </a:cubicBezTo>
                  <a:cubicBezTo>
                    <a:pt x="425" y="218"/>
                    <a:pt x="408" y="201"/>
                    <a:pt x="383" y="187"/>
                  </a:cubicBezTo>
                  <a:cubicBezTo>
                    <a:pt x="359" y="173"/>
                    <a:pt x="336" y="167"/>
                    <a:pt x="309" y="167"/>
                  </a:cubicBezTo>
                  <a:cubicBezTo>
                    <a:pt x="281" y="167"/>
                    <a:pt x="258" y="173"/>
                    <a:pt x="234" y="187"/>
                  </a:cubicBezTo>
                  <a:cubicBezTo>
                    <a:pt x="209" y="201"/>
                    <a:pt x="192" y="218"/>
                    <a:pt x="178" y="243"/>
                  </a:cubicBezTo>
                  <a:cubicBezTo>
                    <a:pt x="164" y="267"/>
                    <a:pt x="158" y="290"/>
                    <a:pt x="158" y="318"/>
                  </a:cubicBezTo>
                  <a:cubicBezTo>
                    <a:pt x="158" y="346"/>
                    <a:pt x="164" y="369"/>
                    <a:pt x="178" y="394"/>
                  </a:cubicBezTo>
                  <a:cubicBezTo>
                    <a:pt x="192" y="418"/>
                    <a:pt x="209" y="435"/>
                    <a:pt x="234" y="449"/>
                  </a:cubicBezTo>
                  <a:cubicBezTo>
                    <a:pt x="258" y="463"/>
                    <a:pt x="281" y="469"/>
                    <a:pt x="309" y="469"/>
                  </a:cubicBezTo>
                  <a:lnTo>
                    <a:pt x="309" y="469"/>
                  </a:lnTo>
                  <a:cubicBezTo>
                    <a:pt x="336" y="469"/>
                    <a:pt x="359" y="462"/>
                    <a:pt x="383" y="449"/>
                  </a:cubicBezTo>
                  <a:cubicBezTo>
                    <a:pt x="408" y="434"/>
                    <a:pt x="425" y="417"/>
                    <a:pt x="439" y="393"/>
                  </a:cubicBezTo>
                  <a:cubicBezTo>
                    <a:pt x="453" y="368"/>
                    <a:pt x="459" y="346"/>
                    <a:pt x="459" y="318"/>
                  </a:cubicBezTo>
                  <a:close/>
                  <a:moveTo>
                    <a:pt x="387" y="318"/>
                  </a:moveTo>
                  <a:lnTo>
                    <a:pt x="387" y="318"/>
                  </a:lnTo>
                  <a:cubicBezTo>
                    <a:pt x="387" y="333"/>
                    <a:pt x="384" y="345"/>
                    <a:pt x="376" y="358"/>
                  </a:cubicBezTo>
                  <a:cubicBezTo>
                    <a:pt x="369" y="370"/>
                    <a:pt x="361" y="379"/>
                    <a:pt x="348" y="387"/>
                  </a:cubicBezTo>
                  <a:cubicBezTo>
                    <a:pt x="336" y="394"/>
                    <a:pt x="323" y="397"/>
                    <a:pt x="309" y="397"/>
                  </a:cubicBezTo>
                  <a:cubicBezTo>
                    <a:pt x="294" y="397"/>
                    <a:pt x="281" y="394"/>
                    <a:pt x="269" y="387"/>
                  </a:cubicBezTo>
                  <a:cubicBezTo>
                    <a:pt x="256" y="379"/>
                    <a:pt x="248" y="370"/>
                    <a:pt x="241" y="358"/>
                  </a:cubicBezTo>
                  <a:cubicBezTo>
                    <a:pt x="233" y="345"/>
                    <a:pt x="230" y="333"/>
                    <a:pt x="230" y="318"/>
                  </a:cubicBezTo>
                  <a:cubicBezTo>
                    <a:pt x="230" y="303"/>
                    <a:pt x="233" y="290"/>
                    <a:pt x="241" y="278"/>
                  </a:cubicBezTo>
                  <a:cubicBezTo>
                    <a:pt x="248" y="265"/>
                    <a:pt x="256" y="257"/>
                    <a:pt x="269" y="250"/>
                  </a:cubicBezTo>
                  <a:cubicBezTo>
                    <a:pt x="281" y="242"/>
                    <a:pt x="294" y="239"/>
                    <a:pt x="309" y="239"/>
                  </a:cubicBezTo>
                  <a:lnTo>
                    <a:pt x="309" y="239"/>
                  </a:lnTo>
                  <a:cubicBezTo>
                    <a:pt x="323" y="239"/>
                    <a:pt x="336" y="242"/>
                    <a:pt x="348" y="250"/>
                  </a:cubicBezTo>
                  <a:cubicBezTo>
                    <a:pt x="361" y="257"/>
                    <a:pt x="369" y="265"/>
                    <a:pt x="376" y="278"/>
                  </a:cubicBezTo>
                  <a:cubicBezTo>
                    <a:pt x="384" y="290"/>
                    <a:pt x="387" y="303"/>
                    <a:pt x="387" y="318"/>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78" name="Group 82">
            <a:extLst>
              <a:ext uri="{FF2B5EF4-FFF2-40B4-BE49-F238E27FC236}">
                <a16:creationId xmlns:a16="http://schemas.microsoft.com/office/drawing/2014/main" id="{E2A52BD4-BA2E-CE42-A140-30305AD5348B}"/>
              </a:ext>
            </a:extLst>
          </p:cNvPr>
          <p:cNvGrpSpPr>
            <a:grpSpLocks/>
          </p:cNvGrpSpPr>
          <p:nvPr/>
        </p:nvGrpSpPr>
        <p:grpSpPr bwMode="auto">
          <a:xfrm>
            <a:off x="5069106" y="2117617"/>
            <a:ext cx="561600" cy="561600"/>
            <a:chOff x="3281" y="1210"/>
            <a:chExt cx="390" cy="390"/>
          </a:xfrm>
        </p:grpSpPr>
        <p:sp>
          <p:nvSpPr>
            <p:cNvPr id="4179" name="Freeform 83">
              <a:extLst>
                <a:ext uri="{FF2B5EF4-FFF2-40B4-BE49-F238E27FC236}">
                  <a16:creationId xmlns:a16="http://schemas.microsoft.com/office/drawing/2014/main" id="{0C58ABF8-26FF-E943-B2DF-29569A0BEFDF}"/>
                </a:ext>
              </a:extLst>
            </p:cNvPr>
            <p:cNvSpPr>
              <a:spLocks noChangeArrowheads="1"/>
            </p:cNvSpPr>
            <p:nvPr/>
          </p:nvSpPr>
          <p:spPr bwMode="auto">
            <a:xfrm>
              <a:off x="3281" y="121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80" name="Freeform 84">
              <a:extLst>
                <a:ext uri="{FF2B5EF4-FFF2-40B4-BE49-F238E27FC236}">
                  <a16:creationId xmlns:a16="http://schemas.microsoft.com/office/drawing/2014/main" id="{7E32375C-853A-F14F-A45C-9E1C924A6C68}"/>
                </a:ext>
              </a:extLst>
            </p:cNvPr>
            <p:cNvSpPr>
              <a:spLocks noChangeArrowheads="1"/>
            </p:cNvSpPr>
            <p:nvPr/>
          </p:nvSpPr>
          <p:spPr bwMode="auto">
            <a:xfrm>
              <a:off x="3373" y="1300"/>
              <a:ext cx="206" cy="203"/>
            </a:xfrm>
            <a:custGeom>
              <a:avLst/>
              <a:gdLst>
                <a:gd name="T0" fmla="*/ 862 w 914"/>
                <a:gd name="T1" fmla="*/ 491 h 898"/>
                <a:gd name="T2" fmla="*/ 492 w 914"/>
                <a:gd name="T3" fmla="*/ 122 h 898"/>
                <a:gd name="T4" fmla="*/ 492 w 914"/>
                <a:gd name="T5" fmla="*/ 897 h 898"/>
                <a:gd name="T6" fmla="*/ 421 w 914"/>
                <a:gd name="T7" fmla="*/ 897 h 898"/>
                <a:gd name="T8" fmla="*/ 421 w 914"/>
                <a:gd name="T9" fmla="*/ 122 h 898"/>
                <a:gd name="T10" fmla="*/ 82 w 914"/>
                <a:gd name="T11" fmla="*/ 462 h 898"/>
                <a:gd name="T12" fmla="*/ 82 w 914"/>
                <a:gd name="T13" fmla="*/ 462 h 898"/>
                <a:gd name="T14" fmla="*/ 73 w 914"/>
                <a:gd name="T15" fmla="*/ 468 h 898"/>
                <a:gd name="T16" fmla="*/ 51 w 914"/>
                <a:gd name="T17" fmla="*/ 474 h 898"/>
                <a:gd name="T18" fmla="*/ 29 w 914"/>
                <a:gd name="T19" fmla="*/ 468 h 898"/>
                <a:gd name="T20" fmla="*/ 21 w 914"/>
                <a:gd name="T21" fmla="*/ 462 h 898"/>
                <a:gd name="T22" fmla="*/ 0 w 914"/>
                <a:gd name="T23" fmla="*/ 442 h 898"/>
                <a:gd name="T24" fmla="*/ 432 w 914"/>
                <a:gd name="T25" fmla="*/ 10 h 898"/>
                <a:gd name="T26" fmla="*/ 432 w 914"/>
                <a:gd name="T27" fmla="*/ 10 h 898"/>
                <a:gd name="T28" fmla="*/ 439 w 914"/>
                <a:gd name="T29" fmla="*/ 5 h 898"/>
                <a:gd name="T30" fmla="*/ 457 w 914"/>
                <a:gd name="T31" fmla="*/ 0 h 898"/>
                <a:gd name="T32" fmla="*/ 474 w 914"/>
                <a:gd name="T33" fmla="*/ 5 h 898"/>
                <a:gd name="T34" fmla="*/ 481 w 914"/>
                <a:gd name="T35" fmla="*/ 10 h 898"/>
                <a:gd name="T36" fmla="*/ 913 w 914"/>
                <a:gd name="T37" fmla="*/ 442 h 898"/>
                <a:gd name="T38" fmla="*/ 862 w 914"/>
                <a:gd name="T39" fmla="*/ 491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4" h="898">
                  <a:moveTo>
                    <a:pt x="862" y="491"/>
                  </a:moveTo>
                  <a:cubicBezTo>
                    <a:pt x="739" y="368"/>
                    <a:pt x="616" y="245"/>
                    <a:pt x="492" y="122"/>
                  </a:cubicBezTo>
                  <a:cubicBezTo>
                    <a:pt x="492" y="380"/>
                    <a:pt x="492" y="639"/>
                    <a:pt x="492" y="897"/>
                  </a:cubicBezTo>
                  <a:cubicBezTo>
                    <a:pt x="468" y="897"/>
                    <a:pt x="445" y="897"/>
                    <a:pt x="421" y="897"/>
                  </a:cubicBezTo>
                  <a:cubicBezTo>
                    <a:pt x="421" y="639"/>
                    <a:pt x="421" y="380"/>
                    <a:pt x="421" y="122"/>
                  </a:cubicBezTo>
                  <a:cubicBezTo>
                    <a:pt x="308" y="235"/>
                    <a:pt x="195" y="348"/>
                    <a:pt x="82" y="462"/>
                  </a:cubicBezTo>
                  <a:lnTo>
                    <a:pt x="82" y="462"/>
                  </a:lnTo>
                  <a:cubicBezTo>
                    <a:pt x="79" y="465"/>
                    <a:pt x="76" y="467"/>
                    <a:pt x="73" y="468"/>
                  </a:cubicBezTo>
                  <a:cubicBezTo>
                    <a:pt x="66" y="473"/>
                    <a:pt x="59" y="474"/>
                    <a:pt x="51" y="474"/>
                  </a:cubicBezTo>
                  <a:cubicBezTo>
                    <a:pt x="43" y="474"/>
                    <a:pt x="36" y="473"/>
                    <a:pt x="29" y="468"/>
                  </a:cubicBezTo>
                  <a:cubicBezTo>
                    <a:pt x="26" y="467"/>
                    <a:pt x="23" y="465"/>
                    <a:pt x="21" y="462"/>
                  </a:cubicBezTo>
                  <a:cubicBezTo>
                    <a:pt x="14" y="455"/>
                    <a:pt x="7" y="448"/>
                    <a:pt x="0" y="442"/>
                  </a:cubicBezTo>
                  <a:cubicBezTo>
                    <a:pt x="144" y="298"/>
                    <a:pt x="288" y="154"/>
                    <a:pt x="432" y="10"/>
                  </a:cubicBezTo>
                  <a:lnTo>
                    <a:pt x="432" y="10"/>
                  </a:lnTo>
                  <a:cubicBezTo>
                    <a:pt x="434" y="8"/>
                    <a:pt x="436" y="6"/>
                    <a:pt x="439" y="5"/>
                  </a:cubicBezTo>
                  <a:cubicBezTo>
                    <a:pt x="445" y="1"/>
                    <a:pt x="450" y="0"/>
                    <a:pt x="457" y="0"/>
                  </a:cubicBezTo>
                  <a:cubicBezTo>
                    <a:pt x="463" y="0"/>
                    <a:pt x="468" y="1"/>
                    <a:pt x="474" y="5"/>
                  </a:cubicBezTo>
                  <a:cubicBezTo>
                    <a:pt x="477" y="6"/>
                    <a:pt x="479" y="8"/>
                    <a:pt x="481" y="10"/>
                  </a:cubicBezTo>
                  <a:cubicBezTo>
                    <a:pt x="625" y="154"/>
                    <a:pt x="769" y="298"/>
                    <a:pt x="913" y="442"/>
                  </a:cubicBezTo>
                  <a:cubicBezTo>
                    <a:pt x="896" y="458"/>
                    <a:pt x="879" y="475"/>
                    <a:pt x="862" y="491"/>
                  </a:cubicBezTo>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81" name="Group 85">
            <a:extLst>
              <a:ext uri="{FF2B5EF4-FFF2-40B4-BE49-F238E27FC236}">
                <a16:creationId xmlns:a16="http://schemas.microsoft.com/office/drawing/2014/main" id="{33B3A2B9-98C4-5A48-B135-D0C3BEE00674}"/>
              </a:ext>
            </a:extLst>
          </p:cNvPr>
          <p:cNvGrpSpPr>
            <a:grpSpLocks/>
          </p:cNvGrpSpPr>
          <p:nvPr/>
        </p:nvGrpSpPr>
        <p:grpSpPr bwMode="auto">
          <a:xfrm>
            <a:off x="4300442" y="2117617"/>
            <a:ext cx="561600" cy="561600"/>
            <a:chOff x="2782" y="1210"/>
            <a:chExt cx="390" cy="390"/>
          </a:xfrm>
        </p:grpSpPr>
        <p:sp>
          <p:nvSpPr>
            <p:cNvPr id="4182" name="Freeform 86">
              <a:extLst>
                <a:ext uri="{FF2B5EF4-FFF2-40B4-BE49-F238E27FC236}">
                  <a16:creationId xmlns:a16="http://schemas.microsoft.com/office/drawing/2014/main" id="{52A4F68E-DF81-534D-AB36-825FF30B1FD5}"/>
                </a:ext>
              </a:extLst>
            </p:cNvPr>
            <p:cNvSpPr>
              <a:spLocks noChangeArrowheads="1"/>
            </p:cNvSpPr>
            <p:nvPr/>
          </p:nvSpPr>
          <p:spPr bwMode="auto">
            <a:xfrm>
              <a:off x="2782" y="121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83" name="Freeform 87">
              <a:extLst>
                <a:ext uri="{FF2B5EF4-FFF2-40B4-BE49-F238E27FC236}">
                  <a16:creationId xmlns:a16="http://schemas.microsoft.com/office/drawing/2014/main" id="{0A8EA848-B7ED-9A4F-9E9F-A7497DF06CD1}"/>
                </a:ext>
              </a:extLst>
            </p:cNvPr>
            <p:cNvSpPr>
              <a:spLocks noChangeArrowheads="1"/>
            </p:cNvSpPr>
            <p:nvPr/>
          </p:nvSpPr>
          <p:spPr bwMode="auto">
            <a:xfrm>
              <a:off x="2872" y="1302"/>
              <a:ext cx="203" cy="206"/>
            </a:xfrm>
            <a:custGeom>
              <a:avLst/>
              <a:gdLst>
                <a:gd name="T0" fmla="*/ 897 w 898"/>
                <a:gd name="T1" fmla="*/ 492 h 914"/>
                <a:gd name="T2" fmla="*/ 122 w 898"/>
                <a:gd name="T3" fmla="*/ 492 h 914"/>
                <a:gd name="T4" fmla="*/ 462 w 898"/>
                <a:gd name="T5" fmla="*/ 831 h 914"/>
                <a:gd name="T6" fmla="*/ 462 w 898"/>
                <a:gd name="T7" fmla="*/ 831 h 914"/>
                <a:gd name="T8" fmla="*/ 468 w 898"/>
                <a:gd name="T9" fmla="*/ 840 h 914"/>
                <a:gd name="T10" fmla="*/ 474 w 898"/>
                <a:gd name="T11" fmla="*/ 862 h 914"/>
                <a:gd name="T12" fmla="*/ 468 w 898"/>
                <a:gd name="T13" fmla="*/ 884 h 914"/>
                <a:gd name="T14" fmla="*/ 462 w 898"/>
                <a:gd name="T15" fmla="*/ 892 h 914"/>
                <a:gd name="T16" fmla="*/ 442 w 898"/>
                <a:gd name="T17" fmla="*/ 913 h 914"/>
                <a:gd name="T18" fmla="*/ 10 w 898"/>
                <a:gd name="T19" fmla="*/ 481 h 914"/>
                <a:gd name="T20" fmla="*/ 10 w 898"/>
                <a:gd name="T21" fmla="*/ 481 h 914"/>
                <a:gd name="T22" fmla="*/ 5 w 898"/>
                <a:gd name="T23" fmla="*/ 474 h 914"/>
                <a:gd name="T24" fmla="*/ 0 w 898"/>
                <a:gd name="T25" fmla="*/ 457 h 914"/>
                <a:gd name="T26" fmla="*/ 5 w 898"/>
                <a:gd name="T27" fmla="*/ 439 h 914"/>
                <a:gd name="T28" fmla="*/ 10 w 898"/>
                <a:gd name="T29" fmla="*/ 432 h 914"/>
                <a:gd name="T30" fmla="*/ 442 w 898"/>
                <a:gd name="T31" fmla="*/ 0 h 914"/>
                <a:gd name="T32" fmla="*/ 491 w 898"/>
                <a:gd name="T33" fmla="*/ 51 h 914"/>
                <a:gd name="T34" fmla="*/ 122 w 898"/>
                <a:gd name="T35" fmla="*/ 421 h 914"/>
                <a:gd name="T36" fmla="*/ 897 w 898"/>
                <a:gd name="T37" fmla="*/ 421 h 914"/>
                <a:gd name="T38" fmla="*/ 897 w 898"/>
                <a:gd name="T39" fmla="*/ 492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8" h="914">
                  <a:moveTo>
                    <a:pt x="897" y="492"/>
                  </a:moveTo>
                  <a:cubicBezTo>
                    <a:pt x="639" y="492"/>
                    <a:pt x="380" y="492"/>
                    <a:pt x="122" y="492"/>
                  </a:cubicBezTo>
                  <a:cubicBezTo>
                    <a:pt x="235" y="605"/>
                    <a:pt x="348" y="718"/>
                    <a:pt x="462" y="831"/>
                  </a:cubicBezTo>
                  <a:lnTo>
                    <a:pt x="462" y="831"/>
                  </a:lnTo>
                  <a:cubicBezTo>
                    <a:pt x="465" y="834"/>
                    <a:pt x="467" y="837"/>
                    <a:pt x="468" y="840"/>
                  </a:cubicBezTo>
                  <a:cubicBezTo>
                    <a:pt x="473" y="847"/>
                    <a:pt x="474" y="854"/>
                    <a:pt x="474" y="862"/>
                  </a:cubicBezTo>
                  <a:cubicBezTo>
                    <a:pt x="474" y="870"/>
                    <a:pt x="473" y="877"/>
                    <a:pt x="468" y="884"/>
                  </a:cubicBezTo>
                  <a:cubicBezTo>
                    <a:pt x="467" y="887"/>
                    <a:pt x="465" y="890"/>
                    <a:pt x="462" y="892"/>
                  </a:cubicBezTo>
                  <a:cubicBezTo>
                    <a:pt x="455" y="899"/>
                    <a:pt x="448" y="906"/>
                    <a:pt x="442" y="913"/>
                  </a:cubicBezTo>
                  <a:cubicBezTo>
                    <a:pt x="298" y="769"/>
                    <a:pt x="154" y="625"/>
                    <a:pt x="10" y="481"/>
                  </a:cubicBezTo>
                  <a:lnTo>
                    <a:pt x="10" y="481"/>
                  </a:lnTo>
                  <a:cubicBezTo>
                    <a:pt x="8" y="479"/>
                    <a:pt x="6" y="477"/>
                    <a:pt x="5" y="474"/>
                  </a:cubicBezTo>
                  <a:cubicBezTo>
                    <a:pt x="1" y="468"/>
                    <a:pt x="0" y="463"/>
                    <a:pt x="0" y="457"/>
                  </a:cubicBezTo>
                  <a:cubicBezTo>
                    <a:pt x="0" y="450"/>
                    <a:pt x="1" y="445"/>
                    <a:pt x="5" y="439"/>
                  </a:cubicBezTo>
                  <a:cubicBezTo>
                    <a:pt x="6" y="436"/>
                    <a:pt x="8" y="434"/>
                    <a:pt x="10" y="432"/>
                  </a:cubicBezTo>
                  <a:cubicBezTo>
                    <a:pt x="154" y="288"/>
                    <a:pt x="298" y="144"/>
                    <a:pt x="442" y="0"/>
                  </a:cubicBezTo>
                  <a:cubicBezTo>
                    <a:pt x="458" y="17"/>
                    <a:pt x="475" y="34"/>
                    <a:pt x="491" y="51"/>
                  </a:cubicBezTo>
                  <a:cubicBezTo>
                    <a:pt x="368" y="174"/>
                    <a:pt x="245" y="297"/>
                    <a:pt x="122" y="421"/>
                  </a:cubicBezTo>
                  <a:cubicBezTo>
                    <a:pt x="380" y="421"/>
                    <a:pt x="639" y="421"/>
                    <a:pt x="897" y="421"/>
                  </a:cubicBezTo>
                  <a:cubicBezTo>
                    <a:pt x="897" y="445"/>
                    <a:pt x="897" y="468"/>
                    <a:pt x="897" y="492"/>
                  </a:cubicBezTo>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84" name="Group 88">
            <a:extLst>
              <a:ext uri="{FF2B5EF4-FFF2-40B4-BE49-F238E27FC236}">
                <a16:creationId xmlns:a16="http://schemas.microsoft.com/office/drawing/2014/main" id="{F8700D17-7635-1C42-9110-3914E25A6C6F}"/>
              </a:ext>
            </a:extLst>
          </p:cNvPr>
          <p:cNvGrpSpPr>
            <a:grpSpLocks/>
          </p:cNvGrpSpPr>
          <p:nvPr/>
        </p:nvGrpSpPr>
        <p:grpSpPr bwMode="auto">
          <a:xfrm>
            <a:off x="3532212" y="2117617"/>
            <a:ext cx="561600" cy="561600"/>
            <a:chOff x="2292" y="1210"/>
            <a:chExt cx="390" cy="390"/>
          </a:xfrm>
        </p:grpSpPr>
        <p:sp>
          <p:nvSpPr>
            <p:cNvPr id="4185" name="Freeform 89">
              <a:extLst>
                <a:ext uri="{FF2B5EF4-FFF2-40B4-BE49-F238E27FC236}">
                  <a16:creationId xmlns:a16="http://schemas.microsoft.com/office/drawing/2014/main" id="{158E3F75-996F-8648-8223-40825F0FA979}"/>
                </a:ext>
              </a:extLst>
            </p:cNvPr>
            <p:cNvSpPr>
              <a:spLocks noChangeArrowheads="1"/>
            </p:cNvSpPr>
            <p:nvPr/>
          </p:nvSpPr>
          <p:spPr bwMode="auto">
            <a:xfrm>
              <a:off x="2292" y="121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86" name="Freeform 90">
              <a:extLst>
                <a:ext uri="{FF2B5EF4-FFF2-40B4-BE49-F238E27FC236}">
                  <a16:creationId xmlns:a16="http://schemas.microsoft.com/office/drawing/2014/main" id="{DF8924CD-17AA-294C-A186-124911C23BCB}"/>
                </a:ext>
              </a:extLst>
            </p:cNvPr>
            <p:cNvSpPr>
              <a:spLocks noChangeArrowheads="1"/>
            </p:cNvSpPr>
            <p:nvPr/>
          </p:nvSpPr>
          <p:spPr bwMode="auto">
            <a:xfrm>
              <a:off x="2390" y="1302"/>
              <a:ext cx="203" cy="206"/>
            </a:xfrm>
            <a:custGeom>
              <a:avLst/>
              <a:gdLst>
                <a:gd name="T0" fmla="*/ 887 w 898"/>
                <a:gd name="T1" fmla="*/ 481 h 914"/>
                <a:gd name="T2" fmla="*/ 455 w 898"/>
                <a:gd name="T3" fmla="*/ 913 h 914"/>
                <a:gd name="T4" fmla="*/ 406 w 898"/>
                <a:gd name="T5" fmla="*/ 862 h 914"/>
                <a:gd name="T6" fmla="*/ 775 w 898"/>
                <a:gd name="T7" fmla="*/ 492 h 914"/>
                <a:gd name="T8" fmla="*/ 0 w 898"/>
                <a:gd name="T9" fmla="*/ 492 h 914"/>
                <a:gd name="T10" fmla="*/ 0 w 898"/>
                <a:gd name="T11" fmla="*/ 421 h 914"/>
                <a:gd name="T12" fmla="*/ 775 w 898"/>
                <a:gd name="T13" fmla="*/ 421 h 914"/>
                <a:gd name="T14" fmla="*/ 435 w 898"/>
                <a:gd name="T15" fmla="*/ 82 h 914"/>
                <a:gd name="T16" fmla="*/ 435 w 898"/>
                <a:gd name="T17" fmla="*/ 82 h 914"/>
                <a:gd name="T18" fmla="*/ 429 w 898"/>
                <a:gd name="T19" fmla="*/ 73 h 914"/>
                <a:gd name="T20" fmla="*/ 423 w 898"/>
                <a:gd name="T21" fmla="*/ 51 h 914"/>
                <a:gd name="T22" fmla="*/ 429 w 898"/>
                <a:gd name="T23" fmla="*/ 29 h 914"/>
                <a:gd name="T24" fmla="*/ 435 w 898"/>
                <a:gd name="T25" fmla="*/ 21 h 914"/>
                <a:gd name="T26" fmla="*/ 455 w 898"/>
                <a:gd name="T27" fmla="*/ 0 h 914"/>
                <a:gd name="T28" fmla="*/ 887 w 898"/>
                <a:gd name="T29" fmla="*/ 432 h 914"/>
                <a:gd name="T30" fmla="*/ 887 w 898"/>
                <a:gd name="T31" fmla="*/ 432 h 914"/>
                <a:gd name="T32" fmla="*/ 892 w 898"/>
                <a:gd name="T33" fmla="*/ 439 h 914"/>
                <a:gd name="T34" fmla="*/ 897 w 898"/>
                <a:gd name="T35" fmla="*/ 457 h 914"/>
                <a:gd name="T36" fmla="*/ 892 w 898"/>
                <a:gd name="T37" fmla="*/ 474 h 914"/>
                <a:gd name="T38" fmla="*/ 887 w 898"/>
                <a:gd name="T39" fmla="*/ 481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8" h="914">
                  <a:moveTo>
                    <a:pt x="887" y="481"/>
                  </a:moveTo>
                  <a:cubicBezTo>
                    <a:pt x="743" y="625"/>
                    <a:pt x="599" y="769"/>
                    <a:pt x="455" y="913"/>
                  </a:cubicBezTo>
                  <a:cubicBezTo>
                    <a:pt x="439" y="896"/>
                    <a:pt x="422" y="879"/>
                    <a:pt x="406" y="862"/>
                  </a:cubicBezTo>
                  <a:cubicBezTo>
                    <a:pt x="529" y="739"/>
                    <a:pt x="652" y="616"/>
                    <a:pt x="775" y="492"/>
                  </a:cubicBezTo>
                  <a:cubicBezTo>
                    <a:pt x="517" y="492"/>
                    <a:pt x="258" y="492"/>
                    <a:pt x="0" y="492"/>
                  </a:cubicBezTo>
                  <a:cubicBezTo>
                    <a:pt x="0" y="468"/>
                    <a:pt x="0" y="445"/>
                    <a:pt x="0" y="421"/>
                  </a:cubicBezTo>
                  <a:cubicBezTo>
                    <a:pt x="258" y="421"/>
                    <a:pt x="517" y="421"/>
                    <a:pt x="775" y="421"/>
                  </a:cubicBezTo>
                  <a:cubicBezTo>
                    <a:pt x="662" y="308"/>
                    <a:pt x="549" y="195"/>
                    <a:pt x="435" y="82"/>
                  </a:cubicBezTo>
                  <a:lnTo>
                    <a:pt x="435" y="82"/>
                  </a:lnTo>
                  <a:cubicBezTo>
                    <a:pt x="432" y="79"/>
                    <a:pt x="430" y="76"/>
                    <a:pt x="429" y="73"/>
                  </a:cubicBezTo>
                  <a:cubicBezTo>
                    <a:pt x="424" y="66"/>
                    <a:pt x="423" y="59"/>
                    <a:pt x="423" y="51"/>
                  </a:cubicBezTo>
                  <a:cubicBezTo>
                    <a:pt x="423" y="43"/>
                    <a:pt x="424" y="36"/>
                    <a:pt x="429" y="29"/>
                  </a:cubicBezTo>
                  <a:cubicBezTo>
                    <a:pt x="430" y="26"/>
                    <a:pt x="432" y="23"/>
                    <a:pt x="435" y="21"/>
                  </a:cubicBezTo>
                  <a:cubicBezTo>
                    <a:pt x="442" y="14"/>
                    <a:pt x="449" y="7"/>
                    <a:pt x="455" y="0"/>
                  </a:cubicBezTo>
                  <a:cubicBezTo>
                    <a:pt x="599" y="144"/>
                    <a:pt x="743" y="288"/>
                    <a:pt x="887" y="432"/>
                  </a:cubicBezTo>
                  <a:lnTo>
                    <a:pt x="887" y="432"/>
                  </a:lnTo>
                  <a:cubicBezTo>
                    <a:pt x="889" y="434"/>
                    <a:pt x="891" y="436"/>
                    <a:pt x="892" y="439"/>
                  </a:cubicBezTo>
                  <a:cubicBezTo>
                    <a:pt x="896" y="445"/>
                    <a:pt x="897" y="450"/>
                    <a:pt x="897" y="457"/>
                  </a:cubicBezTo>
                  <a:cubicBezTo>
                    <a:pt x="897" y="463"/>
                    <a:pt x="896" y="468"/>
                    <a:pt x="892" y="474"/>
                  </a:cubicBezTo>
                  <a:cubicBezTo>
                    <a:pt x="891" y="477"/>
                    <a:pt x="889" y="479"/>
                    <a:pt x="887" y="481"/>
                  </a:cubicBezTo>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87" name="Group 91">
            <a:extLst>
              <a:ext uri="{FF2B5EF4-FFF2-40B4-BE49-F238E27FC236}">
                <a16:creationId xmlns:a16="http://schemas.microsoft.com/office/drawing/2014/main" id="{19E0C6C0-9BB0-674B-A7DC-802CB1420555}"/>
              </a:ext>
            </a:extLst>
          </p:cNvPr>
          <p:cNvGrpSpPr>
            <a:grpSpLocks/>
          </p:cNvGrpSpPr>
          <p:nvPr/>
        </p:nvGrpSpPr>
        <p:grpSpPr bwMode="auto">
          <a:xfrm>
            <a:off x="2734245" y="2117617"/>
            <a:ext cx="561600" cy="561600"/>
            <a:chOff x="1777" y="1210"/>
            <a:chExt cx="390" cy="390"/>
          </a:xfrm>
        </p:grpSpPr>
        <p:sp>
          <p:nvSpPr>
            <p:cNvPr id="4188" name="Freeform 92">
              <a:extLst>
                <a:ext uri="{FF2B5EF4-FFF2-40B4-BE49-F238E27FC236}">
                  <a16:creationId xmlns:a16="http://schemas.microsoft.com/office/drawing/2014/main" id="{61FB40C0-B0F8-044E-9B0A-7CEC09A8037E}"/>
                </a:ext>
              </a:extLst>
            </p:cNvPr>
            <p:cNvSpPr>
              <a:spLocks noChangeArrowheads="1"/>
            </p:cNvSpPr>
            <p:nvPr/>
          </p:nvSpPr>
          <p:spPr bwMode="auto">
            <a:xfrm>
              <a:off x="1777" y="121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89" name="Freeform 93">
              <a:extLst>
                <a:ext uri="{FF2B5EF4-FFF2-40B4-BE49-F238E27FC236}">
                  <a16:creationId xmlns:a16="http://schemas.microsoft.com/office/drawing/2014/main" id="{A60565DB-E8DB-9640-A0D4-2186F404476C}"/>
                </a:ext>
              </a:extLst>
            </p:cNvPr>
            <p:cNvSpPr>
              <a:spLocks noChangeArrowheads="1"/>
            </p:cNvSpPr>
            <p:nvPr/>
          </p:nvSpPr>
          <p:spPr bwMode="auto">
            <a:xfrm>
              <a:off x="1869" y="1308"/>
              <a:ext cx="206" cy="203"/>
            </a:xfrm>
            <a:custGeom>
              <a:avLst/>
              <a:gdLst>
                <a:gd name="T0" fmla="*/ 913 w 914"/>
                <a:gd name="T1" fmla="*/ 455 h 898"/>
                <a:gd name="T2" fmla="*/ 481 w 914"/>
                <a:gd name="T3" fmla="*/ 887 h 898"/>
                <a:gd name="T4" fmla="*/ 481 w 914"/>
                <a:gd name="T5" fmla="*/ 887 h 898"/>
                <a:gd name="T6" fmla="*/ 474 w 914"/>
                <a:gd name="T7" fmla="*/ 893 h 898"/>
                <a:gd name="T8" fmla="*/ 457 w 914"/>
                <a:gd name="T9" fmla="*/ 897 h 898"/>
                <a:gd name="T10" fmla="*/ 439 w 914"/>
                <a:gd name="T11" fmla="*/ 893 h 898"/>
                <a:gd name="T12" fmla="*/ 432 w 914"/>
                <a:gd name="T13" fmla="*/ 887 h 898"/>
                <a:gd name="T14" fmla="*/ 0 w 914"/>
                <a:gd name="T15" fmla="*/ 455 h 898"/>
                <a:gd name="T16" fmla="*/ 51 w 914"/>
                <a:gd name="T17" fmla="*/ 406 h 898"/>
                <a:gd name="T18" fmla="*/ 421 w 914"/>
                <a:gd name="T19" fmla="*/ 775 h 898"/>
                <a:gd name="T20" fmla="*/ 421 w 914"/>
                <a:gd name="T21" fmla="*/ 0 h 898"/>
                <a:gd name="T22" fmla="*/ 492 w 914"/>
                <a:gd name="T23" fmla="*/ 0 h 898"/>
                <a:gd name="T24" fmla="*/ 492 w 914"/>
                <a:gd name="T25" fmla="*/ 775 h 898"/>
                <a:gd name="T26" fmla="*/ 831 w 914"/>
                <a:gd name="T27" fmla="*/ 435 h 898"/>
                <a:gd name="T28" fmla="*/ 831 w 914"/>
                <a:gd name="T29" fmla="*/ 435 h 898"/>
                <a:gd name="T30" fmla="*/ 840 w 914"/>
                <a:gd name="T31" fmla="*/ 429 h 898"/>
                <a:gd name="T32" fmla="*/ 862 w 914"/>
                <a:gd name="T33" fmla="*/ 423 h 898"/>
                <a:gd name="T34" fmla="*/ 884 w 914"/>
                <a:gd name="T35" fmla="*/ 429 h 898"/>
                <a:gd name="T36" fmla="*/ 892 w 914"/>
                <a:gd name="T37" fmla="*/ 435 h 898"/>
                <a:gd name="T38" fmla="*/ 913 w 914"/>
                <a:gd name="T39" fmla="*/ 455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4" h="898">
                  <a:moveTo>
                    <a:pt x="913" y="455"/>
                  </a:moveTo>
                  <a:cubicBezTo>
                    <a:pt x="769" y="599"/>
                    <a:pt x="625" y="743"/>
                    <a:pt x="481" y="887"/>
                  </a:cubicBezTo>
                  <a:lnTo>
                    <a:pt x="481" y="887"/>
                  </a:lnTo>
                  <a:cubicBezTo>
                    <a:pt x="479" y="889"/>
                    <a:pt x="478" y="891"/>
                    <a:pt x="474" y="893"/>
                  </a:cubicBezTo>
                  <a:cubicBezTo>
                    <a:pt x="469" y="896"/>
                    <a:pt x="463" y="897"/>
                    <a:pt x="457" y="897"/>
                  </a:cubicBezTo>
                  <a:cubicBezTo>
                    <a:pt x="450" y="897"/>
                    <a:pt x="444" y="896"/>
                    <a:pt x="439" y="893"/>
                  </a:cubicBezTo>
                  <a:cubicBezTo>
                    <a:pt x="435" y="891"/>
                    <a:pt x="434" y="889"/>
                    <a:pt x="432" y="887"/>
                  </a:cubicBezTo>
                  <a:cubicBezTo>
                    <a:pt x="288" y="743"/>
                    <a:pt x="144" y="599"/>
                    <a:pt x="0" y="455"/>
                  </a:cubicBezTo>
                  <a:cubicBezTo>
                    <a:pt x="17" y="439"/>
                    <a:pt x="34" y="422"/>
                    <a:pt x="51" y="406"/>
                  </a:cubicBezTo>
                  <a:cubicBezTo>
                    <a:pt x="174" y="529"/>
                    <a:pt x="297" y="652"/>
                    <a:pt x="421" y="775"/>
                  </a:cubicBezTo>
                  <a:cubicBezTo>
                    <a:pt x="421" y="517"/>
                    <a:pt x="421" y="258"/>
                    <a:pt x="421" y="0"/>
                  </a:cubicBezTo>
                  <a:cubicBezTo>
                    <a:pt x="445" y="0"/>
                    <a:pt x="468" y="0"/>
                    <a:pt x="492" y="0"/>
                  </a:cubicBezTo>
                  <a:cubicBezTo>
                    <a:pt x="492" y="258"/>
                    <a:pt x="492" y="517"/>
                    <a:pt x="492" y="775"/>
                  </a:cubicBezTo>
                  <a:cubicBezTo>
                    <a:pt x="605" y="662"/>
                    <a:pt x="718" y="549"/>
                    <a:pt x="831" y="435"/>
                  </a:cubicBezTo>
                  <a:lnTo>
                    <a:pt x="831" y="435"/>
                  </a:lnTo>
                  <a:cubicBezTo>
                    <a:pt x="834" y="432"/>
                    <a:pt x="837" y="430"/>
                    <a:pt x="840" y="429"/>
                  </a:cubicBezTo>
                  <a:cubicBezTo>
                    <a:pt x="847" y="424"/>
                    <a:pt x="854" y="423"/>
                    <a:pt x="862" y="423"/>
                  </a:cubicBezTo>
                  <a:cubicBezTo>
                    <a:pt x="870" y="423"/>
                    <a:pt x="877" y="424"/>
                    <a:pt x="884" y="429"/>
                  </a:cubicBezTo>
                  <a:cubicBezTo>
                    <a:pt x="887" y="430"/>
                    <a:pt x="890" y="432"/>
                    <a:pt x="892" y="435"/>
                  </a:cubicBezTo>
                  <a:cubicBezTo>
                    <a:pt x="899" y="442"/>
                    <a:pt x="906" y="449"/>
                    <a:pt x="913" y="455"/>
                  </a:cubicBezTo>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90" name="Group 94">
            <a:extLst>
              <a:ext uri="{FF2B5EF4-FFF2-40B4-BE49-F238E27FC236}">
                <a16:creationId xmlns:a16="http://schemas.microsoft.com/office/drawing/2014/main" id="{2B85B6AC-CAF5-EA4D-86DE-19A673B1E3D2}"/>
              </a:ext>
            </a:extLst>
          </p:cNvPr>
          <p:cNvGrpSpPr>
            <a:grpSpLocks/>
          </p:cNvGrpSpPr>
          <p:nvPr/>
        </p:nvGrpSpPr>
        <p:grpSpPr bwMode="auto">
          <a:xfrm>
            <a:off x="1904598" y="2117617"/>
            <a:ext cx="561600" cy="561600"/>
            <a:chOff x="1240" y="1210"/>
            <a:chExt cx="390" cy="390"/>
          </a:xfrm>
        </p:grpSpPr>
        <p:sp>
          <p:nvSpPr>
            <p:cNvPr id="4191" name="Freeform 95">
              <a:extLst>
                <a:ext uri="{FF2B5EF4-FFF2-40B4-BE49-F238E27FC236}">
                  <a16:creationId xmlns:a16="http://schemas.microsoft.com/office/drawing/2014/main" id="{E3044236-D03A-1F45-B598-5130B2CEC5EC}"/>
                </a:ext>
              </a:extLst>
            </p:cNvPr>
            <p:cNvSpPr>
              <a:spLocks noChangeArrowheads="1"/>
            </p:cNvSpPr>
            <p:nvPr/>
          </p:nvSpPr>
          <p:spPr bwMode="auto">
            <a:xfrm>
              <a:off x="1240" y="121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92" name="Freeform 96">
              <a:extLst>
                <a:ext uri="{FF2B5EF4-FFF2-40B4-BE49-F238E27FC236}">
                  <a16:creationId xmlns:a16="http://schemas.microsoft.com/office/drawing/2014/main" id="{971A333A-12F4-E14B-BDB4-FB5716EDAF25}"/>
                </a:ext>
              </a:extLst>
            </p:cNvPr>
            <p:cNvSpPr>
              <a:spLocks noChangeArrowheads="1"/>
            </p:cNvSpPr>
            <p:nvPr/>
          </p:nvSpPr>
          <p:spPr bwMode="auto">
            <a:xfrm>
              <a:off x="1330" y="1316"/>
              <a:ext cx="211" cy="178"/>
            </a:xfrm>
            <a:custGeom>
              <a:avLst/>
              <a:gdLst>
                <a:gd name="T0" fmla="*/ 137 w 934"/>
                <a:gd name="T1" fmla="*/ 789 h 790"/>
                <a:gd name="T2" fmla="*/ 69 w 934"/>
                <a:gd name="T3" fmla="*/ 771 h 790"/>
                <a:gd name="T4" fmla="*/ 0 w 934"/>
                <a:gd name="T5" fmla="*/ 651 h 790"/>
                <a:gd name="T6" fmla="*/ 0 w 934"/>
                <a:gd name="T7" fmla="*/ 138 h 790"/>
                <a:gd name="T8" fmla="*/ 0 w 934"/>
                <a:gd name="T9" fmla="*/ 138 h 790"/>
                <a:gd name="T10" fmla="*/ 69 w 934"/>
                <a:gd name="T11" fmla="*/ 18 h 790"/>
                <a:gd name="T12" fmla="*/ 796 w 934"/>
                <a:gd name="T13" fmla="*/ 0 h 790"/>
                <a:gd name="T14" fmla="*/ 864 w 934"/>
                <a:gd name="T15" fmla="*/ 18 h 790"/>
                <a:gd name="T16" fmla="*/ 933 w 934"/>
                <a:gd name="T17" fmla="*/ 138 h 790"/>
                <a:gd name="T18" fmla="*/ 933 w 934"/>
                <a:gd name="T19" fmla="*/ 198 h 790"/>
                <a:gd name="T20" fmla="*/ 933 w 934"/>
                <a:gd name="T21" fmla="*/ 198 h 790"/>
                <a:gd name="T22" fmla="*/ 915 w 934"/>
                <a:gd name="T23" fmla="*/ 230 h 790"/>
                <a:gd name="T24" fmla="*/ 480 w 934"/>
                <a:gd name="T25" fmla="*/ 427 h 790"/>
                <a:gd name="T26" fmla="*/ 466 w 934"/>
                <a:gd name="T27" fmla="*/ 430 h 790"/>
                <a:gd name="T28" fmla="*/ 135 w 934"/>
                <a:gd name="T29" fmla="*/ 277 h 790"/>
                <a:gd name="T30" fmla="*/ 147 w 934"/>
                <a:gd name="T31" fmla="*/ 251 h 790"/>
                <a:gd name="T32" fmla="*/ 165 w 934"/>
                <a:gd name="T33" fmla="*/ 232 h 790"/>
                <a:gd name="T34" fmla="*/ 205 w 934"/>
                <a:gd name="T35" fmla="*/ 231 h 790"/>
                <a:gd name="T36" fmla="*/ 861 w 934"/>
                <a:gd name="T37" fmla="*/ 175 h 790"/>
                <a:gd name="T38" fmla="*/ 861 w 934"/>
                <a:gd name="T39" fmla="*/ 138 h 790"/>
                <a:gd name="T40" fmla="*/ 852 w 934"/>
                <a:gd name="T41" fmla="*/ 105 h 790"/>
                <a:gd name="T42" fmla="*/ 796 w 934"/>
                <a:gd name="T43" fmla="*/ 71 h 790"/>
                <a:gd name="T44" fmla="*/ 137 w 934"/>
                <a:gd name="T45" fmla="*/ 71 h 790"/>
                <a:gd name="T46" fmla="*/ 80 w 934"/>
                <a:gd name="T47" fmla="*/ 105 h 790"/>
                <a:gd name="T48" fmla="*/ 72 w 934"/>
                <a:gd name="T49" fmla="*/ 138 h 790"/>
                <a:gd name="T50" fmla="*/ 72 w 934"/>
                <a:gd name="T51" fmla="*/ 651 h 790"/>
                <a:gd name="T52" fmla="*/ 80 w 934"/>
                <a:gd name="T53" fmla="*/ 684 h 790"/>
                <a:gd name="T54" fmla="*/ 137 w 934"/>
                <a:gd name="T55" fmla="*/ 718 h 790"/>
                <a:gd name="T56" fmla="*/ 796 w 934"/>
                <a:gd name="T57" fmla="*/ 718 h 790"/>
                <a:gd name="T58" fmla="*/ 852 w 934"/>
                <a:gd name="T59" fmla="*/ 684 h 790"/>
                <a:gd name="T60" fmla="*/ 861 w 934"/>
                <a:gd name="T61" fmla="*/ 651 h 790"/>
                <a:gd name="T62" fmla="*/ 861 w 934"/>
                <a:gd name="T63" fmla="*/ 406 h 790"/>
                <a:gd name="T64" fmla="*/ 883 w 934"/>
                <a:gd name="T65" fmla="*/ 370 h 790"/>
                <a:gd name="T66" fmla="*/ 933 w 934"/>
                <a:gd name="T67" fmla="*/ 364 h 790"/>
                <a:gd name="T68" fmla="*/ 933 w 934"/>
                <a:gd name="T69" fmla="*/ 651 h 790"/>
                <a:gd name="T70" fmla="*/ 914 w 934"/>
                <a:gd name="T71" fmla="*/ 720 h 790"/>
                <a:gd name="T72" fmla="*/ 796 w 934"/>
                <a:gd name="T73" fmla="*/ 789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4" h="790">
                  <a:moveTo>
                    <a:pt x="796" y="789"/>
                  </a:moveTo>
                  <a:cubicBezTo>
                    <a:pt x="576" y="789"/>
                    <a:pt x="357" y="789"/>
                    <a:pt x="137" y="789"/>
                  </a:cubicBezTo>
                  <a:lnTo>
                    <a:pt x="137" y="789"/>
                  </a:lnTo>
                  <a:cubicBezTo>
                    <a:pt x="112" y="789"/>
                    <a:pt x="91" y="784"/>
                    <a:pt x="69" y="771"/>
                  </a:cubicBezTo>
                  <a:cubicBezTo>
                    <a:pt x="47" y="758"/>
                    <a:pt x="31" y="742"/>
                    <a:pt x="18" y="720"/>
                  </a:cubicBezTo>
                  <a:cubicBezTo>
                    <a:pt x="5" y="698"/>
                    <a:pt x="0" y="677"/>
                    <a:pt x="0" y="651"/>
                  </a:cubicBezTo>
                  <a:lnTo>
                    <a:pt x="0" y="651"/>
                  </a:lnTo>
                  <a:cubicBezTo>
                    <a:pt x="0" y="480"/>
                    <a:pt x="0" y="309"/>
                    <a:pt x="0" y="138"/>
                  </a:cubicBezTo>
                  <a:lnTo>
                    <a:pt x="0" y="138"/>
                  </a:lnTo>
                  <a:lnTo>
                    <a:pt x="0" y="138"/>
                  </a:lnTo>
                  <a:cubicBezTo>
                    <a:pt x="0" y="112"/>
                    <a:pt x="5" y="91"/>
                    <a:pt x="18" y="69"/>
                  </a:cubicBezTo>
                  <a:cubicBezTo>
                    <a:pt x="31" y="47"/>
                    <a:pt x="47" y="31"/>
                    <a:pt x="69" y="18"/>
                  </a:cubicBezTo>
                  <a:cubicBezTo>
                    <a:pt x="91" y="5"/>
                    <a:pt x="112" y="0"/>
                    <a:pt x="137" y="0"/>
                  </a:cubicBezTo>
                  <a:cubicBezTo>
                    <a:pt x="357" y="0"/>
                    <a:pt x="576" y="0"/>
                    <a:pt x="796" y="0"/>
                  </a:cubicBezTo>
                  <a:lnTo>
                    <a:pt x="796" y="0"/>
                  </a:lnTo>
                  <a:cubicBezTo>
                    <a:pt x="821" y="0"/>
                    <a:pt x="842" y="5"/>
                    <a:pt x="864" y="18"/>
                  </a:cubicBezTo>
                  <a:cubicBezTo>
                    <a:pt x="886" y="31"/>
                    <a:pt x="902" y="47"/>
                    <a:pt x="914" y="69"/>
                  </a:cubicBezTo>
                  <a:cubicBezTo>
                    <a:pt x="927" y="91"/>
                    <a:pt x="933" y="112"/>
                    <a:pt x="933" y="138"/>
                  </a:cubicBezTo>
                  <a:lnTo>
                    <a:pt x="933" y="138"/>
                  </a:lnTo>
                  <a:cubicBezTo>
                    <a:pt x="933" y="158"/>
                    <a:pt x="933" y="178"/>
                    <a:pt x="933" y="198"/>
                  </a:cubicBezTo>
                  <a:lnTo>
                    <a:pt x="933" y="198"/>
                  </a:lnTo>
                  <a:lnTo>
                    <a:pt x="933" y="198"/>
                  </a:lnTo>
                  <a:cubicBezTo>
                    <a:pt x="933" y="205"/>
                    <a:pt x="931" y="210"/>
                    <a:pt x="928" y="216"/>
                  </a:cubicBezTo>
                  <a:cubicBezTo>
                    <a:pt x="925" y="221"/>
                    <a:pt x="921" y="226"/>
                    <a:pt x="915" y="230"/>
                  </a:cubicBezTo>
                  <a:cubicBezTo>
                    <a:pt x="914" y="230"/>
                    <a:pt x="913" y="231"/>
                    <a:pt x="912" y="231"/>
                  </a:cubicBezTo>
                  <a:cubicBezTo>
                    <a:pt x="768" y="296"/>
                    <a:pt x="624" y="362"/>
                    <a:pt x="480" y="427"/>
                  </a:cubicBezTo>
                  <a:lnTo>
                    <a:pt x="480" y="427"/>
                  </a:lnTo>
                  <a:cubicBezTo>
                    <a:pt x="475" y="429"/>
                    <a:pt x="471" y="430"/>
                    <a:pt x="466" y="430"/>
                  </a:cubicBezTo>
                  <a:cubicBezTo>
                    <a:pt x="460" y="430"/>
                    <a:pt x="456" y="429"/>
                    <a:pt x="451" y="427"/>
                  </a:cubicBezTo>
                  <a:cubicBezTo>
                    <a:pt x="345" y="377"/>
                    <a:pt x="240" y="327"/>
                    <a:pt x="135" y="277"/>
                  </a:cubicBezTo>
                  <a:cubicBezTo>
                    <a:pt x="139" y="268"/>
                    <a:pt x="143" y="259"/>
                    <a:pt x="147" y="251"/>
                  </a:cubicBezTo>
                  <a:lnTo>
                    <a:pt x="147" y="251"/>
                  </a:lnTo>
                  <a:cubicBezTo>
                    <a:pt x="148" y="250"/>
                    <a:pt x="148" y="249"/>
                    <a:pt x="149" y="248"/>
                  </a:cubicBezTo>
                  <a:cubicBezTo>
                    <a:pt x="153" y="241"/>
                    <a:pt x="158" y="235"/>
                    <a:pt x="165" y="232"/>
                  </a:cubicBezTo>
                  <a:cubicBezTo>
                    <a:pt x="172" y="228"/>
                    <a:pt x="178" y="227"/>
                    <a:pt x="186" y="227"/>
                  </a:cubicBezTo>
                  <a:cubicBezTo>
                    <a:pt x="193" y="227"/>
                    <a:pt x="199" y="228"/>
                    <a:pt x="205" y="231"/>
                  </a:cubicBezTo>
                  <a:cubicBezTo>
                    <a:pt x="292" y="272"/>
                    <a:pt x="379" y="313"/>
                    <a:pt x="467" y="355"/>
                  </a:cubicBezTo>
                  <a:cubicBezTo>
                    <a:pt x="598" y="295"/>
                    <a:pt x="730" y="235"/>
                    <a:pt x="861" y="175"/>
                  </a:cubicBezTo>
                  <a:cubicBezTo>
                    <a:pt x="861" y="162"/>
                    <a:pt x="861" y="150"/>
                    <a:pt x="861" y="138"/>
                  </a:cubicBezTo>
                  <a:lnTo>
                    <a:pt x="861" y="138"/>
                  </a:lnTo>
                  <a:lnTo>
                    <a:pt x="861" y="138"/>
                  </a:lnTo>
                  <a:cubicBezTo>
                    <a:pt x="861" y="125"/>
                    <a:pt x="859" y="115"/>
                    <a:pt x="852" y="105"/>
                  </a:cubicBezTo>
                  <a:cubicBezTo>
                    <a:pt x="846" y="94"/>
                    <a:pt x="839" y="86"/>
                    <a:pt x="828" y="80"/>
                  </a:cubicBezTo>
                  <a:cubicBezTo>
                    <a:pt x="818" y="74"/>
                    <a:pt x="808" y="72"/>
                    <a:pt x="796" y="71"/>
                  </a:cubicBezTo>
                  <a:cubicBezTo>
                    <a:pt x="576" y="71"/>
                    <a:pt x="357" y="71"/>
                    <a:pt x="137" y="71"/>
                  </a:cubicBezTo>
                  <a:lnTo>
                    <a:pt x="137" y="71"/>
                  </a:lnTo>
                  <a:cubicBezTo>
                    <a:pt x="125" y="72"/>
                    <a:pt x="115" y="74"/>
                    <a:pt x="105" y="80"/>
                  </a:cubicBezTo>
                  <a:cubicBezTo>
                    <a:pt x="94" y="86"/>
                    <a:pt x="86" y="94"/>
                    <a:pt x="80" y="105"/>
                  </a:cubicBezTo>
                  <a:cubicBezTo>
                    <a:pt x="74" y="115"/>
                    <a:pt x="72" y="125"/>
                    <a:pt x="72" y="138"/>
                  </a:cubicBezTo>
                  <a:lnTo>
                    <a:pt x="72" y="138"/>
                  </a:lnTo>
                  <a:cubicBezTo>
                    <a:pt x="72" y="309"/>
                    <a:pt x="72" y="480"/>
                    <a:pt x="72" y="651"/>
                  </a:cubicBezTo>
                  <a:lnTo>
                    <a:pt x="72" y="651"/>
                  </a:lnTo>
                  <a:lnTo>
                    <a:pt x="72" y="651"/>
                  </a:lnTo>
                  <a:cubicBezTo>
                    <a:pt x="72" y="664"/>
                    <a:pt x="74" y="674"/>
                    <a:pt x="80" y="684"/>
                  </a:cubicBezTo>
                  <a:cubicBezTo>
                    <a:pt x="86" y="695"/>
                    <a:pt x="94" y="703"/>
                    <a:pt x="105" y="709"/>
                  </a:cubicBezTo>
                  <a:cubicBezTo>
                    <a:pt x="115" y="715"/>
                    <a:pt x="125" y="717"/>
                    <a:pt x="137" y="718"/>
                  </a:cubicBezTo>
                  <a:cubicBezTo>
                    <a:pt x="357" y="718"/>
                    <a:pt x="576" y="718"/>
                    <a:pt x="796" y="718"/>
                  </a:cubicBezTo>
                  <a:lnTo>
                    <a:pt x="796" y="718"/>
                  </a:lnTo>
                  <a:cubicBezTo>
                    <a:pt x="808" y="717"/>
                    <a:pt x="818" y="715"/>
                    <a:pt x="828" y="709"/>
                  </a:cubicBezTo>
                  <a:cubicBezTo>
                    <a:pt x="838" y="703"/>
                    <a:pt x="846" y="695"/>
                    <a:pt x="852" y="684"/>
                  </a:cubicBezTo>
                  <a:cubicBezTo>
                    <a:pt x="858" y="674"/>
                    <a:pt x="861" y="664"/>
                    <a:pt x="861" y="651"/>
                  </a:cubicBezTo>
                  <a:lnTo>
                    <a:pt x="861" y="651"/>
                  </a:lnTo>
                  <a:cubicBezTo>
                    <a:pt x="861" y="570"/>
                    <a:pt x="861" y="488"/>
                    <a:pt x="861" y="406"/>
                  </a:cubicBezTo>
                  <a:lnTo>
                    <a:pt x="861" y="406"/>
                  </a:lnTo>
                  <a:cubicBezTo>
                    <a:pt x="861" y="398"/>
                    <a:pt x="863" y="393"/>
                    <a:pt x="867" y="386"/>
                  </a:cubicBezTo>
                  <a:cubicBezTo>
                    <a:pt x="871" y="379"/>
                    <a:pt x="877" y="374"/>
                    <a:pt x="883" y="370"/>
                  </a:cubicBezTo>
                  <a:cubicBezTo>
                    <a:pt x="890" y="366"/>
                    <a:pt x="896" y="364"/>
                    <a:pt x="904" y="364"/>
                  </a:cubicBezTo>
                  <a:cubicBezTo>
                    <a:pt x="914" y="364"/>
                    <a:pt x="924" y="364"/>
                    <a:pt x="933" y="364"/>
                  </a:cubicBezTo>
                  <a:cubicBezTo>
                    <a:pt x="933" y="459"/>
                    <a:pt x="933" y="555"/>
                    <a:pt x="933" y="651"/>
                  </a:cubicBezTo>
                  <a:lnTo>
                    <a:pt x="933" y="651"/>
                  </a:lnTo>
                  <a:lnTo>
                    <a:pt x="933" y="651"/>
                  </a:lnTo>
                  <a:cubicBezTo>
                    <a:pt x="933" y="677"/>
                    <a:pt x="927" y="698"/>
                    <a:pt x="914" y="720"/>
                  </a:cubicBezTo>
                  <a:cubicBezTo>
                    <a:pt x="902" y="742"/>
                    <a:pt x="886" y="758"/>
                    <a:pt x="864" y="771"/>
                  </a:cubicBezTo>
                  <a:cubicBezTo>
                    <a:pt x="842" y="784"/>
                    <a:pt x="821" y="789"/>
                    <a:pt x="796" y="789"/>
                  </a:cubicBezTo>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93" name="Group 97">
            <a:extLst>
              <a:ext uri="{FF2B5EF4-FFF2-40B4-BE49-F238E27FC236}">
                <a16:creationId xmlns:a16="http://schemas.microsoft.com/office/drawing/2014/main" id="{4E3A7377-E779-6D42-8637-B0D3DF41F99D}"/>
              </a:ext>
            </a:extLst>
          </p:cNvPr>
          <p:cNvGrpSpPr>
            <a:grpSpLocks/>
          </p:cNvGrpSpPr>
          <p:nvPr/>
        </p:nvGrpSpPr>
        <p:grpSpPr bwMode="auto">
          <a:xfrm>
            <a:off x="1086471" y="2117617"/>
            <a:ext cx="561600" cy="561600"/>
            <a:chOff x="711" y="1210"/>
            <a:chExt cx="390" cy="390"/>
          </a:xfrm>
        </p:grpSpPr>
        <p:sp>
          <p:nvSpPr>
            <p:cNvPr id="4194" name="Freeform 98">
              <a:extLst>
                <a:ext uri="{FF2B5EF4-FFF2-40B4-BE49-F238E27FC236}">
                  <a16:creationId xmlns:a16="http://schemas.microsoft.com/office/drawing/2014/main" id="{6EA6B465-9711-AA40-9136-B6E7B090CAB9}"/>
                </a:ext>
              </a:extLst>
            </p:cNvPr>
            <p:cNvSpPr>
              <a:spLocks noChangeArrowheads="1"/>
            </p:cNvSpPr>
            <p:nvPr/>
          </p:nvSpPr>
          <p:spPr bwMode="auto">
            <a:xfrm>
              <a:off x="711" y="121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95" name="Freeform 99">
              <a:extLst>
                <a:ext uri="{FF2B5EF4-FFF2-40B4-BE49-F238E27FC236}">
                  <a16:creationId xmlns:a16="http://schemas.microsoft.com/office/drawing/2014/main" id="{DD02188A-90F2-9B4F-8050-2631B257F36A}"/>
                </a:ext>
              </a:extLst>
            </p:cNvPr>
            <p:cNvSpPr>
              <a:spLocks noChangeArrowheads="1"/>
            </p:cNvSpPr>
            <p:nvPr/>
          </p:nvSpPr>
          <p:spPr bwMode="auto">
            <a:xfrm>
              <a:off x="801" y="1308"/>
              <a:ext cx="211" cy="203"/>
            </a:xfrm>
            <a:custGeom>
              <a:avLst/>
              <a:gdLst>
                <a:gd name="T0" fmla="*/ 387 w 934"/>
                <a:gd name="T1" fmla="*/ 760 h 898"/>
                <a:gd name="T2" fmla="*/ 528 w 934"/>
                <a:gd name="T3" fmla="*/ 756 h 898"/>
                <a:gd name="T4" fmla="*/ 545 w 934"/>
                <a:gd name="T5" fmla="*/ 761 h 898"/>
                <a:gd name="T6" fmla="*/ 563 w 934"/>
                <a:gd name="T7" fmla="*/ 756 h 898"/>
                <a:gd name="T8" fmla="*/ 581 w 934"/>
                <a:gd name="T9" fmla="*/ 725 h 898"/>
                <a:gd name="T10" fmla="*/ 615 w 934"/>
                <a:gd name="T11" fmla="*/ 530 h 898"/>
                <a:gd name="T12" fmla="*/ 552 w 934"/>
                <a:gd name="T13" fmla="*/ 296 h 898"/>
                <a:gd name="T14" fmla="*/ 318 w 934"/>
                <a:gd name="T15" fmla="*/ 359 h 898"/>
                <a:gd name="T16" fmla="*/ 352 w 934"/>
                <a:gd name="T17" fmla="*/ 573 h 898"/>
                <a:gd name="T18" fmla="*/ 357 w 934"/>
                <a:gd name="T19" fmla="*/ 743 h 898"/>
                <a:gd name="T20" fmla="*/ 483 w 934"/>
                <a:gd name="T21" fmla="*/ 650 h 898"/>
                <a:gd name="T22" fmla="*/ 450 w 934"/>
                <a:gd name="T23" fmla="*/ 650 h 898"/>
                <a:gd name="T24" fmla="*/ 424 w 934"/>
                <a:gd name="T25" fmla="*/ 611 h 898"/>
                <a:gd name="T26" fmla="*/ 509 w 934"/>
                <a:gd name="T27" fmla="*/ 664 h 898"/>
                <a:gd name="T28" fmla="*/ 516 w 934"/>
                <a:gd name="T29" fmla="*/ 358 h 898"/>
                <a:gd name="T30" fmla="*/ 553 w 934"/>
                <a:gd name="T31" fmla="*/ 495 h 898"/>
                <a:gd name="T32" fmla="*/ 417 w 934"/>
                <a:gd name="T33" fmla="*/ 532 h 898"/>
                <a:gd name="T34" fmla="*/ 366 w 934"/>
                <a:gd name="T35" fmla="*/ 444 h 898"/>
                <a:gd name="T36" fmla="*/ 467 w 934"/>
                <a:gd name="T37" fmla="*/ 345 h 898"/>
                <a:gd name="T38" fmla="*/ 933 w 934"/>
                <a:gd name="T39" fmla="*/ 775 h 898"/>
                <a:gd name="T40" fmla="*/ 872 w 934"/>
                <a:gd name="T41" fmla="*/ 881 h 898"/>
                <a:gd name="T42" fmla="*/ 118 w 934"/>
                <a:gd name="T43" fmla="*/ 897 h 898"/>
                <a:gd name="T44" fmla="*/ 0 w 934"/>
                <a:gd name="T45" fmla="*/ 775 h 898"/>
                <a:gd name="T46" fmla="*/ 0 w 934"/>
                <a:gd name="T47" fmla="*/ 189 h 898"/>
                <a:gd name="T48" fmla="*/ 118 w 934"/>
                <a:gd name="T49" fmla="*/ 71 h 898"/>
                <a:gd name="T50" fmla="*/ 179 w 934"/>
                <a:gd name="T51" fmla="*/ 0 h 898"/>
                <a:gd name="T52" fmla="*/ 352 w 934"/>
                <a:gd name="T53" fmla="*/ 71 h 898"/>
                <a:gd name="T54" fmla="*/ 424 w 934"/>
                <a:gd name="T55" fmla="*/ 71 h 898"/>
                <a:gd name="T56" fmla="*/ 595 w 934"/>
                <a:gd name="T57" fmla="*/ 0 h 898"/>
                <a:gd name="T58" fmla="*/ 590 w 934"/>
                <a:gd name="T59" fmla="*/ 194 h 898"/>
                <a:gd name="T60" fmla="*/ 524 w 934"/>
                <a:gd name="T61" fmla="*/ 215 h 898"/>
                <a:gd name="T62" fmla="*/ 424 w 934"/>
                <a:gd name="T63" fmla="*/ 172 h 898"/>
                <a:gd name="T64" fmla="*/ 402 w 934"/>
                <a:gd name="T65" fmla="*/ 210 h 898"/>
                <a:gd name="T66" fmla="*/ 352 w 934"/>
                <a:gd name="T67" fmla="*/ 143 h 898"/>
                <a:gd name="T68" fmla="*/ 251 w 934"/>
                <a:gd name="T69" fmla="*/ 172 h 898"/>
                <a:gd name="T70" fmla="*/ 208 w 934"/>
                <a:gd name="T71" fmla="*/ 215 h 898"/>
                <a:gd name="T72" fmla="*/ 118 w 934"/>
                <a:gd name="T73" fmla="*/ 143 h 898"/>
                <a:gd name="T74" fmla="*/ 95 w 934"/>
                <a:gd name="T75" fmla="*/ 150 h 898"/>
                <a:gd name="T76" fmla="*/ 72 w 934"/>
                <a:gd name="T77" fmla="*/ 775 h 898"/>
                <a:gd name="T78" fmla="*/ 97 w 934"/>
                <a:gd name="T79" fmla="*/ 819 h 898"/>
                <a:gd name="T80" fmla="*/ 815 w 934"/>
                <a:gd name="T81" fmla="*/ 825 h 898"/>
                <a:gd name="T82" fmla="*/ 861 w 934"/>
                <a:gd name="T83" fmla="*/ 775 h 898"/>
                <a:gd name="T84" fmla="*/ 855 w 934"/>
                <a:gd name="T85" fmla="*/ 167 h 898"/>
                <a:gd name="T86" fmla="*/ 815 w 934"/>
                <a:gd name="T87" fmla="*/ 143 h 898"/>
                <a:gd name="T88" fmla="*/ 775 w 934"/>
                <a:gd name="T89" fmla="*/ 138 h 898"/>
                <a:gd name="T90" fmla="*/ 754 w 934"/>
                <a:gd name="T91" fmla="*/ 71 h 898"/>
                <a:gd name="T92" fmla="*/ 815 w 934"/>
                <a:gd name="T93" fmla="*/ 71 h 898"/>
                <a:gd name="T94" fmla="*/ 933 w 934"/>
                <a:gd name="T95" fmla="*/ 189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34" h="898">
                  <a:moveTo>
                    <a:pt x="370" y="756"/>
                  </a:moveTo>
                  <a:lnTo>
                    <a:pt x="370" y="756"/>
                  </a:lnTo>
                  <a:cubicBezTo>
                    <a:pt x="375" y="759"/>
                    <a:pt x="380" y="760"/>
                    <a:pt x="387" y="760"/>
                  </a:cubicBezTo>
                  <a:cubicBezTo>
                    <a:pt x="393" y="760"/>
                    <a:pt x="399" y="759"/>
                    <a:pt x="405" y="756"/>
                  </a:cubicBezTo>
                  <a:cubicBezTo>
                    <a:pt x="425" y="745"/>
                    <a:pt x="446" y="734"/>
                    <a:pt x="467" y="723"/>
                  </a:cubicBezTo>
                  <a:cubicBezTo>
                    <a:pt x="487" y="734"/>
                    <a:pt x="508" y="745"/>
                    <a:pt x="528" y="756"/>
                  </a:cubicBezTo>
                  <a:lnTo>
                    <a:pt x="528" y="756"/>
                  </a:lnTo>
                  <a:cubicBezTo>
                    <a:pt x="533" y="759"/>
                    <a:pt x="539" y="761"/>
                    <a:pt x="545" y="761"/>
                  </a:cubicBezTo>
                  <a:lnTo>
                    <a:pt x="545" y="761"/>
                  </a:lnTo>
                  <a:lnTo>
                    <a:pt x="545" y="761"/>
                  </a:lnTo>
                  <a:cubicBezTo>
                    <a:pt x="552" y="761"/>
                    <a:pt x="558" y="759"/>
                    <a:pt x="563" y="756"/>
                  </a:cubicBezTo>
                  <a:lnTo>
                    <a:pt x="563" y="756"/>
                  </a:lnTo>
                  <a:lnTo>
                    <a:pt x="563" y="756"/>
                  </a:lnTo>
                  <a:cubicBezTo>
                    <a:pt x="569" y="752"/>
                    <a:pt x="574" y="748"/>
                    <a:pt x="576" y="743"/>
                  </a:cubicBezTo>
                  <a:cubicBezTo>
                    <a:pt x="580" y="737"/>
                    <a:pt x="581" y="731"/>
                    <a:pt x="581" y="725"/>
                  </a:cubicBezTo>
                  <a:cubicBezTo>
                    <a:pt x="581" y="675"/>
                    <a:pt x="581" y="624"/>
                    <a:pt x="581" y="573"/>
                  </a:cubicBezTo>
                  <a:lnTo>
                    <a:pt x="581" y="573"/>
                  </a:lnTo>
                  <a:cubicBezTo>
                    <a:pt x="595" y="560"/>
                    <a:pt x="606" y="547"/>
                    <a:pt x="615" y="530"/>
                  </a:cubicBezTo>
                  <a:cubicBezTo>
                    <a:pt x="631" y="503"/>
                    <a:pt x="639" y="476"/>
                    <a:pt x="639" y="444"/>
                  </a:cubicBezTo>
                  <a:cubicBezTo>
                    <a:pt x="639" y="413"/>
                    <a:pt x="631" y="386"/>
                    <a:pt x="615" y="359"/>
                  </a:cubicBezTo>
                  <a:cubicBezTo>
                    <a:pt x="600" y="331"/>
                    <a:pt x="580" y="311"/>
                    <a:pt x="552" y="296"/>
                  </a:cubicBezTo>
                  <a:cubicBezTo>
                    <a:pt x="525" y="280"/>
                    <a:pt x="498" y="272"/>
                    <a:pt x="467" y="272"/>
                  </a:cubicBezTo>
                  <a:cubicBezTo>
                    <a:pt x="435" y="272"/>
                    <a:pt x="408" y="280"/>
                    <a:pt x="381" y="296"/>
                  </a:cubicBezTo>
                  <a:cubicBezTo>
                    <a:pt x="353" y="311"/>
                    <a:pt x="333" y="331"/>
                    <a:pt x="318" y="359"/>
                  </a:cubicBezTo>
                  <a:cubicBezTo>
                    <a:pt x="302" y="386"/>
                    <a:pt x="294" y="413"/>
                    <a:pt x="294" y="444"/>
                  </a:cubicBezTo>
                  <a:cubicBezTo>
                    <a:pt x="294" y="476"/>
                    <a:pt x="302" y="503"/>
                    <a:pt x="318" y="530"/>
                  </a:cubicBezTo>
                  <a:cubicBezTo>
                    <a:pt x="327" y="547"/>
                    <a:pt x="338" y="560"/>
                    <a:pt x="352" y="573"/>
                  </a:cubicBezTo>
                  <a:cubicBezTo>
                    <a:pt x="352" y="624"/>
                    <a:pt x="352" y="675"/>
                    <a:pt x="352" y="725"/>
                  </a:cubicBezTo>
                  <a:lnTo>
                    <a:pt x="352" y="725"/>
                  </a:lnTo>
                  <a:cubicBezTo>
                    <a:pt x="352" y="731"/>
                    <a:pt x="353" y="737"/>
                    <a:pt x="357" y="743"/>
                  </a:cubicBezTo>
                  <a:cubicBezTo>
                    <a:pt x="359" y="748"/>
                    <a:pt x="364" y="752"/>
                    <a:pt x="370" y="756"/>
                  </a:cubicBezTo>
                  <a:close/>
                  <a:moveTo>
                    <a:pt x="509" y="664"/>
                  </a:moveTo>
                  <a:cubicBezTo>
                    <a:pt x="501" y="660"/>
                    <a:pt x="492" y="655"/>
                    <a:pt x="483" y="650"/>
                  </a:cubicBezTo>
                  <a:lnTo>
                    <a:pt x="483" y="650"/>
                  </a:lnTo>
                  <a:cubicBezTo>
                    <a:pt x="478" y="647"/>
                    <a:pt x="472" y="645"/>
                    <a:pt x="467" y="645"/>
                  </a:cubicBezTo>
                  <a:cubicBezTo>
                    <a:pt x="461" y="645"/>
                    <a:pt x="455" y="647"/>
                    <a:pt x="450" y="650"/>
                  </a:cubicBezTo>
                  <a:cubicBezTo>
                    <a:pt x="441" y="655"/>
                    <a:pt x="432" y="660"/>
                    <a:pt x="424" y="664"/>
                  </a:cubicBezTo>
                  <a:cubicBezTo>
                    <a:pt x="424" y="647"/>
                    <a:pt x="424" y="629"/>
                    <a:pt x="424" y="611"/>
                  </a:cubicBezTo>
                  <a:lnTo>
                    <a:pt x="424" y="611"/>
                  </a:lnTo>
                  <a:cubicBezTo>
                    <a:pt x="439" y="615"/>
                    <a:pt x="452" y="617"/>
                    <a:pt x="467" y="617"/>
                  </a:cubicBezTo>
                  <a:cubicBezTo>
                    <a:pt x="481" y="617"/>
                    <a:pt x="494" y="615"/>
                    <a:pt x="509" y="611"/>
                  </a:cubicBezTo>
                  <a:cubicBezTo>
                    <a:pt x="509" y="629"/>
                    <a:pt x="509" y="647"/>
                    <a:pt x="509" y="664"/>
                  </a:cubicBezTo>
                  <a:close/>
                  <a:moveTo>
                    <a:pt x="467" y="345"/>
                  </a:moveTo>
                  <a:lnTo>
                    <a:pt x="467" y="345"/>
                  </a:lnTo>
                  <a:cubicBezTo>
                    <a:pt x="485" y="345"/>
                    <a:pt x="500" y="349"/>
                    <a:pt x="516" y="358"/>
                  </a:cubicBezTo>
                  <a:cubicBezTo>
                    <a:pt x="532" y="367"/>
                    <a:pt x="544" y="379"/>
                    <a:pt x="553" y="395"/>
                  </a:cubicBezTo>
                  <a:cubicBezTo>
                    <a:pt x="562" y="411"/>
                    <a:pt x="567" y="426"/>
                    <a:pt x="567" y="444"/>
                  </a:cubicBezTo>
                  <a:cubicBezTo>
                    <a:pt x="567" y="463"/>
                    <a:pt x="562" y="479"/>
                    <a:pt x="553" y="495"/>
                  </a:cubicBezTo>
                  <a:cubicBezTo>
                    <a:pt x="544" y="511"/>
                    <a:pt x="532" y="523"/>
                    <a:pt x="516" y="532"/>
                  </a:cubicBezTo>
                  <a:cubicBezTo>
                    <a:pt x="500" y="542"/>
                    <a:pt x="485" y="545"/>
                    <a:pt x="467" y="545"/>
                  </a:cubicBezTo>
                  <a:cubicBezTo>
                    <a:pt x="448" y="545"/>
                    <a:pt x="433" y="542"/>
                    <a:pt x="417" y="532"/>
                  </a:cubicBezTo>
                  <a:cubicBezTo>
                    <a:pt x="401" y="523"/>
                    <a:pt x="389" y="511"/>
                    <a:pt x="380" y="495"/>
                  </a:cubicBezTo>
                  <a:cubicBezTo>
                    <a:pt x="371" y="479"/>
                    <a:pt x="366" y="463"/>
                    <a:pt x="366" y="444"/>
                  </a:cubicBezTo>
                  <a:lnTo>
                    <a:pt x="366" y="444"/>
                  </a:lnTo>
                  <a:cubicBezTo>
                    <a:pt x="366" y="427"/>
                    <a:pt x="371" y="411"/>
                    <a:pt x="380" y="395"/>
                  </a:cubicBezTo>
                  <a:cubicBezTo>
                    <a:pt x="389" y="379"/>
                    <a:pt x="401" y="367"/>
                    <a:pt x="417" y="358"/>
                  </a:cubicBezTo>
                  <a:cubicBezTo>
                    <a:pt x="433" y="349"/>
                    <a:pt x="448" y="345"/>
                    <a:pt x="467" y="345"/>
                  </a:cubicBezTo>
                  <a:close/>
                  <a:moveTo>
                    <a:pt x="933" y="189"/>
                  </a:moveTo>
                  <a:cubicBezTo>
                    <a:pt x="933" y="384"/>
                    <a:pt x="933" y="580"/>
                    <a:pt x="933" y="775"/>
                  </a:cubicBezTo>
                  <a:lnTo>
                    <a:pt x="933" y="775"/>
                  </a:lnTo>
                  <a:lnTo>
                    <a:pt x="933" y="775"/>
                  </a:lnTo>
                  <a:cubicBezTo>
                    <a:pt x="933" y="798"/>
                    <a:pt x="928" y="817"/>
                    <a:pt x="917" y="836"/>
                  </a:cubicBezTo>
                  <a:cubicBezTo>
                    <a:pt x="906" y="856"/>
                    <a:pt x="892" y="870"/>
                    <a:pt x="872" y="881"/>
                  </a:cubicBezTo>
                  <a:cubicBezTo>
                    <a:pt x="854" y="892"/>
                    <a:pt x="836" y="897"/>
                    <a:pt x="815" y="897"/>
                  </a:cubicBezTo>
                  <a:cubicBezTo>
                    <a:pt x="583" y="897"/>
                    <a:pt x="350" y="897"/>
                    <a:pt x="118" y="897"/>
                  </a:cubicBezTo>
                  <a:lnTo>
                    <a:pt x="118" y="897"/>
                  </a:lnTo>
                  <a:cubicBezTo>
                    <a:pt x="97" y="897"/>
                    <a:pt x="79" y="892"/>
                    <a:pt x="61" y="881"/>
                  </a:cubicBezTo>
                  <a:cubicBezTo>
                    <a:pt x="41" y="870"/>
                    <a:pt x="27" y="856"/>
                    <a:pt x="16" y="836"/>
                  </a:cubicBezTo>
                  <a:cubicBezTo>
                    <a:pt x="5" y="817"/>
                    <a:pt x="0" y="798"/>
                    <a:pt x="0" y="775"/>
                  </a:cubicBezTo>
                  <a:lnTo>
                    <a:pt x="0" y="775"/>
                  </a:lnTo>
                  <a:cubicBezTo>
                    <a:pt x="0" y="580"/>
                    <a:pt x="0" y="384"/>
                    <a:pt x="0" y="189"/>
                  </a:cubicBezTo>
                  <a:lnTo>
                    <a:pt x="0" y="189"/>
                  </a:lnTo>
                  <a:cubicBezTo>
                    <a:pt x="0" y="168"/>
                    <a:pt x="5" y="149"/>
                    <a:pt x="16" y="131"/>
                  </a:cubicBezTo>
                  <a:cubicBezTo>
                    <a:pt x="26" y="112"/>
                    <a:pt x="40" y="98"/>
                    <a:pt x="59" y="87"/>
                  </a:cubicBezTo>
                  <a:cubicBezTo>
                    <a:pt x="78" y="76"/>
                    <a:pt x="96" y="71"/>
                    <a:pt x="118" y="71"/>
                  </a:cubicBezTo>
                  <a:lnTo>
                    <a:pt x="118" y="71"/>
                  </a:lnTo>
                  <a:cubicBezTo>
                    <a:pt x="138" y="71"/>
                    <a:pt x="158" y="71"/>
                    <a:pt x="179" y="71"/>
                  </a:cubicBezTo>
                  <a:cubicBezTo>
                    <a:pt x="179" y="47"/>
                    <a:pt x="179" y="23"/>
                    <a:pt x="179" y="0"/>
                  </a:cubicBezTo>
                  <a:cubicBezTo>
                    <a:pt x="203" y="0"/>
                    <a:pt x="227" y="0"/>
                    <a:pt x="251" y="0"/>
                  </a:cubicBezTo>
                  <a:cubicBezTo>
                    <a:pt x="251" y="23"/>
                    <a:pt x="251" y="47"/>
                    <a:pt x="251" y="71"/>
                  </a:cubicBezTo>
                  <a:cubicBezTo>
                    <a:pt x="284" y="71"/>
                    <a:pt x="318" y="71"/>
                    <a:pt x="352" y="71"/>
                  </a:cubicBezTo>
                  <a:cubicBezTo>
                    <a:pt x="352" y="47"/>
                    <a:pt x="352" y="23"/>
                    <a:pt x="352" y="0"/>
                  </a:cubicBezTo>
                  <a:cubicBezTo>
                    <a:pt x="376" y="0"/>
                    <a:pt x="400" y="0"/>
                    <a:pt x="424" y="0"/>
                  </a:cubicBezTo>
                  <a:cubicBezTo>
                    <a:pt x="424" y="23"/>
                    <a:pt x="424" y="47"/>
                    <a:pt x="424" y="71"/>
                  </a:cubicBezTo>
                  <a:cubicBezTo>
                    <a:pt x="457" y="71"/>
                    <a:pt x="491" y="71"/>
                    <a:pt x="524" y="71"/>
                  </a:cubicBezTo>
                  <a:cubicBezTo>
                    <a:pt x="524" y="47"/>
                    <a:pt x="524" y="23"/>
                    <a:pt x="524" y="0"/>
                  </a:cubicBezTo>
                  <a:cubicBezTo>
                    <a:pt x="548" y="0"/>
                    <a:pt x="572" y="0"/>
                    <a:pt x="595" y="0"/>
                  </a:cubicBezTo>
                  <a:cubicBezTo>
                    <a:pt x="595" y="57"/>
                    <a:pt x="595" y="114"/>
                    <a:pt x="595" y="172"/>
                  </a:cubicBezTo>
                  <a:lnTo>
                    <a:pt x="595" y="172"/>
                  </a:lnTo>
                  <a:cubicBezTo>
                    <a:pt x="595" y="180"/>
                    <a:pt x="594" y="187"/>
                    <a:pt x="590" y="194"/>
                  </a:cubicBezTo>
                  <a:cubicBezTo>
                    <a:pt x="586" y="201"/>
                    <a:pt x="581" y="206"/>
                    <a:pt x="574" y="210"/>
                  </a:cubicBezTo>
                  <a:cubicBezTo>
                    <a:pt x="567" y="213"/>
                    <a:pt x="560" y="215"/>
                    <a:pt x="552" y="215"/>
                  </a:cubicBezTo>
                  <a:cubicBezTo>
                    <a:pt x="543" y="215"/>
                    <a:pt x="534" y="215"/>
                    <a:pt x="524" y="215"/>
                  </a:cubicBezTo>
                  <a:cubicBezTo>
                    <a:pt x="524" y="191"/>
                    <a:pt x="524" y="167"/>
                    <a:pt x="524" y="143"/>
                  </a:cubicBezTo>
                  <a:cubicBezTo>
                    <a:pt x="491" y="143"/>
                    <a:pt x="457" y="143"/>
                    <a:pt x="424" y="143"/>
                  </a:cubicBezTo>
                  <a:cubicBezTo>
                    <a:pt x="424" y="152"/>
                    <a:pt x="424" y="162"/>
                    <a:pt x="424" y="172"/>
                  </a:cubicBezTo>
                  <a:lnTo>
                    <a:pt x="424" y="172"/>
                  </a:lnTo>
                  <a:cubicBezTo>
                    <a:pt x="424" y="180"/>
                    <a:pt x="422" y="187"/>
                    <a:pt x="418" y="194"/>
                  </a:cubicBezTo>
                  <a:cubicBezTo>
                    <a:pt x="414" y="201"/>
                    <a:pt x="409" y="206"/>
                    <a:pt x="402" y="210"/>
                  </a:cubicBezTo>
                  <a:cubicBezTo>
                    <a:pt x="395" y="213"/>
                    <a:pt x="389" y="215"/>
                    <a:pt x="381" y="215"/>
                  </a:cubicBezTo>
                  <a:cubicBezTo>
                    <a:pt x="371" y="215"/>
                    <a:pt x="361" y="215"/>
                    <a:pt x="352" y="215"/>
                  </a:cubicBezTo>
                  <a:cubicBezTo>
                    <a:pt x="352" y="191"/>
                    <a:pt x="352" y="167"/>
                    <a:pt x="352" y="143"/>
                  </a:cubicBezTo>
                  <a:cubicBezTo>
                    <a:pt x="318" y="143"/>
                    <a:pt x="284" y="143"/>
                    <a:pt x="251" y="143"/>
                  </a:cubicBezTo>
                  <a:cubicBezTo>
                    <a:pt x="251" y="152"/>
                    <a:pt x="251" y="162"/>
                    <a:pt x="251" y="172"/>
                  </a:cubicBezTo>
                  <a:lnTo>
                    <a:pt x="251" y="172"/>
                  </a:lnTo>
                  <a:cubicBezTo>
                    <a:pt x="251" y="180"/>
                    <a:pt x="249" y="187"/>
                    <a:pt x="246" y="194"/>
                  </a:cubicBezTo>
                  <a:cubicBezTo>
                    <a:pt x="242" y="201"/>
                    <a:pt x="237" y="206"/>
                    <a:pt x="230" y="210"/>
                  </a:cubicBezTo>
                  <a:cubicBezTo>
                    <a:pt x="223" y="213"/>
                    <a:pt x="216" y="215"/>
                    <a:pt x="208" y="215"/>
                  </a:cubicBezTo>
                  <a:cubicBezTo>
                    <a:pt x="198" y="215"/>
                    <a:pt x="188" y="215"/>
                    <a:pt x="179" y="215"/>
                  </a:cubicBezTo>
                  <a:cubicBezTo>
                    <a:pt x="179" y="191"/>
                    <a:pt x="179" y="167"/>
                    <a:pt x="179" y="143"/>
                  </a:cubicBezTo>
                  <a:cubicBezTo>
                    <a:pt x="158" y="143"/>
                    <a:pt x="138" y="143"/>
                    <a:pt x="118" y="143"/>
                  </a:cubicBezTo>
                  <a:lnTo>
                    <a:pt x="118" y="143"/>
                  </a:lnTo>
                  <a:lnTo>
                    <a:pt x="118" y="143"/>
                  </a:lnTo>
                  <a:cubicBezTo>
                    <a:pt x="110" y="143"/>
                    <a:pt x="102" y="145"/>
                    <a:pt x="95" y="150"/>
                  </a:cubicBezTo>
                  <a:cubicBezTo>
                    <a:pt x="87" y="154"/>
                    <a:pt x="82" y="159"/>
                    <a:pt x="78" y="167"/>
                  </a:cubicBezTo>
                  <a:cubicBezTo>
                    <a:pt x="74" y="174"/>
                    <a:pt x="72" y="181"/>
                    <a:pt x="72" y="189"/>
                  </a:cubicBezTo>
                  <a:cubicBezTo>
                    <a:pt x="72" y="384"/>
                    <a:pt x="72" y="580"/>
                    <a:pt x="72" y="775"/>
                  </a:cubicBezTo>
                  <a:lnTo>
                    <a:pt x="72" y="775"/>
                  </a:lnTo>
                  <a:cubicBezTo>
                    <a:pt x="72" y="784"/>
                    <a:pt x="73" y="792"/>
                    <a:pt x="78" y="800"/>
                  </a:cubicBezTo>
                  <a:cubicBezTo>
                    <a:pt x="82" y="809"/>
                    <a:pt x="89" y="814"/>
                    <a:pt x="97" y="819"/>
                  </a:cubicBezTo>
                  <a:cubicBezTo>
                    <a:pt x="104" y="823"/>
                    <a:pt x="110" y="825"/>
                    <a:pt x="118" y="825"/>
                  </a:cubicBezTo>
                  <a:cubicBezTo>
                    <a:pt x="350" y="825"/>
                    <a:pt x="583" y="825"/>
                    <a:pt x="815" y="825"/>
                  </a:cubicBezTo>
                  <a:lnTo>
                    <a:pt x="815" y="825"/>
                  </a:lnTo>
                  <a:cubicBezTo>
                    <a:pt x="823" y="825"/>
                    <a:pt x="829" y="823"/>
                    <a:pt x="836" y="819"/>
                  </a:cubicBezTo>
                  <a:cubicBezTo>
                    <a:pt x="844" y="814"/>
                    <a:pt x="851" y="809"/>
                    <a:pt x="855" y="800"/>
                  </a:cubicBezTo>
                  <a:cubicBezTo>
                    <a:pt x="860" y="792"/>
                    <a:pt x="861" y="784"/>
                    <a:pt x="861" y="775"/>
                  </a:cubicBezTo>
                  <a:cubicBezTo>
                    <a:pt x="861" y="580"/>
                    <a:pt x="861" y="384"/>
                    <a:pt x="861" y="189"/>
                  </a:cubicBezTo>
                  <a:lnTo>
                    <a:pt x="861" y="189"/>
                  </a:lnTo>
                  <a:cubicBezTo>
                    <a:pt x="861" y="181"/>
                    <a:pt x="859" y="174"/>
                    <a:pt x="855" y="167"/>
                  </a:cubicBezTo>
                  <a:cubicBezTo>
                    <a:pt x="851" y="159"/>
                    <a:pt x="846" y="154"/>
                    <a:pt x="838" y="150"/>
                  </a:cubicBezTo>
                  <a:cubicBezTo>
                    <a:pt x="831" y="145"/>
                    <a:pt x="823" y="143"/>
                    <a:pt x="815" y="143"/>
                  </a:cubicBezTo>
                  <a:lnTo>
                    <a:pt x="815" y="143"/>
                  </a:lnTo>
                  <a:cubicBezTo>
                    <a:pt x="809" y="143"/>
                    <a:pt x="803" y="143"/>
                    <a:pt x="797" y="143"/>
                  </a:cubicBezTo>
                  <a:lnTo>
                    <a:pt x="797" y="143"/>
                  </a:lnTo>
                  <a:cubicBezTo>
                    <a:pt x="789" y="143"/>
                    <a:pt x="782" y="142"/>
                    <a:pt x="775" y="138"/>
                  </a:cubicBezTo>
                  <a:cubicBezTo>
                    <a:pt x="768" y="134"/>
                    <a:pt x="763" y="129"/>
                    <a:pt x="759" y="122"/>
                  </a:cubicBezTo>
                  <a:cubicBezTo>
                    <a:pt x="755" y="115"/>
                    <a:pt x="754" y="108"/>
                    <a:pt x="754" y="100"/>
                  </a:cubicBezTo>
                  <a:cubicBezTo>
                    <a:pt x="754" y="90"/>
                    <a:pt x="754" y="80"/>
                    <a:pt x="754" y="71"/>
                  </a:cubicBezTo>
                  <a:cubicBezTo>
                    <a:pt x="775" y="71"/>
                    <a:pt x="795" y="71"/>
                    <a:pt x="815" y="71"/>
                  </a:cubicBezTo>
                  <a:lnTo>
                    <a:pt x="815" y="71"/>
                  </a:lnTo>
                  <a:lnTo>
                    <a:pt x="815" y="71"/>
                  </a:lnTo>
                  <a:cubicBezTo>
                    <a:pt x="837" y="71"/>
                    <a:pt x="855" y="76"/>
                    <a:pt x="874" y="87"/>
                  </a:cubicBezTo>
                  <a:cubicBezTo>
                    <a:pt x="893" y="98"/>
                    <a:pt x="907" y="112"/>
                    <a:pt x="917" y="131"/>
                  </a:cubicBezTo>
                  <a:cubicBezTo>
                    <a:pt x="928" y="149"/>
                    <a:pt x="933" y="168"/>
                    <a:pt x="933" y="189"/>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196" name="Group 100">
            <a:extLst>
              <a:ext uri="{FF2B5EF4-FFF2-40B4-BE49-F238E27FC236}">
                <a16:creationId xmlns:a16="http://schemas.microsoft.com/office/drawing/2014/main" id="{E34512B1-F198-9546-B8C8-E0083D7C42AA}"/>
              </a:ext>
            </a:extLst>
          </p:cNvPr>
          <p:cNvGrpSpPr>
            <a:grpSpLocks/>
          </p:cNvGrpSpPr>
          <p:nvPr/>
        </p:nvGrpSpPr>
        <p:grpSpPr bwMode="auto">
          <a:xfrm>
            <a:off x="283681" y="483660"/>
            <a:ext cx="561600" cy="561600"/>
            <a:chOff x="197" y="1210"/>
            <a:chExt cx="390" cy="390"/>
          </a:xfrm>
        </p:grpSpPr>
        <p:sp>
          <p:nvSpPr>
            <p:cNvPr id="4197" name="Freeform 101">
              <a:extLst>
                <a:ext uri="{FF2B5EF4-FFF2-40B4-BE49-F238E27FC236}">
                  <a16:creationId xmlns:a16="http://schemas.microsoft.com/office/drawing/2014/main" id="{78855F09-3291-B248-9E86-9B0A0529FDDD}"/>
                </a:ext>
              </a:extLst>
            </p:cNvPr>
            <p:cNvSpPr>
              <a:spLocks noChangeArrowheads="1"/>
            </p:cNvSpPr>
            <p:nvPr/>
          </p:nvSpPr>
          <p:spPr bwMode="auto">
            <a:xfrm>
              <a:off x="197" y="1210"/>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198" name="Freeform 102">
              <a:extLst>
                <a:ext uri="{FF2B5EF4-FFF2-40B4-BE49-F238E27FC236}">
                  <a16:creationId xmlns:a16="http://schemas.microsoft.com/office/drawing/2014/main" id="{4AB3272A-C777-EB48-8F97-7BC31DC800A1}"/>
                </a:ext>
              </a:extLst>
            </p:cNvPr>
            <p:cNvSpPr>
              <a:spLocks noChangeArrowheads="1"/>
            </p:cNvSpPr>
            <p:nvPr/>
          </p:nvSpPr>
          <p:spPr bwMode="auto">
            <a:xfrm>
              <a:off x="308" y="1300"/>
              <a:ext cx="165" cy="203"/>
            </a:xfrm>
            <a:custGeom>
              <a:avLst/>
              <a:gdLst>
                <a:gd name="T0" fmla="*/ 651 w 734"/>
                <a:gd name="T1" fmla="*/ 288 h 898"/>
                <a:gd name="T2" fmla="*/ 728 w 734"/>
                <a:gd name="T3" fmla="*/ 146 h 898"/>
                <a:gd name="T4" fmla="*/ 728 w 734"/>
                <a:gd name="T5" fmla="*/ 146 h 898"/>
                <a:gd name="T6" fmla="*/ 732 w 734"/>
                <a:gd name="T7" fmla="*/ 129 h 898"/>
                <a:gd name="T8" fmla="*/ 728 w 734"/>
                <a:gd name="T9" fmla="*/ 111 h 898"/>
                <a:gd name="T10" fmla="*/ 715 w 734"/>
                <a:gd name="T11" fmla="*/ 98 h 898"/>
                <a:gd name="T12" fmla="*/ 697 w 734"/>
                <a:gd name="T13" fmla="*/ 93 h 898"/>
                <a:gd name="T14" fmla="*/ 696 w 734"/>
                <a:gd name="T15" fmla="*/ 93 h 898"/>
                <a:gd name="T16" fmla="*/ 402 w 734"/>
                <a:gd name="T17" fmla="*/ 93 h 898"/>
                <a:gd name="T18" fmla="*/ 402 w 734"/>
                <a:gd name="T19" fmla="*/ 64 h 898"/>
                <a:gd name="T20" fmla="*/ 402 w 734"/>
                <a:gd name="T21" fmla="*/ 64 h 898"/>
                <a:gd name="T22" fmla="*/ 402 w 734"/>
                <a:gd name="T23" fmla="*/ 64 h 898"/>
                <a:gd name="T24" fmla="*/ 393 w 734"/>
                <a:gd name="T25" fmla="*/ 32 h 898"/>
                <a:gd name="T26" fmla="*/ 370 w 734"/>
                <a:gd name="T27" fmla="*/ 8 h 898"/>
                <a:gd name="T28" fmla="*/ 338 w 734"/>
                <a:gd name="T29" fmla="*/ 0 h 898"/>
                <a:gd name="T30" fmla="*/ 338 w 734"/>
                <a:gd name="T31" fmla="*/ 0 h 898"/>
                <a:gd name="T32" fmla="*/ 0 w 734"/>
                <a:gd name="T33" fmla="*/ 0 h 898"/>
                <a:gd name="T34" fmla="*/ 0 w 734"/>
                <a:gd name="T35" fmla="*/ 897 h 898"/>
                <a:gd name="T36" fmla="*/ 29 w 734"/>
                <a:gd name="T37" fmla="*/ 897 h 898"/>
                <a:gd name="T38" fmla="*/ 29 w 734"/>
                <a:gd name="T39" fmla="*/ 897 h 898"/>
                <a:gd name="T40" fmla="*/ 50 w 734"/>
                <a:gd name="T41" fmla="*/ 892 h 898"/>
                <a:gd name="T42" fmla="*/ 66 w 734"/>
                <a:gd name="T43" fmla="*/ 876 h 898"/>
                <a:gd name="T44" fmla="*/ 72 w 734"/>
                <a:gd name="T45" fmla="*/ 854 h 898"/>
                <a:gd name="T46" fmla="*/ 72 w 734"/>
                <a:gd name="T47" fmla="*/ 72 h 898"/>
                <a:gd name="T48" fmla="*/ 331 w 734"/>
                <a:gd name="T49" fmla="*/ 72 h 898"/>
                <a:gd name="T50" fmla="*/ 331 w 734"/>
                <a:gd name="T51" fmla="*/ 316 h 898"/>
                <a:gd name="T52" fmla="*/ 223 w 734"/>
                <a:gd name="T53" fmla="*/ 316 h 898"/>
                <a:gd name="T54" fmla="*/ 223 w 734"/>
                <a:gd name="T55" fmla="*/ 316 h 898"/>
                <a:gd name="T56" fmla="*/ 201 w 734"/>
                <a:gd name="T57" fmla="*/ 322 h 898"/>
                <a:gd name="T58" fmla="*/ 186 w 734"/>
                <a:gd name="T59" fmla="*/ 338 h 898"/>
                <a:gd name="T60" fmla="*/ 180 w 734"/>
                <a:gd name="T61" fmla="*/ 359 h 898"/>
                <a:gd name="T62" fmla="*/ 180 w 734"/>
                <a:gd name="T63" fmla="*/ 388 h 898"/>
                <a:gd name="T64" fmla="*/ 331 w 734"/>
                <a:gd name="T65" fmla="*/ 388 h 898"/>
                <a:gd name="T66" fmla="*/ 331 w 734"/>
                <a:gd name="T67" fmla="*/ 431 h 898"/>
                <a:gd name="T68" fmla="*/ 331 w 734"/>
                <a:gd name="T69" fmla="*/ 431 h 898"/>
                <a:gd name="T70" fmla="*/ 340 w 734"/>
                <a:gd name="T71" fmla="*/ 463 h 898"/>
                <a:gd name="T72" fmla="*/ 363 w 734"/>
                <a:gd name="T73" fmla="*/ 486 h 898"/>
                <a:gd name="T74" fmla="*/ 395 w 734"/>
                <a:gd name="T75" fmla="*/ 495 h 898"/>
                <a:gd name="T76" fmla="*/ 697 w 734"/>
                <a:gd name="T77" fmla="*/ 495 h 898"/>
                <a:gd name="T78" fmla="*/ 697 w 734"/>
                <a:gd name="T79" fmla="*/ 495 h 898"/>
                <a:gd name="T80" fmla="*/ 715 w 734"/>
                <a:gd name="T81" fmla="*/ 490 h 898"/>
                <a:gd name="T82" fmla="*/ 728 w 734"/>
                <a:gd name="T83" fmla="*/ 477 h 898"/>
                <a:gd name="T84" fmla="*/ 733 w 734"/>
                <a:gd name="T85" fmla="*/ 460 h 898"/>
                <a:gd name="T86" fmla="*/ 729 w 734"/>
                <a:gd name="T87" fmla="*/ 444 h 898"/>
                <a:gd name="T88" fmla="*/ 651 w 734"/>
                <a:gd name="T89" fmla="*/ 288 h 898"/>
                <a:gd name="T90" fmla="*/ 402 w 734"/>
                <a:gd name="T91" fmla="*/ 424 h 898"/>
                <a:gd name="T92" fmla="*/ 402 w 734"/>
                <a:gd name="T93" fmla="*/ 165 h 898"/>
                <a:gd name="T94" fmla="*/ 636 w 734"/>
                <a:gd name="T95" fmla="*/ 165 h 898"/>
                <a:gd name="T96" fmla="*/ 578 w 734"/>
                <a:gd name="T97" fmla="*/ 270 h 898"/>
                <a:gd name="T98" fmla="*/ 578 w 734"/>
                <a:gd name="T99" fmla="*/ 270 h 898"/>
                <a:gd name="T100" fmla="*/ 574 w 734"/>
                <a:gd name="T101" fmla="*/ 287 h 898"/>
                <a:gd name="T102" fmla="*/ 578 w 734"/>
                <a:gd name="T103" fmla="*/ 303 h 898"/>
                <a:gd name="T104" fmla="*/ 638 w 734"/>
                <a:gd name="T105" fmla="*/ 424 h 898"/>
                <a:gd name="T106" fmla="*/ 402 w 734"/>
                <a:gd name="T107" fmla="*/ 424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34" h="898">
                  <a:moveTo>
                    <a:pt x="651" y="288"/>
                  </a:moveTo>
                  <a:cubicBezTo>
                    <a:pt x="677" y="240"/>
                    <a:pt x="703" y="193"/>
                    <a:pt x="728" y="146"/>
                  </a:cubicBezTo>
                  <a:lnTo>
                    <a:pt x="728" y="146"/>
                  </a:lnTo>
                  <a:cubicBezTo>
                    <a:pt x="731" y="141"/>
                    <a:pt x="732" y="135"/>
                    <a:pt x="732" y="129"/>
                  </a:cubicBezTo>
                  <a:cubicBezTo>
                    <a:pt x="732" y="122"/>
                    <a:pt x="732" y="117"/>
                    <a:pt x="728" y="111"/>
                  </a:cubicBezTo>
                  <a:cubicBezTo>
                    <a:pt x="725" y="105"/>
                    <a:pt x="721" y="101"/>
                    <a:pt x="715" y="98"/>
                  </a:cubicBezTo>
                  <a:cubicBezTo>
                    <a:pt x="710" y="95"/>
                    <a:pt x="703" y="93"/>
                    <a:pt x="697" y="93"/>
                  </a:cubicBezTo>
                  <a:cubicBezTo>
                    <a:pt x="697" y="93"/>
                    <a:pt x="697" y="93"/>
                    <a:pt x="696" y="93"/>
                  </a:cubicBezTo>
                  <a:cubicBezTo>
                    <a:pt x="598" y="93"/>
                    <a:pt x="500" y="93"/>
                    <a:pt x="402" y="93"/>
                  </a:cubicBezTo>
                  <a:cubicBezTo>
                    <a:pt x="402" y="83"/>
                    <a:pt x="402" y="73"/>
                    <a:pt x="402" y="64"/>
                  </a:cubicBezTo>
                  <a:lnTo>
                    <a:pt x="402" y="64"/>
                  </a:lnTo>
                  <a:lnTo>
                    <a:pt x="402" y="64"/>
                  </a:lnTo>
                  <a:cubicBezTo>
                    <a:pt x="402" y="52"/>
                    <a:pt x="399" y="42"/>
                    <a:pt x="393" y="32"/>
                  </a:cubicBezTo>
                  <a:cubicBezTo>
                    <a:pt x="387" y="22"/>
                    <a:pt x="380" y="14"/>
                    <a:pt x="370" y="8"/>
                  </a:cubicBezTo>
                  <a:cubicBezTo>
                    <a:pt x="359" y="2"/>
                    <a:pt x="350" y="0"/>
                    <a:pt x="338" y="0"/>
                  </a:cubicBezTo>
                  <a:lnTo>
                    <a:pt x="338" y="0"/>
                  </a:lnTo>
                  <a:cubicBezTo>
                    <a:pt x="225" y="0"/>
                    <a:pt x="112" y="0"/>
                    <a:pt x="0" y="0"/>
                  </a:cubicBezTo>
                  <a:cubicBezTo>
                    <a:pt x="0" y="299"/>
                    <a:pt x="0" y="598"/>
                    <a:pt x="0" y="897"/>
                  </a:cubicBezTo>
                  <a:cubicBezTo>
                    <a:pt x="9" y="897"/>
                    <a:pt x="19" y="897"/>
                    <a:pt x="29" y="897"/>
                  </a:cubicBezTo>
                  <a:lnTo>
                    <a:pt x="29" y="897"/>
                  </a:lnTo>
                  <a:cubicBezTo>
                    <a:pt x="37" y="897"/>
                    <a:pt x="43" y="896"/>
                    <a:pt x="50" y="892"/>
                  </a:cubicBezTo>
                  <a:cubicBezTo>
                    <a:pt x="56" y="888"/>
                    <a:pt x="62" y="883"/>
                    <a:pt x="66" y="876"/>
                  </a:cubicBezTo>
                  <a:cubicBezTo>
                    <a:pt x="70" y="869"/>
                    <a:pt x="72" y="862"/>
                    <a:pt x="72" y="854"/>
                  </a:cubicBezTo>
                  <a:cubicBezTo>
                    <a:pt x="72" y="593"/>
                    <a:pt x="72" y="333"/>
                    <a:pt x="72" y="72"/>
                  </a:cubicBezTo>
                  <a:cubicBezTo>
                    <a:pt x="158" y="72"/>
                    <a:pt x="244" y="72"/>
                    <a:pt x="331" y="72"/>
                  </a:cubicBezTo>
                  <a:cubicBezTo>
                    <a:pt x="331" y="153"/>
                    <a:pt x="331" y="234"/>
                    <a:pt x="331" y="316"/>
                  </a:cubicBezTo>
                  <a:cubicBezTo>
                    <a:pt x="295" y="316"/>
                    <a:pt x="259" y="316"/>
                    <a:pt x="223" y="316"/>
                  </a:cubicBezTo>
                  <a:lnTo>
                    <a:pt x="223" y="316"/>
                  </a:lnTo>
                  <a:cubicBezTo>
                    <a:pt x="215" y="316"/>
                    <a:pt x="207" y="318"/>
                    <a:pt x="201" y="322"/>
                  </a:cubicBezTo>
                  <a:cubicBezTo>
                    <a:pt x="194" y="326"/>
                    <a:pt x="190" y="331"/>
                    <a:pt x="186" y="338"/>
                  </a:cubicBezTo>
                  <a:cubicBezTo>
                    <a:pt x="182" y="344"/>
                    <a:pt x="180" y="351"/>
                    <a:pt x="180" y="359"/>
                  </a:cubicBezTo>
                  <a:cubicBezTo>
                    <a:pt x="180" y="368"/>
                    <a:pt x="180" y="378"/>
                    <a:pt x="180" y="388"/>
                  </a:cubicBezTo>
                  <a:cubicBezTo>
                    <a:pt x="230" y="388"/>
                    <a:pt x="280" y="388"/>
                    <a:pt x="331" y="388"/>
                  </a:cubicBezTo>
                  <a:cubicBezTo>
                    <a:pt x="331" y="402"/>
                    <a:pt x="331" y="416"/>
                    <a:pt x="331" y="431"/>
                  </a:cubicBezTo>
                  <a:lnTo>
                    <a:pt x="331" y="431"/>
                  </a:lnTo>
                  <a:cubicBezTo>
                    <a:pt x="331" y="443"/>
                    <a:pt x="334" y="452"/>
                    <a:pt x="340" y="463"/>
                  </a:cubicBezTo>
                  <a:cubicBezTo>
                    <a:pt x="346" y="473"/>
                    <a:pt x="352" y="481"/>
                    <a:pt x="363" y="486"/>
                  </a:cubicBezTo>
                  <a:cubicBezTo>
                    <a:pt x="373" y="493"/>
                    <a:pt x="383" y="495"/>
                    <a:pt x="395" y="495"/>
                  </a:cubicBezTo>
                  <a:cubicBezTo>
                    <a:pt x="496" y="495"/>
                    <a:pt x="597" y="495"/>
                    <a:pt x="697" y="495"/>
                  </a:cubicBezTo>
                  <a:lnTo>
                    <a:pt x="697" y="495"/>
                  </a:lnTo>
                  <a:cubicBezTo>
                    <a:pt x="703" y="495"/>
                    <a:pt x="709" y="494"/>
                    <a:pt x="715" y="490"/>
                  </a:cubicBezTo>
                  <a:cubicBezTo>
                    <a:pt x="720" y="488"/>
                    <a:pt x="725" y="484"/>
                    <a:pt x="728" y="477"/>
                  </a:cubicBezTo>
                  <a:cubicBezTo>
                    <a:pt x="732" y="471"/>
                    <a:pt x="733" y="466"/>
                    <a:pt x="733" y="460"/>
                  </a:cubicBezTo>
                  <a:cubicBezTo>
                    <a:pt x="733" y="454"/>
                    <a:pt x="731" y="449"/>
                    <a:pt x="729" y="444"/>
                  </a:cubicBezTo>
                  <a:cubicBezTo>
                    <a:pt x="703" y="392"/>
                    <a:pt x="677" y="340"/>
                    <a:pt x="651" y="288"/>
                  </a:cubicBezTo>
                  <a:close/>
                  <a:moveTo>
                    <a:pt x="402" y="424"/>
                  </a:moveTo>
                  <a:cubicBezTo>
                    <a:pt x="402" y="337"/>
                    <a:pt x="402" y="251"/>
                    <a:pt x="402" y="165"/>
                  </a:cubicBezTo>
                  <a:cubicBezTo>
                    <a:pt x="480" y="165"/>
                    <a:pt x="558" y="165"/>
                    <a:pt x="636" y="165"/>
                  </a:cubicBezTo>
                  <a:cubicBezTo>
                    <a:pt x="617" y="200"/>
                    <a:pt x="598" y="235"/>
                    <a:pt x="578" y="270"/>
                  </a:cubicBezTo>
                  <a:lnTo>
                    <a:pt x="578" y="270"/>
                  </a:lnTo>
                  <a:cubicBezTo>
                    <a:pt x="576" y="275"/>
                    <a:pt x="574" y="281"/>
                    <a:pt x="574" y="287"/>
                  </a:cubicBezTo>
                  <a:cubicBezTo>
                    <a:pt x="574" y="293"/>
                    <a:pt x="576" y="298"/>
                    <a:pt x="578" y="303"/>
                  </a:cubicBezTo>
                  <a:cubicBezTo>
                    <a:pt x="598" y="343"/>
                    <a:pt x="618" y="383"/>
                    <a:pt x="638" y="424"/>
                  </a:cubicBezTo>
                  <a:cubicBezTo>
                    <a:pt x="560" y="424"/>
                    <a:pt x="481" y="424"/>
                    <a:pt x="402" y="424"/>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02" name="Group 106">
            <a:extLst>
              <a:ext uri="{FF2B5EF4-FFF2-40B4-BE49-F238E27FC236}">
                <a16:creationId xmlns:a16="http://schemas.microsoft.com/office/drawing/2014/main" id="{2D70F28B-7757-1544-ADD4-7FAAC110BE2A}"/>
              </a:ext>
            </a:extLst>
          </p:cNvPr>
          <p:cNvGrpSpPr>
            <a:grpSpLocks/>
          </p:cNvGrpSpPr>
          <p:nvPr/>
        </p:nvGrpSpPr>
        <p:grpSpPr bwMode="auto">
          <a:xfrm>
            <a:off x="4300442" y="1292861"/>
            <a:ext cx="561600" cy="561600"/>
            <a:chOff x="2782" y="689"/>
            <a:chExt cx="390" cy="390"/>
          </a:xfrm>
        </p:grpSpPr>
        <p:sp>
          <p:nvSpPr>
            <p:cNvPr id="4203" name="Freeform 107">
              <a:extLst>
                <a:ext uri="{FF2B5EF4-FFF2-40B4-BE49-F238E27FC236}">
                  <a16:creationId xmlns:a16="http://schemas.microsoft.com/office/drawing/2014/main" id="{9E8A8809-7347-CA4C-A13D-3E1D15A8D6EF}"/>
                </a:ext>
              </a:extLst>
            </p:cNvPr>
            <p:cNvSpPr>
              <a:spLocks noChangeArrowheads="1"/>
            </p:cNvSpPr>
            <p:nvPr/>
          </p:nvSpPr>
          <p:spPr bwMode="auto">
            <a:xfrm>
              <a:off x="2782" y="689"/>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204" name="Freeform 108">
              <a:extLst>
                <a:ext uri="{FF2B5EF4-FFF2-40B4-BE49-F238E27FC236}">
                  <a16:creationId xmlns:a16="http://schemas.microsoft.com/office/drawing/2014/main" id="{647FE4F2-C725-3A49-AB26-D6B614D08FBC}"/>
                </a:ext>
              </a:extLst>
            </p:cNvPr>
            <p:cNvSpPr>
              <a:spLocks noChangeArrowheads="1"/>
            </p:cNvSpPr>
            <p:nvPr/>
          </p:nvSpPr>
          <p:spPr bwMode="auto">
            <a:xfrm>
              <a:off x="2858" y="779"/>
              <a:ext cx="211" cy="211"/>
            </a:xfrm>
            <a:custGeom>
              <a:avLst/>
              <a:gdLst>
                <a:gd name="T0" fmla="*/ 923 w 935"/>
                <a:gd name="T1" fmla="*/ 10 h 935"/>
                <a:gd name="T2" fmla="*/ 898 w 935"/>
                <a:gd name="T3" fmla="*/ 0 h 935"/>
                <a:gd name="T4" fmla="*/ 878 w 935"/>
                <a:gd name="T5" fmla="*/ 5 h 935"/>
                <a:gd name="T6" fmla="*/ 17 w 935"/>
                <a:gd name="T7" fmla="*/ 565 h 935"/>
                <a:gd name="T8" fmla="*/ 0 w 935"/>
                <a:gd name="T9" fmla="*/ 596 h 935"/>
                <a:gd name="T10" fmla="*/ 3 w 935"/>
                <a:gd name="T11" fmla="*/ 610 h 935"/>
                <a:gd name="T12" fmla="*/ 19 w 935"/>
                <a:gd name="T13" fmla="*/ 627 h 935"/>
                <a:gd name="T14" fmla="*/ 297 w 935"/>
                <a:gd name="T15" fmla="*/ 711 h 935"/>
                <a:gd name="T16" fmla="*/ 377 w 935"/>
                <a:gd name="T17" fmla="*/ 911 h 935"/>
                <a:gd name="T18" fmla="*/ 392 w 935"/>
                <a:gd name="T19" fmla="*/ 929 h 935"/>
                <a:gd name="T20" fmla="*/ 410 w 935"/>
                <a:gd name="T21" fmla="*/ 934 h 935"/>
                <a:gd name="T22" fmla="*/ 410 w 935"/>
                <a:gd name="T23" fmla="*/ 934 h 935"/>
                <a:gd name="T24" fmla="*/ 441 w 935"/>
                <a:gd name="T25" fmla="*/ 916 h 935"/>
                <a:gd name="T26" fmla="*/ 500 w 935"/>
                <a:gd name="T27" fmla="*/ 786 h 935"/>
                <a:gd name="T28" fmla="*/ 768 w 935"/>
                <a:gd name="T29" fmla="*/ 902 h 935"/>
                <a:gd name="T30" fmla="*/ 800 w 935"/>
                <a:gd name="T31" fmla="*/ 900 h 935"/>
                <a:gd name="T32" fmla="*/ 818 w 935"/>
                <a:gd name="T33" fmla="*/ 874 h 935"/>
                <a:gd name="T34" fmla="*/ 869 w 935"/>
                <a:gd name="T35" fmla="*/ 331 h 935"/>
                <a:gd name="T36" fmla="*/ 863 w 935"/>
                <a:gd name="T37" fmla="*/ 331 h 935"/>
                <a:gd name="T38" fmla="*/ 826 w 935"/>
                <a:gd name="T39" fmla="*/ 353 h 935"/>
                <a:gd name="T40" fmla="*/ 754 w 935"/>
                <a:gd name="T41" fmla="*/ 817 h 935"/>
                <a:gd name="T42" fmla="*/ 929 w 935"/>
                <a:gd name="T43" fmla="*/ 54 h 935"/>
                <a:gd name="T44" fmla="*/ 929 w 935"/>
                <a:gd name="T45" fmla="*/ 53 h 935"/>
                <a:gd name="T46" fmla="*/ 929 w 935"/>
                <a:gd name="T47" fmla="*/ 18 h 935"/>
                <a:gd name="T48" fmla="*/ 451 w 935"/>
                <a:gd name="T49" fmla="*/ 721 h 935"/>
                <a:gd name="T50" fmla="*/ 412 w 935"/>
                <a:gd name="T51" fmla="*/ 806 h 935"/>
                <a:gd name="T52" fmla="*/ 357 w 935"/>
                <a:gd name="T53" fmla="*/ 668 h 935"/>
                <a:gd name="T54" fmla="*/ 594 w 935"/>
                <a:gd name="T55" fmla="*/ 365 h 935"/>
                <a:gd name="T56" fmla="*/ 586 w 935"/>
                <a:gd name="T57" fmla="*/ 359 h 935"/>
                <a:gd name="T58" fmla="*/ 543 w 935"/>
                <a:gd name="T59" fmla="*/ 359 h 935"/>
                <a:gd name="T60" fmla="*/ 289 w 935"/>
                <a:gd name="T61" fmla="*/ 635 h 935"/>
                <a:gd name="T62" fmla="*/ 789 w 935"/>
                <a:gd name="T63" fmla="*/ 149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5" h="935">
                  <a:moveTo>
                    <a:pt x="923" y="10"/>
                  </a:moveTo>
                  <a:lnTo>
                    <a:pt x="923" y="10"/>
                  </a:lnTo>
                  <a:cubicBezTo>
                    <a:pt x="921" y="8"/>
                    <a:pt x="919" y="5"/>
                    <a:pt x="916" y="4"/>
                  </a:cubicBezTo>
                  <a:cubicBezTo>
                    <a:pt x="911" y="0"/>
                    <a:pt x="905" y="0"/>
                    <a:pt x="898" y="0"/>
                  </a:cubicBezTo>
                  <a:cubicBezTo>
                    <a:pt x="892" y="0"/>
                    <a:pt x="886" y="1"/>
                    <a:pt x="880" y="4"/>
                  </a:cubicBezTo>
                  <a:cubicBezTo>
                    <a:pt x="879" y="5"/>
                    <a:pt x="879" y="5"/>
                    <a:pt x="878" y="5"/>
                  </a:cubicBezTo>
                  <a:cubicBezTo>
                    <a:pt x="591" y="192"/>
                    <a:pt x="304" y="379"/>
                    <a:pt x="17" y="565"/>
                  </a:cubicBezTo>
                  <a:lnTo>
                    <a:pt x="17" y="565"/>
                  </a:lnTo>
                  <a:cubicBezTo>
                    <a:pt x="11" y="568"/>
                    <a:pt x="8" y="572"/>
                    <a:pt x="5" y="577"/>
                  </a:cubicBezTo>
                  <a:cubicBezTo>
                    <a:pt x="2" y="583"/>
                    <a:pt x="0" y="589"/>
                    <a:pt x="0" y="596"/>
                  </a:cubicBezTo>
                  <a:cubicBezTo>
                    <a:pt x="0" y="601"/>
                    <a:pt x="1" y="605"/>
                    <a:pt x="3" y="610"/>
                  </a:cubicBezTo>
                  <a:lnTo>
                    <a:pt x="3" y="610"/>
                  </a:lnTo>
                  <a:cubicBezTo>
                    <a:pt x="4" y="611"/>
                    <a:pt x="4" y="612"/>
                    <a:pt x="5" y="613"/>
                  </a:cubicBezTo>
                  <a:cubicBezTo>
                    <a:pt x="8" y="619"/>
                    <a:pt x="12" y="623"/>
                    <a:pt x="19" y="627"/>
                  </a:cubicBezTo>
                  <a:cubicBezTo>
                    <a:pt x="21" y="629"/>
                    <a:pt x="24" y="630"/>
                    <a:pt x="27" y="631"/>
                  </a:cubicBezTo>
                  <a:cubicBezTo>
                    <a:pt x="117" y="658"/>
                    <a:pt x="207" y="685"/>
                    <a:pt x="297" y="711"/>
                  </a:cubicBezTo>
                  <a:cubicBezTo>
                    <a:pt x="323" y="778"/>
                    <a:pt x="350" y="845"/>
                    <a:pt x="377" y="911"/>
                  </a:cubicBezTo>
                  <a:lnTo>
                    <a:pt x="377" y="911"/>
                  </a:lnTo>
                  <a:cubicBezTo>
                    <a:pt x="377" y="913"/>
                    <a:pt x="377" y="914"/>
                    <a:pt x="379" y="916"/>
                  </a:cubicBezTo>
                  <a:cubicBezTo>
                    <a:pt x="381" y="921"/>
                    <a:pt x="386" y="926"/>
                    <a:pt x="392" y="929"/>
                  </a:cubicBezTo>
                  <a:cubicBezTo>
                    <a:pt x="397" y="932"/>
                    <a:pt x="403" y="934"/>
                    <a:pt x="409" y="934"/>
                  </a:cubicBezTo>
                  <a:cubicBezTo>
                    <a:pt x="409" y="934"/>
                    <a:pt x="409" y="934"/>
                    <a:pt x="410" y="934"/>
                  </a:cubicBezTo>
                  <a:lnTo>
                    <a:pt x="410" y="934"/>
                  </a:lnTo>
                  <a:lnTo>
                    <a:pt x="410" y="934"/>
                  </a:lnTo>
                  <a:cubicBezTo>
                    <a:pt x="417" y="934"/>
                    <a:pt x="422" y="932"/>
                    <a:pt x="428" y="929"/>
                  </a:cubicBezTo>
                  <a:cubicBezTo>
                    <a:pt x="434" y="926"/>
                    <a:pt x="437" y="922"/>
                    <a:pt x="441" y="916"/>
                  </a:cubicBezTo>
                  <a:cubicBezTo>
                    <a:pt x="441" y="915"/>
                    <a:pt x="442" y="914"/>
                    <a:pt x="442" y="913"/>
                  </a:cubicBezTo>
                  <a:cubicBezTo>
                    <a:pt x="461" y="871"/>
                    <a:pt x="480" y="829"/>
                    <a:pt x="500" y="786"/>
                  </a:cubicBezTo>
                  <a:cubicBezTo>
                    <a:pt x="589" y="825"/>
                    <a:pt x="679" y="864"/>
                    <a:pt x="768" y="902"/>
                  </a:cubicBezTo>
                  <a:lnTo>
                    <a:pt x="768" y="902"/>
                  </a:lnTo>
                  <a:cubicBezTo>
                    <a:pt x="773" y="904"/>
                    <a:pt x="777" y="905"/>
                    <a:pt x="783" y="905"/>
                  </a:cubicBezTo>
                  <a:cubicBezTo>
                    <a:pt x="789" y="905"/>
                    <a:pt x="795" y="904"/>
                    <a:pt x="800" y="900"/>
                  </a:cubicBezTo>
                  <a:cubicBezTo>
                    <a:pt x="806" y="897"/>
                    <a:pt x="811" y="893"/>
                    <a:pt x="814" y="887"/>
                  </a:cubicBezTo>
                  <a:cubicBezTo>
                    <a:pt x="817" y="883"/>
                    <a:pt x="817" y="879"/>
                    <a:pt x="818" y="874"/>
                  </a:cubicBezTo>
                  <a:cubicBezTo>
                    <a:pt x="845" y="695"/>
                    <a:pt x="872" y="515"/>
                    <a:pt x="898" y="336"/>
                  </a:cubicBezTo>
                  <a:cubicBezTo>
                    <a:pt x="889" y="334"/>
                    <a:pt x="879" y="332"/>
                    <a:pt x="869" y="331"/>
                  </a:cubicBezTo>
                  <a:lnTo>
                    <a:pt x="869" y="331"/>
                  </a:lnTo>
                  <a:cubicBezTo>
                    <a:pt x="867" y="331"/>
                    <a:pt x="865" y="331"/>
                    <a:pt x="863" y="331"/>
                  </a:cubicBezTo>
                  <a:cubicBezTo>
                    <a:pt x="855" y="331"/>
                    <a:pt x="848" y="333"/>
                    <a:pt x="841" y="337"/>
                  </a:cubicBezTo>
                  <a:cubicBezTo>
                    <a:pt x="834" y="341"/>
                    <a:pt x="830" y="346"/>
                    <a:pt x="826" y="353"/>
                  </a:cubicBezTo>
                  <a:cubicBezTo>
                    <a:pt x="823" y="358"/>
                    <a:pt x="821" y="362"/>
                    <a:pt x="820" y="368"/>
                  </a:cubicBezTo>
                  <a:cubicBezTo>
                    <a:pt x="798" y="517"/>
                    <a:pt x="776" y="667"/>
                    <a:pt x="754" y="817"/>
                  </a:cubicBezTo>
                  <a:cubicBezTo>
                    <a:pt x="681" y="786"/>
                    <a:pt x="607" y="754"/>
                    <a:pt x="533" y="722"/>
                  </a:cubicBezTo>
                  <a:cubicBezTo>
                    <a:pt x="665" y="499"/>
                    <a:pt x="797" y="277"/>
                    <a:pt x="929" y="54"/>
                  </a:cubicBezTo>
                  <a:lnTo>
                    <a:pt x="929" y="54"/>
                  </a:lnTo>
                  <a:cubicBezTo>
                    <a:pt x="929" y="53"/>
                    <a:pt x="929" y="54"/>
                    <a:pt x="929" y="53"/>
                  </a:cubicBezTo>
                  <a:cubicBezTo>
                    <a:pt x="932" y="48"/>
                    <a:pt x="934" y="42"/>
                    <a:pt x="934" y="36"/>
                  </a:cubicBezTo>
                  <a:cubicBezTo>
                    <a:pt x="934" y="29"/>
                    <a:pt x="932" y="23"/>
                    <a:pt x="929" y="18"/>
                  </a:cubicBezTo>
                  <a:cubicBezTo>
                    <a:pt x="927" y="15"/>
                    <a:pt x="925" y="12"/>
                    <a:pt x="923" y="10"/>
                  </a:cubicBezTo>
                  <a:close/>
                  <a:moveTo>
                    <a:pt x="451" y="721"/>
                  </a:moveTo>
                  <a:cubicBezTo>
                    <a:pt x="450" y="723"/>
                    <a:pt x="449" y="724"/>
                    <a:pt x="449" y="725"/>
                  </a:cubicBezTo>
                  <a:cubicBezTo>
                    <a:pt x="436" y="752"/>
                    <a:pt x="424" y="779"/>
                    <a:pt x="412" y="806"/>
                  </a:cubicBezTo>
                  <a:cubicBezTo>
                    <a:pt x="393" y="760"/>
                    <a:pt x="375" y="714"/>
                    <a:pt x="357" y="668"/>
                  </a:cubicBezTo>
                  <a:lnTo>
                    <a:pt x="357" y="668"/>
                  </a:lnTo>
                  <a:cubicBezTo>
                    <a:pt x="443" y="573"/>
                    <a:pt x="529" y="478"/>
                    <a:pt x="615" y="384"/>
                  </a:cubicBezTo>
                  <a:cubicBezTo>
                    <a:pt x="608" y="377"/>
                    <a:pt x="601" y="371"/>
                    <a:pt x="594" y="365"/>
                  </a:cubicBezTo>
                  <a:lnTo>
                    <a:pt x="594" y="365"/>
                  </a:lnTo>
                  <a:cubicBezTo>
                    <a:pt x="591" y="362"/>
                    <a:pt x="590" y="360"/>
                    <a:pt x="586" y="359"/>
                  </a:cubicBezTo>
                  <a:cubicBezTo>
                    <a:pt x="580" y="354"/>
                    <a:pt x="573" y="353"/>
                    <a:pt x="565" y="353"/>
                  </a:cubicBezTo>
                  <a:cubicBezTo>
                    <a:pt x="558" y="353"/>
                    <a:pt x="551" y="355"/>
                    <a:pt x="543" y="359"/>
                  </a:cubicBezTo>
                  <a:cubicBezTo>
                    <a:pt x="540" y="361"/>
                    <a:pt x="536" y="364"/>
                    <a:pt x="533" y="367"/>
                  </a:cubicBezTo>
                  <a:cubicBezTo>
                    <a:pt x="452" y="456"/>
                    <a:pt x="370" y="546"/>
                    <a:pt x="289" y="635"/>
                  </a:cubicBezTo>
                  <a:cubicBezTo>
                    <a:pt x="233" y="618"/>
                    <a:pt x="177" y="601"/>
                    <a:pt x="121" y="583"/>
                  </a:cubicBezTo>
                  <a:cubicBezTo>
                    <a:pt x="344" y="439"/>
                    <a:pt x="566" y="294"/>
                    <a:pt x="789" y="149"/>
                  </a:cubicBezTo>
                  <a:cubicBezTo>
                    <a:pt x="676" y="340"/>
                    <a:pt x="563" y="530"/>
                    <a:pt x="451" y="721"/>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08" name="Group 112">
            <a:extLst>
              <a:ext uri="{FF2B5EF4-FFF2-40B4-BE49-F238E27FC236}">
                <a16:creationId xmlns:a16="http://schemas.microsoft.com/office/drawing/2014/main" id="{6636B190-2D43-C849-AC9D-41FFA8B806E0}"/>
              </a:ext>
            </a:extLst>
          </p:cNvPr>
          <p:cNvGrpSpPr>
            <a:grpSpLocks/>
          </p:cNvGrpSpPr>
          <p:nvPr/>
        </p:nvGrpSpPr>
        <p:grpSpPr bwMode="auto">
          <a:xfrm>
            <a:off x="5844033" y="1292861"/>
            <a:ext cx="561600" cy="561600"/>
            <a:chOff x="3780" y="689"/>
            <a:chExt cx="390" cy="390"/>
          </a:xfrm>
        </p:grpSpPr>
        <p:sp>
          <p:nvSpPr>
            <p:cNvPr id="4209" name="Freeform 113">
              <a:extLst>
                <a:ext uri="{FF2B5EF4-FFF2-40B4-BE49-F238E27FC236}">
                  <a16:creationId xmlns:a16="http://schemas.microsoft.com/office/drawing/2014/main" id="{DF0F63C7-41ED-3C4D-95DB-64C030A24D3F}"/>
                </a:ext>
              </a:extLst>
            </p:cNvPr>
            <p:cNvSpPr>
              <a:spLocks noChangeArrowheads="1"/>
            </p:cNvSpPr>
            <p:nvPr/>
          </p:nvSpPr>
          <p:spPr bwMode="auto">
            <a:xfrm>
              <a:off x="3780" y="689"/>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210" name="Freeform 114">
              <a:extLst>
                <a:ext uri="{FF2B5EF4-FFF2-40B4-BE49-F238E27FC236}">
                  <a16:creationId xmlns:a16="http://schemas.microsoft.com/office/drawing/2014/main" id="{14FC41D2-E8FD-A84B-94B1-45DBAC77D9B5}"/>
                </a:ext>
              </a:extLst>
            </p:cNvPr>
            <p:cNvSpPr>
              <a:spLocks noChangeArrowheads="1"/>
            </p:cNvSpPr>
            <p:nvPr/>
          </p:nvSpPr>
          <p:spPr bwMode="auto">
            <a:xfrm>
              <a:off x="3869" y="787"/>
              <a:ext cx="211" cy="203"/>
            </a:xfrm>
            <a:custGeom>
              <a:avLst/>
              <a:gdLst>
                <a:gd name="T0" fmla="*/ 502 w 934"/>
                <a:gd name="T1" fmla="*/ 287 h 898"/>
                <a:gd name="T2" fmla="*/ 480 w 934"/>
                <a:gd name="T3" fmla="*/ 353 h 898"/>
                <a:gd name="T4" fmla="*/ 357 w 934"/>
                <a:gd name="T5" fmla="*/ 402 h 898"/>
                <a:gd name="T6" fmla="*/ 330 w 934"/>
                <a:gd name="T7" fmla="*/ 329 h 898"/>
                <a:gd name="T8" fmla="*/ 237 w 934"/>
                <a:gd name="T9" fmla="*/ 480 h 898"/>
                <a:gd name="T10" fmla="*/ 309 w 934"/>
                <a:gd name="T11" fmla="*/ 523 h 898"/>
                <a:gd name="T12" fmla="*/ 266 w 934"/>
                <a:gd name="T13" fmla="*/ 480 h 898"/>
                <a:gd name="T14" fmla="*/ 360 w 934"/>
                <a:gd name="T15" fmla="*/ 632 h 898"/>
                <a:gd name="T16" fmla="*/ 299 w 934"/>
                <a:gd name="T17" fmla="*/ 632 h 898"/>
                <a:gd name="T18" fmla="*/ 431 w 934"/>
                <a:gd name="T19" fmla="*/ 718 h 898"/>
                <a:gd name="T20" fmla="*/ 473 w 934"/>
                <a:gd name="T21" fmla="*/ 674 h 898"/>
                <a:gd name="T22" fmla="*/ 431 w 934"/>
                <a:gd name="T23" fmla="*/ 718 h 898"/>
                <a:gd name="T24" fmla="*/ 583 w 934"/>
                <a:gd name="T25" fmla="*/ 623 h 898"/>
                <a:gd name="T26" fmla="*/ 576 w 934"/>
                <a:gd name="T27" fmla="*/ 675 h 898"/>
                <a:gd name="T28" fmla="*/ 696 w 934"/>
                <a:gd name="T29" fmla="*/ 480 h 898"/>
                <a:gd name="T30" fmla="*/ 630 w 934"/>
                <a:gd name="T31" fmla="*/ 531 h 898"/>
                <a:gd name="T32" fmla="*/ 573 w 934"/>
                <a:gd name="T33" fmla="*/ 400 h 898"/>
                <a:gd name="T34" fmla="*/ 625 w 934"/>
                <a:gd name="T35" fmla="*/ 407 h 898"/>
                <a:gd name="T36" fmla="*/ 552 w 934"/>
                <a:gd name="T37" fmla="*/ 380 h 898"/>
                <a:gd name="T38" fmla="*/ 409 w 934"/>
                <a:gd name="T39" fmla="*/ 616 h 898"/>
                <a:gd name="T40" fmla="*/ 409 w 934"/>
                <a:gd name="T41" fmla="*/ 418 h 898"/>
                <a:gd name="T42" fmla="*/ 581 w 934"/>
                <a:gd name="T43" fmla="*/ 516 h 898"/>
                <a:gd name="T44" fmla="*/ 524 w 934"/>
                <a:gd name="T45" fmla="*/ 616 h 898"/>
                <a:gd name="T46" fmla="*/ 509 w 934"/>
                <a:gd name="T47" fmla="*/ 516 h 898"/>
                <a:gd name="T48" fmla="*/ 445 w 934"/>
                <a:gd name="T49" fmla="*/ 479 h 898"/>
                <a:gd name="T50" fmla="*/ 445 w 934"/>
                <a:gd name="T51" fmla="*/ 554 h 898"/>
                <a:gd name="T52" fmla="*/ 503 w 934"/>
                <a:gd name="T53" fmla="*/ 538 h 898"/>
                <a:gd name="T54" fmla="*/ 754 w 934"/>
                <a:gd name="T55" fmla="*/ 100 h 898"/>
                <a:gd name="T56" fmla="*/ 797 w 934"/>
                <a:gd name="T57" fmla="*/ 143 h 898"/>
                <a:gd name="T58" fmla="*/ 838 w 934"/>
                <a:gd name="T59" fmla="*/ 150 h 898"/>
                <a:gd name="T60" fmla="*/ 861 w 934"/>
                <a:gd name="T61" fmla="*/ 775 h 898"/>
                <a:gd name="T62" fmla="*/ 118 w 934"/>
                <a:gd name="T63" fmla="*/ 825 h 898"/>
                <a:gd name="T64" fmla="*/ 72 w 934"/>
                <a:gd name="T65" fmla="*/ 775 h 898"/>
                <a:gd name="T66" fmla="*/ 95 w 934"/>
                <a:gd name="T67" fmla="*/ 150 h 898"/>
                <a:gd name="T68" fmla="*/ 179 w 934"/>
                <a:gd name="T69" fmla="*/ 215 h 898"/>
                <a:gd name="T70" fmla="*/ 246 w 934"/>
                <a:gd name="T71" fmla="*/ 194 h 898"/>
                <a:gd name="T72" fmla="*/ 352 w 934"/>
                <a:gd name="T73" fmla="*/ 215 h 898"/>
                <a:gd name="T74" fmla="*/ 418 w 934"/>
                <a:gd name="T75" fmla="*/ 194 h 898"/>
                <a:gd name="T76" fmla="*/ 524 w 934"/>
                <a:gd name="T77" fmla="*/ 215 h 898"/>
                <a:gd name="T78" fmla="*/ 590 w 934"/>
                <a:gd name="T79" fmla="*/ 194 h 898"/>
                <a:gd name="T80" fmla="*/ 524 w 934"/>
                <a:gd name="T81" fmla="*/ 71 h 898"/>
                <a:gd name="T82" fmla="*/ 352 w 934"/>
                <a:gd name="T83" fmla="*/ 71 h 898"/>
                <a:gd name="T84" fmla="*/ 179 w 934"/>
                <a:gd name="T85" fmla="*/ 71 h 898"/>
                <a:gd name="T86" fmla="*/ 59 w 934"/>
                <a:gd name="T87" fmla="*/ 87 h 898"/>
                <a:gd name="T88" fmla="*/ 0 w 934"/>
                <a:gd name="T89" fmla="*/ 775 h 898"/>
                <a:gd name="T90" fmla="*/ 118 w 934"/>
                <a:gd name="T91" fmla="*/ 897 h 898"/>
                <a:gd name="T92" fmla="*/ 917 w 934"/>
                <a:gd name="T93" fmla="*/ 836 h 898"/>
                <a:gd name="T94" fmla="*/ 933 w 934"/>
                <a:gd name="T95" fmla="*/ 189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34" h="898">
                  <a:moveTo>
                    <a:pt x="460" y="359"/>
                  </a:moveTo>
                  <a:cubicBezTo>
                    <a:pt x="450" y="359"/>
                    <a:pt x="440" y="359"/>
                    <a:pt x="431" y="359"/>
                  </a:cubicBezTo>
                  <a:cubicBezTo>
                    <a:pt x="431" y="335"/>
                    <a:pt x="431" y="311"/>
                    <a:pt x="431" y="287"/>
                  </a:cubicBezTo>
                  <a:cubicBezTo>
                    <a:pt x="455" y="287"/>
                    <a:pt x="478" y="287"/>
                    <a:pt x="502" y="287"/>
                  </a:cubicBezTo>
                  <a:cubicBezTo>
                    <a:pt x="502" y="296"/>
                    <a:pt x="502" y="306"/>
                    <a:pt x="502" y="316"/>
                  </a:cubicBezTo>
                  <a:lnTo>
                    <a:pt x="502" y="316"/>
                  </a:lnTo>
                  <a:cubicBezTo>
                    <a:pt x="502" y="324"/>
                    <a:pt x="500" y="331"/>
                    <a:pt x="496" y="338"/>
                  </a:cubicBezTo>
                  <a:cubicBezTo>
                    <a:pt x="492" y="344"/>
                    <a:pt x="487" y="349"/>
                    <a:pt x="480" y="353"/>
                  </a:cubicBezTo>
                  <a:cubicBezTo>
                    <a:pt x="474" y="357"/>
                    <a:pt x="467" y="359"/>
                    <a:pt x="460" y="359"/>
                  </a:cubicBezTo>
                  <a:close/>
                  <a:moveTo>
                    <a:pt x="350" y="411"/>
                  </a:moveTo>
                  <a:lnTo>
                    <a:pt x="350" y="411"/>
                  </a:lnTo>
                  <a:cubicBezTo>
                    <a:pt x="353" y="408"/>
                    <a:pt x="355" y="405"/>
                    <a:pt x="357" y="402"/>
                  </a:cubicBezTo>
                  <a:cubicBezTo>
                    <a:pt x="361" y="395"/>
                    <a:pt x="363" y="388"/>
                    <a:pt x="363" y="380"/>
                  </a:cubicBezTo>
                  <a:cubicBezTo>
                    <a:pt x="363" y="372"/>
                    <a:pt x="361" y="364"/>
                    <a:pt x="357" y="358"/>
                  </a:cubicBezTo>
                  <a:cubicBezTo>
                    <a:pt x="355" y="354"/>
                    <a:pt x="353" y="352"/>
                    <a:pt x="350" y="349"/>
                  </a:cubicBezTo>
                  <a:cubicBezTo>
                    <a:pt x="343" y="342"/>
                    <a:pt x="336" y="335"/>
                    <a:pt x="330" y="329"/>
                  </a:cubicBezTo>
                  <a:cubicBezTo>
                    <a:pt x="313" y="346"/>
                    <a:pt x="296" y="363"/>
                    <a:pt x="279" y="380"/>
                  </a:cubicBezTo>
                  <a:cubicBezTo>
                    <a:pt x="296" y="397"/>
                    <a:pt x="313" y="414"/>
                    <a:pt x="330" y="431"/>
                  </a:cubicBezTo>
                  <a:cubicBezTo>
                    <a:pt x="336" y="424"/>
                    <a:pt x="343" y="417"/>
                    <a:pt x="350" y="411"/>
                  </a:cubicBezTo>
                  <a:close/>
                  <a:moveTo>
                    <a:pt x="237" y="480"/>
                  </a:moveTo>
                  <a:cubicBezTo>
                    <a:pt x="237" y="504"/>
                    <a:pt x="237" y="528"/>
                    <a:pt x="237" y="552"/>
                  </a:cubicBezTo>
                  <a:cubicBezTo>
                    <a:pt x="261" y="552"/>
                    <a:pt x="285" y="552"/>
                    <a:pt x="309" y="552"/>
                  </a:cubicBezTo>
                  <a:cubicBezTo>
                    <a:pt x="309" y="543"/>
                    <a:pt x="309" y="533"/>
                    <a:pt x="309" y="523"/>
                  </a:cubicBezTo>
                  <a:lnTo>
                    <a:pt x="309" y="523"/>
                  </a:lnTo>
                  <a:lnTo>
                    <a:pt x="309" y="523"/>
                  </a:lnTo>
                  <a:cubicBezTo>
                    <a:pt x="309" y="516"/>
                    <a:pt x="307" y="509"/>
                    <a:pt x="303" y="502"/>
                  </a:cubicBezTo>
                  <a:cubicBezTo>
                    <a:pt x="299" y="495"/>
                    <a:pt x="294" y="490"/>
                    <a:pt x="287" y="486"/>
                  </a:cubicBezTo>
                  <a:cubicBezTo>
                    <a:pt x="280" y="482"/>
                    <a:pt x="274" y="480"/>
                    <a:pt x="266" y="480"/>
                  </a:cubicBezTo>
                  <a:cubicBezTo>
                    <a:pt x="256" y="480"/>
                    <a:pt x="246" y="480"/>
                    <a:pt x="237" y="480"/>
                  </a:cubicBezTo>
                  <a:close/>
                  <a:moveTo>
                    <a:pt x="381" y="653"/>
                  </a:moveTo>
                  <a:cubicBezTo>
                    <a:pt x="374" y="646"/>
                    <a:pt x="367" y="639"/>
                    <a:pt x="360" y="632"/>
                  </a:cubicBezTo>
                  <a:lnTo>
                    <a:pt x="360" y="632"/>
                  </a:lnTo>
                  <a:cubicBezTo>
                    <a:pt x="358" y="630"/>
                    <a:pt x="354" y="629"/>
                    <a:pt x="351" y="626"/>
                  </a:cubicBezTo>
                  <a:cubicBezTo>
                    <a:pt x="344" y="623"/>
                    <a:pt x="338" y="620"/>
                    <a:pt x="330" y="620"/>
                  </a:cubicBezTo>
                  <a:cubicBezTo>
                    <a:pt x="322" y="620"/>
                    <a:pt x="315" y="622"/>
                    <a:pt x="308" y="626"/>
                  </a:cubicBezTo>
                  <a:cubicBezTo>
                    <a:pt x="305" y="628"/>
                    <a:pt x="302" y="630"/>
                    <a:pt x="299" y="632"/>
                  </a:cubicBezTo>
                  <a:cubicBezTo>
                    <a:pt x="292" y="639"/>
                    <a:pt x="285" y="646"/>
                    <a:pt x="279" y="653"/>
                  </a:cubicBezTo>
                  <a:cubicBezTo>
                    <a:pt x="296" y="670"/>
                    <a:pt x="313" y="687"/>
                    <a:pt x="330" y="704"/>
                  </a:cubicBezTo>
                  <a:cubicBezTo>
                    <a:pt x="347" y="687"/>
                    <a:pt x="364" y="670"/>
                    <a:pt x="381" y="653"/>
                  </a:cubicBezTo>
                  <a:close/>
                  <a:moveTo>
                    <a:pt x="431" y="718"/>
                  </a:moveTo>
                  <a:cubicBezTo>
                    <a:pt x="431" y="728"/>
                    <a:pt x="431" y="737"/>
                    <a:pt x="431" y="746"/>
                  </a:cubicBezTo>
                  <a:cubicBezTo>
                    <a:pt x="455" y="746"/>
                    <a:pt x="478" y="746"/>
                    <a:pt x="502" y="746"/>
                  </a:cubicBezTo>
                  <a:cubicBezTo>
                    <a:pt x="502" y="722"/>
                    <a:pt x="502" y="698"/>
                    <a:pt x="502" y="674"/>
                  </a:cubicBezTo>
                  <a:cubicBezTo>
                    <a:pt x="493" y="674"/>
                    <a:pt x="483" y="674"/>
                    <a:pt x="473" y="674"/>
                  </a:cubicBezTo>
                  <a:lnTo>
                    <a:pt x="473" y="674"/>
                  </a:lnTo>
                  <a:cubicBezTo>
                    <a:pt x="466" y="674"/>
                    <a:pt x="459" y="676"/>
                    <a:pt x="453" y="680"/>
                  </a:cubicBezTo>
                  <a:cubicBezTo>
                    <a:pt x="446" y="684"/>
                    <a:pt x="441" y="689"/>
                    <a:pt x="437" y="696"/>
                  </a:cubicBezTo>
                  <a:cubicBezTo>
                    <a:pt x="433" y="703"/>
                    <a:pt x="431" y="710"/>
                    <a:pt x="431" y="718"/>
                  </a:cubicBezTo>
                  <a:close/>
                  <a:moveTo>
                    <a:pt x="603" y="704"/>
                  </a:moveTo>
                  <a:cubicBezTo>
                    <a:pt x="620" y="688"/>
                    <a:pt x="637" y="671"/>
                    <a:pt x="653" y="654"/>
                  </a:cubicBezTo>
                  <a:cubicBezTo>
                    <a:pt x="637" y="637"/>
                    <a:pt x="620" y="620"/>
                    <a:pt x="603" y="603"/>
                  </a:cubicBezTo>
                  <a:cubicBezTo>
                    <a:pt x="597" y="610"/>
                    <a:pt x="590" y="617"/>
                    <a:pt x="583" y="623"/>
                  </a:cubicBezTo>
                  <a:lnTo>
                    <a:pt x="583" y="623"/>
                  </a:lnTo>
                  <a:cubicBezTo>
                    <a:pt x="580" y="626"/>
                    <a:pt x="579" y="628"/>
                    <a:pt x="576" y="632"/>
                  </a:cubicBezTo>
                  <a:cubicBezTo>
                    <a:pt x="573" y="639"/>
                    <a:pt x="570" y="645"/>
                    <a:pt x="570" y="653"/>
                  </a:cubicBezTo>
                  <a:cubicBezTo>
                    <a:pt x="570" y="661"/>
                    <a:pt x="572" y="668"/>
                    <a:pt x="576" y="675"/>
                  </a:cubicBezTo>
                  <a:cubicBezTo>
                    <a:pt x="578" y="678"/>
                    <a:pt x="580" y="681"/>
                    <a:pt x="583" y="684"/>
                  </a:cubicBezTo>
                  <a:cubicBezTo>
                    <a:pt x="590" y="691"/>
                    <a:pt x="597" y="698"/>
                    <a:pt x="603" y="704"/>
                  </a:cubicBezTo>
                  <a:close/>
                  <a:moveTo>
                    <a:pt x="696" y="552"/>
                  </a:moveTo>
                  <a:cubicBezTo>
                    <a:pt x="696" y="528"/>
                    <a:pt x="696" y="504"/>
                    <a:pt x="696" y="480"/>
                  </a:cubicBezTo>
                  <a:cubicBezTo>
                    <a:pt x="672" y="480"/>
                    <a:pt x="648" y="480"/>
                    <a:pt x="624" y="480"/>
                  </a:cubicBezTo>
                  <a:cubicBezTo>
                    <a:pt x="624" y="490"/>
                    <a:pt x="624" y="500"/>
                    <a:pt x="624" y="509"/>
                  </a:cubicBezTo>
                  <a:lnTo>
                    <a:pt x="624" y="509"/>
                  </a:lnTo>
                  <a:cubicBezTo>
                    <a:pt x="624" y="517"/>
                    <a:pt x="626" y="524"/>
                    <a:pt x="630" y="531"/>
                  </a:cubicBezTo>
                  <a:cubicBezTo>
                    <a:pt x="634" y="538"/>
                    <a:pt x="639" y="542"/>
                    <a:pt x="646" y="546"/>
                  </a:cubicBezTo>
                  <a:cubicBezTo>
                    <a:pt x="653" y="550"/>
                    <a:pt x="659" y="552"/>
                    <a:pt x="667" y="552"/>
                  </a:cubicBezTo>
                  <a:cubicBezTo>
                    <a:pt x="677" y="552"/>
                    <a:pt x="687" y="552"/>
                    <a:pt x="696" y="552"/>
                  </a:cubicBezTo>
                  <a:close/>
                  <a:moveTo>
                    <a:pt x="573" y="400"/>
                  </a:moveTo>
                  <a:lnTo>
                    <a:pt x="573" y="400"/>
                  </a:lnTo>
                  <a:cubicBezTo>
                    <a:pt x="576" y="403"/>
                    <a:pt x="579" y="404"/>
                    <a:pt x="582" y="407"/>
                  </a:cubicBezTo>
                  <a:cubicBezTo>
                    <a:pt x="590" y="410"/>
                    <a:pt x="595" y="413"/>
                    <a:pt x="603" y="413"/>
                  </a:cubicBezTo>
                  <a:cubicBezTo>
                    <a:pt x="611" y="413"/>
                    <a:pt x="618" y="411"/>
                    <a:pt x="625" y="407"/>
                  </a:cubicBezTo>
                  <a:cubicBezTo>
                    <a:pt x="628" y="405"/>
                    <a:pt x="631" y="403"/>
                    <a:pt x="634" y="400"/>
                  </a:cubicBezTo>
                  <a:cubicBezTo>
                    <a:pt x="641" y="393"/>
                    <a:pt x="648" y="386"/>
                    <a:pt x="654" y="380"/>
                  </a:cubicBezTo>
                  <a:cubicBezTo>
                    <a:pt x="637" y="363"/>
                    <a:pt x="620" y="346"/>
                    <a:pt x="603" y="329"/>
                  </a:cubicBezTo>
                  <a:cubicBezTo>
                    <a:pt x="586" y="346"/>
                    <a:pt x="569" y="363"/>
                    <a:pt x="552" y="380"/>
                  </a:cubicBezTo>
                  <a:cubicBezTo>
                    <a:pt x="559" y="386"/>
                    <a:pt x="566" y="393"/>
                    <a:pt x="573" y="400"/>
                  </a:cubicBezTo>
                  <a:close/>
                  <a:moveTo>
                    <a:pt x="467" y="631"/>
                  </a:moveTo>
                  <a:lnTo>
                    <a:pt x="467" y="631"/>
                  </a:lnTo>
                  <a:cubicBezTo>
                    <a:pt x="446" y="631"/>
                    <a:pt x="427" y="627"/>
                    <a:pt x="409" y="616"/>
                  </a:cubicBezTo>
                  <a:cubicBezTo>
                    <a:pt x="390" y="606"/>
                    <a:pt x="377" y="593"/>
                    <a:pt x="367" y="574"/>
                  </a:cubicBezTo>
                  <a:cubicBezTo>
                    <a:pt x="356" y="556"/>
                    <a:pt x="352" y="537"/>
                    <a:pt x="352" y="516"/>
                  </a:cubicBezTo>
                  <a:cubicBezTo>
                    <a:pt x="352" y="495"/>
                    <a:pt x="356" y="478"/>
                    <a:pt x="367" y="459"/>
                  </a:cubicBezTo>
                  <a:cubicBezTo>
                    <a:pt x="377" y="441"/>
                    <a:pt x="390" y="428"/>
                    <a:pt x="409" y="418"/>
                  </a:cubicBezTo>
                  <a:cubicBezTo>
                    <a:pt x="427" y="407"/>
                    <a:pt x="446" y="402"/>
                    <a:pt x="467" y="402"/>
                  </a:cubicBezTo>
                  <a:cubicBezTo>
                    <a:pt x="487" y="402"/>
                    <a:pt x="506" y="407"/>
                    <a:pt x="524" y="418"/>
                  </a:cubicBezTo>
                  <a:cubicBezTo>
                    <a:pt x="543" y="428"/>
                    <a:pt x="556" y="441"/>
                    <a:pt x="566" y="459"/>
                  </a:cubicBezTo>
                  <a:cubicBezTo>
                    <a:pt x="577" y="478"/>
                    <a:pt x="581" y="495"/>
                    <a:pt x="581" y="516"/>
                  </a:cubicBezTo>
                  <a:lnTo>
                    <a:pt x="581" y="516"/>
                  </a:lnTo>
                  <a:lnTo>
                    <a:pt x="581" y="516"/>
                  </a:lnTo>
                  <a:cubicBezTo>
                    <a:pt x="581" y="537"/>
                    <a:pt x="577" y="556"/>
                    <a:pt x="566" y="574"/>
                  </a:cubicBezTo>
                  <a:cubicBezTo>
                    <a:pt x="556" y="593"/>
                    <a:pt x="543" y="606"/>
                    <a:pt x="524" y="616"/>
                  </a:cubicBezTo>
                  <a:cubicBezTo>
                    <a:pt x="506" y="627"/>
                    <a:pt x="487" y="631"/>
                    <a:pt x="467" y="631"/>
                  </a:cubicBezTo>
                  <a:close/>
                  <a:moveTo>
                    <a:pt x="509" y="516"/>
                  </a:moveTo>
                  <a:lnTo>
                    <a:pt x="509" y="516"/>
                  </a:lnTo>
                  <a:lnTo>
                    <a:pt x="509" y="516"/>
                  </a:lnTo>
                  <a:cubicBezTo>
                    <a:pt x="509" y="508"/>
                    <a:pt x="507" y="502"/>
                    <a:pt x="503" y="495"/>
                  </a:cubicBezTo>
                  <a:cubicBezTo>
                    <a:pt x="499" y="488"/>
                    <a:pt x="495" y="483"/>
                    <a:pt x="488" y="479"/>
                  </a:cubicBezTo>
                  <a:cubicBezTo>
                    <a:pt x="482" y="475"/>
                    <a:pt x="474" y="473"/>
                    <a:pt x="467" y="473"/>
                  </a:cubicBezTo>
                  <a:cubicBezTo>
                    <a:pt x="459" y="473"/>
                    <a:pt x="451" y="475"/>
                    <a:pt x="445" y="479"/>
                  </a:cubicBezTo>
                  <a:cubicBezTo>
                    <a:pt x="438" y="483"/>
                    <a:pt x="434" y="488"/>
                    <a:pt x="430" y="495"/>
                  </a:cubicBezTo>
                  <a:cubicBezTo>
                    <a:pt x="426" y="502"/>
                    <a:pt x="424" y="508"/>
                    <a:pt x="424" y="516"/>
                  </a:cubicBezTo>
                  <a:cubicBezTo>
                    <a:pt x="424" y="524"/>
                    <a:pt x="426" y="531"/>
                    <a:pt x="430" y="538"/>
                  </a:cubicBezTo>
                  <a:cubicBezTo>
                    <a:pt x="434" y="545"/>
                    <a:pt x="438" y="550"/>
                    <a:pt x="445" y="554"/>
                  </a:cubicBezTo>
                  <a:cubicBezTo>
                    <a:pt x="451" y="558"/>
                    <a:pt x="459" y="559"/>
                    <a:pt x="467" y="559"/>
                  </a:cubicBezTo>
                  <a:lnTo>
                    <a:pt x="467" y="559"/>
                  </a:lnTo>
                  <a:cubicBezTo>
                    <a:pt x="474" y="559"/>
                    <a:pt x="482" y="558"/>
                    <a:pt x="488" y="554"/>
                  </a:cubicBezTo>
                  <a:cubicBezTo>
                    <a:pt x="495" y="550"/>
                    <a:pt x="499" y="545"/>
                    <a:pt x="503" y="538"/>
                  </a:cubicBezTo>
                  <a:cubicBezTo>
                    <a:pt x="507" y="531"/>
                    <a:pt x="509" y="524"/>
                    <a:pt x="509" y="516"/>
                  </a:cubicBezTo>
                  <a:close/>
                  <a:moveTo>
                    <a:pt x="815" y="71"/>
                  </a:moveTo>
                  <a:cubicBezTo>
                    <a:pt x="795" y="71"/>
                    <a:pt x="775" y="71"/>
                    <a:pt x="754" y="71"/>
                  </a:cubicBezTo>
                  <a:cubicBezTo>
                    <a:pt x="754" y="80"/>
                    <a:pt x="754" y="90"/>
                    <a:pt x="754" y="100"/>
                  </a:cubicBezTo>
                  <a:lnTo>
                    <a:pt x="754" y="100"/>
                  </a:lnTo>
                  <a:cubicBezTo>
                    <a:pt x="754" y="108"/>
                    <a:pt x="755" y="115"/>
                    <a:pt x="759" y="122"/>
                  </a:cubicBezTo>
                  <a:cubicBezTo>
                    <a:pt x="763" y="129"/>
                    <a:pt x="768" y="134"/>
                    <a:pt x="775" y="138"/>
                  </a:cubicBezTo>
                  <a:cubicBezTo>
                    <a:pt x="782" y="142"/>
                    <a:pt x="789" y="143"/>
                    <a:pt x="797" y="143"/>
                  </a:cubicBezTo>
                  <a:cubicBezTo>
                    <a:pt x="803" y="143"/>
                    <a:pt x="809" y="143"/>
                    <a:pt x="815" y="143"/>
                  </a:cubicBezTo>
                  <a:lnTo>
                    <a:pt x="815" y="143"/>
                  </a:lnTo>
                  <a:lnTo>
                    <a:pt x="815" y="143"/>
                  </a:lnTo>
                  <a:cubicBezTo>
                    <a:pt x="823" y="143"/>
                    <a:pt x="831" y="145"/>
                    <a:pt x="838" y="150"/>
                  </a:cubicBezTo>
                  <a:cubicBezTo>
                    <a:pt x="846" y="154"/>
                    <a:pt x="851" y="159"/>
                    <a:pt x="855" y="167"/>
                  </a:cubicBezTo>
                  <a:cubicBezTo>
                    <a:pt x="859" y="174"/>
                    <a:pt x="861" y="181"/>
                    <a:pt x="861" y="189"/>
                  </a:cubicBezTo>
                  <a:cubicBezTo>
                    <a:pt x="861" y="384"/>
                    <a:pt x="861" y="580"/>
                    <a:pt x="861" y="775"/>
                  </a:cubicBezTo>
                  <a:lnTo>
                    <a:pt x="861" y="775"/>
                  </a:lnTo>
                  <a:cubicBezTo>
                    <a:pt x="861" y="784"/>
                    <a:pt x="860" y="792"/>
                    <a:pt x="855" y="800"/>
                  </a:cubicBezTo>
                  <a:cubicBezTo>
                    <a:pt x="851" y="809"/>
                    <a:pt x="844" y="814"/>
                    <a:pt x="836" y="819"/>
                  </a:cubicBezTo>
                  <a:cubicBezTo>
                    <a:pt x="829" y="823"/>
                    <a:pt x="823" y="825"/>
                    <a:pt x="815" y="825"/>
                  </a:cubicBezTo>
                  <a:cubicBezTo>
                    <a:pt x="583" y="825"/>
                    <a:pt x="350" y="825"/>
                    <a:pt x="118" y="825"/>
                  </a:cubicBezTo>
                  <a:lnTo>
                    <a:pt x="118" y="825"/>
                  </a:lnTo>
                  <a:cubicBezTo>
                    <a:pt x="110" y="825"/>
                    <a:pt x="104" y="823"/>
                    <a:pt x="97" y="819"/>
                  </a:cubicBezTo>
                  <a:cubicBezTo>
                    <a:pt x="89" y="814"/>
                    <a:pt x="82" y="809"/>
                    <a:pt x="78" y="800"/>
                  </a:cubicBezTo>
                  <a:cubicBezTo>
                    <a:pt x="73" y="792"/>
                    <a:pt x="72" y="784"/>
                    <a:pt x="72" y="775"/>
                  </a:cubicBezTo>
                  <a:cubicBezTo>
                    <a:pt x="72" y="580"/>
                    <a:pt x="72" y="384"/>
                    <a:pt x="72" y="189"/>
                  </a:cubicBezTo>
                  <a:lnTo>
                    <a:pt x="72" y="189"/>
                  </a:lnTo>
                  <a:cubicBezTo>
                    <a:pt x="72" y="181"/>
                    <a:pt x="74" y="174"/>
                    <a:pt x="78" y="167"/>
                  </a:cubicBezTo>
                  <a:cubicBezTo>
                    <a:pt x="82" y="159"/>
                    <a:pt x="87" y="154"/>
                    <a:pt x="95" y="150"/>
                  </a:cubicBezTo>
                  <a:cubicBezTo>
                    <a:pt x="102" y="145"/>
                    <a:pt x="110" y="143"/>
                    <a:pt x="118" y="143"/>
                  </a:cubicBezTo>
                  <a:lnTo>
                    <a:pt x="118" y="143"/>
                  </a:lnTo>
                  <a:cubicBezTo>
                    <a:pt x="138" y="143"/>
                    <a:pt x="158" y="143"/>
                    <a:pt x="179" y="143"/>
                  </a:cubicBezTo>
                  <a:cubicBezTo>
                    <a:pt x="179" y="167"/>
                    <a:pt x="179" y="191"/>
                    <a:pt x="179" y="215"/>
                  </a:cubicBezTo>
                  <a:cubicBezTo>
                    <a:pt x="188" y="215"/>
                    <a:pt x="198" y="215"/>
                    <a:pt x="208" y="215"/>
                  </a:cubicBezTo>
                  <a:lnTo>
                    <a:pt x="208" y="215"/>
                  </a:lnTo>
                  <a:cubicBezTo>
                    <a:pt x="216" y="215"/>
                    <a:pt x="223" y="213"/>
                    <a:pt x="230" y="210"/>
                  </a:cubicBezTo>
                  <a:cubicBezTo>
                    <a:pt x="237" y="206"/>
                    <a:pt x="242" y="201"/>
                    <a:pt x="246" y="194"/>
                  </a:cubicBezTo>
                  <a:cubicBezTo>
                    <a:pt x="249" y="187"/>
                    <a:pt x="251" y="180"/>
                    <a:pt x="251" y="172"/>
                  </a:cubicBezTo>
                  <a:cubicBezTo>
                    <a:pt x="251" y="162"/>
                    <a:pt x="251" y="152"/>
                    <a:pt x="251" y="143"/>
                  </a:cubicBezTo>
                  <a:cubicBezTo>
                    <a:pt x="284" y="143"/>
                    <a:pt x="318" y="143"/>
                    <a:pt x="352" y="143"/>
                  </a:cubicBezTo>
                  <a:cubicBezTo>
                    <a:pt x="352" y="167"/>
                    <a:pt x="352" y="191"/>
                    <a:pt x="352" y="215"/>
                  </a:cubicBezTo>
                  <a:cubicBezTo>
                    <a:pt x="361" y="215"/>
                    <a:pt x="371" y="215"/>
                    <a:pt x="381" y="215"/>
                  </a:cubicBezTo>
                  <a:lnTo>
                    <a:pt x="381" y="215"/>
                  </a:lnTo>
                  <a:cubicBezTo>
                    <a:pt x="389" y="215"/>
                    <a:pt x="395" y="213"/>
                    <a:pt x="402" y="210"/>
                  </a:cubicBezTo>
                  <a:cubicBezTo>
                    <a:pt x="409" y="206"/>
                    <a:pt x="414" y="201"/>
                    <a:pt x="418" y="194"/>
                  </a:cubicBezTo>
                  <a:cubicBezTo>
                    <a:pt x="422" y="187"/>
                    <a:pt x="424" y="180"/>
                    <a:pt x="424" y="172"/>
                  </a:cubicBezTo>
                  <a:cubicBezTo>
                    <a:pt x="424" y="162"/>
                    <a:pt x="424" y="152"/>
                    <a:pt x="424" y="143"/>
                  </a:cubicBezTo>
                  <a:cubicBezTo>
                    <a:pt x="457" y="143"/>
                    <a:pt x="491" y="143"/>
                    <a:pt x="524" y="143"/>
                  </a:cubicBezTo>
                  <a:cubicBezTo>
                    <a:pt x="524" y="167"/>
                    <a:pt x="524" y="191"/>
                    <a:pt x="524" y="215"/>
                  </a:cubicBezTo>
                  <a:cubicBezTo>
                    <a:pt x="534" y="215"/>
                    <a:pt x="543" y="215"/>
                    <a:pt x="552" y="215"/>
                  </a:cubicBezTo>
                  <a:lnTo>
                    <a:pt x="552" y="215"/>
                  </a:lnTo>
                  <a:cubicBezTo>
                    <a:pt x="560" y="215"/>
                    <a:pt x="567" y="213"/>
                    <a:pt x="574" y="210"/>
                  </a:cubicBezTo>
                  <a:cubicBezTo>
                    <a:pt x="581" y="206"/>
                    <a:pt x="586" y="201"/>
                    <a:pt x="590" y="194"/>
                  </a:cubicBezTo>
                  <a:cubicBezTo>
                    <a:pt x="594" y="187"/>
                    <a:pt x="595" y="180"/>
                    <a:pt x="595" y="172"/>
                  </a:cubicBezTo>
                  <a:cubicBezTo>
                    <a:pt x="595" y="114"/>
                    <a:pt x="595" y="57"/>
                    <a:pt x="595" y="0"/>
                  </a:cubicBezTo>
                  <a:cubicBezTo>
                    <a:pt x="572" y="0"/>
                    <a:pt x="548" y="0"/>
                    <a:pt x="524" y="0"/>
                  </a:cubicBezTo>
                  <a:cubicBezTo>
                    <a:pt x="524" y="23"/>
                    <a:pt x="524" y="47"/>
                    <a:pt x="524" y="71"/>
                  </a:cubicBezTo>
                  <a:cubicBezTo>
                    <a:pt x="491" y="71"/>
                    <a:pt x="457" y="71"/>
                    <a:pt x="424" y="71"/>
                  </a:cubicBezTo>
                  <a:cubicBezTo>
                    <a:pt x="424" y="47"/>
                    <a:pt x="424" y="23"/>
                    <a:pt x="424" y="0"/>
                  </a:cubicBezTo>
                  <a:cubicBezTo>
                    <a:pt x="400" y="0"/>
                    <a:pt x="376" y="0"/>
                    <a:pt x="352" y="0"/>
                  </a:cubicBezTo>
                  <a:cubicBezTo>
                    <a:pt x="352" y="23"/>
                    <a:pt x="352" y="47"/>
                    <a:pt x="352" y="71"/>
                  </a:cubicBezTo>
                  <a:cubicBezTo>
                    <a:pt x="318" y="71"/>
                    <a:pt x="284" y="71"/>
                    <a:pt x="251" y="71"/>
                  </a:cubicBezTo>
                  <a:cubicBezTo>
                    <a:pt x="251" y="47"/>
                    <a:pt x="251" y="23"/>
                    <a:pt x="251" y="0"/>
                  </a:cubicBezTo>
                  <a:cubicBezTo>
                    <a:pt x="227" y="0"/>
                    <a:pt x="203" y="0"/>
                    <a:pt x="179" y="0"/>
                  </a:cubicBezTo>
                  <a:cubicBezTo>
                    <a:pt x="179" y="23"/>
                    <a:pt x="179" y="47"/>
                    <a:pt x="179" y="71"/>
                  </a:cubicBezTo>
                  <a:cubicBezTo>
                    <a:pt x="158" y="71"/>
                    <a:pt x="138" y="71"/>
                    <a:pt x="118" y="71"/>
                  </a:cubicBezTo>
                  <a:lnTo>
                    <a:pt x="118" y="71"/>
                  </a:lnTo>
                  <a:lnTo>
                    <a:pt x="118" y="71"/>
                  </a:lnTo>
                  <a:cubicBezTo>
                    <a:pt x="96" y="71"/>
                    <a:pt x="78" y="76"/>
                    <a:pt x="59" y="87"/>
                  </a:cubicBezTo>
                  <a:cubicBezTo>
                    <a:pt x="40" y="98"/>
                    <a:pt x="26" y="112"/>
                    <a:pt x="16" y="131"/>
                  </a:cubicBezTo>
                  <a:cubicBezTo>
                    <a:pt x="5" y="149"/>
                    <a:pt x="0" y="168"/>
                    <a:pt x="0" y="189"/>
                  </a:cubicBezTo>
                  <a:cubicBezTo>
                    <a:pt x="0" y="384"/>
                    <a:pt x="0" y="580"/>
                    <a:pt x="0" y="775"/>
                  </a:cubicBezTo>
                  <a:lnTo>
                    <a:pt x="0" y="775"/>
                  </a:lnTo>
                  <a:lnTo>
                    <a:pt x="0" y="775"/>
                  </a:lnTo>
                  <a:cubicBezTo>
                    <a:pt x="0" y="798"/>
                    <a:pt x="5" y="817"/>
                    <a:pt x="16" y="836"/>
                  </a:cubicBezTo>
                  <a:cubicBezTo>
                    <a:pt x="27" y="856"/>
                    <a:pt x="41" y="870"/>
                    <a:pt x="61" y="881"/>
                  </a:cubicBezTo>
                  <a:cubicBezTo>
                    <a:pt x="79" y="892"/>
                    <a:pt x="97" y="897"/>
                    <a:pt x="118" y="897"/>
                  </a:cubicBezTo>
                  <a:cubicBezTo>
                    <a:pt x="350" y="897"/>
                    <a:pt x="583" y="897"/>
                    <a:pt x="815" y="897"/>
                  </a:cubicBezTo>
                  <a:lnTo>
                    <a:pt x="815" y="897"/>
                  </a:lnTo>
                  <a:cubicBezTo>
                    <a:pt x="836" y="897"/>
                    <a:pt x="854" y="892"/>
                    <a:pt x="872" y="881"/>
                  </a:cubicBezTo>
                  <a:cubicBezTo>
                    <a:pt x="892" y="870"/>
                    <a:pt x="906" y="856"/>
                    <a:pt x="917" y="836"/>
                  </a:cubicBezTo>
                  <a:cubicBezTo>
                    <a:pt x="928" y="817"/>
                    <a:pt x="933" y="798"/>
                    <a:pt x="933" y="775"/>
                  </a:cubicBezTo>
                  <a:lnTo>
                    <a:pt x="933" y="775"/>
                  </a:lnTo>
                  <a:cubicBezTo>
                    <a:pt x="933" y="580"/>
                    <a:pt x="933" y="384"/>
                    <a:pt x="933" y="189"/>
                  </a:cubicBezTo>
                  <a:lnTo>
                    <a:pt x="933" y="189"/>
                  </a:lnTo>
                  <a:cubicBezTo>
                    <a:pt x="933" y="168"/>
                    <a:pt x="928" y="149"/>
                    <a:pt x="917" y="131"/>
                  </a:cubicBezTo>
                  <a:cubicBezTo>
                    <a:pt x="907" y="112"/>
                    <a:pt x="893" y="98"/>
                    <a:pt x="874" y="87"/>
                  </a:cubicBezTo>
                  <a:cubicBezTo>
                    <a:pt x="855" y="76"/>
                    <a:pt x="837" y="71"/>
                    <a:pt x="815" y="71"/>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11" name="Group 115">
            <a:extLst>
              <a:ext uri="{FF2B5EF4-FFF2-40B4-BE49-F238E27FC236}">
                <a16:creationId xmlns:a16="http://schemas.microsoft.com/office/drawing/2014/main" id="{4170369C-7903-894D-B1B9-E0F6626648ED}"/>
              </a:ext>
            </a:extLst>
          </p:cNvPr>
          <p:cNvGrpSpPr>
            <a:grpSpLocks/>
          </p:cNvGrpSpPr>
          <p:nvPr/>
        </p:nvGrpSpPr>
        <p:grpSpPr bwMode="auto">
          <a:xfrm>
            <a:off x="6618960" y="1292861"/>
            <a:ext cx="561600" cy="561600"/>
            <a:chOff x="4279" y="689"/>
            <a:chExt cx="390" cy="390"/>
          </a:xfrm>
        </p:grpSpPr>
        <p:sp>
          <p:nvSpPr>
            <p:cNvPr id="4212" name="Freeform 116">
              <a:extLst>
                <a:ext uri="{FF2B5EF4-FFF2-40B4-BE49-F238E27FC236}">
                  <a16:creationId xmlns:a16="http://schemas.microsoft.com/office/drawing/2014/main" id="{EDFE72FC-F902-9041-BDE1-66A538153FBC}"/>
                </a:ext>
              </a:extLst>
            </p:cNvPr>
            <p:cNvSpPr>
              <a:spLocks noChangeArrowheads="1"/>
            </p:cNvSpPr>
            <p:nvPr/>
          </p:nvSpPr>
          <p:spPr bwMode="auto">
            <a:xfrm>
              <a:off x="4279" y="689"/>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213" name="Freeform 117">
              <a:extLst>
                <a:ext uri="{FF2B5EF4-FFF2-40B4-BE49-F238E27FC236}">
                  <a16:creationId xmlns:a16="http://schemas.microsoft.com/office/drawing/2014/main" id="{9D358AD8-9C78-B840-8E7D-A845C993CED6}"/>
                </a:ext>
              </a:extLst>
            </p:cNvPr>
            <p:cNvSpPr>
              <a:spLocks noChangeArrowheads="1"/>
            </p:cNvSpPr>
            <p:nvPr/>
          </p:nvSpPr>
          <p:spPr bwMode="auto">
            <a:xfrm>
              <a:off x="4368" y="775"/>
              <a:ext cx="215" cy="215"/>
            </a:xfrm>
            <a:custGeom>
              <a:avLst/>
              <a:gdLst>
                <a:gd name="T0" fmla="*/ 655 w 954"/>
                <a:gd name="T1" fmla="*/ 42 h 951"/>
                <a:gd name="T2" fmla="*/ 351 w 954"/>
                <a:gd name="T3" fmla="*/ 335 h 951"/>
                <a:gd name="T4" fmla="*/ 130 w 954"/>
                <a:gd name="T5" fmla="*/ 546 h 951"/>
                <a:gd name="T6" fmla="*/ 119 w 954"/>
                <a:gd name="T7" fmla="*/ 572 h 951"/>
                <a:gd name="T8" fmla="*/ 120 w 954"/>
                <a:gd name="T9" fmla="*/ 580 h 951"/>
                <a:gd name="T10" fmla="*/ 138 w 954"/>
                <a:gd name="T11" fmla="*/ 603 h 951"/>
                <a:gd name="T12" fmla="*/ 328 w 954"/>
                <a:gd name="T13" fmla="*/ 782 h 951"/>
                <a:gd name="T14" fmla="*/ 113 w 954"/>
                <a:gd name="T15" fmla="*/ 823 h 951"/>
                <a:gd name="T16" fmla="*/ 77 w 954"/>
                <a:gd name="T17" fmla="*/ 747 h 951"/>
                <a:gd name="T18" fmla="*/ 99 w 954"/>
                <a:gd name="T19" fmla="*/ 699 h 951"/>
                <a:gd name="T20" fmla="*/ 104 w 954"/>
                <a:gd name="T21" fmla="*/ 692 h 951"/>
                <a:gd name="T22" fmla="*/ 104 w 954"/>
                <a:gd name="T23" fmla="*/ 649 h 951"/>
                <a:gd name="T24" fmla="*/ 82 w 954"/>
                <a:gd name="T25" fmla="*/ 618 h 951"/>
                <a:gd name="T26" fmla="*/ 62 w 954"/>
                <a:gd name="T27" fmla="*/ 875 h 951"/>
                <a:gd name="T28" fmla="*/ 212 w 954"/>
                <a:gd name="T29" fmla="*/ 950 h 951"/>
                <a:gd name="T30" fmla="*/ 280 w 954"/>
                <a:gd name="T31" fmla="*/ 933 h 951"/>
                <a:gd name="T32" fmla="*/ 394 w 954"/>
                <a:gd name="T33" fmla="*/ 816 h 951"/>
                <a:gd name="T34" fmla="*/ 596 w 954"/>
                <a:gd name="T35" fmla="*/ 751 h 951"/>
                <a:gd name="T36" fmla="*/ 630 w 954"/>
                <a:gd name="T37" fmla="*/ 784 h 951"/>
                <a:gd name="T38" fmla="*/ 681 w 954"/>
                <a:gd name="T39" fmla="*/ 798 h 951"/>
                <a:gd name="T40" fmla="*/ 681 w 954"/>
                <a:gd name="T41" fmla="*/ 798 h 951"/>
                <a:gd name="T42" fmla="*/ 732 w 954"/>
                <a:gd name="T43" fmla="*/ 783 h 951"/>
                <a:gd name="T44" fmla="*/ 765 w 954"/>
                <a:gd name="T45" fmla="*/ 750 h 951"/>
                <a:gd name="T46" fmla="*/ 775 w 954"/>
                <a:gd name="T47" fmla="*/ 722 h 951"/>
                <a:gd name="T48" fmla="*/ 777 w 954"/>
                <a:gd name="T49" fmla="*/ 690 h 951"/>
                <a:gd name="T50" fmla="*/ 800 w 954"/>
                <a:gd name="T51" fmla="*/ 681 h 951"/>
                <a:gd name="T52" fmla="*/ 847 w 954"/>
                <a:gd name="T53" fmla="*/ 618 h 951"/>
                <a:gd name="T54" fmla="*/ 850 w 954"/>
                <a:gd name="T55" fmla="*/ 596 h 951"/>
                <a:gd name="T56" fmla="*/ 835 w 954"/>
                <a:gd name="T57" fmla="*/ 545 h 951"/>
                <a:gd name="T58" fmla="*/ 801 w 954"/>
                <a:gd name="T59" fmla="*/ 513 h 951"/>
                <a:gd name="T60" fmla="*/ 771 w 954"/>
                <a:gd name="T61" fmla="*/ 502 h 951"/>
                <a:gd name="T62" fmla="*/ 693 w 954"/>
                <a:gd name="T63" fmla="*/ 505 h 951"/>
                <a:gd name="T64" fmla="*/ 866 w 954"/>
                <a:gd name="T65" fmla="*/ 87 h 951"/>
                <a:gd name="T66" fmla="*/ 394 w 954"/>
                <a:gd name="T67" fmla="*/ 393 h 951"/>
                <a:gd name="T68" fmla="*/ 558 w 954"/>
                <a:gd name="T69" fmla="*/ 541 h 951"/>
                <a:gd name="T70" fmla="*/ 218 w 954"/>
                <a:gd name="T71" fmla="*/ 562 h 951"/>
                <a:gd name="T72" fmla="*/ 706 w 954"/>
                <a:gd name="T73" fmla="*/ 705 h 951"/>
                <a:gd name="T74" fmla="*/ 695 w 954"/>
                <a:gd name="T75" fmla="*/ 721 h 951"/>
                <a:gd name="T76" fmla="*/ 694 w 954"/>
                <a:gd name="T77" fmla="*/ 721 h 951"/>
                <a:gd name="T78" fmla="*/ 666 w 954"/>
                <a:gd name="T79" fmla="*/ 721 h 951"/>
                <a:gd name="T80" fmla="*/ 656 w 954"/>
                <a:gd name="T81" fmla="*/ 712 h 951"/>
                <a:gd name="T82" fmla="*/ 639 w 954"/>
                <a:gd name="T83" fmla="*/ 642 h 951"/>
                <a:gd name="T84" fmla="*/ 695 w 954"/>
                <a:gd name="T85" fmla="*/ 677 h 951"/>
                <a:gd name="T86" fmla="*/ 702 w 954"/>
                <a:gd name="T87" fmla="*/ 685 h 951"/>
                <a:gd name="T88" fmla="*/ 702 w 954"/>
                <a:gd name="T89" fmla="*/ 686 h 951"/>
                <a:gd name="T90" fmla="*/ 705 w 954"/>
                <a:gd name="T91" fmla="*/ 706 h 951"/>
                <a:gd name="T92" fmla="*/ 757 w 954"/>
                <a:gd name="T93" fmla="*/ 569 h 951"/>
                <a:gd name="T94" fmla="*/ 765 w 954"/>
                <a:gd name="T95" fmla="*/ 573 h 951"/>
                <a:gd name="T96" fmla="*/ 775 w 954"/>
                <a:gd name="T97" fmla="*/ 581 h 951"/>
                <a:gd name="T98" fmla="*/ 779 w 954"/>
                <a:gd name="T99" fmla="*/ 595 h 951"/>
                <a:gd name="T100" fmla="*/ 778 w 954"/>
                <a:gd name="T101" fmla="*/ 600 h 951"/>
                <a:gd name="T102" fmla="*/ 765 w 954"/>
                <a:gd name="T103" fmla="*/ 618 h 951"/>
                <a:gd name="T104" fmla="*/ 744 w 954"/>
                <a:gd name="T105" fmla="*/ 621 h 951"/>
                <a:gd name="T106" fmla="*/ 736 w 954"/>
                <a:gd name="T107" fmla="*/ 618 h 951"/>
                <a:gd name="T108" fmla="*/ 684 w 954"/>
                <a:gd name="T109" fmla="*/ 578 h 951"/>
                <a:gd name="T110" fmla="*/ 756 w 954"/>
                <a:gd name="T111" fmla="*/ 570 h 951"/>
                <a:gd name="T112" fmla="*/ 859 w 954"/>
                <a:gd name="T113" fmla="*/ 228 h 951"/>
                <a:gd name="T114" fmla="*/ 621 w 954"/>
                <a:gd name="T115" fmla="*/ 476 h 951"/>
                <a:gd name="T116" fmla="*/ 559 w 954"/>
                <a:gd name="T117" fmla="*/ 380 h 951"/>
                <a:gd name="T118" fmla="*/ 514 w 954"/>
                <a:gd name="T119" fmla="*/ 346 h 951"/>
                <a:gd name="T120" fmla="*/ 704 w 954"/>
                <a:gd name="T121" fmla="*/ 95 h 951"/>
                <a:gd name="T122" fmla="*/ 859 w 954"/>
                <a:gd name="T123" fmla="*/ 228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4" h="951">
                  <a:moveTo>
                    <a:pt x="866" y="87"/>
                  </a:moveTo>
                  <a:cubicBezTo>
                    <a:pt x="779" y="0"/>
                    <a:pt x="697" y="2"/>
                    <a:pt x="655" y="42"/>
                  </a:cubicBezTo>
                  <a:cubicBezTo>
                    <a:pt x="554" y="139"/>
                    <a:pt x="452" y="237"/>
                    <a:pt x="351" y="335"/>
                  </a:cubicBezTo>
                  <a:lnTo>
                    <a:pt x="351" y="335"/>
                  </a:lnTo>
                  <a:cubicBezTo>
                    <a:pt x="277" y="405"/>
                    <a:pt x="203" y="476"/>
                    <a:pt x="130" y="546"/>
                  </a:cubicBezTo>
                  <a:lnTo>
                    <a:pt x="130" y="546"/>
                  </a:lnTo>
                  <a:cubicBezTo>
                    <a:pt x="128" y="549"/>
                    <a:pt x="125" y="551"/>
                    <a:pt x="124" y="554"/>
                  </a:cubicBezTo>
                  <a:cubicBezTo>
                    <a:pt x="120" y="560"/>
                    <a:pt x="119" y="566"/>
                    <a:pt x="119" y="572"/>
                  </a:cubicBezTo>
                  <a:cubicBezTo>
                    <a:pt x="119" y="575"/>
                    <a:pt x="120" y="577"/>
                    <a:pt x="120" y="580"/>
                  </a:cubicBezTo>
                  <a:lnTo>
                    <a:pt x="120" y="580"/>
                  </a:lnTo>
                  <a:cubicBezTo>
                    <a:pt x="121" y="584"/>
                    <a:pt x="122" y="587"/>
                    <a:pt x="124" y="590"/>
                  </a:cubicBezTo>
                  <a:cubicBezTo>
                    <a:pt x="128" y="596"/>
                    <a:pt x="132" y="600"/>
                    <a:pt x="138" y="603"/>
                  </a:cubicBezTo>
                  <a:cubicBezTo>
                    <a:pt x="140" y="605"/>
                    <a:pt x="141" y="605"/>
                    <a:pt x="143" y="606"/>
                  </a:cubicBezTo>
                  <a:cubicBezTo>
                    <a:pt x="145" y="606"/>
                    <a:pt x="287" y="658"/>
                    <a:pt x="328" y="782"/>
                  </a:cubicBezTo>
                  <a:cubicBezTo>
                    <a:pt x="301" y="810"/>
                    <a:pt x="275" y="838"/>
                    <a:pt x="249" y="866"/>
                  </a:cubicBezTo>
                  <a:cubicBezTo>
                    <a:pt x="203" y="852"/>
                    <a:pt x="201" y="913"/>
                    <a:pt x="113" y="823"/>
                  </a:cubicBezTo>
                  <a:cubicBezTo>
                    <a:pt x="86" y="797"/>
                    <a:pt x="74" y="771"/>
                    <a:pt x="77" y="747"/>
                  </a:cubicBezTo>
                  <a:lnTo>
                    <a:pt x="77" y="747"/>
                  </a:lnTo>
                  <a:cubicBezTo>
                    <a:pt x="78" y="735"/>
                    <a:pt x="82" y="725"/>
                    <a:pt x="88" y="714"/>
                  </a:cubicBezTo>
                  <a:cubicBezTo>
                    <a:pt x="91" y="709"/>
                    <a:pt x="94" y="704"/>
                    <a:pt x="99" y="699"/>
                  </a:cubicBezTo>
                  <a:lnTo>
                    <a:pt x="99" y="699"/>
                  </a:lnTo>
                  <a:cubicBezTo>
                    <a:pt x="101" y="697"/>
                    <a:pt x="102" y="696"/>
                    <a:pt x="104" y="692"/>
                  </a:cubicBezTo>
                  <a:cubicBezTo>
                    <a:pt x="107" y="687"/>
                    <a:pt x="109" y="679"/>
                    <a:pt x="109" y="671"/>
                  </a:cubicBezTo>
                  <a:cubicBezTo>
                    <a:pt x="109" y="663"/>
                    <a:pt x="107" y="656"/>
                    <a:pt x="104" y="649"/>
                  </a:cubicBezTo>
                  <a:cubicBezTo>
                    <a:pt x="103" y="648"/>
                    <a:pt x="103" y="648"/>
                    <a:pt x="102" y="647"/>
                  </a:cubicBezTo>
                  <a:cubicBezTo>
                    <a:pt x="95" y="638"/>
                    <a:pt x="88" y="628"/>
                    <a:pt x="82" y="618"/>
                  </a:cubicBezTo>
                  <a:cubicBezTo>
                    <a:pt x="80" y="620"/>
                    <a:pt x="12" y="666"/>
                    <a:pt x="5" y="740"/>
                  </a:cubicBezTo>
                  <a:cubicBezTo>
                    <a:pt x="0" y="787"/>
                    <a:pt x="19" y="832"/>
                    <a:pt x="62" y="875"/>
                  </a:cubicBezTo>
                  <a:cubicBezTo>
                    <a:pt x="121" y="933"/>
                    <a:pt x="172" y="950"/>
                    <a:pt x="212" y="950"/>
                  </a:cubicBezTo>
                  <a:lnTo>
                    <a:pt x="212" y="950"/>
                  </a:lnTo>
                  <a:cubicBezTo>
                    <a:pt x="212" y="950"/>
                    <a:pt x="212" y="950"/>
                    <a:pt x="213" y="950"/>
                  </a:cubicBezTo>
                  <a:cubicBezTo>
                    <a:pt x="238" y="950"/>
                    <a:pt x="258" y="946"/>
                    <a:pt x="280" y="933"/>
                  </a:cubicBezTo>
                  <a:cubicBezTo>
                    <a:pt x="288" y="929"/>
                    <a:pt x="294" y="923"/>
                    <a:pt x="301" y="917"/>
                  </a:cubicBezTo>
                  <a:cubicBezTo>
                    <a:pt x="332" y="884"/>
                    <a:pt x="363" y="850"/>
                    <a:pt x="394" y="816"/>
                  </a:cubicBezTo>
                  <a:cubicBezTo>
                    <a:pt x="451" y="757"/>
                    <a:pt x="508" y="698"/>
                    <a:pt x="565" y="638"/>
                  </a:cubicBezTo>
                  <a:cubicBezTo>
                    <a:pt x="572" y="683"/>
                    <a:pt x="582" y="731"/>
                    <a:pt x="596" y="751"/>
                  </a:cubicBezTo>
                  <a:lnTo>
                    <a:pt x="596" y="751"/>
                  </a:lnTo>
                  <a:cubicBezTo>
                    <a:pt x="605" y="766"/>
                    <a:pt x="616" y="776"/>
                    <a:pt x="630" y="784"/>
                  </a:cubicBezTo>
                  <a:cubicBezTo>
                    <a:pt x="646" y="793"/>
                    <a:pt x="662" y="798"/>
                    <a:pt x="680" y="798"/>
                  </a:cubicBezTo>
                  <a:cubicBezTo>
                    <a:pt x="681" y="798"/>
                    <a:pt x="680" y="798"/>
                    <a:pt x="681" y="798"/>
                  </a:cubicBezTo>
                  <a:lnTo>
                    <a:pt x="681" y="798"/>
                  </a:lnTo>
                  <a:lnTo>
                    <a:pt x="681" y="798"/>
                  </a:lnTo>
                  <a:cubicBezTo>
                    <a:pt x="699" y="798"/>
                    <a:pt x="715" y="794"/>
                    <a:pt x="730" y="785"/>
                  </a:cubicBezTo>
                  <a:cubicBezTo>
                    <a:pt x="731" y="784"/>
                    <a:pt x="732" y="784"/>
                    <a:pt x="732" y="783"/>
                  </a:cubicBezTo>
                  <a:lnTo>
                    <a:pt x="732" y="783"/>
                  </a:lnTo>
                  <a:cubicBezTo>
                    <a:pt x="746" y="774"/>
                    <a:pt x="757" y="765"/>
                    <a:pt x="765" y="750"/>
                  </a:cubicBezTo>
                  <a:cubicBezTo>
                    <a:pt x="771" y="742"/>
                    <a:pt x="773" y="732"/>
                    <a:pt x="775" y="722"/>
                  </a:cubicBezTo>
                  <a:lnTo>
                    <a:pt x="775" y="722"/>
                  </a:lnTo>
                  <a:cubicBezTo>
                    <a:pt x="777" y="715"/>
                    <a:pt x="778" y="708"/>
                    <a:pt x="778" y="701"/>
                  </a:cubicBezTo>
                  <a:cubicBezTo>
                    <a:pt x="778" y="697"/>
                    <a:pt x="778" y="694"/>
                    <a:pt x="777" y="690"/>
                  </a:cubicBezTo>
                  <a:lnTo>
                    <a:pt x="777" y="690"/>
                  </a:lnTo>
                  <a:cubicBezTo>
                    <a:pt x="786" y="688"/>
                    <a:pt x="793" y="685"/>
                    <a:pt x="800" y="681"/>
                  </a:cubicBezTo>
                  <a:cubicBezTo>
                    <a:pt x="816" y="672"/>
                    <a:pt x="827" y="660"/>
                    <a:pt x="837" y="644"/>
                  </a:cubicBezTo>
                  <a:cubicBezTo>
                    <a:pt x="842" y="636"/>
                    <a:pt x="845" y="628"/>
                    <a:pt x="847" y="618"/>
                  </a:cubicBezTo>
                  <a:lnTo>
                    <a:pt x="847" y="618"/>
                  </a:lnTo>
                  <a:cubicBezTo>
                    <a:pt x="849" y="611"/>
                    <a:pt x="850" y="604"/>
                    <a:pt x="850" y="596"/>
                  </a:cubicBezTo>
                  <a:cubicBezTo>
                    <a:pt x="850" y="579"/>
                    <a:pt x="846" y="564"/>
                    <a:pt x="837" y="548"/>
                  </a:cubicBezTo>
                  <a:cubicBezTo>
                    <a:pt x="836" y="547"/>
                    <a:pt x="835" y="546"/>
                    <a:pt x="835" y="545"/>
                  </a:cubicBezTo>
                  <a:lnTo>
                    <a:pt x="835" y="545"/>
                  </a:lnTo>
                  <a:cubicBezTo>
                    <a:pt x="826" y="531"/>
                    <a:pt x="815" y="522"/>
                    <a:pt x="801" y="513"/>
                  </a:cubicBezTo>
                  <a:cubicBezTo>
                    <a:pt x="791" y="508"/>
                    <a:pt x="782" y="504"/>
                    <a:pt x="771" y="502"/>
                  </a:cubicBezTo>
                  <a:lnTo>
                    <a:pt x="771" y="502"/>
                  </a:lnTo>
                  <a:cubicBezTo>
                    <a:pt x="762" y="501"/>
                    <a:pt x="754" y="500"/>
                    <a:pt x="745" y="500"/>
                  </a:cubicBezTo>
                  <a:cubicBezTo>
                    <a:pt x="727" y="500"/>
                    <a:pt x="711" y="502"/>
                    <a:pt x="693" y="505"/>
                  </a:cubicBezTo>
                  <a:cubicBezTo>
                    <a:pt x="766" y="430"/>
                    <a:pt x="839" y="354"/>
                    <a:pt x="911" y="279"/>
                  </a:cubicBezTo>
                  <a:cubicBezTo>
                    <a:pt x="953" y="232"/>
                    <a:pt x="935" y="155"/>
                    <a:pt x="866" y="87"/>
                  </a:cubicBezTo>
                  <a:close/>
                  <a:moveTo>
                    <a:pt x="218" y="562"/>
                  </a:moveTo>
                  <a:cubicBezTo>
                    <a:pt x="276" y="506"/>
                    <a:pt x="335" y="449"/>
                    <a:pt x="394" y="393"/>
                  </a:cubicBezTo>
                  <a:cubicBezTo>
                    <a:pt x="431" y="384"/>
                    <a:pt x="473" y="397"/>
                    <a:pt x="509" y="432"/>
                  </a:cubicBezTo>
                  <a:cubicBezTo>
                    <a:pt x="545" y="466"/>
                    <a:pt x="562" y="507"/>
                    <a:pt x="558" y="541"/>
                  </a:cubicBezTo>
                  <a:cubicBezTo>
                    <a:pt x="500" y="602"/>
                    <a:pt x="441" y="663"/>
                    <a:pt x="383" y="724"/>
                  </a:cubicBezTo>
                  <a:cubicBezTo>
                    <a:pt x="342" y="640"/>
                    <a:pt x="268" y="589"/>
                    <a:pt x="218" y="562"/>
                  </a:cubicBezTo>
                  <a:close/>
                  <a:moveTo>
                    <a:pt x="706" y="705"/>
                  </a:moveTo>
                  <a:lnTo>
                    <a:pt x="706" y="705"/>
                  </a:lnTo>
                  <a:cubicBezTo>
                    <a:pt x="706" y="708"/>
                    <a:pt x="705" y="710"/>
                    <a:pt x="703" y="712"/>
                  </a:cubicBezTo>
                  <a:cubicBezTo>
                    <a:pt x="701" y="716"/>
                    <a:pt x="699" y="719"/>
                    <a:pt x="695" y="721"/>
                  </a:cubicBezTo>
                  <a:lnTo>
                    <a:pt x="695" y="721"/>
                  </a:lnTo>
                  <a:cubicBezTo>
                    <a:pt x="695" y="721"/>
                    <a:pt x="695" y="721"/>
                    <a:pt x="694" y="721"/>
                  </a:cubicBezTo>
                  <a:cubicBezTo>
                    <a:pt x="690" y="724"/>
                    <a:pt x="685" y="725"/>
                    <a:pt x="680" y="725"/>
                  </a:cubicBezTo>
                  <a:cubicBezTo>
                    <a:pt x="675" y="725"/>
                    <a:pt x="671" y="724"/>
                    <a:pt x="666" y="721"/>
                  </a:cubicBezTo>
                  <a:cubicBezTo>
                    <a:pt x="663" y="719"/>
                    <a:pt x="659" y="716"/>
                    <a:pt x="656" y="712"/>
                  </a:cubicBezTo>
                  <a:lnTo>
                    <a:pt x="656" y="712"/>
                  </a:lnTo>
                  <a:cubicBezTo>
                    <a:pt x="647" y="688"/>
                    <a:pt x="642" y="667"/>
                    <a:pt x="639" y="642"/>
                  </a:cubicBezTo>
                  <a:lnTo>
                    <a:pt x="639" y="642"/>
                  </a:lnTo>
                  <a:cubicBezTo>
                    <a:pt x="655" y="654"/>
                    <a:pt x="669" y="663"/>
                    <a:pt x="687" y="673"/>
                  </a:cubicBezTo>
                  <a:cubicBezTo>
                    <a:pt x="690" y="675"/>
                    <a:pt x="692" y="676"/>
                    <a:pt x="695" y="677"/>
                  </a:cubicBezTo>
                  <a:lnTo>
                    <a:pt x="695" y="677"/>
                  </a:lnTo>
                  <a:cubicBezTo>
                    <a:pt x="697" y="680"/>
                    <a:pt x="699" y="682"/>
                    <a:pt x="702" y="685"/>
                  </a:cubicBezTo>
                  <a:lnTo>
                    <a:pt x="702" y="685"/>
                  </a:lnTo>
                  <a:cubicBezTo>
                    <a:pt x="702" y="686"/>
                    <a:pt x="702" y="686"/>
                    <a:pt x="702" y="686"/>
                  </a:cubicBezTo>
                  <a:cubicBezTo>
                    <a:pt x="705" y="691"/>
                    <a:pt x="706" y="695"/>
                    <a:pt x="706" y="700"/>
                  </a:cubicBezTo>
                  <a:cubicBezTo>
                    <a:pt x="706" y="702"/>
                    <a:pt x="706" y="704"/>
                    <a:pt x="705" y="706"/>
                  </a:cubicBezTo>
                  <a:cubicBezTo>
                    <a:pt x="706" y="706"/>
                    <a:pt x="706" y="706"/>
                    <a:pt x="706" y="705"/>
                  </a:cubicBezTo>
                  <a:close/>
                  <a:moveTo>
                    <a:pt x="757" y="569"/>
                  </a:moveTo>
                  <a:lnTo>
                    <a:pt x="757" y="569"/>
                  </a:lnTo>
                  <a:cubicBezTo>
                    <a:pt x="760" y="570"/>
                    <a:pt x="763" y="572"/>
                    <a:pt x="765" y="573"/>
                  </a:cubicBezTo>
                  <a:cubicBezTo>
                    <a:pt x="769" y="576"/>
                    <a:pt x="772" y="578"/>
                    <a:pt x="775" y="581"/>
                  </a:cubicBezTo>
                  <a:lnTo>
                    <a:pt x="775" y="581"/>
                  </a:lnTo>
                  <a:cubicBezTo>
                    <a:pt x="775" y="582"/>
                    <a:pt x="775" y="582"/>
                    <a:pt x="775" y="582"/>
                  </a:cubicBezTo>
                  <a:cubicBezTo>
                    <a:pt x="778" y="586"/>
                    <a:pt x="779" y="590"/>
                    <a:pt x="779" y="595"/>
                  </a:cubicBezTo>
                  <a:cubicBezTo>
                    <a:pt x="779" y="597"/>
                    <a:pt x="778" y="598"/>
                    <a:pt x="778" y="600"/>
                  </a:cubicBezTo>
                  <a:lnTo>
                    <a:pt x="778" y="600"/>
                  </a:lnTo>
                  <a:cubicBezTo>
                    <a:pt x="777" y="603"/>
                    <a:pt x="776" y="605"/>
                    <a:pt x="775" y="607"/>
                  </a:cubicBezTo>
                  <a:cubicBezTo>
                    <a:pt x="772" y="612"/>
                    <a:pt x="770" y="616"/>
                    <a:pt x="765" y="618"/>
                  </a:cubicBezTo>
                  <a:cubicBezTo>
                    <a:pt x="761" y="621"/>
                    <a:pt x="755" y="622"/>
                    <a:pt x="750" y="622"/>
                  </a:cubicBezTo>
                  <a:cubicBezTo>
                    <a:pt x="748" y="622"/>
                    <a:pt x="746" y="621"/>
                    <a:pt x="744" y="621"/>
                  </a:cubicBezTo>
                  <a:lnTo>
                    <a:pt x="744" y="621"/>
                  </a:lnTo>
                  <a:cubicBezTo>
                    <a:pt x="741" y="620"/>
                    <a:pt x="739" y="619"/>
                    <a:pt x="736" y="618"/>
                  </a:cubicBezTo>
                  <a:cubicBezTo>
                    <a:pt x="722" y="605"/>
                    <a:pt x="703" y="591"/>
                    <a:pt x="684" y="578"/>
                  </a:cubicBezTo>
                  <a:lnTo>
                    <a:pt x="684" y="578"/>
                  </a:lnTo>
                  <a:cubicBezTo>
                    <a:pt x="708" y="572"/>
                    <a:pt x="730" y="570"/>
                    <a:pt x="755" y="570"/>
                  </a:cubicBezTo>
                  <a:cubicBezTo>
                    <a:pt x="756" y="570"/>
                    <a:pt x="756" y="570"/>
                    <a:pt x="756" y="570"/>
                  </a:cubicBezTo>
                  <a:cubicBezTo>
                    <a:pt x="757" y="570"/>
                    <a:pt x="757" y="570"/>
                    <a:pt x="757" y="569"/>
                  </a:cubicBezTo>
                  <a:close/>
                  <a:moveTo>
                    <a:pt x="859" y="228"/>
                  </a:moveTo>
                  <a:cubicBezTo>
                    <a:pt x="780" y="310"/>
                    <a:pt x="701" y="393"/>
                    <a:pt x="621" y="476"/>
                  </a:cubicBezTo>
                  <a:lnTo>
                    <a:pt x="621" y="476"/>
                  </a:lnTo>
                  <a:cubicBezTo>
                    <a:pt x="616" y="461"/>
                    <a:pt x="610" y="448"/>
                    <a:pt x="602" y="435"/>
                  </a:cubicBezTo>
                  <a:cubicBezTo>
                    <a:pt x="590" y="413"/>
                    <a:pt x="577" y="397"/>
                    <a:pt x="559" y="380"/>
                  </a:cubicBezTo>
                  <a:lnTo>
                    <a:pt x="559" y="380"/>
                  </a:lnTo>
                  <a:cubicBezTo>
                    <a:pt x="545" y="366"/>
                    <a:pt x="531" y="356"/>
                    <a:pt x="514" y="346"/>
                  </a:cubicBezTo>
                  <a:cubicBezTo>
                    <a:pt x="497" y="336"/>
                    <a:pt x="482" y="330"/>
                    <a:pt x="465" y="325"/>
                  </a:cubicBezTo>
                  <a:cubicBezTo>
                    <a:pt x="544" y="248"/>
                    <a:pt x="624" y="171"/>
                    <a:pt x="704" y="95"/>
                  </a:cubicBezTo>
                  <a:cubicBezTo>
                    <a:pt x="723" y="77"/>
                    <a:pt x="773" y="97"/>
                    <a:pt x="815" y="138"/>
                  </a:cubicBezTo>
                  <a:cubicBezTo>
                    <a:pt x="857" y="179"/>
                    <a:pt x="868" y="218"/>
                    <a:pt x="859" y="228"/>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14" name="Group 118">
            <a:extLst>
              <a:ext uri="{FF2B5EF4-FFF2-40B4-BE49-F238E27FC236}">
                <a16:creationId xmlns:a16="http://schemas.microsoft.com/office/drawing/2014/main" id="{DAF05073-89F4-E647-BA8A-6AB8CB7E865F}"/>
              </a:ext>
            </a:extLst>
          </p:cNvPr>
          <p:cNvGrpSpPr>
            <a:grpSpLocks/>
          </p:cNvGrpSpPr>
          <p:nvPr/>
        </p:nvGrpSpPr>
        <p:grpSpPr bwMode="auto">
          <a:xfrm>
            <a:off x="7406344" y="1292861"/>
            <a:ext cx="561600" cy="561600"/>
            <a:chOff x="4791" y="689"/>
            <a:chExt cx="390" cy="390"/>
          </a:xfrm>
        </p:grpSpPr>
        <p:sp>
          <p:nvSpPr>
            <p:cNvPr id="4215" name="Freeform 119">
              <a:extLst>
                <a:ext uri="{FF2B5EF4-FFF2-40B4-BE49-F238E27FC236}">
                  <a16:creationId xmlns:a16="http://schemas.microsoft.com/office/drawing/2014/main" id="{C20ABA8C-3AD1-4341-989B-3DF44CC30EA0}"/>
                </a:ext>
              </a:extLst>
            </p:cNvPr>
            <p:cNvSpPr>
              <a:spLocks noChangeArrowheads="1"/>
            </p:cNvSpPr>
            <p:nvPr/>
          </p:nvSpPr>
          <p:spPr bwMode="auto">
            <a:xfrm>
              <a:off x="4791" y="689"/>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216" name="Freeform 120">
              <a:extLst>
                <a:ext uri="{FF2B5EF4-FFF2-40B4-BE49-F238E27FC236}">
                  <a16:creationId xmlns:a16="http://schemas.microsoft.com/office/drawing/2014/main" id="{07E3259F-B6C4-A448-B648-65DEFD0A1FB3}"/>
                </a:ext>
              </a:extLst>
            </p:cNvPr>
            <p:cNvSpPr>
              <a:spLocks noChangeArrowheads="1"/>
            </p:cNvSpPr>
            <p:nvPr/>
          </p:nvSpPr>
          <p:spPr bwMode="auto">
            <a:xfrm>
              <a:off x="4881" y="787"/>
              <a:ext cx="211" cy="203"/>
            </a:xfrm>
            <a:custGeom>
              <a:avLst/>
              <a:gdLst>
                <a:gd name="T0" fmla="*/ 179 w 934"/>
                <a:gd name="T1" fmla="*/ 373 h 898"/>
                <a:gd name="T2" fmla="*/ 424 w 934"/>
                <a:gd name="T3" fmla="*/ 373 h 898"/>
                <a:gd name="T4" fmla="*/ 424 w 934"/>
                <a:gd name="T5" fmla="*/ 444 h 898"/>
                <a:gd name="T6" fmla="*/ 524 w 934"/>
                <a:gd name="T7" fmla="*/ 373 h 898"/>
                <a:gd name="T8" fmla="*/ 595 w 934"/>
                <a:gd name="T9" fmla="*/ 373 h 898"/>
                <a:gd name="T10" fmla="*/ 696 w 934"/>
                <a:gd name="T11" fmla="*/ 444 h 898"/>
                <a:gd name="T12" fmla="*/ 424 w 934"/>
                <a:gd name="T13" fmla="*/ 502 h 898"/>
                <a:gd name="T14" fmla="*/ 424 w 934"/>
                <a:gd name="T15" fmla="*/ 574 h 898"/>
                <a:gd name="T16" fmla="*/ 524 w 934"/>
                <a:gd name="T17" fmla="*/ 502 h 898"/>
                <a:gd name="T18" fmla="*/ 595 w 934"/>
                <a:gd name="T19" fmla="*/ 502 h 898"/>
                <a:gd name="T20" fmla="*/ 696 w 934"/>
                <a:gd name="T21" fmla="*/ 574 h 898"/>
                <a:gd name="T22" fmla="*/ 352 w 934"/>
                <a:gd name="T23" fmla="*/ 703 h 898"/>
                <a:gd name="T24" fmla="*/ 352 w 934"/>
                <a:gd name="T25" fmla="*/ 631 h 898"/>
                <a:gd name="T26" fmla="*/ 595 w 934"/>
                <a:gd name="T27" fmla="*/ 703 h 898"/>
                <a:gd name="T28" fmla="*/ 524 w 934"/>
                <a:gd name="T29" fmla="*/ 703 h 898"/>
                <a:gd name="T30" fmla="*/ 696 w 934"/>
                <a:gd name="T31" fmla="*/ 703 h 898"/>
                <a:gd name="T32" fmla="*/ 251 w 934"/>
                <a:gd name="T33" fmla="*/ 502 h 898"/>
                <a:gd name="T34" fmla="*/ 251 w 934"/>
                <a:gd name="T35" fmla="*/ 574 h 898"/>
                <a:gd name="T36" fmla="*/ 251 w 934"/>
                <a:gd name="T37" fmla="*/ 703 h 898"/>
                <a:gd name="T38" fmla="*/ 179 w 934"/>
                <a:gd name="T39" fmla="*/ 703 h 898"/>
                <a:gd name="T40" fmla="*/ 754 w 934"/>
                <a:gd name="T41" fmla="*/ 100 h 898"/>
                <a:gd name="T42" fmla="*/ 775 w 934"/>
                <a:gd name="T43" fmla="*/ 138 h 898"/>
                <a:gd name="T44" fmla="*/ 815 w 934"/>
                <a:gd name="T45" fmla="*/ 143 h 898"/>
                <a:gd name="T46" fmla="*/ 855 w 934"/>
                <a:gd name="T47" fmla="*/ 167 h 898"/>
                <a:gd name="T48" fmla="*/ 861 w 934"/>
                <a:gd name="T49" fmla="*/ 775 h 898"/>
                <a:gd name="T50" fmla="*/ 815 w 934"/>
                <a:gd name="T51" fmla="*/ 825 h 898"/>
                <a:gd name="T52" fmla="*/ 97 w 934"/>
                <a:gd name="T53" fmla="*/ 819 h 898"/>
                <a:gd name="T54" fmla="*/ 72 w 934"/>
                <a:gd name="T55" fmla="*/ 189 h 898"/>
                <a:gd name="T56" fmla="*/ 95 w 934"/>
                <a:gd name="T57" fmla="*/ 150 h 898"/>
                <a:gd name="T58" fmla="*/ 179 w 934"/>
                <a:gd name="T59" fmla="*/ 143 h 898"/>
                <a:gd name="T60" fmla="*/ 208 w 934"/>
                <a:gd name="T61" fmla="*/ 215 h 898"/>
                <a:gd name="T62" fmla="*/ 251 w 934"/>
                <a:gd name="T63" fmla="*/ 172 h 898"/>
                <a:gd name="T64" fmla="*/ 352 w 934"/>
                <a:gd name="T65" fmla="*/ 215 h 898"/>
                <a:gd name="T66" fmla="*/ 402 w 934"/>
                <a:gd name="T67" fmla="*/ 210 h 898"/>
                <a:gd name="T68" fmla="*/ 424 w 934"/>
                <a:gd name="T69" fmla="*/ 143 h 898"/>
                <a:gd name="T70" fmla="*/ 552 w 934"/>
                <a:gd name="T71" fmla="*/ 215 h 898"/>
                <a:gd name="T72" fmla="*/ 590 w 934"/>
                <a:gd name="T73" fmla="*/ 194 h 898"/>
                <a:gd name="T74" fmla="*/ 524 w 934"/>
                <a:gd name="T75" fmla="*/ 0 h 898"/>
                <a:gd name="T76" fmla="*/ 424 w 934"/>
                <a:gd name="T77" fmla="*/ 0 h 898"/>
                <a:gd name="T78" fmla="*/ 251 w 934"/>
                <a:gd name="T79" fmla="*/ 71 h 898"/>
                <a:gd name="T80" fmla="*/ 179 w 934"/>
                <a:gd name="T81" fmla="*/ 71 h 898"/>
                <a:gd name="T82" fmla="*/ 118 w 934"/>
                <a:gd name="T83" fmla="*/ 71 h 898"/>
                <a:gd name="T84" fmla="*/ 0 w 934"/>
                <a:gd name="T85" fmla="*/ 189 h 898"/>
                <a:gd name="T86" fmla="*/ 0 w 934"/>
                <a:gd name="T87" fmla="*/ 775 h 898"/>
                <a:gd name="T88" fmla="*/ 118 w 934"/>
                <a:gd name="T89" fmla="*/ 897 h 898"/>
                <a:gd name="T90" fmla="*/ 872 w 934"/>
                <a:gd name="T91" fmla="*/ 881 h 898"/>
                <a:gd name="T92" fmla="*/ 933 w 934"/>
                <a:gd name="T93" fmla="*/ 775 h 898"/>
                <a:gd name="T94" fmla="*/ 917 w 934"/>
                <a:gd name="T95" fmla="*/ 131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34" h="898">
                  <a:moveTo>
                    <a:pt x="251" y="444"/>
                  </a:moveTo>
                  <a:cubicBezTo>
                    <a:pt x="227" y="444"/>
                    <a:pt x="203" y="444"/>
                    <a:pt x="179" y="444"/>
                  </a:cubicBezTo>
                  <a:cubicBezTo>
                    <a:pt x="179" y="421"/>
                    <a:pt x="179" y="397"/>
                    <a:pt x="179" y="373"/>
                  </a:cubicBezTo>
                  <a:cubicBezTo>
                    <a:pt x="203" y="373"/>
                    <a:pt x="227" y="373"/>
                    <a:pt x="251" y="373"/>
                  </a:cubicBezTo>
                  <a:cubicBezTo>
                    <a:pt x="251" y="397"/>
                    <a:pt x="251" y="421"/>
                    <a:pt x="251" y="444"/>
                  </a:cubicBezTo>
                  <a:close/>
                  <a:moveTo>
                    <a:pt x="424" y="373"/>
                  </a:moveTo>
                  <a:cubicBezTo>
                    <a:pt x="400" y="373"/>
                    <a:pt x="376" y="373"/>
                    <a:pt x="352" y="373"/>
                  </a:cubicBezTo>
                  <a:cubicBezTo>
                    <a:pt x="352" y="397"/>
                    <a:pt x="352" y="421"/>
                    <a:pt x="352" y="444"/>
                  </a:cubicBezTo>
                  <a:cubicBezTo>
                    <a:pt x="376" y="444"/>
                    <a:pt x="400" y="444"/>
                    <a:pt x="424" y="444"/>
                  </a:cubicBezTo>
                  <a:cubicBezTo>
                    <a:pt x="424" y="421"/>
                    <a:pt x="424" y="397"/>
                    <a:pt x="424" y="373"/>
                  </a:cubicBezTo>
                  <a:close/>
                  <a:moveTo>
                    <a:pt x="595" y="373"/>
                  </a:moveTo>
                  <a:cubicBezTo>
                    <a:pt x="572" y="373"/>
                    <a:pt x="548" y="373"/>
                    <a:pt x="524" y="373"/>
                  </a:cubicBezTo>
                  <a:cubicBezTo>
                    <a:pt x="524" y="397"/>
                    <a:pt x="524" y="421"/>
                    <a:pt x="524" y="444"/>
                  </a:cubicBezTo>
                  <a:cubicBezTo>
                    <a:pt x="548" y="444"/>
                    <a:pt x="572" y="444"/>
                    <a:pt x="595" y="444"/>
                  </a:cubicBezTo>
                  <a:cubicBezTo>
                    <a:pt x="595" y="421"/>
                    <a:pt x="595" y="397"/>
                    <a:pt x="595" y="373"/>
                  </a:cubicBezTo>
                  <a:close/>
                  <a:moveTo>
                    <a:pt x="768" y="373"/>
                  </a:moveTo>
                  <a:cubicBezTo>
                    <a:pt x="744" y="373"/>
                    <a:pt x="720" y="373"/>
                    <a:pt x="696" y="373"/>
                  </a:cubicBezTo>
                  <a:cubicBezTo>
                    <a:pt x="696" y="397"/>
                    <a:pt x="696" y="421"/>
                    <a:pt x="696" y="444"/>
                  </a:cubicBezTo>
                  <a:cubicBezTo>
                    <a:pt x="720" y="444"/>
                    <a:pt x="744" y="444"/>
                    <a:pt x="768" y="444"/>
                  </a:cubicBezTo>
                  <a:cubicBezTo>
                    <a:pt x="768" y="421"/>
                    <a:pt x="768" y="397"/>
                    <a:pt x="768" y="373"/>
                  </a:cubicBezTo>
                  <a:close/>
                  <a:moveTo>
                    <a:pt x="424" y="502"/>
                  </a:moveTo>
                  <a:cubicBezTo>
                    <a:pt x="400" y="502"/>
                    <a:pt x="376" y="502"/>
                    <a:pt x="352" y="502"/>
                  </a:cubicBezTo>
                  <a:cubicBezTo>
                    <a:pt x="352" y="526"/>
                    <a:pt x="352" y="550"/>
                    <a:pt x="352" y="574"/>
                  </a:cubicBezTo>
                  <a:cubicBezTo>
                    <a:pt x="376" y="574"/>
                    <a:pt x="400" y="574"/>
                    <a:pt x="424" y="574"/>
                  </a:cubicBezTo>
                  <a:cubicBezTo>
                    <a:pt x="424" y="550"/>
                    <a:pt x="424" y="526"/>
                    <a:pt x="424" y="502"/>
                  </a:cubicBezTo>
                  <a:close/>
                  <a:moveTo>
                    <a:pt x="595" y="502"/>
                  </a:moveTo>
                  <a:cubicBezTo>
                    <a:pt x="572" y="502"/>
                    <a:pt x="548" y="502"/>
                    <a:pt x="524" y="502"/>
                  </a:cubicBezTo>
                  <a:cubicBezTo>
                    <a:pt x="524" y="526"/>
                    <a:pt x="524" y="550"/>
                    <a:pt x="524" y="574"/>
                  </a:cubicBezTo>
                  <a:cubicBezTo>
                    <a:pt x="548" y="574"/>
                    <a:pt x="572" y="574"/>
                    <a:pt x="595" y="574"/>
                  </a:cubicBezTo>
                  <a:cubicBezTo>
                    <a:pt x="595" y="550"/>
                    <a:pt x="595" y="526"/>
                    <a:pt x="595" y="502"/>
                  </a:cubicBezTo>
                  <a:close/>
                  <a:moveTo>
                    <a:pt x="768" y="502"/>
                  </a:moveTo>
                  <a:cubicBezTo>
                    <a:pt x="744" y="502"/>
                    <a:pt x="720" y="502"/>
                    <a:pt x="696" y="502"/>
                  </a:cubicBezTo>
                  <a:cubicBezTo>
                    <a:pt x="696" y="526"/>
                    <a:pt x="696" y="550"/>
                    <a:pt x="696" y="574"/>
                  </a:cubicBezTo>
                  <a:cubicBezTo>
                    <a:pt x="720" y="574"/>
                    <a:pt x="744" y="574"/>
                    <a:pt x="768" y="574"/>
                  </a:cubicBezTo>
                  <a:cubicBezTo>
                    <a:pt x="768" y="550"/>
                    <a:pt x="768" y="526"/>
                    <a:pt x="768" y="502"/>
                  </a:cubicBezTo>
                  <a:close/>
                  <a:moveTo>
                    <a:pt x="352" y="703"/>
                  </a:moveTo>
                  <a:cubicBezTo>
                    <a:pt x="376" y="703"/>
                    <a:pt x="400" y="703"/>
                    <a:pt x="424" y="703"/>
                  </a:cubicBezTo>
                  <a:cubicBezTo>
                    <a:pt x="424" y="679"/>
                    <a:pt x="424" y="655"/>
                    <a:pt x="424" y="631"/>
                  </a:cubicBezTo>
                  <a:cubicBezTo>
                    <a:pt x="400" y="631"/>
                    <a:pt x="376" y="631"/>
                    <a:pt x="352" y="631"/>
                  </a:cubicBezTo>
                  <a:cubicBezTo>
                    <a:pt x="352" y="655"/>
                    <a:pt x="352" y="679"/>
                    <a:pt x="352" y="703"/>
                  </a:cubicBezTo>
                  <a:close/>
                  <a:moveTo>
                    <a:pt x="524" y="703"/>
                  </a:moveTo>
                  <a:cubicBezTo>
                    <a:pt x="548" y="703"/>
                    <a:pt x="572" y="703"/>
                    <a:pt x="595" y="703"/>
                  </a:cubicBezTo>
                  <a:cubicBezTo>
                    <a:pt x="595" y="679"/>
                    <a:pt x="595" y="655"/>
                    <a:pt x="595" y="631"/>
                  </a:cubicBezTo>
                  <a:cubicBezTo>
                    <a:pt x="572" y="631"/>
                    <a:pt x="548" y="631"/>
                    <a:pt x="524" y="631"/>
                  </a:cubicBezTo>
                  <a:cubicBezTo>
                    <a:pt x="524" y="655"/>
                    <a:pt x="524" y="679"/>
                    <a:pt x="524" y="703"/>
                  </a:cubicBezTo>
                  <a:close/>
                  <a:moveTo>
                    <a:pt x="768" y="631"/>
                  </a:moveTo>
                  <a:cubicBezTo>
                    <a:pt x="744" y="631"/>
                    <a:pt x="720" y="631"/>
                    <a:pt x="696" y="631"/>
                  </a:cubicBezTo>
                  <a:cubicBezTo>
                    <a:pt x="696" y="655"/>
                    <a:pt x="696" y="679"/>
                    <a:pt x="696" y="703"/>
                  </a:cubicBezTo>
                  <a:cubicBezTo>
                    <a:pt x="720" y="703"/>
                    <a:pt x="744" y="703"/>
                    <a:pt x="768" y="703"/>
                  </a:cubicBezTo>
                  <a:cubicBezTo>
                    <a:pt x="768" y="679"/>
                    <a:pt x="768" y="655"/>
                    <a:pt x="768" y="631"/>
                  </a:cubicBezTo>
                  <a:close/>
                  <a:moveTo>
                    <a:pt x="251" y="502"/>
                  </a:moveTo>
                  <a:cubicBezTo>
                    <a:pt x="227" y="502"/>
                    <a:pt x="203" y="502"/>
                    <a:pt x="179" y="502"/>
                  </a:cubicBezTo>
                  <a:cubicBezTo>
                    <a:pt x="179" y="526"/>
                    <a:pt x="179" y="550"/>
                    <a:pt x="179" y="574"/>
                  </a:cubicBezTo>
                  <a:cubicBezTo>
                    <a:pt x="203" y="574"/>
                    <a:pt x="227" y="574"/>
                    <a:pt x="251" y="574"/>
                  </a:cubicBezTo>
                  <a:cubicBezTo>
                    <a:pt x="251" y="550"/>
                    <a:pt x="251" y="526"/>
                    <a:pt x="251" y="502"/>
                  </a:cubicBezTo>
                  <a:close/>
                  <a:moveTo>
                    <a:pt x="179" y="703"/>
                  </a:moveTo>
                  <a:cubicBezTo>
                    <a:pt x="203" y="703"/>
                    <a:pt x="227" y="703"/>
                    <a:pt x="251" y="703"/>
                  </a:cubicBezTo>
                  <a:cubicBezTo>
                    <a:pt x="251" y="679"/>
                    <a:pt x="251" y="655"/>
                    <a:pt x="251" y="631"/>
                  </a:cubicBezTo>
                  <a:cubicBezTo>
                    <a:pt x="227" y="631"/>
                    <a:pt x="203" y="631"/>
                    <a:pt x="179" y="631"/>
                  </a:cubicBezTo>
                  <a:cubicBezTo>
                    <a:pt x="179" y="655"/>
                    <a:pt x="179" y="679"/>
                    <a:pt x="179" y="703"/>
                  </a:cubicBezTo>
                  <a:close/>
                  <a:moveTo>
                    <a:pt x="815" y="71"/>
                  </a:moveTo>
                  <a:cubicBezTo>
                    <a:pt x="795" y="71"/>
                    <a:pt x="775" y="71"/>
                    <a:pt x="754" y="71"/>
                  </a:cubicBezTo>
                  <a:cubicBezTo>
                    <a:pt x="754" y="80"/>
                    <a:pt x="754" y="90"/>
                    <a:pt x="754" y="100"/>
                  </a:cubicBezTo>
                  <a:lnTo>
                    <a:pt x="754" y="100"/>
                  </a:lnTo>
                  <a:cubicBezTo>
                    <a:pt x="754" y="108"/>
                    <a:pt x="755" y="115"/>
                    <a:pt x="759" y="122"/>
                  </a:cubicBezTo>
                  <a:cubicBezTo>
                    <a:pt x="763" y="129"/>
                    <a:pt x="768" y="134"/>
                    <a:pt x="775" y="138"/>
                  </a:cubicBezTo>
                  <a:cubicBezTo>
                    <a:pt x="782" y="142"/>
                    <a:pt x="789" y="143"/>
                    <a:pt x="797" y="143"/>
                  </a:cubicBezTo>
                  <a:cubicBezTo>
                    <a:pt x="803" y="143"/>
                    <a:pt x="809" y="143"/>
                    <a:pt x="815" y="143"/>
                  </a:cubicBezTo>
                  <a:lnTo>
                    <a:pt x="815" y="143"/>
                  </a:lnTo>
                  <a:lnTo>
                    <a:pt x="815" y="143"/>
                  </a:lnTo>
                  <a:cubicBezTo>
                    <a:pt x="823" y="143"/>
                    <a:pt x="831" y="145"/>
                    <a:pt x="838" y="150"/>
                  </a:cubicBezTo>
                  <a:cubicBezTo>
                    <a:pt x="846" y="154"/>
                    <a:pt x="851" y="159"/>
                    <a:pt x="855" y="167"/>
                  </a:cubicBezTo>
                  <a:cubicBezTo>
                    <a:pt x="859" y="174"/>
                    <a:pt x="861" y="181"/>
                    <a:pt x="861" y="189"/>
                  </a:cubicBezTo>
                  <a:cubicBezTo>
                    <a:pt x="861" y="384"/>
                    <a:pt x="861" y="580"/>
                    <a:pt x="861" y="775"/>
                  </a:cubicBezTo>
                  <a:lnTo>
                    <a:pt x="861" y="775"/>
                  </a:lnTo>
                  <a:cubicBezTo>
                    <a:pt x="861" y="784"/>
                    <a:pt x="860" y="792"/>
                    <a:pt x="855" y="800"/>
                  </a:cubicBezTo>
                  <a:cubicBezTo>
                    <a:pt x="851" y="809"/>
                    <a:pt x="844" y="814"/>
                    <a:pt x="836" y="819"/>
                  </a:cubicBezTo>
                  <a:cubicBezTo>
                    <a:pt x="829" y="823"/>
                    <a:pt x="823" y="825"/>
                    <a:pt x="815" y="825"/>
                  </a:cubicBezTo>
                  <a:cubicBezTo>
                    <a:pt x="583" y="825"/>
                    <a:pt x="350" y="825"/>
                    <a:pt x="118" y="825"/>
                  </a:cubicBezTo>
                  <a:lnTo>
                    <a:pt x="118" y="825"/>
                  </a:lnTo>
                  <a:cubicBezTo>
                    <a:pt x="110" y="825"/>
                    <a:pt x="104" y="823"/>
                    <a:pt x="97" y="819"/>
                  </a:cubicBezTo>
                  <a:cubicBezTo>
                    <a:pt x="89" y="814"/>
                    <a:pt x="82" y="809"/>
                    <a:pt x="78" y="800"/>
                  </a:cubicBezTo>
                  <a:cubicBezTo>
                    <a:pt x="73" y="792"/>
                    <a:pt x="72" y="784"/>
                    <a:pt x="72" y="775"/>
                  </a:cubicBezTo>
                  <a:cubicBezTo>
                    <a:pt x="72" y="580"/>
                    <a:pt x="72" y="384"/>
                    <a:pt x="72" y="189"/>
                  </a:cubicBezTo>
                  <a:lnTo>
                    <a:pt x="72" y="189"/>
                  </a:lnTo>
                  <a:cubicBezTo>
                    <a:pt x="72" y="181"/>
                    <a:pt x="74" y="174"/>
                    <a:pt x="78" y="167"/>
                  </a:cubicBezTo>
                  <a:cubicBezTo>
                    <a:pt x="82" y="159"/>
                    <a:pt x="87" y="154"/>
                    <a:pt x="95" y="150"/>
                  </a:cubicBezTo>
                  <a:cubicBezTo>
                    <a:pt x="102" y="145"/>
                    <a:pt x="110" y="143"/>
                    <a:pt x="118" y="143"/>
                  </a:cubicBezTo>
                  <a:lnTo>
                    <a:pt x="118" y="143"/>
                  </a:lnTo>
                  <a:cubicBezTo>
                    <a:pt x="138" y="143"/>
                    <a:pt x="158" y="143"/>
                    <a:pt x="179" y="143"/>
                  </a:cubicBezTo>
                  <a:cubicBezTo>
                    <a:pt x="179" y="167"/>
                    <a:pt x="179" y="191"/>
                    <a:pt x="179" y="215"/>
                  </a:cubicBezTo>
                  <a:cubicBezTo>
                    <a:pt x="188" y="215"/>
                    <a:pt x="198" y="215"/>
                    <a:pt x="208" y="215"/>
                  </a:cubicBezTo>
                  <a:lnTo>
                    <a:pt x="208" y="215"/>
                  </a:lnTo>
                  <a:cubicBezTo>
                    <a:pt x="216" y="215"/>
                    <a:pt x="223" y="213"/>
                    <a:pt x="230" y="210"/>
                  </a:cubicBezTo>
                  <a:cubicBezTo>
                    <a:pt x="237" y="206"/>
                    <a:pt x="242" y="201"/>
                    <a:pt x="246" y="194"/>
                  </a:cubicBezTo>
                  <a:cubicBezTo>
                    <a:pt x="249" y="187"/>
                    <a:pt x="251" y="180"/>
                    <a:pt x="251" y="172"/>
                  </a:cubicBezTo>
                  <a:cubicBezTo>
                    <a:pt x="251" y="162"/>
                    <a:pt x="251" y="152"/>
                    <a:pt x="251" y="143"/>
                  </a:cubicBezTo>
                  <a:cubicBezTo>
                    <a:pt x="284" y="143"/>
                    <a:pt x="318" y="143"/>
                    <a:pt x="352" y="143"/>
                  </a:cubicBezTo>
                  <a:cubicBezTo>
                    <a:pt x="352" y="167"/>
                    <a:pt x="352" y="191"/>
                    <a:pt x="352" y="215"/>
                  </a:cubicBezTo>
                  <a:cubicBezTo>
                    <a:pt x="361" y="215"/>
                    <a:pt x="371" y="215"/>
                    <a:pt x="381" y="215"/>
                  </a:cubicBezTo>
                  <a:lnTo>
                    <a:pt x="381" y="215"/>
                  </a:lnTo>
                  <a:cubicBezTo>
                    <a:pt x="389" y="215"/>
                    <a:pt x="395" y="213"/>
                    <a:pt x="402" y="210"/>
                  </a:cubicBezTo>
                  <a:cubicBezTo>
                    <a:pt x="409" y="206"/>
                    <a:pt x="414" y="201"/>
                    <a:pt x="418" y="194"/>
                  </a:cubicBezTo>
                  <a:cubicBezTo>
                    <a:pt x="422" y="187"/>
                    <a:pt x="424" y="180"/>
                    <a:pt x="424" y="172"/>
                  </a:cubicBezTo>
                  <a:cubicBezTo>
                    <a:pt x="424" y="162"/>
                    <a:pt x="424" y="152"/>
                    <a:pt x="424" y="143"/>
                  </a:cubicBezTo>
                  <a:cubicBezTo>
                    <a:pt x="457" y="143"/>
                    <a:pt x="491" y="143"/>
                    <a:pt x="524" y="143"/>
                  </a:cubicBezTo>
                  <a:cubicBezTo>
                    <a:pt x="524" y="167"/>
                    <a:pt x="524" y="191"/>
                    <a:pt x="524" y="215"/>
                  </a:cubicBezTo>
                  <a:cubicBezTo>
                    <a:pt x="534" y="215"/>
                    <a:pt x="543" y="215"/>
                    <a:pt x="552" y="215"/>
                  </a:cubicBezTo>
                  <a:lnTo>
                    <a:pt x="552" y="215"/>
                  </a:lnTo>
                  <a:cubicBezTo>
                    <a:pt x="560" y="215"/>
                    <a:pt x="567" y="213"/>
                    <a:pt x="574" y="210"/>
                  </a:cubicBezTo>
                  <a:cubicBezTo>
                    <a:pt x="581" y="206"/>
                    <a:pt x="586" y="201"/>
                    <a:pt x="590" y="194"/>
                  </a:cubicBezTo>
                  <a:cubicBezTo>
                    <a:pt x="594" y="187"/>
                    <a:pt x="595" y="180"/>
                    <a:pt x="595" y="172"/>
                  </a:cubicBezTo>
                  <a:cubicBezTo>
                    <a:pt x="595" y="114"/>
                    <a:pt x="595" y="57"/>
                    <a:pt x="595" y="0"/>
                  </a:cubicBezTo>
                  <a:cubicBezTo>
                    <a:pt x="572" y="0"/>
                    <a:pt x="548" y="0"/>
                    <a:pt x="524" y="0"/>
                  </a:cubicBezTo>
                  <a:cubicBezTo>
                    <a:pt x="524" y="23"/>
                    <a:pt x="524" y="47"/>
                    <a:pt x="524" y="71"/>
                  </a:cubicBezTo>
                  <a:cubicBezTo>
                    <a:pt x="491" y="71"/>
                    <a:pt x="457" y="71"/>
                    <a:pt x="424" y="71"/>
                  </a:cubicBezTo>
                  <a:cubicBezTo>
                    <a:pt x="424" y="47"/>
                    <a:pt x="424" y="23"/>
                    <a:pt x="424" y="0"/>
                  </a:cubicBezTo>
                  <a:cubicBezTo>
                    <a:pt x="400" y="0"/>
                    <a:pt x="376" y="0"/>
                    <a:pt x="352" y="0"/>
                  </a:cubicBezTo>
                  <a:cubicBezTo>
                    <a:pt x="352" y="23"/>
                    <a:pt x="352" y="47"/>
                    <a:pt x="352" y="71"/>
                  </a:cubicBezTo>
                  <a:cubicBezTo>
                    <a:pt x="318" y="71"/>
                    <a:pt x="284" y="71"/>
                    <a:pt x="251" y="71"/>
                  </a:cubicBezTo>
                  <a:cubicBezTo>
                    <a:pt x="251" y="47"/>
                    <a:pt x="251" y="23"/>
                    <a:pt x="251" y="0"/>
                  </a:cubicBezTo>
                  <a:cubicBezTo>
                    <a:pt x="227" y="0"/>
                    <a:pt x="203" y="0"/>
                    <a:pt x="179" y="0"/>
                  </a:cubicBezTo>
                  <a:cubicBezTo>
                    <a:pt x="179" y="23"/>
                    <a:pt x="179" y="47"/>
                    <a:pt x="179" y="71"/>
                  </a:cubicBezTo>
                  <a:cubicBezTo>
                    <a:pt x="158" y="71"/>
                    <a:pt x="138" y="71"/>
                    <a:pt x="118" y="71"/>
                  </a:cubicBezTo>
                  <a:lnTo>
                    <a:pt x="118" y="71"/>
                  </a:lnTo>
                  <a:lnTo>
                    <a:pt x="118" y="71"/>
                  </a:lnTo>
                  <a:cubicBezTo>
                    <a:pt x="96" y="71"/>
                    <a:pt x="78" y="76"/>
                    <a:pt x="59" y="87"/>
                  </a:cubicBezTo>
                  <a:cubicBezTo>
                    <a:pt x="40" y="98"/>
                    <a:pt x="26" y="112"/>
                    <a:pt x="16" y="131"/>
                  </a:cubicBezTo>
                  <a:cubicBezTo>
                    <a:pt x="5" y="149"/>
                    <a:pt x="0" y="168"/>
                    <a:pt x="0" y="189"/>
                  </a:cubicBezTo>
                  <a:cubicBezTo>
                    <a:pt x="0" y="384"/>
                    <a:pt x="0" y="580"/>
                    <a:pt x="0" y="775"/>
                  </a:cubicBezTo>
                  <a:lnTo>
                    <a:pt x="0" y="775"/>
                  </a:lnTo>
                  <a:lnTo>
                    <a:pt x="0" y="775"/>
                  </a:lnTo>
                  <a:cubicBezTo>
                    <a:pt x="0" y="798"/>
                    <a:pt x="5" y="817"/>
                    <a:pt x="16" y="836"/>
                  </a:cubicBezTo>
                  <a:cubicBezTo>
                    <a:pt x="27" y="856"/>
                    <a:pt x="41" y="870"/>
                    <a:pt x="61" y="881"/>
                  </a:cubicBezTo>
                  <a:cubicBezTo>
                    <a:pt x="79" y="892"/>
                    <a:pt x="97" y="897"/>
                    <a:pt x="118" y="897"/>
                  </a:cubicBezTo>
                  <a:cubicBezTo>
                    <a:pt x="350" y="897"/>
                    <a:pt x="583" y="897"/>
                    <a:pt x="815" y="897"/>
                  </a:cubicBezTo>
                  <a:lnTo>
                    <a:pt x="815" y="897"/>
                  </a:lnTo>
                  <a:cubicBezTo>
                    <a:pt x="836" y="897"/>
                    <a:pt x="854" y="892"/>
                    <a:pt x="872" y="881"/>
                  </a:cubicBezTo>
                  <a:cubicBezTo>
                    <a:pt x="892" y="870"/>
                    <a:pt x="906" y="856"/>
                    <a:pt x="917" y="836"/>
                  </a:cubicBezTo>
                  <a:cubicBezTo>
                    <a:pt x="928" y="817"/>
                    <a:pt x="933" y="798"/>
                    <a:pt x="933" y="775"/>
                  </a:cubicBezTo>
                  <a:lnTo>
                    <a:pt x="933" y="775"/>
                  </a:lnTo>
                  <a:cubicBezTo>
                    <a:pt x="933" y="580"/>
                    <a:pt x="933" y="384"/>
                    <a:pt x="933" y="189"/>
                  </a:cubicBezTo>
                  <a:lnTo>
                    <a:pt x="933" y="189"/>
                  </a:lnTo>
                  <a:cubicBezTo>
                    <a:pt x="933" y="168"/>
                    <a:pt x="928" y="149"/>
                    <a:pt x="917" y="131"/>
                  </a:cubicBezTo>
                  <a:cubicBezTo>
                    <a:pt x="907" y="112"/>
                    <a:pt x="893" y="98"/>
                    <a:pt x="874" y="87"/>
                  </a:cubicBezTo>
                  <a:cubicBezTo>
                    <a:pt x="855" y="76"/>
                    <a:pt x="837" y="71"/>
                    <a:pt x="815" y="71"/>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17" name="Group 121">
            <a:extLst>
              <a:ext uri="{FF2B5EF4-FFF2-40B4-BE49-F238E27FC236}">
                <a16:creationId xmlns:a16="http://schemas.microsoft.com/office/drawing/2014/main" id="{FE1CFC9D-6D53-5249-91C1-32E0C3924D18}"/>
              </a:ext>
            </a:extLst>
          </p:cNvPr>
          <p:cNvGrpSpPr>
            <a:grpSpLocks/>
          </p:cNvGrpSpPr>
          <p:nvPr/>
        </p:nvGrpSpPr>
        <p:grpSpPr bwMode="auto">
          <a:xfrm>
            <a:off x="8233545" y="1292861"/>
            <a:ext cx="561600" cy="561600"/>
            <a:chOff x="5335" y="689"/>
            <a:chExt cx="390" cy="390"/>
          </a:xfrm>
        </p:grpSpPr>
        <p:sp>
          <p:nvSpPr>
            <p:cNvPr id="4218" name="Freeform 122">
              <a:extLst>
                <a:ext uri="{FF2B5EF4-FFF2-40B4-BE49-F238E27FC236}">
                  <a16:creationId xmlns:a16="http://schemas.microsoft.com/office/drawing/2014/main" id="{37C301CC-8DB3-6744-8524-90B3D2ECC49E}"/>
                </a:ext>
              </a:extLst>
            </p:cNvPr>
            <p:cNvSpPr>
              <a:spLocks noChangeArrowheads="1"/>
            </p:cNvSpPr>
            <p:nvPr/>
          </p:nvSpPr>
          <p:spPr bwMode="auto">
            <a:xfrm>
              <a:off x="5335" y="689"/>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219" name="Freeform 123">
              <a:extLst>
                <a:ext uri="{FF2B5EF4-FFF2-40B4-BE49-F238E27FC236}">
                  <a16:creationId xmlns:a16="http://schemas.microsoft.com/office/drawing/2014/main" id="{4F096400-D125-264C-B0EB-3309BD2605FC}"/>
                </a:ext>
              </a:extLst>
            </p:cNvPr>
            <p:cNvSpPr>
              <a:spLocks noChangeArrowheads="1"/>
            </p:cNvSpPr>
            <p:nvPr/>
          </p:nvSpPr>
          <p:spPr bwMode="auto">
            <a:xfrm>
              <a:off x="5425" y="779"/>
              <a:ext cx="211" cy="211"/>
            </a:xfrm>
            <a:custGeom>
              <a:avLst/>
              <a:gdLst>
                <a:gd name="T0" fmla="*/ 179 w 934"/>
                <a:gd name="T1" fmla="*/ 933 h 934"/>
                <a:gd name="T2" fmla="*/ 161 w 934"/>
                <a:gd name="T3" fmla="*/ 929 h 934"/>
                <a:gd name="T4" fmla="*/ 143 w 934"/>
                <a:gd name="T5" fmla="*/ 897 h 934"/>
                <a:gd name="T6" fmla="*/ 454 w 934"/>
                <a:gd name="T7" fmla="*/ 488 h 934"/>
                <a:gd name="T8" fmla="*/ 467 w 934"/>
                <a:gd name="T9" fmla="*/ 488 h 934"/>
                <a:gd name="T10" fmla="*/ 746 w 934"/>
                <a:gd name="T11" fmla="*/ 650 h 934"/>
                <a:gd name="T12" fmla="*/ 790 w 934"/>
                <a:gd name="T13" fmla="*/ 897 h 934"/>
                <a:gd name="T14" fmla="*/ 761 w 934"/>
                <a:gd name="T15" fmla="*/ 897 h 934"/>
                <a:gd name="T16" fmla="*/ 723 w 934"/>
                <a:gd name="T17" fmla="*/ 876 h 934"/>
                <a:gd name="T18" fmla="*/ 718 w 934"/>
                <a:gd name="T19" fmla="*/ 818 h 934"/>
                <a:gd name="T20" fmla="*/ 463 w 934"/>
                <a:gd name="T21" fmla="*/ 559 h 934"/>
                <a:gd name="T22" fmla="*/ 249 w 934"/>
                <a:gd name="T23" fmla="*/ 685 h 934"/>
                <a:gd name="T24" fmla="*/ 215 w 934"/>
                <a:gd name="T25" fmla="*/ 811 h 934"/>
                <a:gd name="T26" fmla="*/ 470 w 934"/>
                <a:gd name="T27" fmla="*/ 861 h 934"/>
                <a:gd name="T28" fmla="*/ 492 w 934"/>
                <a:gd name="T29" fmla="*/ 867 h 934"/>
                <a:gd name="T30" fmla="*/ 514 w 934"/>
                <a:gd name="T31" fmla="*/ 905 h 934"/>
                <a:gd name="T32" fmla="*/ 514 w 934"/>
                <a:gd name="T33" fmla="*/ 933 h 934"/>
                <a:gd name="T34" fmla="*/ 675 w 934"/>
                <a:gd name="T35" fmla="*/ 208 h 934"/>
                <a:gd name="T36" fmla="*/ 647 w 934"/>
                <a:gd name="T37" fmla="*/ 104 h 934"/>
                <a:gd name="T38" fmla="*/ 467 w 934"/>
                <a:gd name="T39" fmla="*/ 0 h 934"/>
                <a:gd name="T40" fmla="*/ 286 w 934"/>
                <a:gd name="T41" fmla="*/ 104 h 934"/>
                <a:gd name="T42" fmla="*/ 286 w 934"/>
                <a:gd name="T43" fmla="*/ 312 h 934"/>
                <a:gd name="T44" fmla="*/ 467 w 934"/>
                <a:gd name="T45" fmla="*/ 417 h 934"/>
                <a:gd name="T46" fmla="*/ 570 w 934"/>
                <a:gd name="T47" fmla="*/ 389 h 934"/>
                <a:gd name="T48" fmla="*/ 675 w 934"/>
                <a:gd name="T49" fmla="*/ 208 h 934"/>
                <a:gd name="T50" fmla="*/ 603 w 934"/>
                <a:gd name="T51" fmla="*/ 208 h 934"/>
                <a:gd name="T52" fmla="*/ 534 w 934"/>
                <a:gd name="T53" fmla="*/ 326 h 934"/>
                <a:gd name="T54" fmla="*/ 399 w 934"/>
                <a:gd name="T55" fmla="*/ 326 h 934"/>
                <a:gd name="T56" fmla="*/ 330 w 934"/>
                <a:gd name="T57" fmla="*/ 208 h 934"/>
                <a:gd name="T58" fmla="*/ 399 w 934"/>
                <a:gd name="T59" fmla="*/ 90 h 934"/>
                <a:gd name="T60" fmla="*/ 467 w 934"/>
                <a:gd name="T61" fmla="*/ 72 h 934"/>
                <a:gd name="T62" fmla="*/ 584 w 934"/>
                <a:gd name="T63" fmla="*/ 140 h 934"/>
                <a:gd name="T64" fmla="*/ 933 w 934"/>
                <a:gd name="T65" fmla="*/ 438 h 934"/>
                <a:gd name="T66" fmla="*/ 933 w 934"/>
                <a:gd name="T67" fmla="*/ 438 h 934"/>
                <a:gd name="T68" fmla="*/ 858 w 934"/>
                <a:gd name="T69" fmla="*/ 307 h 934"/>
                <a:gd name="T70" fmla="*/ 707 w 934"/>
                <a:gd name="T71" fmla="*/ 307 h 934"/>
                <a:gd name="T72" fmla="*/ 631 w 934"/>
                <a:gd name="T73" fmla="*/ 438 h 934"/>
                <a:gd name="T74" fmla="*/ 707 w 934"/>
                <a:gd name="T75" fmla="*/ 568 h 934"/>
                <a:gd name="T76" fmla="*/ 782 w 934"/>
                <a:gd name="T77" fmla="*/ 588 h 934"/>
                <a:gd name="T78" fmla="*/ 913 w 934"/>
                <a:gd name="T79" fmla="*/ 513 h 934"/>
                <a:gd name="T80" fmla="*/ 861 w 934"/>
                <a:gd name="T81" fmla="*/ 438 h 934"/>
                <a:gd name="T82" fmla="*/ 851 w 934"/>
                <a:gd name="T83" fmla="*/ 477 h 934"/>
                <a:gd name="T84" fmla="*/ 782 w 934"/>
                <a:gd name="T85" fmla="*/ 516 h 934"/>
                <a:gd name="T86" fmla="*/ 714 w 934"/>
                <a:gd name="T87" fmla="*/ 477 h 934"/>
                <a:gd name="T88" fmla="*/ 714 w 934"/>
                <a:gd name="T89" fmla="*/ 399 h 934"/>
                <a:gd name="T90" fmla="*/ 782 w 934"/>
                <a:gd name="T91" fmla="*/ 359 h 934"/>
                <a:gd name="T92" fmla="*/ 822 w 934"/>
                <a:gd name="T93" fmla="*/ 370 h 934"/>
                <a:gd name="T94" fmla="*/ 861 w 934"/>
                <a:gd name="T95" fmla="*/ 438 h 934"/>
                <a:gd name="T96" fmla="*/ 302 w 934"/>
                <a:gd name="T97" fmla="*/ 438 h 934"/>
                <a:gd name="T98" fmla="*/ 281 w 934"/>
                <a:gd name="T99" fmla="*/ 363 h 934"/>
                <a:gd name="T100" fmla="*/ 151 w 934"/>
                <a:gd name="T101" fmla="*/ 287 h 934"/>
                <a:gd name="T102" fmla="*/ 20 w 934"/>
                <a:gd name="T103" fmla="*/ 363 h 934"/>
                <a:gd name="T104" fmla="*/ 20 w 934"/>
                <a:gd name="T105" fmla="*/ 513 h 934"/>
                <a:gd name="T106" fmla="*/ 151 w 934"/>
                <a:gd name="T107" fmla="*/ 588 h 934"/>
                <a:gd name="T108" fmla="*/ 226 w 934"/>
                <a:gd name="T109" fmla="*/ 568 h 934"/>
                <a:gd name="T110" fmla="*/ 302 w 934"/>
                <a:gd name="T111" fmla="*/ 438 h 934"/>
                <a:gd name="T112" fmla="*/ 230 w 934"/>
                <a:gd name="T113" fmla="*/ 438 h 934"/>
                <a:gd name="T114" fmla="*/ 190 w 934"/>
                <a:gd name="T115" fmla="*/ 506 h 934"/>
                <a:gd name="T116" fmla="*/ 111 w 934"/>
                <a:gd name="T117" fmla="*/ 506 h 934"/>
                <a:gd name="T118" fmla="*/ 72 w 934"/>
                <a:gd name="T119" fmla="*/ 438 h 934"/>
                <a:gd name="T120" fmla="*/ 111 w 934"/>
                <a:gd name="T121" fmla="*/ 370 h 934"/>
                <a:gd name="T122" fmla="*/ 151 w 934"/>
                <a:gd name="T123" fmla="*/ 359 h 934"/>
                <a:gd name="T124" fmla="*/ 219 w 934"/>
                <a:gd name="T125" fmla="*/ 399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4" h="934">
                  <a:moveTo>
                    <a:pt x="514" y="933"/>
                  </a:moveTo>
                  <a:cubicBezTo>
                    <a:pt x="403" y="933"/>
                    <a:pt x="291" y="933"/>
                    <a:pt x="179" y="933"/>
                  </a:cubicBezTo>
                  <a:lnTo>
                    <a:pt x="179" y="933"/>
                  </a:lnTo>
                  <a:cubicBezTo>
                    <a:pt x="173" y="933"/>
                    <a:pt x="166" y="933"/>
                    <a:pt x="161" y="929"/>
                  </a:cubicBezTo>
                  <a:cubicBezTo>
                    <a:pt x="155" y="926"/>
                    <a:pt x="151" y="921"/>
                    <a:pt x="148" y="915"/>
                  </a:cubicBezTo>
                  <a:cubicBezTo>
                    <a:pt x="144" y="910"/>
                    <a:pt x="143" y="904"/>
                    <a:pt x="143" y="897"/>
                  </a:cubicBezTo>
                  <a:cubicBezTo>
                    <a:pt x="143" y="871"/>
                    <a:pt x="143" y="845"/>
                    <a:pt x="143" y="819"/>
                  </a:cubicBezTo>
                  <a:cubicBezTo>
                    <a:pt x="143" y="644"/>
                    <a:pt x="279" y="494"/>
                    <a:pt x="454" y="488"/>
                  </a:cubicBezTo>
                  <a:lnTo>
                    <a:pt x="454" y="488"/>
                  </a:lnTo>
                  <a:cubicBezTo>
                    <a:pt x="459" y="488"/>
                    <a:pt x="462" y="488"/>
                    <a:pt x="467" y="488"/>
                  </a:cubicBezTo>
                  <a:cubicBezTo>
                    <a:pt x="525" y="488"/>
                    <a:pt x="577" y="502"/>
                    <a:pt x="628" y="531"/>
                  </a:cubicBezTo>
                  <a:cubicBezTo>
                    <a:pt x="680" y="561"/>
                    <a:pt x="716" y="599"/>
                    <a:pt x="746" y="650"/>
                  </a:cubicBezTo>
                  <a:cubicBezTo>
                    <a:pt x="776" y="701"/>
                    <a:pt x="789" y="752"/>
                    <a:pt x="790" y="811"/>
                  </a:cubicBezTo>
                  <a:cubicBezTo>
                    <a:pt x="790" y="840"/>
                    <a:pt x="790" y="869"/>
                    <a:pt x="790" y="897"/>
                  </a:cubicBezTo>
                  <a:cubicBezTo>
                    <a:pt x="781" y="897"/>
                    <a:pt x="771" y="897"/>
                    <a:pt x="761" y="897"/>
                  </a:cubicBezTo>
                  <a:lnTo>
                    <a:pt x="761" y="897"/>
                  </a:lnTo>
                  <a:cubicBezTo>
                    <a:pt x="753" y="897"/>
                    <a:pt x="746" y="896"/>
                    <a:pt x="739" y="892"/>
                  </a:cubicBezTo>
                  <a:cubicBezTo>
                    <a:pt x="732" y="888"/>
                    <a:pt x="727" y="883"/>
                    <a:pt x="723" y="876"/>
                  </a:cubicBezTo>
                  <a:cubicBezTo>
                    <a:pt x="719" y="869"/>
                    <a:pt x="718" y="862"/>
                    <a:pt x="718" y="854"/>
                  </a:cubicBezTo>
                  <a:cubicBezTo>
                    <a:pt x="718" y="842"/>
                    <a:pt x="718" y="830"/>
                    <a:pt x="718" y="818"/>
                  </a:cubicBezTo>
                  <a:cubicBezTo>
                    <a:pt x="718" y="677"/>
                    <a:pt x="603" y="557"/>
                    <a:pt x="463" y="559"/>
                  </a:cubicBezTo>
                  <a:lnTo>
                    <a:pt x="463" y="559"/>
                  </a:lnTo>
                  <a:cubicBezTo>
                    <a:pt x="418" y="560"/>
                    <a:pt x="380" y="571"/>
                    <a:pt x="341" y="593"/>
                  </a:cubicBezTo>
                  <a:cubicBezTo>
                    <a:pt x="301" y="617"/>
                    <a:pt x="272" y="645"/>
                    <a:pt x="249" y="685"/>
                  </a:cubicBezTo>
                  <a:cubicBezTo>
                    <a:pt x="226" y="725"/>
                    <a:pt x="215" y="764"/>
                    <a:pt x="215" y="811"/>
                  </a:cubicBezTo>
                  <a:lnTo>
                    <a:pt x="215" y="811"/>
                  </a:lnTo>
                  <a:cubicBezTo>
                    <a:pt x="215" y="828"/>
                    <a:pt x="215" y="845"/>
                    <a:pt x="215" y="861"/>
                  </a:cubicBezTo>
                  <a:cubicBezTo>
                    <a:pt x="300" y="861"/>
                    <a:pt x="385" y="861"/>
                    <a:pt x="470" y="861"/>
                  </a:cubicBezTo>
                  <a:lnTo>
                    <a:pt x="470" y="861"/>
                  </a:lnTo>
                  <a:cubicBezTo>
                    <a:pt x="478" y="861"/>
                    <a:pt x="485" y="863"/>
                    <a:pt x="492" y="867"/>
                  </a:cubicBezTo>
                  <a:cubicBezTo>
                    <a:pt x="499" y="871"/>
                    <a:pt x="504" y="876"/>
                    <a:pt x="508" y="883"/>
                  </a:cubicBezTo>
                  <a:cubicBezTo>
                    <a:pt x="512" y="890"/>
                    <a:pt x="514" y="897"/>
                    <a:pt x="514" y="905"/>
                  </a:cubicBezTo>
                  <a:lnTo>
                    <a:pt x="514" y="905"/>
                  </a:lnTo>
                  <a:cubicBezTo>
                    <a:pt x="514" y="915"/>
                    <a:pt x="514" y="924"/>
                    <a:pt x="514" y="933"/>
                  </a:cubicBezTo>
                  <a:close/>
                  <a:moveTo>
                    <a:pt x="675" y="208"/>
                  </a:moveTo>
                  <a:lnTo>
                    <a:pt x="675" y="208"/>
                  </a:lnTo>
                  <a:lnTo>
                    <a:pt x="675" y="208"/>
                  </a:lnTo>
                  <a:cubicBezTo>
                    <a:pt x="675" y="170"/>
                    <a:pt x="667" y="137"/>
                    <a:pt x="647" y="104"/>
                  </a:cubicBezTo>
                  <a:cubicBezTo>
                    <a:pt x="628" y="71"/>
                    <a:pt x="603" y="47"/>
                    <a:pt x="570" y="28"/>
                  </a:cubicBezTo>
                  <a:cubicBezTo>
                    <a:pt x="537" y="8"/>
                    <a:pt x="504" y="0"/>
                    <a:pt x="467" y="0"/>
                  </a:cubicBezTo>
                  <a:cubicBezTo>
                    <a:pt x="429" y="0"/>
                    <a:pt x="396" y="8"/>
                    <a:pt x="363" y="28"/>
                  </a:cubicBezTo>
                  <a:cubicBezTo>
                    <a:pt x="330" y="47"/>
                    <a:pt x="305" y="71"/>
                    <a:pt x="286" y="104"/>
                  </a:cubicBezTo>
                  <a:cubicBezTo>
                    <a:pt x="266" y="137"/>
                    <a:pt x="258" y="169"/>
                    <a:pt x="258" y="208"/>
                  </a:cubicBezTo>
                  <a:cubicBezTo>
                    <a:pt x="258" y="246"/>
                    <a:pt x="266" y="278"/>
                    <a:pt x="286" y="312"/>
                  </a:cubicBezTo>
                  <a:cubicBezTo>
                    <a:pt x="305" y="345"/>
                    <a:pt x="330" y="370"/>
                    <a:pt x="363" y="389"/>
                  </a:cubicBezTo>
                  <a:cubicBezTo>
                    <a:pt x="396" y="408"/>
                    <a:pt x="429" y="417"/>
                    <a:pt x="467" y="417"/>
                  </a:cubicBezTo>
                  <a:lnTo>
                    <a:pt x="467" y="417"/>
                  </a:lnTo>
                  <a:cubicBezTo>
                    <a:pt x="504" y="417"/>
                    <a:pt x="537" y="408"/>
                    <a:pt x="570" y="389"/>
                  </a:cubicBezTo>
                  <a:cubicBezTo>
                    <a:pt x="603" y="370"/>
                    <a:pt x="628" y="346"/>
                    <a:pt x="647" y="312"/>
                  </a:cubicBezTo>
                  <a:cubicBezTo>
                    <a:pt x="667" y="279"/>
                    <a:pt x="674" y="247"/>
                    <a:pt x="675" y="208"/>
                  </a:cubicBezTo>
                  <a:close/>
                  <a:moveTo>
                    <a:pt x="603" y="208"/>
                  </a:moveTo>
                  <a:lnTo>
                    <a:pt x="603" y="208"/>
                  </a:lnTo>
                  <a:cubicBezTo>
                    <a:pt x="603" y="233"/>
                    <a:pt x="597" y="254"/>
                    <a:pt x="584" y="276"/>
                  </a:cubicBezTo>
                  <a:cubicBezTo>
                    <a:pt x="572" y="297"/>
                    <a:pt x="556" y="313"/>
                    <a:pt x="534" y="326"/>
                  </a:cubicBezTo>
                  <a:cubicBezTo>
                    <a:pt x="513" y="338"/>
                    <a:pt x="491" y="345"/>
                    <a:pt x="467" y="345"/>
                  </a:cubicBezTo>
                  <a:cubicBezTo>
                    <a:pt x="442" y="345"/>
                    <a:pt x="420" y="338"/>
                    <a:pt x="399" y="326"/>
                  </a:cubicBezTo>
                  <a:cubicBezTo>
                    <a:pt x="377" y="313"/>
                    <a:pt x="361" y="297"/>
                    <a:pt x="349" y="276"/>
                  </a:cubicBezTo>
                  <a:cubicBezTo>
                    <a:pt x="336" y="254"/>
                    <a:pt x="330" y="233"/>
                    <a:pt x="330" y="208"/>
                  </a:cubicBezTo>
                  <a:cubicBezTo>
                    <a:pt x="330" y="183"/>
                    <a:pt x="336" y="162"/>
                    <a:pt x="349" y="140"/>
                  </a:cubicBezTo>
                  <a:cubicBezTo>
                    <a:pt x="361" y="118"/>
                    <a:pt x="377" y="102"/>
                    <a:pt x="399" y="90"/>
                  </a:cubicBezTo>
                  <a:cubicBezTo>
                    <a:pt x="420" y="77"/>
                    <a:pt x="442" y="72"/>
                    <a:pt x="467" y="72"/>
                  </a:cubicBezTo>
                  <a:lnTo>
                    <a:pt x="467" y="72"/>
                  </a:lnTo>
                  <a:cubicBezTo>
                    <a:pt x="491" y="72"/>
                    <a:pt x="512" y="77"/>
                    <a:pt x="534" y="90"/>
                  </a:cubicBezTo>
                  <a:cubicBezTo>
                    <a:pt x="556" y="102"/>
                    <a:pt x="572" y="118"/>
                    <a:pt x="584" y="140"/>
                  </a:cubicBezTo>
                  <a:cubicBezTo>
                    <a:pt x="597" y="162"/>
                    <a:pt x="603" y="183"/>
                    <a:pt x="603" y="208"/>
                  </a:cubicBezTo>
                  <a:close/>
                  <a:moveTo>
                    <a:pt x="933" y="438"/>
                  </a:moveTo>
                  <a:lnTo>
                    <a:pt x="933" y="438"/>
                  </a:lnTo>
                  <a:lnTo>
                    <a:pt x="933" y="438"/>
                  </a:lnTo>
                  <a:cubicBezTo>
                    <a:pt x="933" y="410"/>
                    <a:pt x="927" y="387"/>
                    <a:pt x="913" y="363"/>
                  </a:cubicBezTo>
                  <a:cubicBezTo>
                    <a:pt x="899" y="339"/>
                    <a:pt x="882" y="320"/>
                    <a:pt x="858" y="307"/>
                  </a:cubicBezTo>
                  <a:cubicBezTo>
                    <a:pt x="834" y="293"/>
                    <a:pt x="810" y="287"/>
                    <a:pt x="782" y="287"/>
                  </a:cubicBezTo>
                  <a:cubicBezTo>
                    <a:pt x="755" y="287"/>
                    <a:pt x="731" y="293"/>
                    <a:pt x="707" y="307"/>
                  </a:cubicBezTo>
                  <a:cubicBezTo>
                    <a:pt x="683" y="320"/>
                    <a:pt x="666" y="339"/>
                    <a:pt x="652" y="363"/>
                  </a:cubicBezTo>
                  <a:cubicBezTo>
                    <a:pt x="639" y="387"/>
                    <a:pt x="631" y="410"/>
                    <a:pt x="631" y="438"/>
                  </a:cubicBezTo>
                  <a:cubicBezTo>
                    <a:pt x="631" y="466"/>
                    <a:pt x="639" y="489"/>
                    <a:pt x="652" y="513"/>
                  </a:cubicBezTo>
                  <a:cubicBezTo>
                    <a:pt x="666" y="537"/>
                    <a:pt x="683" y="554"/>
                    <a:pt x="707" y="568"/>
                  </a:cubicBezTo>
                  <a:cubicBezTo>
                    <a:pt x="731" y="582"/>
                    <a:pt x="755" y="588"/>
                    <a:pt x="782" y="588"/>
                  </a:cubicBezTo>
                  <a:lnTo>
                    <a:pt x="782" y="588"/>
                  </a:lnTo>
                  <a:cubicBezTo>
                    <a:pt x="810" y="588"/>
                    <a:pt x="834" y="582"/>
                    <a:pt x="858" y="568"/>
                  </a:cubicBezTo>
                  <a:cubicBezTo>
                    <a:pt x="882" y="554"/>
                    <a:pt x="899" y="537"/>
                    <a:pt x="913" y="513"/>
                  </a:cubicBezTo>
                  <a:cubicBezTo>
                    <a:pt x="927" y="489"/>
                    <a:pt x="933" y="466"/>
                    <a:pt x="933" y="438"/>
                  </a:cubicBezTo>
                  <a:close/>
                  <a:moveTo>
                    <a:pt x="861" y="438"/>
                  </a:moveTo>
                  <a:lnTo>
                    <a:pt x="861" y="438"/>
                  </a:lnTo>
                  <a:cubicBezTo>
                    <a:pt x="861" y="453"/>
                    <a:pt x="858" y="465"/>
                    <a:pt x="851" y="477"/>
                  </a:cubicBezTo>
                  <a:cubicBezTo>
                    <a:pt x="844" y="490"/>
                    <a:pt x="835" y="499"/>
                    <a:pt x="822" y="506"/>
                  </a:cubicBezTo>
                  <a:cubicBezTo>
                    <a:pt x="809" y="514"/>
                    <a:pt x="797" y="516"/>
                    <a:pt x="782" y="516"/>
                  </a:cubicBezTo>
                  <a:cubicBezTo>
                    <a:pt x="768" y="516"/>
                    <a:pt x="756" y="514"/>
                    <a:pt x="743" y="506"/>
                  </a:cubicBezTo>
                  <a:cubicBezTo>
                    <a:pt x="731" y="499"/>
                    <a:pt x="721" y="490"/>
                    <a:pt x="714" y="477"/>
                  </a:cubicBezTo>
                  <a:cubicBezTo>
                    <a:pt x="707" y="465"/>
                    <a:pt x="703" y="452"/>
                    <a:pt x="703" y="438"/>
                  </a:cubicBezTo>
                  <a:cubicBezTo>
                    <a:pt x="703" y="423"/>
                    <a:pt x="707" y="411"/>
                    <a:pt x="714" y="399"/>
                  </a:cubicBezTo>
                  <a:cubicBezTo>
                    <a:pt x="721" y="386"/>
                    <a:pt x="731" y="377"/>
                    <a:pt x="743" y="370"/>
                  </a:cubicBezTo>
                  <a:cubicBezTo>
                    <a:pt x="756" y="362"/>
                    <a:pt x="768" y="359"/>
                    <a:pt x="782" y="359"/>
                  </a:cubicBezTo>
                  <a:lnTo>
                    <a:pt x="782" y="359"/>
                  </a:lnTo>
                  <a:cubicBezTo>
                    <a:pt x="797" y="359"/>
                    <a:pt x="809" y="362"/>
                    <a:pt x="822" y="370"/>
                  </a:cubicBezTo>
                  <a:cubicBezTo>
                    <a:pt x="834" y="377"/>
                    <a:pt x="844" y="386"/>
                    <a:pt x="851" y="399"/>
                  </a:cubicBezTo>
                  <a:cubicBezTo>
                    <a:pt x="858" y="411"/>
                    <a:pt x="861" y="424"/>
                    <a:pt x="861" y="438"/>
                  </a:cubicBezTo>
                  <a:close/>
                  <a:moveTo>
                    <a:pt x="302" y="438"/>
                  </a:moveTo>
                  <a:lnTo>
                    <a:pt x="302" y="438"/>
                  </a:lnTo>
                  <a:lnTo>
                    <a:pt x="302" y="438"/>
                  </a:lnTo>
                  <a:cubicBezTo>
                    <a:pt x="302" y="410"/>
                    <a:pt x="294" y="387"/>
                    <a:pt x="281" y="363"/>
                  </a:cubicBezTo>
                  <a:cubicBezTo>
                    <a:pt x="267" y="339"/>
                    <a:pt x="250" y="320"/>
                    <a:pt x="226" y="307"/>
                  </a:cubicBezTo>
                  <a:cubicBezTo>
                    <a:pt x="202" y="293"/>
                    <a:pt x="178" y="287"/>
                    <a:pt x="151" y="287"/>
                  </a:cubicBezTo>
                  <a:cubicBezTo>
                    <a:pt x="123" y="287"/>
                    <a:pt x="99" y="293"/>
                    <a:pt x="75" y="307"/>
                  </a:cubicBezTo>
                  <a:cubicBezTo>
                    <a:pt x="51" y="320"/>
                    <a:pt x="34" y="339"/>
                    <a:pt x="20" y="363"/>
                  </a:cubicBezTo>
                  <a:cubicBezTo>
                    <a:pt x="6" y="387"/>
                    <a:pt x="0" y="410"/>
                    <a:pt x="0" y="438"/>
                  </a:cubicBezTo>
                  <a:cubicBezTo>
                    <a:pt x="0" y="466"/>
                    <a:pt x="6" y="489"/>
                    <a:pt x="20" y="513"/>
                  </a:cubicBezTo>
                  <a:cubicBezTo>
                    <a:pt x="34" y="537"/>
                    <a:pt x="51" y="554"/>
                    <a:pt x="75" y="568"/>
                  </a:cubicBezTo>
                  <a:cubicBezTo>
                    <a:pt x="99" y="582"/>
                    <a:pt x="123" y="588"/>
                    <a:pt x="151" y="588"/>
                  </a:cubicBezTo>
                  <a:lnTo>
                    <a:pt x="151" y="588"/>
                  </a:lnTo>
                  <a:cubicBezTo>
                    <a:pt x="178" y="588"/>
                    <a:pt x="202" y="582"/>
                    <a:pt x="226" y="568"/>
                  </a:cubicBezTo>
                  <a:cubicBezTo>
                    <a:pt x="250" y="554"/>
                    <a:pt x="267" y="537"/>
                    <a:pt x="281" y="513"/>
                  </a:cubicBezTo>
                  <a:cubicBezTo>
                    <a:pt x="295" y="489"/>
                    <a:pt x="302" y="466"/>
                    <a:pt x="302" y="438"/>
                  </a:cubicBezTo>
                  <a:close/>
                  <a:moveTo>
                    <a:pt x="230" y="438"/>
                  </a:moveTo>
                  <a:lnTo>
                    <a:pt x="230" y="438"/>
                  </a:lnTo>
                  <a:cubicBezTo>
                    <a:pt x="230" y="453"/>
                    <a:pt x="226" y="465"/>
                    <a:pt x="219" y="477"/>
                  </a:cubicBezTo>
                  <a:cubicBezTo>
                    <a:pt x="212" y="490"/>
                    <a:pt x="202" y="499"/>
                    <a:pt x="190" y="506"/>
                  </a:cubicBezTo>
                  <a:cubicBezTo>
                    <a:pt x="177" y="514"/>
                    <a:pt x="165" y="516"/>
                    <a:pt x="151" y="516"/>
                  </a:cubicBezTo>
                  <a:cubicBezTo>
                    <a:pt x="136" y="516"/>
                    <a:pt x="124" y="514"/>
                    <a:pt x="111" y="506"/>
                  </a:cubicBezTo>
                  <a:cubicBezTo>
                    <a:pt x="98" y="499"/>
                    <a:pt x="89" y="490"/>
                    <a:pt x="82" y="477"/>
                  </a:cubicBezTo>
                  <a:cubicBezTo>
                    <a:pt x="75" y="465"/>
                    <a:pt x="72" y="452"/>
                    <a:pt x="72" y="438"/>
                  </a:cubicBezTo>
                  <a:cubicBezTo>
                    <a:pt x="72" y="423"/>
                    <a:pt x="75" y="411"/>
                    <a:pt x="82" y="399"/>
                  </a:cubicBezTo>
                  <a:cubicBezTo>
                    <a:pt x="89" y="386"/>
                    <a:pt x="98" y="377"/>
                    <a:pt x="111" y="370"/>
                  </a:cubicBezTo>
                  <a:cubicBezTo>
                    <a:pt x="124" y="362"/>
                    <a:pt x="136" y="359"/>
                    <a:pt x="151" y="359"/>
                  </a:cubicBezTo>
                  <a:lnTo>
                    <a:pt x="151" y="359"/>
                  </a:lnTo>
                  <a:cubicBezTo>
                    <a:pt x="165" y="359"/>
                    <a:pt x="177" y="362"/>
                    <a:pt x="190" y="370"/>
                  </a:cubicBezTo>
                  <a:cubicBezTo>
                    <a:pt x="202" y="377"/>
                    <a:pt x="211" y="386"/>
                    <a:pt x="219" y="399"/>
                  </a:cubicBezTo>
                  <a:cubicBezTo>
                    <a:pt x="225" y="411"/>
                    <a:pt x="230" y="424"/>
                    <a:pt x="230" y="438"/>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20" name="Group 124">
            <a:extLst>
              <a:ext uri="{FF2B5EF4-FFF2-40B4-BE49-F238E27FC236}">
                <a16:creationId xmlns:a16="http://schemas.microsoft.com/office/drawing/2014/main" id="{349F0F8D-DB94-DE49-953C-3AB3696CA7D0}"/>
              </a:ext>
            </a:extLst>
          </p:cNvPr>
          <p:cNvGrpSpPr>
            <a:grpSpLocks/>
          </p:cNvGrpSpPr>
          <p:nvPr/>
        </p:nvGrpSpPr>
        <p:grpSpPr bwMode="auto">
          <a:xfrm>
            <a:off x="1904598" y="1292861"/>
            <a:ext cx="561600" cy="561600"/>
            <a:chOff x="1240" y="689"/>
            <a:chExt cx="390" cy="390"/>
          </a:xfrm>
        </p:grpSpPr>
        <p:sp>
          <p:nvSpPr>
            <p:cNvPr id="4221" name="Freeform 125">
              <a:extLst>
                <a:ext uri="{FF2B5EF4-FFF2-40B4-BE49-F238E27FC236}">
                  <a16:creationId xmlns:a16="http://schemas.microsoft.com/office/drawing/2014/main" id="{CA2BEB04-803A-1040-BD41-17996342372D}"/>
                </a:ext>
              </a:extLst>
            </p:cNvPr>
            <p:cNvSpPr>
              <a:spLocks noChangeArrowheads="1"/>
            </p:cNvSpPr>
            <p:nvPr/>
          </p:nvSpPr>
          <p:spPr bwMode="auto">
            <a:xfrm>
              <a:off x="1240" y="689"/>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222" name="Freeform 126">
              <a:extLst>
                <a:ext uri="{FF2B5EF4-FFF2-40B4-BE49-F238E27FC236}">
                  <a16:creationId xmlns:a16="http://schemas.microsoft.com/office/drawing/2014/main" id="{EC618855-30E9-814E-868F-2000802AD03E}"/>
                </a:ext>
              </a:extLst>
            </p:cNvPr>
            <p:cNvSpPr>
              <a:spLocks noChangeArrowheads="1"/>
            </p:cNvSpPr>
            <p:nvPr/>
          </p:nvSpPr>
          <p:spPr bwMode="auto">
            <a:xfrm>
              <a:off x="1330" y="787"/>
              <a:ext cx="211" cy="203"/>
            </a:xfrm>
            <a:custGeom>
              <a:avLst/>
              <a:gdLst>
                <a:gd name="T0" fmla="*/ 251 w 934"/>
                <a:gd name="T1" fmla="*/ 444 h 898"/>
                <a:gd name="T2" fmla="*/ 179 w 934"/>
                <a:gd name="T3" fmla="*/ 373 h 898"/>
                <a:gd name="T4" fmla="*/ 179 w 934"/>
                <a:gd name="T5" fmla="*/ 502 h 898"/>
                <a:gd name="T6" fmla="*/ 251 w 934"/>
                <a:gd name="T7" fmla="*/ 574 h 898"/>
                <a:gd name="T8" fmla="*/ 179 w 934"/>
                <a:gd name="T9" fmla="*/ 502 h 898"/>
                <a:gd name="T10" fmla="*/ 179 w 934"/>
                <a:gd name="T11" fmla="*/ 703 h 898"/>
                <a:gd name="T12" fmla="*/ 251 w 934"/>
                <a:gd name="T13" fmla="*/ 631 h 898"/>
                <a:gd name="T14" fmla="*/ 352 w 934"/>
                <a:gd name="T15" fmla="*/ 373 h 898"/>
                <a:gd name="T16" fmla="*/ 768 w 934"/>
                <a:gd name="T17" fmla="*/ 444 h 898"/>
                <a:gd name="T18" fmla="*/ 352 w 934"/>
                <a:gd name="T19" fmla="*/ 373 h 898"/>
                <a:gd name="T20" fmla="*/ 352 w 934"/>
                <a:gd name="T21" fmla="*/ 574 h 898"/>
                <a:gd name="T22" fmla="*/ 768 w 934"/>
                <a:gd name="T23" fmla="*/ 502 h 898"/>
                <a:gd name="T24" fmla="*/ 352 w 934"/>
                <a:gd name="T25" fmla="*/ 631 h 898"/>
                <a:gd name="T26" fmla="*/ 768 w 934"/>
                <a:gd name="T27" fmla="*/ 703 h 898"/>
                <a:gd name="T28" fmla="*/ 352 w 934"/>
                <a:gd name="T29" fmla="*/ 631 h 898"/>
                <a:gd name="T30" fmla="*/ 754 w 934"/>
                <a:gd name="T31" fmla="*/ 71 h 898"/>
                <a:gd name="T32" fmla="*/ 754 w 934"/>
                <a:gd name="T33" fmla="*/ 100 h 898"/>
                <a:gd name="T34" fmla="*/ 775 w 934"/>
                <a:gd name="T35" fmla="*/ 138 h 898"/>
                <a:gd name="T36" fmla="*/ 815 w 934"/>
                <a:gd name="T37" fmla="*/ 143 h 898"/>
                <a:gd name="T38" fmla="*/ 815 w 934"/>
                <a:gd name="T39" fmla="*/ 143 h 898"/>
                <a:gd name="T40" fmla="*/ 855 w 934"/>
                <a:gd name="T41" fmla="*/ 167 h 898"/>
                <a:gd name="T42" fmla="*/ 861 w 934"/>
                <a:gd name="T43" fmla="*/ 775 h 898"/>
                <a:gd name="T44" fmla="*/ 855 w 934"/>
                <a:gd name="T45" fmla="*/ 800 h 898"/>
                <a:gd name="T46" fmla="*/ 815 w 934"/>
                <a:gd name="T47" fmla="*/ 825 h 898"/>
                <a:gd name="T48" fmla="*/ 118 w 934"/>
                <a:gd name="T49" fmla="*/ 825 h 898"/>
                <a:gd name="T50" fmla="*/ 78 w 934"/>
                <a:gd name="T51" fmla="*/ 800 h 898"/>
                <a:gd name="T52" fmla="*/ 72 w 934"/>
                <a:gd name="T53" fmla="*/ 189 h 898"/>
                <a:gd name="T54" fmla="*/ 78 w 934"/>
                <a:gd name="T55" fmla="*/ 167 h 898"/>
                <a:gd name="T56" fmla="*/ 118 w 934"/>
                <a:gd name="T57" fmla="*/ 143 h 898"/>
                <a:gd name="T58" fmla="*/ 179 w 934"/>
                <a:gd name="T59" fmla="*/ 143 h 898"/>
                <a:gd name="T60" fmla="*/ 208 w 934"/>
                <a:gd name="T61" fmla="*/ 215 h 898"/>
                <a:gd name="T62" fmla="*/ 230 w 934"/>
                <a:gd name="T63" fmla="*/ 210 h 898"/>
                <a:gd name="T64" fmla="*/ 251 w 934"/>
                <a:gd name="T65" fmla="*/ 172 h 898"/>
                <a:gd name="T66" fmla="*/ 352 w 934"/>
                <a:gd name="T67" fmla="*/ 143 h 898"/>
                <a:gd name="T68" fmla="*/ 381 w 934"/>
                <a:gd name="T69" fmla="*/ 215 h 898"/>
                <a:gd name="T70" fmla="*/ 402 w 934"/>
                <a:gd name="T71" fmla="*/ 210 h 898"/>
                <a:gd name="T72" fmla="*/ 424 w 934"/>
                <a:gd name="T73" fmla="*/ 172 h 898"/>
                <a:gd name="T74" fmla="*/ 524 w 934"/>
                <a:gd name="T75" fmla="*/ 143 h 898"/>
                <a:gd name="T76" fmla="*/ 552 w 934"/>
                <a:gd name="T77" fmla="*/ 215 h 898"/>
                <a:gd name="T78" fmla="*/ 574 w 934"/>
                <a:gd name="T79" fmla="*/ 210 h 898"/>
                <a:gd name="T80" fmla="*/ 595 w 934"/>
                <a:gd name="T81" fmla="*/ 172 h 898"/>
                <a:gd name="T82" fmla="*/ 524 w 934"/>
                <a:gd name="T83" fmla="*/ 0 h 898"/>
                <a:gd name="T84" fmla="*/ 424 w 934"/>
                <a:gd name="T85" fmla="*/ 71 h 898"/>
                <a:gd name="T86" fmla="*/ 352 w 934"/>
                <a:gd name="T87" fmla="*/ 0 h 898"/>
                <a:gd name="T88" fmla="*/ 251 w 934"/>
                <a:gd name="T89" fmla="*/ 71 h 898"/>
                <a:gd name="T90" fmla="*/ 179 w 934"/>
                <a:gd name="T91" fmla="*/ 0 h 898"/>
                <a:gd name="T92" fmla="*/ 118 w 934"/>
                <a:gd name="T93" fmla="*/ 71 h 898"/>
                <a:gd name="T94" fmla="*/ 118 w 934"/>
                <a:gd name="T95" fmla="*/ 71 h 898"/>
                <a:gd name="T96" fmla="*/ 16 w 934"/>
                <a:gd name="T97" fmla="*/ 131 h 898"/>
                <a:gd name="T98" fmla="*/ 0 w 934"/>
                <a:gd name="T99" fmla="*/ 775 h 898"/>
                <a:gd name="T100" fmla="*/ 0 w 934"/>
                <a:gd name="T101" fmla="*/ 775 h 898"/>
                <a:gd name="T102" fmla="*/ 61 w 934"/>
                <a:gd name="T103" fmla="*/ 881 h 898"/>
                <a:gd name="T104" fmla="*/ 815 w 934"/>
                <a:gd name="T105" fmla="*/ 897 h 898"/>
                <a:gd name="T106" fmla="*/ 872 w 934"/>
                <a:gd name="T107" fmla="*/ 881 h 898"/>
                <a:gd name="T108" fmla="*/ 933 w 934"/>
                <a:gd name="T109" fmla="*/ 775 h 898"/>
                <a:gd name="T110" fmla="*/ 933 w 934"/>
                <a:gd name="T111" fmla="*/ 189 h 898"/>
                <a:gd name="T112" fmla="*/ 917 w 934"/>
                <a:gd name="T113" fmla="*/ 131 h 898"/>
                <a:gd name="T114" fmla="*/ 815 w 934"/>
                <a:gd name="T115" fmla="*/ 71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4" h="898">
                  <a:moveTo>
                    <a:pt x="251" y="373"/>
                  </a:moveTo>
                  <a:cubicBezTo>
                    <a:pt x="251" y="397"/>
                    <a:pt x="251" y="421"/>
                    <a:pt x="251" y="444"/>
                  </a:cubicBezTo>
                  <a:cubicBezTo>
                    <a:pt x="227" y="444"/>
                    <a:pt x="203" y="444"/>
                    <a:pt x="179" y="444"/>
                  </a:cubicBezTo>
                  <a:cubicBezTo>
                    <a:pt x="179" y="421"/>
                    <a:pt x="179" y="397"/>
                    <a:pt x="179" y="373"/>
                  </a:cubicBezTo>
                  <a:cubicBezTo>
                    <a:pt x="203" y="373"/>
                    <a:pt x="227" y="373"/>
                    <a:pt x="251" y="373"/>
                  </a:cubicBezTo>
                  <a:close/>
                  <a:moveTo>
                    <a:pt x="179" y="502"/>
                  </a:moveTo>
                  <a:cubicBezTo>
                    <a:pt x="179" y="526"/>
                    <a:pt x="179" y="550"/>
                    <a:pt x="179" y="574"/>
                  </a:cubicBezTo>
                  <a:cubicBezTo>
                    <a:pt x="203" y="574"/>
                    <a:pt x="227" y="574"/>
                    <a:pt x="251" y="574"/>
                  </a:cubicBezTo>
                  <a:cubicBezTo>
                    <a:pt x="251" y="550"/>
                    <a:pt x="251" y="526"/>
                    <a:pt x="251" y="502"/>
                  </a:cubicBezTo>
                  <a:cubicBezTo>
                    <a:pt x="227" y="502"/>
                    <a:pt x="203" y="502"/>
                    <a:pt x="179" y="502"/>
                  </a:cubicBezTo>
                  <a:close/>
                  <a:moveTo>
                    <a:pt x="179" y="631"/>
                  </a:moveTo>
                  <a:cubicBezTo>
                    <a:pt x="179" y="655"/>
                    <a:pt x="179" y="679"/>
                    <a:pt x="179" y="703"/>
                  </a:cubicBezTo>
                  <a:cubicBezTo>
                    <a:pt x="203" y="703"/>
                    <a:pt x="227" y="703"/>
                    <a:pt x="251" y="703"/>
                  </a:cubicBezTo>
                  <a:cubicBezTo>
                    <a:pt x="251" y="679"/>
                    <a:pt x="251" y="655"/>
                    <a:pt x="251" y="631"/>
                  </a:cubicBezTo>
                  <a:cubicBezTo>
                    <a:pt x="227" y="631"/>
                    <a:pt x="203" y="631"/>
                    <a:pt x="179" y="631"/>
                  </a:cubicBezTo>
                  <a:close/>
                  <a:moveTo>
                    <a:pt x="352" y="373"/>
                  </a:moveTo>
                  <a:cubicBezTo>
                    <a:pt x="352" y="397"/>
                    <a:pt x="352" y="421"/>
                    <a:pt x="352" y="444"/>
                  </a:cubicBezTo>
                  <a:cubicBezTo>
                    <a:pt x="490" y="444"/>
                    <a:pt x="629" y="444"/>
                    <a:pt x="768" y="444"/>
                  </a:cubicBezTo>
                  <a:cubicBezTo>
                    <a:pt x="768" y="421"/>
                    <a:pt x="768" y="397"/>
                    <a:pt x="768" y="373"/>
                  </a:cubicBezTo>
                  <a:cubicBezTo>
                    <a:pt x="629" y="373"/>
                    <a:pt x="490" y="373"/>
                    <a:pt x="352" y="373"/>
                  </a:cubicBezTo>
                  <a:close/>
                  <a:moveTo>
                    <a:pt x="352" y="502"/>
                  </a:moveTo>
                  <a:cubicBezTo>
                    <a:pt x="352" y="526"/>
                    <a:pt x="352" y="550"/>
                    <a:pt x="352" y="574"/>
                  </a:cubicBezTo>
                  <a:cubicBezTo>
                    <a:pt x="490" y="574"/>
                    <a:pt x="629" y="574"/>
                    <a:pt x="768" y="574"/>
                  </a:cubicBezTo>
                  <a:cubicBezTo>
                    <a:pt x="768" y="550"/>
                    <a:pt x="768" y="526"/>
                    <a:pt x="768" y="502"/>
                  </a:cubicBezTo>
                  <a:cubicBezTo>
                    <a:pt x="629" y="502"/>
                    <a:pt x="490" y="502"/>
                    <a:pt x="352" y="502"/>
                  </a:cubicBezTo>
                  <a:close/>
                  <a:moveTo>
                    <a:pt x="352" y="631"/>
                  </a:moveTo>
                  <a:cubicBezTo>
                    <a:pt x="352" y="655"/>
                    <a:pt x="352" y="679"/>
                    <a:pt x="352" y="703"/>
                  </a:cubicBezTo>
                  <a:cubicBezTo>
                    <a:pt x="490" y="703"/>
                    <a:pt x="629" y="703"/>
                    <a:pt x="768" y="703"/>
                  </a:cubicBezTo>
                  <a:cubicBezTo>
                    <a:pt x="768" y="679"/>
                    <a:pt x="768" y="655"/>
                    <a:pt x="768" y="631"/>
                  </a:cubicBezTo>
                  <a:cubicBezTo>
                    <a:pt x="629" y="631"/>
                    <a:pt x="490" y="631"/>
                    <a:pt x="352" y="631"/>
                  </a:cubicBezTo>
                  <a:close/>
                  <a:moveTo>
                    <a:pt x="815" y="71"/>
                  </a:moveTo>
                  <a:cubicBezTo>
                    <a:pt x="795" y="71"/>
                    <a:pt x="775" y="71"/>
                    <a:pt x="754" y="71"/>
                  </a:cubicBezTo>
                  <a:cubicBezTo>
                    <a:pt x="754" y="80"/>
                    <a:pt x="754" y="90"/>
                    <a:pt x="754" y="100"/>
                  </a:cubicBezTo>
                  <a:lnTo>
                    <a:pt x="754" y="100"/>
                  </a:lnTo>
                  <a:cubicBezTo>
                    <a:pt x="754" y="108"/>
                    <a:pt x="755" y="115"/>
                    <a:pt x="759" y="122"/>
                  </a:cubicBezTo>
                  <a:cubicBezTo>
                    <a:pt x="763" y="129"/>
                    <a:pt x="768" y="134"/>
                    <a:pt x="775" y="138"/>
                  </a:cubicBezTo>
                  <a:cubicBezTo>
                    <a:pt x="782" y="142"/>
                    <a:pt x="789" y="143"/>
                    <a:pt x="797" y="143"/>
                  </a:cubicBezTo>
                  <a:cubicBezTo>
                    <a:pt x="803" y="143"/>
                    <a:pt x="809" y="143"/>
                    <a:pt x="815" y="143"/>
                  </a:cubicBezTo>
                  <a:lnTo>
                    <a:pt x="815" y="143"/>
                  </a:lnTo>
                  <a:lnTo>
                    <a:pt x="815" y="143"/>
                  </a:lnTo>
                  <a:cubicBezTo>
                    <a:pt x="823" y="143"/>
                    <a:pt x="831" y="145"/>
                    <a:pt x="838" y="150"/>
                  </a:cubicBezTo>
                  <a:cubicBezTo>
                    <a:pt x="846" y="154"/>
                    <a:pt x="851" y="159"/>
                    <a:pt x="855" y="167"/>
                  </a:cubicBezTo>
                  <a:cubicBezTo>
                    <a:pt x="859" y="174"/>
                    <a:pt x="861" y="181"/>
                    <a:pt x="861" y="189"/>
                  </a:cubicBezTo>
                  <a:cubicBezTo>
                    <a:pt x="861" y="384"/>
                    <a:pt x="861" y="580"/>
                    <a:pt x="861" y="775"/>
                  </a:cubicBezTo>
                  <a:lnTo>
                    <a:pt x="861" y="775"/>
                  </a:lnTo>
                  <a:cubicBezTo>
                    <a:pt x="861" y="784"/>
                    <a:pt x="860" y="792"/>
                    <a:pt x="855" y="800"/>
                  </a:cubicBezTo>
                  <a:cubicBezTo>
                    <a:pt x="851" y="809"/>
                    <a:pt x="844" y="814"/>
                    <a:pt x="836" y="819"/>
                  </a:cubicBezTo>
                  <a:cubicBezTo>
                    <a:pt x="829" y="823"/>
                    <a:pt x="823" y="825"/>
                    <a:pt x="815" y="825"/>
                  </a:cubicBezTo>
                  <a:cubicBezTo>
                    <a:pt x="583" y="825"/>
                    <a:pt x="350" y="825"/>
                    <a:pt x="118" y="825"/>
                  </a:cubicBezTo>
                  <a:lnTo>
                    <a:pt x="118" y="825"/>
                  </a:lnTo>
                  <a:cubicBezTo>
                    <a:pt x="110" y="825"/>
                    <a:pt x="104" y="823"/>
                    <a:pt x="97" y="819"/>
                  </a:cubicBezTo>
                  <a:cubicBezTo>
                    <a:pt x="89" y="814"/>
                    <a:pt x="82" y="809"/>
                    <a:pt x="78" y="800"/>
                  </a:cubicBezTo>
                  <a:cubicBezTo>
                    <a:pt x="73" y="792"/>
                    <a:pt x="72" y="784"/>
                    <a:pt x="72" y="775"/>
                  </a:cubicBezTo>
                  <a:cubicBezTo>
                    <a:pt x="72" y="580"/>
                    <a:pt x="72" y="384"/>
                    <a:pt x="72" y="189"/>
                  </a:cubicBezTo>
                  <a:lnTo>
                    <a:pt x="72" y="189"/>
                  </a:lnTo>
                  <a:cubicBezTo>
                    <a:pt x="72" y="181"/>
                    <a:pt x="74" y="174"/>
                    <a:pt x="78" y="167"/>
                  </a:cubicBezTo>
                  <a:cubicBezTo>
                    <a:pt x="82" y="159"/>
                    <a:pt x="87" y="154"/>
                    <a:pt x="95" y="150"/>
                  </a:cubicBezTo>
                  <a:cubicBezTo>
                    <a:pt x="102" y="145"/>
                    <a:pt x="110" y="143"/>
                    <a:pt x="118" y="143"/>
                  </a:cubicBezTo>
                  <a:lnTo>
                    <a:pt x="118" y="143"/>
                  </a:lnTo>
                  <a:cubicBezTo>
                    <a:pt x="138" y="143"/>
                    <a:pt x="158" y="143"/>
                    <a:pt x="179" y="143"/>
                  </a:cubicBezTo>
                  <a:cubicBezTo>
                    <a:pt x="179" y="167"/>
                    <a:pt x="179" y="191"/>
                    <a:pt x="179" y="215"/>
                  </a:cubicBezTo>
                  <a:cubicBezTo>
                    <a:pt x="188" y="215"/>
                    <a:pt x="198" y="215"/>
                    <a:pt x="208" y="215"/>
                  </a:cubicBezTo>
                  <a:lnTo>
                    <a:pt x="208" y="215"/>
                  </a:lnTo>
                  <a:cubicBezTo>
                    <a:pt x="216" y="215"/>
                    <a:pt x="223" y="213"/>
                    <a:pt x="230" y="210"/>
                  </a:cubicBezTo>
                  <a:cubicBezTo>
                    <a:pt x="237" y="206"/>
                    <a:pt x="242" y="201"/>
                    <a:pt x="246" y="194"/>
                  </a:cubicBezTo>
                  <a:cubicBezTo>
                    <a:pt x="249" y="187"/>
                    <a:pt x="251" y="180"/>
                    <a:pt x="251" y="172"/>
                  </a:cubicBezTo>
                  <a:cubicBezTo>
                    <a:pt x="251" y="162"/>
                    <a:pt x="251" y="152"/>
                    <a:pt x="251" y="143"/>
                  </a:cubicBezTo>
                  <a:cubicBezTo>
                    <a:pt x="284" y="143"/>
                    <a:pt x="318" y="143"/>
                    <a:pt x="352" y="143"/>
                  </a:cubicBezTo>
                  <a:cubicBezTo>
                    <a:pt x="352" y="167"/>
                    <a:pt x="352" y="191"/>
                    <a:pt x="352" y="215"/>
                  </a:cubicBezTo>
                  <a:cubicBezTo>
                    <a:pt x="361" y="215"/>
                    <a:pt x="371" y="215"/>
                    <a:pt x="381" y="215"/>
                  </a:cubicBezTo>
                  <a:lnTo>
                    <a:pt x="381" y="215"/>
                  </a:lnTo>
                  <a:cubicBezTo>
                    <a:pt x="389" y="215"/>
                    <a:pt x="395" y="213"/>
                    <a:pt x="402" y="210"/>
                  </a:cubicBezTo>
                  <a:cubicBezTo>
                    <a:pt x="409" y="206"/>
                    <a:pt x="414" y="201"/>
                    <a:pt x="418" y="194"/>
                  </a:cubicBezTo>
                  <a:cubicBezTo>
                    <a:pt x="422" y="187"/>
                    <a:pt x="424" y="180"/>
                    <a:pt x="424" y="172"/>
                  </a:cubicBezTo>
                  <a:cubicBezTo>
                    <a:pt x="424" y="162"/>
                    <a:pt x="424" y="152"/>
                    <a:pt x="424" y="143"/>
                  </a:cubicBezTo>
                  <a:cubicBezTo>
                    <a:pt x="457" y="143"/>
                    <a:pt x="491" y="143"/>
                    <a:pt x="524" y="143"/>
                  </a:cubicBezTo>
                  <a:cubicBezTo>
                    <a:pt x="524" y="167"/>
                    <a:pt x="524" y="191"/>
                    <a:pt x="524" y="215"/>
                  </a:cubicBezTo>
                  <a:cubicBezTo>
                    <a:pt x="534" y="215"/>
                    <a:pt x="543" y="215"/>
                    <a:pt x="552" y="215"/>
                  </a:cubicBezTo>
                  <a:lnTo>
                    <a:pt x="552" y="215"/>
                  </a:lnTo>
                  <a:cubicBezTo>
                    <a:pt x="560" y="215"/>
                    <a:pt x="567" y="213"/>
                    <a:pt x="574" y="210"/>
                  </a:cubicBezTo>
                  <a:cubicBezTo>
                    <a:pt x="581" y="206"/>
                    <a:pt x="586" y="201"/>
                    <a:pt x="590" y="194"/>
                  </a:cubicBezTo>
                  <a:cubicBezTo>
                    <a:pt x="594" y="187"/>
                    <a:pt x="595" y="180"/>
                    <a:pt x="595" y="172"/>
                  </a:cubicBezTo>
                  <a:cubicBezTo>
                    <a:pt x="595" y="114"/>
                    <a:pt x="595" y="57"/>
                    <a:pt x="595" y="0"/>
                  </a:cubicBezTo>
                  <a:cubicBezTo>
                    <a:pt x="572" y="0"/>
                    <a:pt x="548" y="0"/>
                    <a:pt x="524" y="0"/>
                  </a:cubicBezTo>
                  <a:cubicBezTo>
                    <a:pt x="524" y="23"/>
                    <a:pt x="524" y="47"/>
                    <a:pt x="524" y="71"/>
                  </a:cubicBezTo>
                  <a:cubicBezTo>
                    <a:pt x="491" y="71"/>
                    <a:pt x="457" y="71"/>
                    <a:pt x="424" y="71"/>
                  </a:cubicBezTo>
                  <a:cubicBezTo>
                    <a:pt x="424" y="47"/>
                    <a:pt x="424" y="23"/>
                    <a:pt x="424" y="0"/>
                  </a:cubicBezTo>
                  <a:cubicBezTo>
                    <a:pt x="400" y="0"/>
                    <a:pt x="376" y="0"/>
                    <a:pt x="352" y="0"/>
                  </a:cubicBezTo>
                  <a:cubicBezTo>
                    <a:pt x="352" y="23"/>
                    <a:pt x="352" y="47"/>
                    <a:pt x="352" y="71"/>
                  </a:cubicBezTo>
                  <a:cubicBezTo>
                    <a:pt x="318" y="71"/>
                    <a:pt x="284" y="71"/>
                    <a:pt x="251" y="71"/>
                  </a:cubicBezTo>
                  <a:cubicBezTo>
                    <a:pt x="251" y="47"/>
                    <a:pt x="251" y="23"/>
                    <a:pt x="251" y="0"/>
                  </a:cubicBezTo>
                  <a:cubicBezTo>
                    <a:pt x="227" y="0"/>
                    <a:pt x="203" y="0"/>
                    <a:pt x="179" y="0"/>
                  </a:cubicBezTo>
                  <a:cubicBezTo>
                    <a:pt x="179" y="23"/>
                    <a:pt x="179" y="47"/>
                    <a:pt x="179" y="71"/>
                  </a:cubicBezTo>
                  <a:cubicBezTo>
                    <a:pt x="158" y="71"/>
                    <a:pt x="138" y="71"/>
                    <a:pt x="118" y="71"/>
                  </a:cubicBezTo>
                  <a:lnTo>
                    <a:pt x="118" y="71"/>
                  </a:lnTo>
                  <a:lnTo>
                    <a:pt x="118" y="71"/>
                  </a:lnTo>
                  <a:cubicBezTo>
                    <a:pt x="96" y="71"/>
                    <a:pt x="78" y="76"/>
                    <a:pt x="59" y="87"/>
                  </a:cubicBezTo>
                  <a:cubicBezTo>
                    <a:pt x="40" y="98"/>
                    <a:pt x="26" y="112"/>
                    <a:pt x="16" y="131"/>
                  </a:cubicBezTo>
                  <a:cubicBezTo>
                    <a:pt x="5" y="149"/>
                    <a:pt x="0" y="168"/>
                    <a:pt x="0" y="189"/>
                  </a:cubicBezTo>
                  <a:cubicBezTo>
                    <a:pt x="0" y="384"/>
                    <a:pt x="0" y="580"/>
                    <a:pt x="0" y="775"/>
                  </a:cubicBezTo>
                  <a:lnTo>
                    <a:pt x="0" y="775"/>
                  </a:lnTo>
                  <a:lnTo>
                    <a:pt x="0" y="775"/>
                  </a:lnTo>
                  <a:cubicBezTo>
                    <a:pt x="0" y="798"/>
                    <a:pt x="5" y="817"/>
                    <a:pt x="16" y="836"/>
                  </a:cubicBezTo>
                  <a:cubicBezTo>
                    <a:pt x="27" y="856"/>
                    <a:pt x="41" y="870"/>
                    <a:pt x="61" y="881"/>
                  </a:cubicBezTo>
                  <a:cubicBezTo>
                    <a:pt x="79" y="892"/>
                    <a:pt x="97" y="897"/>
                    <a:pt x="118" y="897"/>
                  </a:cubicBezTo>
                  <a:cubicBezTo>
                    <a:pt x="350" y="897"/>
                    <a:pt x="583" y="897"/>
                    <a:pt x="815" y="897"/>
                  </a:cubicBezTo>
                  <a:lnTo>
                    <a:pt x="815" y="897"/>
                  </a:lnTo>
                  <a:cubicBezTo>
                    <a:pt x="836" y="897"/>
                    <a:pt x="854" y="892"/>
                    <a:pt x="872" y="881"/>
                  </a:cubicBezTo>
                  <a:cubicBezTo>
                    <a:pt x="892" y="870"/>
                    <a:pt x="906" y="856"/>
                    <a:pt x="917" y="836"/>
                  </a:cubicBezTo>
                  <a:cubicBezTo>
                    <a:pt x="928" y="817"/>
                    <a:pt x="933" y="798"/>
                    <a:pt x="933" y="775"/>
                  </a:cubicBezTo>
                  <a:lnTo>
                    <a:pt x="933" y="775"/>
                  </a:lnTo>
                  <a:cubicBezTo>
                    <a:pt x="933" y="580"/>
                    <a:pt x="933" y="384"/>
                    <a:pt x="933" y="189"/>
                  </a:cubicBezTo>
                  <a:lnTo>
                    <a:pt x="933" y="189"/>
                  </a:lnTo>
                  <a:cubicBezTo>
                    <a:pt x="933" y="168"/>
                    <a:pt x="928" y="149"/>
                    <a:pt x="917" y="131"/>
                  </a:cubicBezTo>
                  <a:cubicBezTo>
                    <a:pt x="907" y="112"/>
                    <a:pt x="893" y="98"/>
                    <a:pt x="874" y="87"/>
                  </a:cubicBezTo>
                  <a:cubicBezTo>
                    <a:pt x="855" y="76"/>
                    <a:pt x="837" y="71"/>
                    <a:pt x="815" y="71"/>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23" name="Group 127">
            <a:extLst>
              <a:ext uri="{FF2B5EF4-FFF2-40B4-BE49-F238E27FC236}">
                <a16:creationId xmlns:a16="http://schemas.microsoft.com/office/drawing/2014/main" id="{71738BC4-94B1-9740-BC5C-A68F6B9C9985}"/>
              </a:ext>
            </a:extLst>
          </p:cNvPr>
          <p:cNvGrpSpPr>
            <a:grpSpLocks/>
          </p:cNvGrpSpPr>
          <p:nvPr/>
        </p:nvGrpSpPr>
        <p:grpSpPr bwMode="auto">
          <a:xfrm>
            <a:off x="1086471" y="1292861"/>
            <a:ext cx="561600" cy="561600"/>
            <a:chOff x="711" y="689"/>
            <a:chExt cx="390" cy="390"/>
          </a:xfrm>
        </p:grpSpPr>
        <p:sp>
          <p:nvSpPr>
            <p:cNvPr id="4224" name="Freeform 128">
              <a:extLst>
                <a:ext uri="{FF2B5EF4-FFF2-40B4-BE49-F238E27FC236}">
                  <a16:creationId xmlns:a16="http://schemas.microsoft.com/office/drawing/2014/main" id="{5DA32793-02E9-3C4A-955D-D15BAEC404C0}"/>
                </a:ext>
              </a:extLst>
            </p:cNvPr>
            <p:cNvSpPr>
              <a:spLocks noChangeArrowheads="1"/>
            </p:cNvSpPr>
            <p:nvPr/>
          </p:nvSpPr>
          <p:spPr bwMode="auto">
            <a:xfrm>
              <a:off x="711" y="689"/>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225" name="Freeform 129">
              <a:extLst>
                <a:ext uri="{FF2B5EF4-FFF2-40B4-BE49-F238E27FC236}">
                  <a16:creationId xmlns:a16="http://schemas.microsoft.com/office/drawing/2014/main" id="{38D80E41-D034-0E4A-85E3-453EA2034E79}"/>
                </a:ext>
              </a:extLst>
            </p:cNvPr>
            <p:cNvSpPr>
              <a:spLocks noChangeArrowheads="1"/>
            </p:cNvSpPr>
            <p:nvPr/>
          </p:nvSpPr>
          <p:spPr bwMode="auto">
            <a:xfrm>
              <a:off x="798" y="775"/>
              <a:ext cx="218" cy="217"/>
            </a:xfrm>
            <a:custGeom>
              <a:avLst/>
              <a:gdLst>
                <a:gd name="T0" fmla="*/ 906 w 964"/>
                <a:gd name="T1" fmla="*/ 707 h 963"/>
                <a:gd name="T2" fmla="*/ 722 w 964"/>
                <a:gd name="T3" fmla="*/ 898 h 963"/>
                <a:gd name="T4" fmla="*/ 562 w 964"/>
                <a:gd name="T5" fmla="*/ 956 h 963"/>
                <a:gd name="T6" fmla="*/ 481 w 964"/>
                <a:gd name="T7" fmla="*/ 962 h 963"/>
                <a:gd name="T8" fmla="*/ 64 w 964"/>
                <a:gd name="T9" fmla="*/ 720 h 963"/>
                <a:gd name="T10" fmla="*/ 0 w 964"/>
                <a:gd name="T11" fmla="*/ 446 h 963"/>
                <a:gd name="T12" fmla="*/ 168 w 964"/>
                <a:gd name="T13" fmla="*/ 475 h 963"/>
                <a:gd name="T14" fmla="*/ 162 w 964"/>
                <a:gd name="T15" fmla="*/ 495 h 963"/>
                <a:gd name="T16" fmla="*/ 125 w 964"/>
                <a:gd name="T17" fmla="*/ 517 h 963"/>
                <a:gd name="T18" fmla="*/ 74 w 964"/>
                <a:gd name="T19" fmla="*/ 517 h 963"/>
                <a:gd name="T20" fmla="*/ 276 w 964"/>
                <a:gd name="T21" fmla="*/ 836 h 963"/>
                <a:gd name="T22" fmla="*/ 292 w 964"/>
                <a:gd name="T23" fmla="*/ 844 h 963"/>
                <a:gd name="T24" fmla="*/ 446 w 964"/>
                <a:gd name="T25" fmla="*/ 794 h 963"/>
                <a:gd name="T26" fmla="*/ 517 w 964"/>
                <a:gd name="T27" fmla="*/ 889 h 963"/>
                <a:gd name="T28" fmla="*/ 686 w 964"/>
                <a:gd name="T29" fmla="*/ 836 h 963"/>
                <a:gd name="T30" fmla="*/ 854 w 964"/>
                <a:gd name="T31" fmla="*/ 652 h 963"/>
                <a:gd name="T32" fmla="*/ 890 w 964"/>
                <a:gd name="T33" fmla="*/ 517 h 963"/>
                <a:gd name="T34" fmla="*/ 790 w 964"/>
                <a:gd name="T35" fmla="*/ 446 h 963"/>
                <a:gd name="T36" fmla="*/ 889 w 964"/>
                <a:gd name="T37" fmla="*/ 446 h 963"/>
                <a:gd name="T38" fmla="*/ 686 w 964"/>
                <a:gd name="T39" fmla="*/ 127 h 963"/>
                <a:gd name="T40" fmla="*/ 652 w 964"/>
                <a:gd name="T41" fmla="*/ 109 h 963"/>
                <a:gd name="T42" fmla="*/ 517 w 964"/>
                <a:gd name="T43" fmla="*/ 172 h 963"/>
                <a:gd name="T44" fmla="*/ 446 w 964"/>
                <a:gd name="T45" fmla="*/ 74 h 963"/>
                <a:gd name="T46" fmla="*/ 277 w 964"/>
                <a:gd name="T47" fmla="*/ 127 h 963"/>
                <a:gd name="T48" fmla="*/ 173 w 964"/>
                <a:gd name="T49" fmla="*/ 214 h 963"/>
                <a:gd name="T50" fmla="*/ 140 w 964"/>
                <a:gd name="T51" fmla="*/ 229 h 963"/>
                <a:gd name="T52" fmla="*/ 115 w 964"/>
                <a:gd name="T53" fmla="*/ 221 h 963"/>
                <a:gd name="T54" fmla="*/ 90 w 964"/>
                <a:gd name="T55" fmla="*/ 203 h 963"/>
                <a:gd name="T56" fmla="*/ 463 w 964"/>
                <a:gd name="T57" fmla="*/ 1 h 963"/>
                <a:gd name="T58" fmla="*/ 484 w 964"/>
                <a:gd name="T59" fmla="*/ 0 h 963"/>
                <a:gd name="T60" fmla="*/ 711 w 964"/>
                <a:gd name="T61" fmla="*/ 58 h 963"/>
                <a:gd name="T62" fmla="*/ 898 w 964"/>
                <a:gd name="T63" fmla="*/ 240 h 963"/>
                <a:gd name="T64" fmla="*/ 962 w 964"/>
                <a:gd name="T65" fmla="*/ 459 h 963"/>
                <a:gd name="T66" fmla="*/ 906 w 964"/>
                <a:gd name="T67" fmla="*/ 707 h 963"/>
                <a:gd name="T68" fmla="*/ 482 w 964"/>
                <a:gd name="T69" fmla="*/ 560 h 963"/>
                <a:gd name="T70" fmla="*/ 507 w 964"/>
                <a:gd name="T71" fmla="*/ 549 h 963"/>
                <a:gd name="T72" fmla="*/ 679 w 964"/>
                <a:gd name="T73" fmla="*/ 277 h 963"/>
                <a:gd name="T74" fmla="*/ 394 w 964"/>
                <a:gd name="T75" fmla="*/ 391 h 963"/>
                <a:gd name="T76" fmla="*/ 386 w 964"/>
                <a:gd name="T77" fmla="*/ 385 h 963"/>
                <a:gd name="T78" fmla="*/ 343 w 964"/>
                <a:gd name="T79" fmla="*/ 385 h 963"/>
                <a:gd name="T80" fmla="*/ 313 w 964"/>
                <a:gd name="T81" fmla="*/ 414 h 963"/>
                <a:gd name="T82" fmla="*/ 458 w 964"/>
                <a:gd name="T83" fmla="*/ 550 h 963"/>
                <a:gd name="T84" fmla="*/ 482 w 964"/>
                <a:gd name="T85" fmla="*/ 560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4" h="963">
                  <a:moveTo>
                    <a:pt x="906" y="707"/>
                  </a:moveTo>
                  <a:lnTo>
                    <a:pt x="906" y="707"/>
                  </a:lnTo>
                  <a:cubicBezTo>
                    <a:pt x="904" y="713"/>
                    <a:pt x="901" y="717"/>
                    <a:pt x="898" y="722"/>
                  </a:cubicBezTo>
                  <a:cubicBezTo>
                    <a:pt x="854" y="799"/>
                    <a:pt x="799" y="854"/>
                    <a:pt x="722" y="898"/>
                  </a:cubicBezTo>
                  <a:cubicBezTo>
                    <a:pt x="670" y="928"/>
                    <a:pt x="621" y="946"/>
                    <a:pt x="562" y="956"/>
                  </a:cubicBezTo>
                  <a:lnTo>
                    <a:pt x="562" y="956"/>
                  </a:lnTo>
                  <a:cubicBezTo>
                    <a:pt x="533" y="960"/>
                    <a:pt x="509" y="962"/>
                    <a:pt x="481" y="962"/>
                  </a:cubicBezTo>
                  <a:lnTo>
                    <a:pt x="481" y="962"/>
                  </a:lnTo>
                  <a:cubicBezTo>
                    <a:pt x="393" y="962"/>
                    <a:pt x="317" y="943"/>
                    <a:pt x="241" y="898"/>
                  </a:cubicBezTo>
                  <a:cubicBezTo>
                    <a:pt x="163" y="854"/>
                    <a:pt x="108" y="797"/>
                    <a:pt x="64" y="720"/>
                  </a:cubicBezTo>
                  <a:cubicBezTo>
                    <a:pt x="26" y="655"/>
                    <a:pt x="6" y="592"/>
                    <a:pt x="0" y="517"/>
                  </a:cubicBezTo>
                  <a:cubicBezTo>
                    <a:pt x="0" y="493"/>
                    <a:pt x="0" y="470"/>
                    <a:pt x="0" y="446"/>
                  </a:cubicBezTo>
                  <a:cubicBezTo>
                    <a:pt x="56" y="446"/>
                    <a:pt x="112" y="446"/>
                    <a:pt x="168" y="446"/>
                  </a:cubicBezTo>
                  <a:cubicBezTo>
                    <a:pt x="168" y="455"/>
                    <a:pt x="168" y="465"/>
                    <a:pt x="168" y="475"/>
                  </a:cubicBezTo>
                  <a:lnTo>
                    <a:pt x="168" y="475"/>
                  </a:lnTo>
                  <a:cubicBezTo>
                    <a:pt x="168" y="482"/>
                    <a:pt x="166" y="488"/>
                    <a:pt x="162" y="495"/>
                  </a:cubicBezTo>
                  <a:cubicBezTo>
                    <a:pt x="158" y="502"/>
                    <a:pt x="153" y="507"/>
                    <a:pt x="147" y="511"/>
                  </a:cubicBezTo>
                  <a:cubicBezTo>
                    <a:pt x="140" y="515"/>
                    <a:pt x="133" y="517"/>
                    <a:pt x="125" y="517"/>
                  </a:cubicBezTo>
                  <a:cubicBezTo>
                    <a:pt x="108" y="517"/>
                    <a:pt x="91" y="517"/>
                    <a:pt x="74" y="517"/>
                  </a:cubicBezTo>
                  <a:lnTo>
                    <a:pt x="74" y="517"/>
                  </a:lnTo>
                  <a:cubicBezTo>
                    <a:pt x="79" y="579"/>
                    <a:pt x="95" y="633"/>
                    <a:pt x="127" y="686"/>
                  </a:cubicBezTo>
                  <a:cubicBezTo>
                    <a:pt x="164" y="751"/>
                    <a:pt x="210" y="799"/>
                    <a:pt x="276" y="836"/>
                  </a:cubicBezTo>
                  <a:cubicBezTo>
                    <a:pt x="281" y="840"/>
                    <a:pt x="287" y="841"/>
                    <a:pt x="292" y="844"/>
                  </a:cubicBezTo>
                  <a:lnTo>
                    <a:pt x="292" y="844"/>
                  </a:lnTo>
                  <a:cubicBezTo>
                    <a:pt x="342" y="871"/>
                    <a:pt x="390" y="885"/>
                    <a:pt x="446" y="890"/>
                  </a:cubicBezTo>
                  <a:cubicBezTo>
                    <a:pt x="446" y="858"/>
                    <a:pt x="446" y="826"/>
                    <a:pt x="446" y="794"/>
                  </a:cubicBezTo>
                  <a:cubicBezTo>
                    <a:pt x="470" y="794"/>
                    <a:pt x="493" y="794"/>
                    <a:pt x="517" y="794"/>
                  </a:cubicBezTo>
                  <a:cubicBezTo>
                    <a:pt x="517" y="826"/>
                    <a:pt x="517" y="858"/>
                    <a:pt x="517" y="889"/>
                  </a:cubicBezTo>
                  <a:lnTo>
                    <a:pt x="517" y="889"/>
                  </a:lnTo>
                  <a:cubicBezTo>
                    <a:pt x="580" y="884"/>
                    <a:pt x="632" y="867"/>
                    <a:pt x="686" y="836"/>
                  </a:cubicBezTo>
                  <a:cubicBezTo>
                    <a:pt x="752" y="798"/>
                    <a:pt x="799" y="751"/>
                    <a:pt x="836" y="686"/>
                  </a:cubicBezTo>
                  <a:cubicBezTo>
                    <a:pt x="843" y="674"/>
                    <a:pt x="848" y="664"/>
                    <a:pt x="854" y="652"/>
                  </a:cubicBezTo>
                  <a:lnTo>
                    <a:pt x="854" y="652"/>
                  </a:lnTo>
                  <a:cubicBezTo>
                    <a:pt x="875" y="608"/>
                    <a:pt x="886" y="566"/>
                    <a:pt x="890" y="517"/>
                  </a:cubicBezTo>
                  <a:cubicBezTo>
                    <a:pt x="857" y="517"/>
                    <a:pt x="824" y="517"/>
                    <a:pt x="790" y="517"/>
                  </a:cubicBezTo>
                  <a:cubicBezTo>
                    <a:pt x="790" y="493"/>
                    <a:pt x="790" y="470"/>
                    <a:pt x="790" y="446"/>
                  </a:cubicBezTo>
                  <a:cubicBezTo>
                    <a:pt x="823" y="446"/>
                    <a:pt x="856" y="446"/>
                    <a:pt x="889" y="446"/>
                  </a:cubicBezTo>
                  <a:lnTo>
                    <a:pt x="889" y="446"/>
                  </a:lnTo>
                  <a:cubicBezTo>
                    <a:pt x="884" y="383"/>
                    <a:pt x="867" y="331"/>
                    <a:pt x="836" y="277"/>
                  </a:cubicBezTo>
                  <a:cubicBezTo>
                    <a:pt x="798" y="211"/>
                    <a:pt x="751" y="165"/>
                    <a:pt x="686" y="127"/>
                  </a:cubicBezTo>
                  <a:cubicBezTo>
                    <a:pt x="674" y="120"/>
                    <a:pt x="664" y="115"/>
                    <a:pt x="652" y="109"/>
                  </a:cubicBezTo>
                  <a:lnTo>
                    <a:pt x="652" y="109"/>
                  </a:lnTo>
                  <a:cubicBezTo>
                    <a:pt x="607" y="88"/>
                    <a:pt x="566" y="77"/>
                    <a:pt x="517" y="73"/>
                  </a:cubicBezTo>
                  <a:cubicBezTo>
                    <a:pt x="517" y="106"/>
                    <a:pt x="517" y="139"/>
                    <a:pt x="517" y="172"/>
                  </a:cubicBezTo>
                  <a:cubicBezTo>
                    <a:pt x="493" y="172"/>
                    <a:pt x="470" y="172"/>
                    <a:pt x="446" y="172"/>
                  </a:cubicBezTo>
                  <a:cubicBezTo>
                    <a:pt x="446" y="139"/>
                    <a:pt x="446" y="106"/>
                    <a:pt x="446" y="74"/>
                  </a:cubicBezTo>
                  <a:lnTo>
                    <a:pt x="446" y="74"/>
                  </a:lnTo>
                  <a:cubicBezTo>
                    <a:pt x="384" y="79"/>
                    <a:pt x="331" y="95"/>
                    <a:pt x="277" y="127"/>
                  </a:cubicBezTo>
                  <a:cubicBezTo>
                    <a:pt x="235" y="150"/>
                    <a:pt x="204" y="177"/>
                    <a:pt x="173" y="214"/>
                  </a:cubicBezTo>
                  <a:lnTo>
                    <a:pt x="173" y="214"/>
                  </a:lnTo>
                  <a:cubicBezTo>
                    <a:pt x="169" y="218"/>
                    <a:pt x="166" y="220"/>
                    <a:pt x="161" y="223"/>
                  </a:cubicBezTo>
                  <a:cubicBezTo>
                    <a:pt x="155" y="227"/>
                    <a:pt x="148" y="229"/>
                    <a:pt x="140" y="229"/>
                  </a:cubicBezTo>
                  <a:cubicBezTo>
                    <a:pt x="132" y="229"/>
                    <a:pt x="125" y="227"/>
                    <a:pt x="118" y="223"/>
                  </a:cubicBezTo>
                  <a:cubicBezTo>
                    <a:pt x="117" y="222"/>
                    <a:pt x="116" y="222"/>
                    <a:pt x="115" y="221"/>
                  </a:cubicBezTo>
                  <a:cubicBezTo>
                    <a:pt x="106" y="215"/>
                    <a:pt x="98" y="209"/>
                    <a:pt x="90" y="203"/>
                  </a:cubicBezTo>
                  <a:lnTo>
                    <a:pt x="90" y="203"/>
                  </a:lnTo>
                  <a:cubicBezTo>
                    <a:pt x="132" y="144"/>
                    <a:pt x="179" y="101"/>
                    <a:pt x="242" y="65"/>
                  </a:cubicBezTo>
                  <a:cubicBezTo>
                    <a:pt x="313" y="24"/>
                    <a:pt x="382" y="4"/>
                    <a:pt x="463" y="1"/>
                  </a:cubicBezTo>
                  <a:lnTo>
                    <a:pt x="463" y="1"/>
                  </a:lnTo>
                  <a:cubicBezTo>
                    <a:pt x="471" y="0"/>
                    <a:pt x="477" y="0"/>
                    <a:pt x="484" y="0"/>
                  </a:cubicBezTo>
                  <a:cubicBezTo>
                    <a:pt x="567" y="0"/>
                    <a:pt x="638" y="18"/>
                    <a:pt x="711" y="58"/>
                  </a:cubicBezTo>
                  <a:lnTo>
                    <a:pt x="711" y="58"/>
                  </a:lnTo>
                  <a:cubicBezTo>
                    <a:pt x="715" y="60"/>
                    <a:pt x="718" y="61"/>
                    <a:pt x="722" y="64"/>
                  </a:cubicBezTo>
                  <a:cubicBezTo>
                    <a:pt x="799" y="108"/>
                    <a:pt x="854" y="164"/>
                    <a:pt x="898" y="240"/>
                  </a:cubicBezTo>
                  <a:cubicBezTo>
                    <a:pt x="939" y="310"/>
                    <a:pt x="959" y="378"/>
                    <a:pt x="962" y="459"/>
                  </a:cubicBezTo>
                  <a:lnTo>
                    <a:pt x="962" y="459"/>
                  </a:lnTo>
                  <a:cubicBezTo>
                    <a:pt x="963" y="467"/>
                    <a:pt x="963" y="475"/>
                    <a:pt x="963" y="483"/>
                  </a:cubicBezTo>
                  <a:cubicBezTo>
                    <a:pt x="963" y="565"/>
                    <a:pt x="945" y="635"/>
                    <a:pt x="906" y="707"/>
                  </a:cubicBezTo>
                  <a:close/>
                  <a:moveTo>
                    <a:pt x="482" y="560"/>
                  </a:moveTo>
                  <a:lnTo>
                    <a:pt x="482" y="560"/>
                  </a:lnTo>
                  <a:cubicBezTo>
                    <a:pt x="489" y="560"/>
                    <a:pt x="495" y="559"/>
                    <a:pt x="500" y="555"/>
                  </a:cubicBezTo>
                  <a:cubicBezTo>
                    <a:pt x="504" y="554"/>
                    <a:pt x="505" y="551"/>
                    <a:pt x="507" y="549"/>
                  </a:cubicBezTo>
                  <a:cubicBezTo>
                    <a:pt x="582" y="476"/>
                    <a:pt x="656" y="402"/>
                    <a:pt x="730" y="328"/>
                  </a:cubicBezTo>
                  <a:cubicBezTo>
                    <a:pt x="713" y="311"/>
                    <a:pt x="696" y="294"/>
                    <a:pt x="679" y="277"/>
                  </a:cubicBezTo>
                  <a:cubicBezTo>
                    <a:pt x="613" y="343"/>
                    <a:pt x="547" y="409"/>
                    <a:pt x="482" y="475"/>
                  </a:cubicBezTo>
                  <a:cubicBezTo>
                    <a:pt x="452" y="447"/>
                    <a:pt x="423" y="419"/>
                    <a:pt x="394" y="391"/>
                  </a:cubicBezTo>
                  <a:lnTo>
                    <a:pt x="394" y="391"/>
                  </a:lnTo>
                  <a:cubicBezTo>
                    <a:pt x="391" y="389"/>
                    <a:pt x="389" y="386"/>
                    <a:pt x="386" y="385"/>
                  </a:cubicBezTo>
                  <a:cubicBezTo>
                    <a:pt x="379" y="380"/>
                    <a:pt x="372" y="379"/>
                    <a:pt x="364" y="379"/>
                  </a:cubicBezTo>
                  <a:cubicBezTo>
                    <a:pt x="356" y="379"/>
                    <a:pt x="349" y="381"/>
                    <a:pt x="343" y="385"/>
                  </a:cubicBezTo>
                  <a:cubicBezTo>
                    <a:pt x="339" y="387"/>
                    <a:pt x="336" y="390"/>
                    <a:pt x="333" y="393"/>
                  </a:cubicBezTo>
                  <a:cubicBezTo>
                    <a:pt x="326" y="400"/>
                    <a:pt x="319" y="407"/>
                    <a:pt x="313" y="414"/>
                  </a:cubicBezTo>
                  <a:cubicBezTo>
                    <a:pt x="361" y="459"/>
                    <a:pt x="409" y="505"/>
                    <a:pt x="458" y="550"/>
                  </a:cubicBezTo>
                  <a:lnTo>
                    <a:pt x="458" y="550"/>
                  </a:lnTo>
                  <a:cubicBezTo>
                    <a:pt x="460" y="552"/>
                    <a:pt x="461" y="554"/>
                    <a:pt x="465" y="555"/>
                  </a:cubicBezTo>
                  <a:cubicBezTo>
                    <a:pt x="469" y="559"/>
                    <a:pt x="476" y="560"/>
                    <a:pt x="482" y="560"/>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29" name="Group 133">
            <a:extLst>
              <a:ext uri="{FF2B5EF4-FFF2-40B4-BE49-F238E27FC236}">
                <a16:creationId xmlns:a16="http://schemas.microsoft.com/office/drawing/2014/main" id="{0F082C5A-AE53-0F4A-9219-EA2D50F61F67}"/>
              </a:ext>
            </a:extLst>
          </p:cNvPr>
          <p:cNvGrpSpPr>
            <a:grpSpLocks/>
          </p:cNvGrpSpPr>
          <p:nvPr/>
        </p:nvGrpSpPr>
        <p:grpSpPr bwMode="auto">
          <a:xfrm>
            <a:off x="7426252" y="483660"/>
            <a:ext cx="561600" cy="561600"/>
            <a:chOff x="183" y="2918"/>
            <a:chExt cx="390" cy="390"/>
          </a:xfrm>
        </p:grpSpPr>
        <p:sp>
          <p:nvSpPr>
            <p:cNvPr id="4230" name="Freeform 134">
              <a:extLst>
                <a:ext uri="{FF2B5EF4-FFF2-40B4-BE49-F238E27FC236}">
                  <a16:creationId xmlns:a16="http://schemas.microsoft.com/office/drawing/2014/main" id="{F04F1534-A905-B24C-AA53-3785663FCE18}"/>
                </a:ext>
              </a:extLst>
            </p:cNvPr>
            <p:cNvSpPr>
              <a:spLocks noChangeArrowheads="1"/>
            </p:cNvSpPr>
            <p:nvPr/>
          </p:nvSpPr>
          <p:spPr bwMode="auto">
            <a:xfrm>
              <a:off x="183" y="2918"/>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231" name="Freeform 135">
              <a:extLst>
                <a:ext uri="{FF2B5EF4-FFF2-40B4-BE49-F238E27FC236}">
                  <a16:creationId xmlns:a16="http://schemas.microsoft.com/office/drawing/2014/main" id="{9D31E6F6-8EFD-A94B-8A02-05858F1290A3}"/>
                </a:ext>
              </a:extLst>
            </p:cNvPr>
            <p:cNvSpPr>
              <a:spLocks noChangeArrowheads="1"/>
            </p:cNvSpPr>
            <p:nvPr/>
          </p:nvSpPr>
          <p:spPr bwMode="auto">
            <a:xfrm>
              <a:off x="279" y="3014"/>
              <a:ext cx="198" cy="198"/>
            </a:xfrm>
            <a:custGeom>
              <a:avLst/>
              <a:gdLst>
                <a:gd name="T0" fmla="*/ 877 w 878"/>
                <a:gd name="T1" fmla="*/ 295 h 878"/>
                <a:gd name="T2" fmla="*/ 805 w 878"/>
                <a:gd name="T3" fmla="*/ 123 h 878"/>
                <a:gd name="T4" fmla="*/ 484 w 878"/>
                <a:gd name="T5" fmla="*/ 342 h 878"/>
                <a:gd name="T6" fmla="*/ 625 w 878"/>
                <a:gd name="T7" fmla="*/ 72 h 878"/>
                <a:gd name="T8" fmla="*/ 603 w 878"/>
                <a:gd name="T9" fmla="*/ 67 h 878"/>
                <a:gd name="T10" fmla="*/ 582 w 878"/>
                <a:gd name="T11" fmla="*/ 29 h 878"/>
                <a:gd name="T12" fmla="*/ 841 w 878"/>
                <a:gd name="T13" fmla="*/ 0 h 878"/>
                <a:gd name="T14" fmla="*/ 859 w 878"/>
                <a:gd name="T15" fmla="*/ 5 h 878"/>
                <a:gd name="T16" fmla="*/ 877 w 878"/>
                <a:gd name="T17" fmla="*/ 36 h 878"/>
                <a:gd name="T18" fmla="*/ 295 w 878"/>
                <a:gd name="T19" fmla="*/ 0 h 878"/>
                <a:gd name="T20" fmla="*/ 36 w 878"/>
                <a:gd name="T21" fmla="*/ 0 h 878"/>
                <a:gd name="T22" fmla="*/ 5 w 878"/>
                <a:gd name="T23" fmla="*/ 18 h 878"/>
                <a:gd name="T24" fmla="*/ 0 w 878"/>
                <a:gd name="T25" fmla="*/ 295 h 878"/>
                <a:gd name="T26" fmla="*/ 29 w 878"/>
                <a:gd name="T27" fmla="*/ 295 h 878"/>
                <a:gd name="T28" fmla="*/ 67 w 878"/>
                <a:gd name="T29" fmla="*/ 274 h 878"/>
                <a:gd name="T30" fmla="*/ 72 w 878"/>
                <a:gd name="T31" fmla="*/ 123 h 878"/>
                <a:gd name="T32" fmla="*/ 393 w 878"/>
                <a:gd name="T33" fmla="*/ 342 h 878"/>
                <a:gd name="T34" fmla="*/ 295 w 878"/>
                <a:gd name="T35" fmla="*/ 72 h 878"/>
                <a:gd name="T36" fmla="*/ 805 w 878"/>
                <a:gd name="T37" fmla="*/ 754 h 878"/>
                <a:gd name="T38" fmla="*/ 484 w 878"/>
                <a:gd name="T39" fmla="*/ 535 h 878"/>
                <a:gd name="T40" fmla="*/ 582 w 878"/>
                <a:gd name="T41" fmla="*/ 805 h 878"/>
                <a:gd name="T42" fmla="*/ 841 w 878"/>
                <a:gd name="T43" fmla="*/ 877 h 878"/>
                <a:gd name="T44" fmla="*/ 859 w 878"/>
                <a:gd name="T45" fmla="*/ 872 h 878"/>
                <a:gd name="T46" fmla="*/ 877 w 878"/>
                <a:gd name="T47" fmla="*/ 841 h 878"/>
                <a:gd name="T48" fmla="*/ 848 w 878"/>
                <a:gd name="T49" fmla="*/ 582 h 878"/>
                <a:gd name="T50" fmla="*/ 826 w 878"/>
                <a:gd name="T51" fmla="*/ 588 h 878"/>
                <a:gd name="T52" fmla="*/ 805 w 878"/>
                <a:gd name="T53" fmla="*/ 625 h 878"/>
                <a:gd name="T54" fmla="*/ 72 w 878"/>
                <a:gd name="T55" fmla="*/ 754 h 878"/>
                <a:gd name="T56" fmla="*/ 0 w 878"/>
                <a:gd name="T57" fmla="*/ 582 h 878"/>
                <a:gd name="T58" fmla="*/ 0 w 878"/>
                <a:gd name="T59" fmla="*/ 841 h 878"/>
                <a:gd name="T60" fmla="*/ 18 w 878"/>
                <a:gd name="T61" fmla="*/ 872 h 878"/>
                <a:gd name="T62" fmla="*/ 295 w 878"/>
                <a:gd name="T63" fmla="*/ 877 h 878"/>
                <a:gd name="T64" fmla="*/ 295 w 878"/>
                <a:gd name="T65" fmla="*/ 848 h 878"/>
                <a:gd name="T66" fmla="*/ 289 w 878"/>
                <a:gd name="T67" fmla="*/ 826 h 878"/>
                <a:gd name="T68" fmla="*/ 252 w 878"/>
                <a:gd name="T69" fmla="*/ 805 h 878"/>
                <a:gd name="T70" fmla="*/ 393 w 878"/>
                <a:gd name="T71" fmla="*/ 535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8" h="878">
                  <a:moveTo>
                    <a:pt x="877" y="36"/>
                  </a:moveTo>
                  <a:cubicBezTo>
                    <a:pt x="877" y="122"/>
                    <a:pt x="877" y="208"/>
                    <a:pt x="877" y="295"/>
                  </a:cubicBezTo>
                  <a:cubicBezTo>
                    <a:pt x="853" y="295"/>
                    <a:pt x="829" y="295"/>
                    <a:pt x="805" y="295"/>
                  </a:cubicBezTo>
                  <a:cubicBezTo>
                    <a:pt x="805" y="237"/>
                    <a:pt x="805" y="180"/>
                    <a:pt x="805" y="123"/>
                  </a:cubicBezTo>
                  <a:cubicBezTo>
                    <a:pt x="715" y="213"/>
                    <a:pt x="625" y="303"/>
                    <a:pt x="535" y="393"/>
                  </a:cubicBezTo>
                  <a:cubicBezTo>
                    <a:pt x="518" y="376"/>
                    <a:pt x="501" y="359"/>
                    <a:pt x="484" y="342"/>
                  </a:cubicBezTo>
                  <a:cubicBezTo>
                    <a:pt x="574" y="252"/>
                    <a:pt x="664" y="162"/>
                    <a:pt x="754" y="72"/>
                  </a:cubicBezTo>
                  <a:cubicBezTo>
                    <a:pt x="711" y="72"/>
                    <a:pt x="668" y="72"/>
                    <a:pt x="625" y="72"/>
                  </a:cubicBezTo>
                  <a:lnTo>
                    <a:pt x="625" y="72"/>
                  </a:lnTo>
                  <a:cubicBezTo>
                    <a:pt x="617" y="72"/>
                    <a:pt x="610" y="70"/>
                    <a:pt x="603" y="67"/>
                  </a:cubicBezTo>
                  <a:cubicBezTo>
                    <a:pt x="596" y="63"/>
                    <a:pt x="592" y="58"/>
                    <a:pt x="588" y="51"/>
                  </a:cubicBezTo>
                  <a:cubicBezTo>
                    <a:pt x="584" y="44"/>
                    <a:pt x="582" y="37"/>
                    <a:pt x="582" y="29"/>
                  </a:cubicBezTo>
                  <a:cubicBezTo>
                    <a:pt x="582" y="19"/>
                    <a:pt x="582" y="9"/>
                    <a:pt x="582" y="0"/>
                  </a:cubicBezTo>
                  <a:cubicBezTo>
                    <a:pt x="669" y="0"/>
                    <a:pt x="755" y="0"/>
                    <a:pt x="841" y="0"/>
                  </a:cubicBezTo>
                  <a:lnTo>
                    <a:pt x="841" y="0"/>
                  </a:lnTo>
                  <a:cubicBezTo>
                    <a:pt x="847" y="0"/>
                    <a:pt x="854" y="1"/>
                    <a:pt x="859" y="5"/>
                  </a:cubicBezTo>
                  <a:cubicBezTo>
                    <a:pt x="865" y="8"/>
                    <a:pt x="869" y="12"/>
                    <a:pt x="872" y="18"/>
                  </a:cubicBezTo>
                  <a:cubicBezTo>
                    <a:pt x="876" y="23"/>
                    <a:pt x="877" y="30"/>
                    <a:pt x="877" y="36"/>
                  </a:cubicBezTo>
                  <a:close/>
                  <a:moveTo>
                    <a:pt x="295" y="72"/>
                  </a:moveTo>
                  <a:cubicBezTo>
                    <a:pt x="295" y="48"/>
                    <a:pt x="295" y="24"/>
                    <a:pt x="295" y="0"/>
                  </a:cubicBezTo>
                  <a:cubicBezTo>
                    <a:pt x="208" y="0"/>
                    <a:pt x="122" y="0"/>
                    <a:pt x="36" y="0"/>
                  </a:cubicBezTo>
                  <a:lnTo>
                    <a:pt x="36" y="0"/>
                  </a:lnTo>
                  <a:cubicBezTo>
                    <a:pt x="30" y="0"/>
                    <a:pt x="23" y="1"/>
                    <a:pt x="18" y="5"/>
                  </a:cubicBezTo>
                  <a:cubicBezTo>
                    <a:pt x="12" y="8"/>
                    <a:pt x="8" y="12"/>
                    <a:pt x="5" y="18"/>
                  </a:cubicBezTo>
                  <a:cubicBezTo>
                    <a:pt x="1" y="23"/>
                    <a:pt x="0" y="30"/>
                    <a:pt x="0" y="36"/>
                  </a:cubicBezTo>
                  <a:cubicBezTo>
                    <a:pt x="0" y="122"/>
                    <a:pt x="0" y="208"/>
                    <a:pt x="0" y="295"/>
                  </a:cubicBezTo>
                  <a:cubicBezTo>
                    <a:pt x="9" y="295"/>
                    <a:pt x="19" y="295"/>
                    <a:pt x="29" y="295"/>
                  </a:cubicBezTo>
                  <a:lnTo>
                    <a:pt x="29" y="295"/>
                  </a:lnTo>
                  <a:cubicBezTo>
                    <a:pt x="37" y="295"/>
                    <a:pt x="44" y="293"/>
                    <a:pt x="51" y="289"/>
                  </a:cubicBezTo>
                  <a:cubicBezTo>
                    <a:pt x="58" y="285"/>
                    <a:pt x="63" y="281"/>
                    <a:pt x="67" y="274"/>
                  </a:cubicBezTo>
                  <a:cubicBezTo>
                    <a:pt x="70" y="267"/>
                    <a:pt x="72" y="260"/>
                    <a:pt x="72" y="252"/>
                  </a:cubicBezTo>
                  <a:cubicBezTo>
                    <a:pt x="72" y="209"/>
                    <a:pt x="72" y="166"/>
                    <a:pt x="72" y="123"/>
                  </a:cubicBezTo>
                  <a:cubicBezTo>
                    <a:pt x="162" y="213"/>
                    <a:pt x="252" y="303"/>
                    <a:pt x="342" y="393"/>
                  </a:cubicBezTo>
                  <a:cubicBezTo>
                    <a:pt x="359" y="376"/>
                    <a:pt x="376" y="359"/>
                    <a:pt x="393" y="342"/>
                  </a:cubicBezTo>
                  <a:cubicBezTo>
                    <a:pt x="303" y="252"/>
                    <a:pt x="213" y="162"/>
                    <a:pt x="123" y="72"/>
                  </a:cubicBezTo>
                  <a:cubicBezTo>
                    <a:pt x="180" y="72"/>
                    <a:pt x="237" y="72"/>
                    <a:pt x="295" y="72"/>
                  </a:cubicBezTo>
                  <a:close/>
                  <a:moveTo>
                    <a:pt x="805" y="625"/>
                  </a:moveTo>
                  <a:cubicBezTo>
                    <a:pt x="805" y="668"/>
                    <a:pt x="805" y="711"/>
                    <a:pt x="805" y="754"/>
                  </a:cubicBezTo>
                  <a:cubicBezTo>
                    <a:pt x="715" y="664"/>
                    <a:pt x="625" y="574"/>
                    <a:pt x="535" y="484"/>
                  </a:cubicBezTo>
                  <a:cubicBezTo>
                    <a:pt x="518" y="501"/>
                    <a:pt x="501" y="518"/>
                    <a:pt x="484" y="535"/>
                  </a:cubicBezTo>
                  <a:cubicBezTo>
                    <a:pt x="574" y="625"/>
                    <a:pt x="664" y="715"/>
                    <a:pt x="754" y="805"/>
                  </a:cubicBezTo>
                  <a:cubicBezTo>
                    <a:pt x="697" y="805"/>
                    <a:pt x="640" y="805"/>
                    <a:pt x="582" y="805"/>
                  </a:cubicBezTo>
                  <a:cubicBezTo>
                    <a:pt x="582" y="829"/>
                    <a:pt x="582" y="853"/>
                    <a:pt x="582" y="877"/>
                  </a:cubicBezTo>
                  <a:cubicBezTo>
                    <a:pt x="669" y="877"/>
                    <a:pt x="755" y="877"/>
                    <a:pt x="841" y="877"/>
                  </a:cubicBezTo>
                  <a:lnTo>
                    <a:pt x="841" y="877"/>
                  </a:lnTo>
                  <a:cubicBezTo>
                    <a:pt x="847" y="877"/>
                    <a:pt x="854" y="876"/>
                    <a:pt x="859" y="872"/>
                  </a:cubicBezTo>
                  <a:cubicBezTo>
                    <a:pt x="865" y="869"/>
                    <a:pt x="869" y="865"/>
                    <a:pt x="872" y="859"/>
                  </a:cubicBezTo>
                  <a:cubicBezTo>
                    <a:pt x="876" y="854"/>
                    <a:pt x="877" y="847"/>
                    <a:pt x="877" y="841"/>
                  </a:cubicBezTo>
                  <a:cubicBezTo>
                    <a:pt x="877" y="755"/>
                    <a:pt x="877" y="669"/>
                    <a:pt x="877" y="582"/>
                  </a:cubicBezTo>
                  <a:cubicBezTo>
                    <a:pt x="868" y="582"/>
                    <a:pt x="858" y="582"/>
                    <a:pt x="848" y="582"/>
                  </a:cubicBezTo>
                  <a:lnTo>
                    <a:pt x="848" y="582"/>
                  </a:lnTo>
                  <a:cubicBezTo>
                    <a:pt x="840" y="582"/>
                    <a:pt x="833" y="584"/>
                    <a:pt x="826" y="588"/>
                  </a:cubicBezTo>
                  <a:cubicBezTo>
                    <a:pt x="819" y="592"/>
                    <a:pt x="814" y="596"/>
                    <a:pt x="810" y="603"/>
                  </a:cubicBezTo>
                  <a:cubicBezTo>
                    <a:pt x="807" y="610"/>
                    <a:pt x="805" y="617"/>
                    <a:pt x="805" y="625"/>
                  </a:cubicBezTo>
                  <a:close/>
                  <a:moveTo>
                    <a:pt x="342" y="484"/>
                  </a:moveTo>
                  <a:cubicBezTo>
                    <a:pt x="252" y="574"/>
                    <a:pt x="162" y="664"/>
                    <a:pt x="72" y="754"/>
                  </a:cubicBezTo>
                  <a:cubicBezTo>
                    <a:pt x="72" y="697"/>
                    <a:pt x="72" y="640"/>
                    <a:pt x="72" y="582"/>
                  </a:cubicBezTo>
                  <a:cubicBezTo>
                    <a:pt x="48" y="582"/>
                    <a:pt x="24" y="582"/>
                    <a:pt x="0" y="582"/>
                  </a:cubicBezTo>
                  <a:cubicBezTo>
                    <a:pt x="0" y="669"/>
                    <a:pt x="0" y="755"/>
                    <a:pt x="0" y="841"/>
                  </a:cubicBezTo>
                  <a:lnTo>
                    <a:pt x="0" y="841"/>
                  </a:lnTo>
                  <a:cubicBezTo>
                    <a:pt x="0" y="847"/>
                    <a:pt x="1" y="854"/>
                    <a:pt x="5" y="859"/>
                  </a:cubicBezTo>
                  <a:cubicBezTo>
                    <a:pt x="8" y="865"/>
                    <a:pt x="12" y="869"/>
                    <a:pt x="18" y="872"/>
                  </a:cubicBezTo>
                  <a:cubicBezTo>
                    <a:pt x="23" y="876"/>
                    <a:pt x="30" y="877"/>
                    <a:pt x="36" y="877"/>
                  </a:cubicBezTo>
                  <a:cubicBezTo>
                    <a:pt x="122" y="877"/>
                    <a:pt x="208" y="877"/>
                    <a:pt x="295" y="877"/>
                  </a:cubicBezTo>
                  <a:cubicBezTo>
                    <a:pt x="295" y="868"/>
                    <a:pt x="295" y="858"/>
                    <a:pt x="295" y="848"/>
                  </a:cubicBezTo>
                  <a:lnTo>
                    <a:pt x="295" y="848"/>
                  </a:lnTo>
                  <a:lnTo>
                    <a:pt x="295" y="848"/>
                  </a:lnTo>
                  <a:cubicBezTo>
                    <a:pt x="295" y="840"/>
                    <a:pt x="293" y="833"/>
                    <a:pt x="289" y="826"/>
                  </a:cubicBezTo>
                  <a:cubicBezTo>
                    <a:pt x="285" y="819"/>
                    <a:pt x="281" y="814"/>
                    <a:pt x="274" y="810"/>
                  </a:cubicBezTo>
                  <a:cubicBezTo>
                    <a:pt x="267" y="807"/>
                    <a:pt x="260" y="805"/>
                    <a:pt x="252" y="805"/>
                  </a:cubicBezTo>
                  <a:cubicBezTo>
                    <a:pt x="209" y="805"/>
                    <a:pt x="166" y="805"/>
                    <a:pt x="123" y="805"/>
                  </a:cubicBezTo>
                  <a:cubicBezTo>
                    <a:pt x="213" y="715"/>
                    <a:pt x="303" y="625"/>
                    <a:pt x="393" y="535"/>
                  </a:cubicBezTo>
                  <a:cubicBezTo>
                    <a:pt x="376" y="518"/>
                    <a:pt x="359" y="501"/>
                    <a:pt x="342" y="484"/>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32" name="Group 136">
            <a:extLst>
              <a:ext uri="{FF2B5EF4-FFF2-40B4-BE49-F238E27FC236}">
                <a16:creationId xmlns:a16="http://schemas.microsoft.com/office/drawing/2014/main" id="{D0C7EE49-7937-8145-9AD1-BA748A0260F1}"/>
              </a:ext>
            </a:extLst>
          </p:cNvPr>
          <p:cNvGrpSpPr>
            <a:grpSpLocks/>
          </p:cNvGrpSpPr>
          <p:nvPr/>
        </p:nvGrpSpPr>
        <p:grpSpPr bwMode="auto">
          <a:xfrm>
            <a:off x="8233545" y="484380"/>
            <a:ext cx="561600" cy="561600"/>
            <a:chOff x="5335" y="138"/>
            <a:chExt cx="390" cy="390"/>
          </a:xfrm>
        </p:grpSpPr>
        <p:sp>
          <p:nvSpPr>
            <p:cNvPr id="4233" name="Freeform 137">
              <a:extLst>
                <a:ext uri="{FF2B5EF4-FFF2-40B4-BE49-F238E27FC236}">
                  <a16:creationId xmlns:a16="http://schemas.microsoft.com/office/drawing/2014/main" id="{99817345-A0A8-A244-80C2-B15C07C7D6E2}"/>
                </a:ext>
              </a:extLst>
            </p:cNvPr>
            <p:cNvSpPr>
              <a:spLocks noChangeArrowheads="1"/>
            </p:cNvSpPr>
            <p:nvPr/>
          </p:nvSpPr>
          <p:spPr bwMode="auto">
            <a:xfrm>
              <a:off x="5335" y="138"/>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dirty="0"/>
            </a:p>
          </p:txBody>
        </p:sp>
        <p:sp>
          <p:nvSpPr>
            <p:cNvPr id="4234" name="Freeform 138">
              <a:extLst>
                <a:ext uri="{FF2B5EF4-FFF2-40B4-BE49-F238E27FC236}">
                  <a16:creationId xmlns:a16="http://schemas.microsoft.com/office/drawing/2014/main" id="{96289D28-7F3A-0042-9C53-A1A364D8F0CA}"/>
                </a:ext>
              </a:extLst>
            </p:cNvPr>
            <p:cNvSpPr>
              <a:spLocks noChangeArrowheads="1"/>
            </p:cNvSpPr>
            <p:nvPr/>
          </p:nvSpPr>
          <p:spPr bwMode="auto">
            <a:xfrm>
              <a:off x="5427" y="230"/>
              <a:ext cx="206" cy="206"/>
            </a:xfrm>
            <a:custGeom>
              <a:avLst/>
              <a:gdLst>
                <a:gd name="T0" fmla="*/ 521 w 914"/>
                <a:gd name="T1" fmla="*/ 97 h 914"/>
                <a:gd name="T2" fmla="*/ 593 w 914"/>
                <a:gd name="T3" fmla="*/ 270 h 914"/>
                <a:gd name="T4" fmla="*/ 913 w 914"/>
                <a:gd name="T5" fmla="*/ 51 h 914"/>
                <a:gd name="T6" fmla="*/ 772 w 914"/>
                <a:gd name="T7" fmla="*/ 320 h 914"/>
                <a:gd name="T8" fmla="*/ 794 w 914"/>
                <a:gd name="T9" fmla="*/ 326 h 914"/>
                <a:gd name="T10" fmla="*/ 816 w 914"/>
                <a:gd name="T11" fmla="*/ 364 h 914"/>
                <a:gd name="T12" fmla="*/ 816 w 914"/>
                <a:gd name="T13" fmla="*/ 392 h 914"/>
                <a:gd name="T14" fmla="*/ 557 w 914"/>
                <a:gd name="T15" fmla="*/ 392 h 914"/>
                <a:gd name="T16" fmla="*/ 526 w 914"/>
                <a:gd name="T17" fmla="*/ 374 h 914"/>
                <a:gd name="T18" fmla="*/ 320 w 914"/>
                <a:gd name="T19" fmla="*/ 141 h 914"/>
                <a:gd name="T20" fmla="*/ 51 w 914"/>
                <a:gd name="T21" fmla="*/ 0 h 914"/>
                <a:gd name="T22" fmla="*/ 270 w 914"/>
                <a:gd name="T23" fmla="*/ 320 h 914"/>
                <a:gd name="T24" fmla="*/ 97 w 914"/>
                <a:gd name="T25" fmla="*/ 392 h 914"/>
                <a:gd name="T26" fmla="*/ 356 w 914"/>
                <a:gd name="T27" fmla="*/ 392 h 914"/>
                <a:gd name="T28" fmla="*/ 387 w 914"/>
                <a:gd name="T29" fmla="*/ 374 h 914"/>
                <a:gd name="T30" fmla="*/ 392 w 914"/>
                <a:gd name="T31" fmla="*/ 97 h 914"/>
                <a:gd name="T32" fmla="*/ 364 w 914"/>
                <a:gd name="T33" fmla="*/ 97 h 914"/>
                <a:gd name="T34" fmla="*/ 326 w 914"/>
                <a:gd name="T35" fmla="*/ 119 h 914"/>
                <a:gd name="T36" fmla="*/ 816 w 914"/>
                <a:gd name="T37" fmla="*/ 593 h 914"/>
                <a:gd name="T38" fmla="*/ 557 w 914"/>
                <a:gd name="T39" fmla="*/ 521 h 914"/>
                <a:gd name="T40" fmla="*/ 539 w 914"/>
                <a:gd name="T41" fmla="*/ 526 h 914"/>
                <a:gd name="T42" fmla="*/ 521 w 914"/>
                <a:gd name="T43" fmla="*/ 557 h 914"/>
                <a:gd name="T44" fmla="*/ 549 w 914"/>
                <a:gd name="T45" fmla="*/ 816 h 914"/>
                <a:gd name="T46" fmla="*/ 571 w 914"/>
                <a:gd name="T47" fmla="*/ 810 h 914"/>
                <a:gd name="T48" fmla="*/ 593 w 914"/>
                <a:gd name="T49" fmla="*/ 772 h 914"/>
                <a:gd name="T50" fmla="*/ 862 w 914"/>
                <a:gd name="T51" fmla="*/ 913 h 914"/>
                <a:gd name="T52" fmla="*/ 643 w 914"/>
                <a:gd name="T53" fmla="*/ 593 h 914"/>
                <a:gd name="T54" fmla="*/ 356 w 914"/>
                <a:gd name="T55" fmla="*/ 521 h 914"/>
                <a:gd name="T56" fmla="*/ 97 w 914"/>
                <a:gd name="T57" fmla="*/ 549 h 914"/>
                <a:gd name="T58" fmla="*/ 103 w 914"/>
                <a:gd name="T59" fmla="*/ 571 h 914"/>
                <a:gd name="T60" fmla="*/ 141 w 914"/>
                <a:gd name="T61" fmla="*/ 593 h 914"/>
                <a:gd name="T62" fmla="*/ 0 w 914"/>
                <a:gd name="T63" fmla="*/ 862 h 914"/>
                <a:gd name="T64" fmla="*/ 320 w 914"/>
                <a:gd name="T65" fmla="*/ 643 h 914"/>
                <a:gd name="T66" fmla="*/ 392 w 914"/>
                <a:gd name="T67" fmla="*/ 816 h 914"/>
                <a:gd name="T68" fmla="*/ 392 w 914"/>
                <a:gd name="T69" fmla="*/ 557 h 914"/>
                <a:gd name="T70" fmla="*/ 387 w 914"/>
                <a:gd name="T71" fmla="*/ 539 h 914"/>
                <a:gd name="T72" fmla="*/ 356 w 914"/>
                <a:gd name="T73" fmla="*/ 521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4" h="914">
                  <a:moveTo>
                    <a:pt x="521" y="356"/>
                  </a:moveTo>
                  <a:cubicBezTo>
                    <a:pt x="521" y="269"/>
                    <a:pt x="521" y="183"/>
                    <a:pt x="521" y="97"/>
                  </a:cubicBezTo>
                  <a:cubicBezTo>
                    <a:pt x="545" y="97"/>
                    <a:pt x="569" y="97"/>
                    <a:pt x="593" y="97"/>
                  </a:cubicBezTo>
                  <a:cubicBezTo>
                    <a:pt x="593" y="154"/>
                    <a:pt x="593" y="212"/>
                    <a:pt x="593" y="270"/>
                  </a:cubicBezTo>
                  <a:cubicBezTo>
                    <a:pt x="683" y="180"/>
                    <a:pt x="773" y="90"/>
                    <a:pt x="862" y="0"/>
                  </a:cubicBezTo>
                  <a:cubicBezTo>
                    <a:pt x="879" y="17"/>
                    <a:pt x="896" y="34"/>
                    <a:pt x="913" y="51"/>
                  </a:cubicBezTo>
                  <a:cubicBezTo>
                    <a:pt x="823" y="140"/>
                    <a:pt x="733" y="230"/>
                    <a:pt x="643" y="320"/>
                  </a:cubicBezTo>
                  <a:cubicBezTo>
                    <a:pt x="686" y="320"/>
                    <a:pt x="729" y="320"/>
                    <a:pt x="772" y="320"/>
                  </a:cubicBezTo>
                  <a:lnTo>
                    <a:pt x="772" y="320"/>
                  </a:lnTo>
                  <a:cubicBezTo>
                    <a:pt x="780" y="320"/>
                    <a:pt x="787" y="322"/>
                    <a:pt x="794" y="326"/>
                  </a:cubicBezTo>
                  <a:cubicBezTo>
                    <a:pt x="801" y="330"/>
                    <a:pt x="806" y="335"/>
                    <a:pt x="810" y="342"/>
                  </a:cubicBezTo>
                  <a:cubicBezTo>
                    <a:pt x="814" y="349"/>
                    <a:pt x="816" y="356"/>
                    <a:pt x="816" y="364"/>
                  </a:cubicBezTo>
                  <a:lnTo>
                    <a:pt x="816" y="364"/>
                  </a:lnTo>
                  <a:cubicBezTo>
                    <a:pt x="816" y="373"/>
                    <a:pt x="816" y="382"/>
                    <a:pt x="816" y="392"/>
                  </a:cubicBezTo>
                  <a:cubicBezTo>
                    <a:pt x="730" y="392"/>
                    <a:pt x="644" y="392"/>
                    <a:pt x="557" y="392"/>
                  </a:cubicBezTo>
                  <a:lnTo>
                    <a:pt x="557" y="392"/>
                  </a:lnTo>
                  <a:cubicBezTo>
                    <a:pt x="550" y="392"/>
                    <a:pt x="545" y="390"/>
                    <a:pt x="539" y="387"/>
                  </a:cubicBezTo>
                  <a:cubicBezTo>
                    <a:pt x="534" y="383"/>
                    <a:pt x="530" y="379"/>
                    <a:pt x="526" y="374"/>
                  </a:cubicBezTo>
                  <a:cubicBezTo>
                    <a:pt x="523" y="368"/>
                    <a:pt x="521" y="363"/>
                    <a:pt x="521" y="356"/>
                  </a:cubicBezTo>
                  <a:close/>
                  <a:moveTo>
                    <a:pt x="320" y="141"/>
                  </a:moveTo>
                  <a:cubicBezTo>
                    <a:pt x="320" y="184"/>
                    <a:pt x="320" y="227"/>
                    <a:pt x="320" y="270"/>
                  </a:cubicBezTo>
                  <a:cubicBezTo>
                    <a:pt x="230" y="180"/>
                    <a:pt x="140" y="90"/>
                    <a:pt x="51" y="0"/>
                  </a:cubicBezTo>
                  <a:cubicBezTo>
                    <a:pt x="34" y="17"/>
                    <a:pt x="17" y="34"/>
                    <a:pt x="0" y="51"/>
                  </a:cubicBezTo>
                  <a:cubicBezTo>
                    <a:pt x="90" y="140"/>
                    <a:pt x="180" y="230"/>
                    <a:pt x="270" y="320"/>
                  </a:cubicBezTo>
                  <a:cubicBezTo>
                    <a:pt x="212" y="320"/>
                    <a:pt x="154" y="320"/>
                    <a:pt x="97" y="320"/>
                  </a:cubicBezTo>
                  <a:cubicBezTo>
                    <a:pt x="97" y="344"/>
                    <a:pt x="97" y="368"/>
                    <a:pt x="97" y="392"/>
                  </a:cubicBezTo>
                  <a:cubicBezTo>
                    <a:pt x="183" y="392"/>
                    <a:pt x="269" y="392"/>
                    <a:pt x="356" y="392"/>
                  </a:cubicBezTo>
                  <a:lnTo>
                    <a:pt x="356" y="392"/>
                  </a:lnTo>
                  <a:cubicBezTo>
                    <a:pt x="363" y="392"/>
                    <a:pt x="368" y="390"/>
                    <a:pt x="374" y="387"/>
                  </a:cubicBezTo>
                  <a:cubicBezTo>
                    <a:pt x="379" y="383"/>
                    <a:pt x="383" y="379"/>
                    <a:pt x="387" y="374"/>
                  </a:cubicBezTo>
                  <a:cubicBezTo>
                    <a:pt x="390" y="368"/>
                    <a:pt x="392" y="363"/>
                    <a:pt x="392" y="356"/>
                  </a:cubicBezTo>
                  <a:cubicBezTo>
                    <a:pt x="392" y="269"/>
                    <a:pt x="392" y="183"/>
                    <a:pt x="392" y="97"/>
                  </a:cubicBezTo>
                  <a:cubicBezTo>
                    <a:pt x="382" y="97"/>
                    <a:pt x="373" y="97"/>
                    <a:pt x="364" y="97"/>
                  </a:cubicBezTo>
                  <a:lnTo>
                    <a:pt x="364" y="97"/>
                  </a:lnTo>
                  <a:cubicBezTo>
                    <a:pt x="356" y="97"/>
                    <a:pt x="349" y="99"/>
                    <a:pt x="342" y="103"/>
                  </a:cubicBezTo>
                  <a:cubicBezTo>
                    <a:pt x="335" y="107"/>
                    <a:pt x="330" y="112"/>
                    <a:pt x="326" y="119"/>
                  </a:cubicBezTo>
                  <a:cubicBezTo>
                    <a:pt x="322" y="126"/>
                    <a:pt x="320" y="133"/>
                    <a:pt x="320" y="141"/>
                  </a:cubicBezTo>
                  <a:close/>
                  <a:moveTo>
                    <a:pt x="816" y="593"/>
                  </a:moveTo>
                  <a:cubicBezTo>
                    <a:pt x="816" y="569"/>
                    <a:pt x="816" y="545"/>
                    <a:pt x="816" y="521"/>
                  </a:cubicBezTo>
                  <a:cubicBezTo>
                    <a:pt x="730" y="521"/>
                    <a:pt x="644" y="521"/>
                    <a:pt x="557" y="521"/>
                  </a:cubicBezTo>
                  <a:lnTo>
                    <a:pt x="557" y="521"/>
                  </a:lnTo>
                  <a:cubicBezTo>
                    <a:pt x="550" y="521"/>
                    <a:pt x="545" y="523"/>
                    <a:pt x="539" y="526"/>
                  </a:cubicBezTo>
                  <a:cubicBezTo>
                    <a:pt x="534" y="530"/>
                    <a:pt x="530" y="534"/>
                    <a:pt x="526" y="539"/>
                  </a:cubicBezTo>
                  <a:cubicBezTo>
                    <a:pt x="523" y="545"/>
                    <a:pt x="521" y="550"/>
                    <a:pt x="521" y="557"/>
                  </a:cubicBezTo>
                  <a:cubicBezTo>
                    <a:pt x="521" y="644"/>
                    <a:pt x="521" y="730"/>
                    <a:pt x="521" y="816"/>
                  </a:cubicBezTo>
                  <a:cubicBezTo>
                    <a:pt x="531" y="816"/>
                    <a:pt x="540" y="816"/>
                    <a:pt x="549" y="816"/>
                  </a:cubicBezTo>
                  <a:lnTo>
                    <a:pt x="549" y="816"/>
                  </a:lnTo>
                  <a:cubicBezTo>
                    <a:pt x="557" y="816"/>
                    <a:pt x="564" y="814"/>
                    <a:pt x="571" y="810"/>
                  </a:cubicBezTo>
                  <a:cubicBezTo>
                    <a:pt x="578" y="806"/>
                    <a:pt x="583" y="801"/>
                    <a:pt x="587" y="794"/>
                  </a:cubicBezTo>
                  <a:cubicBezTo>
                    <a:pt x="591" y="787"/>
                    <a:pt x="593" y="780"/>
                    <a:pt x="593" y="772"/>
                  </a:cubicBezTo>
                  <a:cubicBezTo>
                    <a:pt x="593" y="729"/>
                    <a:pt x="593" y="686"/>
                    <a:pt x="593" y="643"/>
                  </a:cubicBezTo>
                  <a:cubicBezTo>
                    <a:pt x="683" y="733"/>
                    <a:pt x="773" y="823"/>
                    <a:pt x="862" y="913"/>
                  </a:cubicBezTo>
                  <a:cubicBezTo>
                    <a:pt x="879" y="896"/>
                    <a:pt x="896" y="879"/>
                    <a:pt x="913" y="862"/>
                  </a:cubicBezTo>
                  <a:cubicBezTo>
                    <a:pt x="823" y="773"/>
                    <a:pt x="733" y="683"/>
                    <a:pt x="643" y="593"/>
                  </a:cubicBezTo>
                  <a:cubicBezTo>
                    <a:pt x="701" y="593"/>
                    <a:pt x="759" y="593"/>
                    <a:pt x="816" y="593"/>
                  </a:cubicBezTo>
                  <a:close/>
                  <a:moveTo>
                    <a:pt x="356" y="521"/>
                  </a:moveTo>
                  <a:cubicBezTo>
                    <a:pt x="269" y="521"/>
                    <a:pt x="183" y="521"/>
                    <a:pt x="97" y="521"/>
                  </a:cubicBezTo>
                  <a:cubicBezTo>
                    <a:pt x="97" y="531"/>
                    <a:pt x="97" y="540"/>
                    <a:pt x="97" y="549"/>
                  </a:cubicBezTo>
                  <a:lnTo>
                    <a:pt x="97" y="549"/>
                  </a:lnTo>
                  <a:cubicBezTo>
                    <a:pt x="97" y="557"/>
                    <a:pt x="99" y="564"/>
                    <a:pt x="103" y="571"/>
                  </a:cubicBezTo>
                  <a:cubicBezTo>
                    <a:pt x="107" y="578"/>
                    <a:pt x="112" y="583"/>
                    <a:pt x="119" y="587"/>
                  </a:cubicBezTo>
                  <a:cubicBezTo>
                    <a:pt x="126" y="591"/>
                    <a:pt x="133" y="593"/>
                    <a:pt x="141" y="593"/>
                  </a:cubicBezTo>
                  <a:cubicBezTo>
                    <a:pt x="184" y="593"/>
                    <a:pt x="227" y="593"/>
                    <a:pt x="270" y="593"/>
                  </a:cubicBezTo>
                  <a:cubicBezTo>
                    <a:pt x="180" y="683"/>
                    <a:pt x="90" y="773"/>
                    <a:pt x="0" y="862"/>
                  </a:cubicBezTo>
                  <a:cubicBezTo>
                    <a:pt x="17" y="879"/>
                    <a:pt x="34" y="896"/>
                    <a:pt x="51" y="913"/>
                  </a:cubicBezTo>
                  <a:cubicBezTo>
                    <a:pt x="140" y="823"/>
                    <a:pt x="230" y="733"/>
                    <a:pt x="320" y="643"/>
                  </a:cubicBezTo>
                  <a:cubicBezTo>
                    <a:pt x="320" y="701"/>
                    <a:pt x="320" y="759"/>
                    <a:pt x="320" y="816"/>
                  </a:cubicBezTo>
                  <a:cubicBezTo>
                    <a:pt x="344" y="816"/>
                    <a:pt x="368" y="816"/>
                    <a:pt x="392" y="816"/>
                  </a:cubicBezTo>
                  <a:cubicBezTo>
                    <a:pt x="392" y="730"/>
                    <a:pt x="392" y="644"/>
                    <a:pt x="392" y="557"/>
                  </a:cubicBezTo>
                  <a:lnTo>
                    <a:pt x="392" y="557"/>
                  </a:lnTo>
                  <a:lnTo>
                    <a:pt x="392" y="557"/>
                  </a:lnTo>
                  <a:cubicBezTo>
                    <a:pt x="392" y="550"/>
                    <a:pt x="390" y="545"/>
                    <a:pt x="387" y="539"/>
                  </a:cubicBezTo>
                  <a:cubicBezTo>
                    <a:pt x="383" y="534"/>
                    <a:pt x="379" y="530"/>
                    <a:pt x="374" y="526"/>
                  </a:cubicBezTo>
                  <a:cubicBezTo>
                    <a:pt x="368" y="523"/>
                    <a:pt x="363" y="521"/>
                    <a:pt x="356" y="521"/>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35" name="Group 139">
            <a:extLst>
              <a:ext uri="{FF2B5EF4-FFF2-40B4-BE49-F238E27FC236}">
                <a16:creationId xmlns:a16="http://schemas.microsoft.com/office/drawing/2014/main" id="{5ABF1A22-1349-EB47-9F97-AB7DC09B3BE8}"/>
              </a:ext>
            </a:extLst>
          </p:cNvPr>
          <p:cNvGrpSpPr>
            <a:grpSpLocks/>
          </p:cNvGrpSpPr>
          <p:nvPr/>
        </p:nvGrpSpPr>
        <p:grpSpPr bwMode="auto">
          <a:xfrm>
            <a:off x="6618960" y="484380"/>
            <a:ext cx="561600" cy="561600"/>
            <a:chOff x="4791" y="138"/>
            <a:chExt cx="390" cy="390"/>
          </a:xfrm>
        </p:grpSpPr>
        <p:sp>
          <p:nvSpPr>
            <p:cNvPr id="4236" name="Freeform 140">
              <a:extLst>
                <a:ext uri="{FF2B5EF4-FFF2-40B4-BE49-F238E27FC236}">
                  <a16:creationId xmlns:a16="http://schemas.microsoft.com/office/drawing/2014/main" id="{77062349-E210-0A47-A9E1-D60F04C4B368}"/>
                </a:ext>
              </a:extLst>
            </p:cNvPr>
            <p:cNvSpPr>
              <a:spLocks noChangeArrowheads="1"/>
            </p:cNvSpPr>
            <p:nvPr/>
          </p:nvSpPr>
          <p:spPr bwMode="auto">
            <a:xfrm>
              <a:off x="4791" y="138"/>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237" name="Freeform 141">
              <a:extLst>
                <a:ext uri="{FF2B5EF4-FFF2-40B4-BE49-F238E27FC236}">
                  <a16:creationId xmlns:a16="http://schemas.microsoft.com/office/drawing/2014/main" id="{C406762A-9534-4449-9D27-B9C24A7A9E92}"/>
                </a:ext>
              </a:extLst>
            </p:cNvPr>
            <p:cNvSpPr>
              <a:spLocks noChangeArrowheads="1"/>
            </p:cNvSpPr>
            <p:nvPr/>
          </p:nvSpPr>
          <p:spPr bwMode="auto">
            <a:xfrm>
              <a:off x="4881" y="283"/>
              <a:ext cx="211" cy="116"/>
            </a:xfrm>
            <a:custGeom>
              <a:avLst/>
              <a:gdLst>
                <a:gd name="T0" fmla="*/ 929 w 935"/>
                <a:gd name="T1" fmla="*/ 246 h 518"/>
                <a:gd name="T2" fmla="*/ 468 w 935"/>
                <a:gd name="T3" fmla="*/ 0 h 518"/>
                <a:gd name="T4" fmla="*/ 468 w 935"/>
                <a:gd name="T5" fmla="*/ 0 h 518"/>
                <a:gd name="T6" fmla="*/ 6 w 935"/>
                <a:gd name="T7" fmla="*/ 246 h 518"/>
                <a:gd name="T8" fmla="*/ 6 w 935"/>
                <a:gd name="T9" fmla="*/ 246 h 518"/>
                <a:gd name="T10" fmla="*/ 5 w 935"/>
                <a:gd name="T11" fmla="*/ 247 h 518"/>
                <a:gd name="T12" fmla="*/ 0 w 935"/>
                <a:gd name="T13" fmla="*/ 266 h 518"/>
                <a:gd name="T14" fmla="*/ 5 w 935"/>
                <a:gd name="T15" fmla="*/ 284 h 518"/>
                <a:gd name="T16" fmla="*/ 6 w 935"/>
                <a:gd name="T17" fmla="*/ 285 h 518"/>
                <a:gd name="T18" fmla="*/ 6 w 935"/>
                <a:gd name="T19" fmla="*/ 285 h 518"/>
                <a:gd name="T20" fmla="*/ 180 w 935"/>
                <a:gd name="T21" fmla="*/ 440 h 518"/>
                <a:gd name="T22" fmla="*/ 467 w 935"/>
                <a:gd name="T23" fmla="*/ 517 h 518"/>
                <a:gd name="T24" fmla="*/ 754 w 935"/>
                <a:gd name="T25" fmla="*/ 440 h 518"/>
                <a:gd name="T26" fmla="*/ 928 w 935"/>
                <a:gd name="T27" fmla="*/ 285 h 518"/>
                <a:gd name="T28" fmla="*/ 928 w 935"/>
                <a:gd name="T29" fmla="*/ 285 h 518"/>
                <a:gd name="T30" fmla="*/ 929 w 935"/>
                <a:gd name="T31" fmla="*/ 283 h 518"/>
                <a:gd name="T32" fmla="*/ 934 w 935"/>
                <a:gd name="T33" fmla="*/ 265 h 518"/>
                <a:gd name="T34" fmla="*/ 929 w 935"/>
                <a:gd name="T35" fmla="*/ 246 h 518"/>
                <a:gd name="T36" fmla="*/ 468 w 935"/>
                <a:gd name="T37" fmla="*/ 445 h 518"/>
                <a:gd name="T38" fmla="*/ 468 w 935"/>
                <a:gd name="T39" fmla="*/ 445 h 518"/>
                <a:gd name="T40" fmla="*/ 466 w 935"/>
                <a:gd name="T41" fmla="*/ 445 h 518"/>
                <a:gd name="T42" fmla="*/ 215 w 935"/>
                <a:gd name="T43" fmla="*/ 378 h 518"/>
                <a:gd name="T44" fmla="*/ 81 w 935"/>
                <a:gd name="T45" fmla="*/ 265 h 518"/>
                <a:gd name="T46" fmla="*/ 468 w 935"/>
                <a:gd name="T47" fmla="*/ 72 h 518"/>
                <a:gd name="T48" fmla="*/ 468 w 935"/>
                <a:gd name="T49" fmla="*/ 72 h 518"/>
                <a:gd name="T50" fmla="*/ 539 w 935"/>
                <a:gd name="T51" fmla="*/ 91 h 518"/>
                <a:gd name="T52" fmla="*/ 592 w 935"/>
                <a:gd name="T53" fmla="*/ 144 h 518"/>
                <a:gd name="T54" fmla="*/ 611 w 935"/>
                <a:gd name="T55" fmla="*/ 216 h 518"/>
                <a:gd name="T56" fmla="*/ 592 w 935"/>
                <a:gd name="T57" fmla="*/ 287 h 518"/>
                <a:gd name="T58" fmla="*/ 539 w 935"/>
                <a:gd name="T59" fmla="*/ 339 h 518"/>
                <a:gd name="T60" fmla="*/ 468 w 935"/>
                <a:gd name="T61" fmla="*/ 359 h 518"/>
                <a:gd name="T62" fmla="*/ 468 w 935"/>
                <a:gd name="T63" fmla="*/ 359 h 518"/>
                <a:gd name="T64" fmla="*/ 402 w 935"/>
                <a:gd name="T65" fmla="*/ 340 h 518"/>
                <a:gd name="T66" fmla="*/ 351 w 935"/>
                <a:gd name="T67" fmla="*/ 289 h 518"/>
                <a:gd name="T68" fmla="*/ 335 w 935"/>
                <a:gd name="T69" fmla="*/ 249 h 518"/>
                <a:gd name="T70" fmla="*/ 335 w 935"/>
                <a:gd name="T71" fmla="*/ 249 h 518"/>
                <a:gd name="T72" fmla="*/ 331 w 935"/>
                <a:gd name="T73" fmla="*/ 236 h 518"/>
                <a:gd name="T74" fmla="*/ 315 w 935"/>
                <a:gd name="T75" fmla="*/ 222 h 518"/>
                <a:gd name="T76" fmla="*/ 293 w 935"/>
                <a:gd name="T77" fmla="*/ 216 h 518"/>
                <a:gd name="T78" fmla="*/ 259 w 935"/>
                <a:gd name="T79" fmla="*/ 216 h 518"/>
                <a:gd name="T80" fmla="*/ 259 w 935"/>
                <a:gd name="T81" fmla="*/ 216 h 518"/>
                <a:gd name="T82" fmla="*/ 259 w 935"/>
                <a:gd name="T83" fmla="*/ 223 h 518"/>
                <a:gd name="T84" fmla="*/ 287 w 935"/>
                <a:gd name="T85" fmla="*/ 327 h 518"/>
                <a:gd name="T86" fmla="*/ 364 w 935"/>
                <a:gd name="T87" fmla="*/ 403 h 518"/>
                <a:gd name="T88" fmla="*/ 468 w 935"/>
                <a:gd name="T89" fmla="*/ 431 h 518"/>
                <a:gd name="T90" fmla="*/ 571 w 935"/>
                <a:gd name="T91" fmla="*/ 403 h 518"/>
                <a:gd name="T92" fmla="*/ 648 w 935"/>
                <a:gd name="T93" fmla="*/ 327 h 518"/>
                <a:gd name="T94" fmla="*/ 676 w 935"/>
                <a:gd name="T95" fmla="*/ 223 h 518"/>
                <a:gd name="T96" fmla="*/ 676 w 935"/>
                <a:gd name="T97" fmla="*/ 216 h 518"/>
                <a:gd name="T98" fmla="*/ 676 w 935"/>
                <a:gd name="T99" fmla="*/ 216 h 518"/>
                <a:gd name="T100" fmla="*/ 676 w 935"/>
                <a:gd name="T101" fmla="*/ 215 h 518"/>
                <a:gd name="T102" fmla="*/ 647 w 935"/>
                <a:gd name="T103" fmla="*/ 107 h 518"/>
                <a:gd name="T104" fmla="*/ 647 w 935"/>
                <a:gd name="T105" fmla="*/ 107 h 518"/>
                <a:gd name="T106" fmla="*/ 705 w 935"/>
                <a:gd name="T107" fmla="*/ 136 h 518"/>
                <a:gd name="T108" fmla="*/ 854 w 935"/>
                <a:gd name="T109" fmla="*/ 265 h 518"/>
                <a:gd name="T110" fmla="*/ 854 w 935"/>
                <a:gd name="T111" fmla="*/ 265 h 518"/>
                <a:gd name="T112" fmla="*/ 720 w 935"/>
                <a:gd name="T113" fmla="*/ 378 h 518"/>
                <a:gd name="T114" fmla="*/ 469 w 935"/>
                <a:gd name="T115" fmla="*/ 445 h 518"/>
                <a:gd name="T116" fmla="*/ 468 w 935"/>
                <a:gd name="T117" fmla="*/ 445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35" h="518">
                  <a:moveTo>
                    <a:pt x="929" y="246"/>
                  </a:moveTo>
                  <a:cubicBezTo>
                    <a:pt x="923" y="236"/>
                    <a:pt x="771" y="0"/>
                    <a:pt x="468" y="0"/>
                  </a:cubicBezTo>
                  <a:lnTo>
                    <a:pt x="468" y="0"/>
                  </a:lnTo>
                  <a:cubicBezTo>
                    <a:pt x="164" y="0"/>
                    <a:pt x="12" y="236"/>
                    <a:pt x="6" y="246"/>
                  </a:cubicBezTo>
                  <a:lnTo>
                    <a:pt x="6" y="246"/>
                  </a:lnTo>
                  <a:cubicBezTo>
                    <a:pt x="5" y="247"/>
                    <a:pt x="5" y="247"/>
                    <a:pt x="5" y="247"/>
                  </a:cubicBezTo>
                  <a:cubicBezTo>
                    <a:pt x="1" y="253"/>
                    <a:pt x="0" y="260"/>
                    <a:pt x="0" y="266"/>
                  </a:cubicBezTo>
                  <a:cubicBezTo>
                    <a:pt x="0" y="273"/>
                    <a:pt x="1" y="279"/>
                    <a:pt x="5" y="284"/>
                  </a:cubicBezTo>
                  <a:cubicBezTo>
                    <a:pt x="5" y="285"/>
                    <a:pt x="5" y="285"/>
                    <a:pt x="6" y="285"/>
                  </a:cubicBezTo>
                  <a:lnTo>
                    <a:pt x="6" y="285"/>
                  </a:lnTo>
                  <a:cubicBezTo>
                    <a:pt x="55" y="351"/>
                    <a:pt x="109" y="399"/>
                    <a:pt x="180" y="440"/>
                  </a:cubicBezTo>
                  <a:cubicBezTo>
                    <a:pt x="272" y="493"/>
                    <a:pt x="361" y="517"/>
                    <a:pt x="467" y="517"/>
                  </a:cubicBezTo>
                  <a:cubicBezTo>
                    <a:pt x="572" y="517"/>
                    <a:pt x="662" y="493"/>
                    <a:pt x="754" y="440"/>
                  </a:cubicBezTo>
                  <a:cubicBezTo>
                    <a:pt x="825" y="399"/>
                    <a:pt x="879" y="351"/>
                    <a:pt x="928" y="285"/>
                  </a:cubicBezTo>
                  <a:lnTo>
                    <a:pt x="928" y="285"/>
                  </a:lnTo>
                  <a:cubicBezTo>
                    <a:pt x="928" y="284"/>
                    <a:pt x="929" y="284"/>
                    <a:pt x="929" y="283"/>
                  </a:cubicBezTo>
                  <a:cubicBezTo>
                    <a:pt x="933" y="277"/>
                    <a:pt x="934" y="272"/>
                    <a:pt x="934" y="265"/>
                  </a:cubicBezTo>
                  <a:cubicBezTo>
                    <a:pt x="934" y="259"/>
                    <a:pt x="933" y="252"/>
                    <a:pt x="929" y="246"/>
                  </a:cubicBezTo>
                  <a:close/>
                  <a:moveTo>
                    <a:pt x="468" y="445"/>
                  </a:moveTo>
                  <a:lnTo>
                    <a:pt x="468" y="445"/>
                  </a:lnTo>
                  <a:cubicBezTo>
                    <a:pt x="467" y="445"/>
                    <a:pt x="467" y="445"/>
                    <a:pt x="466" y="445"/>
                  </a:cubicBezTo>
                  <a:cubicBezTo>
                    <a:pt x="373" y="445"/>
                    <a:pt x="294" y="425"/>
                    <a:pt x="215" y="378"/>
                  </a:cubicBezTo>
                  <a:cubicBezTo>
                    <a:pt x="162" y="348"/>
                    <a:pt x="121" y="313"/>
                    <a:pt x="81" y="265"/>
                  </a:cubicBezTo>
                  <a:cubicBezTo>
                    <a:pt x="122" y="212"/>
                    <a:pt x="250" y="72"/>
                    <a:pt x="468" y="72"/>
                  </a:cubicBezTo>
                  <a:lnTo>
                    <a:pt x="468" y="72"/>
                  </a:lnTo>
                  <a:cubicBezTo>
                    <a:pt x="493" y="72"/>
                    <a:pt x="516" y="77"/>
                    <a:pt x="539" y="91"/>
                  </a:cubicBezTo>
                  <a:cubicBezTo>
                    <a:pt x="562" y="104"/>
                    <a:pt x="579" y="121"/>
                    <a:pt x="592" y="144"/>
                  </a:cubicBezTo>
                  <a:cubicBezTo>
                    <a:pt x="606" y="167"/>
                    <a:pt x="611" y="189"/>
                    <a:pt x="611" y="216"/>
                  </a:cubicBezTo>
                  <a:cubicBezTo>
                    <a:pt x="611" y="242"/>
                    <a:pt x="606" y="264"/>
                    <a:pt x="592" y="287"/>
                  </a:cubicBezTo>
                  <a:cubicBezTo>
                    <a:pt x="579" y="310"/>
                    <a:pt x="562" y="326"/>
                    <a:pt x="539" y="339"/>
                  </a:cubicBezTo>
                  <a:cubicBezTo>
                    <a:pt x="516" y="353"/>
                    <a:pt x="493" y="359"/>
                    <a:pt x="468" y="359"/>
                  </a:cubicBezTo>
                  <a:lnTo>
                    <a:pt x="468" y="359"/>
                  </a:lnTo>
                  <a:cubicBezTo>
                    <a:pt x="443" y="358"/>
                    <a:pt x="423" y="352"/>
                    <a:pt x="402" y="340"/>
                  </a:cubicBezTo>
                  <a:cubicBezTo>
                    <a:pt x="379" y="327"/>
                    <a:pt x="364" y="312"/>
                    <a:pt x="351" y="289"/>
                  </a:cubicBezTo>
                  <a:cubicBezTo>
                    <a:pt x="343" y="276"/>
                    <a:pt x="339" y="264"/>
                    <a:pt x="335" y="249"/>
                  </a:cubicBezTo>
                  <a:lnTo>
                    <a:pt x="335" y="249"/>
                  </a:lnTo>
                  <a:cubicBezTo>
                    <a:pt x="334" y="245"/>
                    <a:pt x="333" y="241"/>
                    <a:pt x="331" y="236"/>
                  </a:cubicBezTo>
                  <a:cubicBezTo>
                    <a:pt x="327" y="230"/>
                    <a:pt x="322" y="225"/>
                    <a:pt x="315" y="222"/>
                  </a:cubicBezTo>
                  <a:cubicBezTo>
                    <a:pt x="308" y="218"/>
                    <a:pt x="301" y="216"/>
                    <a:pt x="293" y="216"/>
                  </a:cubicBezTo>
                  <a:cubicBezTo>
                    <a:pt x="281" y="216"/>
                    <a:pt x="270" y="216"/>
                    <a:pt x="259" y="216"/>
                  </a:cubicBezTo>
                  <a:lnTo>
                    <a:pt x="259" y="216"/>
                  </a:lnTo>
                  <a:cubicBezTo>
                    <a:pt x="259" y="219"/>
                    <a:pt x="259" y="221"/>
                    <a:pt x="259" y="223"/>
                  </a:cubicBezTo>
                  <a:cubicBezTo>
                    <a:pt x="259" y="261"/>
                    <a:pt x="267" y="294"/>
                    <a:pt x="287" y="327"/>
                  </a:cubicBezTo>
                  <a:cubicBezTo>
                    <a:pt x="306" y="360"/>
                    <a:pt x="330" y="384"/>
                    <a:pt x="364" y="403"/>
                  </a:cubicBezTo>
                  <a:cubicBezTo>
                    <a:pt x="397" y="422"/>
                    <a:pt x="430" y="431"/>
                    <a:pt x="468" y="431"/>
                  </a:cubicBezTo>
                  <a:cubicBezTo>
                    <a:pt x="505" y="431"/>
                    <a:pt x="538" y="422"/>
                    <a:pt x="571" y="403"/>
                  </a:cubicBezTo>
                  <a:cubicBezTo>
                    <a:pt x="605" y="384"/>
                    <a:pt x="629" y="360"/>
                    <a:pt x="648" y="327"/>
                  </a:cubicBezTo>
                  <a:cubicBezTo>
                    <a:pt x="668" y="294"/>
                    <a:pt x="676" y="261"/>
                    <a:pt x="676" y="223"/>
                  </a:cubicBezTo>
                  <a:cubicBezTo>
                    <a:pt x="676" y="221"/>
                    <a:pt x="676" y="219"/>
                    <a:pt x="676" y="216"/>
                  </a:cubicBezTo>
                  <a:lnTo>
                    <a:pt x="676" y="216"/>
                  </a:lnTo>
                  <a:cubicBezTo>
                    <a:pt x="676" y="215"/>
                    <a:pt x="676" y="216"/>
                    <a:pt x="676" y="215"/>
                  </a:cubicBezTo>
                  <a:cubicBezTo>
                    <a:pt x="676" y="175"/>
                    <a:pt x="667" y="142"/>
                    <a:pt x="647" y="107"/>
                  </a:cubicBezTo>
                  <a:lnTo>
                    <a:pt x="647" y="107"/>
                  </a:lnTo>
                  <a:cubicBezTo>
                    <a:pt x="668" y="116"/>
                    <a:pt x="685" y="124"/>
                    <a:pt x="705" y="136"/>
                  </a:cubicBezTo>
                  <a:cubicBezTo>
                    <a:pt x="766" y="171"/>
                    <a:pt x="811" y="211"/>
                    <a:pt x="854" y="265"/>
                  </a:cubicBezTo>
                  <a:lnTo>
                    <a:pt x="854" y="265"/>
                  </a:lnTo>
                  <a:cubicBezTo>
                    <a:pt x="814" y="313"/>
                    <a:pt x="773" y="348"/>
                    <a:pt x="720" y="378"/>
                  </a:cubicBezTo>
                  <a:cubicBezTo>
                    <a:pt x="641" y="425"/>
                    <a:pt x="562" y="445"/>
                    <a:pt x="469" y="445"/>
                  </a:cubicBezTo>
                  <a:cubicBezTo>
                    <a:pt x="468" y="445"/>
                    <a:pt x="468" y="445"/>
                    <a:pt x="468" y="445"/>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38" name="Group 142">
            <a:extLst>
              <a:ext uri="{FF2B5EF4-FFF2-40B4-BE49-F238E27FC236}">
                <a16:creationId xmlns:a16="http://schemas.microsoft.com/office/drawing/2014/main" id="{A998AD38-19AD-ED4A-B552-E74470CFEA5F}"/>
              </a:ext>
            </a:extLst>
          </p:cNvPr>
          <p:cNvGrpSpPr>
            <a:grpSpLocks/>
          </p:cNvGrpSpPr>
          <p:nvPr/>
        </p:nvGrpSpPr>
        <p:grpSpPr bwMode="auto">
          <a:xfrm>
            <a:off x="5831576" y="484380"/>
            <a:ext cx="561600" cy="561600"/>
            <a:chOff x="4279" y="138"/>
            <a:chExt cx="390" cy="390"/>
          </a:xfrm>
        </p:grpSpPr>
        <p:sp>
          <p:nvSpPr>
            <p:cNvPr id="4239" name="Freeform 143">
              <a:extLst>
                <a:ext uri="{FF2B5EF4-FFF2-40B4-BE49-F238E27FC236}">
                  <a16:creationId xmlns:a16="http://schemas.microsoft.com/office/drawing/2014/main" id="{36BC64A9-911B-BF46-9FE8-B0BBB5B564B7}"/>
                </a:ext>
              </a:extLst>
            </p:cNvPr>
            <p:cNvSpPr>
              <a:spLocks noChangeArrowheads="1"/>
            </p:cNvSpPr>
            <p:nvPr/>
          </p:nvSpPr>
          <p:spPr bwMode="auto">
            <a:xfrm>
              <a:off x="4279" y="138"/>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240" name="Freeform 144">
              <a:extLst>
                <a:ext uri="{FF2B5EF4-FFF2-40B4-BE49-F238E27FC236}">
                  <a16:creationId xmlns:a16="http://schemas.microsoft.com/office/drawing/2014/main" id="{F73C21D5-6C12-C64C-933F-AEB19AA774DC}"/>
                </a:ext>
              </a:extLst>
            </p:cNvPr>
            <p:cNvSpPr>
              <a:spLocks noChangeArrowheads="1"/>
            </p:cNvSpPr>
            <p:nvPr/>
          </p:nvSpPr>
          <p:spPr bwMode="auto">
            <a:xfrm>
              <a:off x="4365" y="224"/>
              <a:ext cx="218" cy="218"/>
            </a:xfrm>
            <a:custGeom>
              <a:avLst/>
              <a:gdLst>
                <a:gd name="T0" fmla="*/ 242 w 964"/>
                <a:gd name="T1" fmla="*/ 898 h 964"/>
                <a:gd name="T2" fmla="*/ 1 w 964"/>
                <a:gd name="T3" fmla="*/ 498 h 964"/>
                <a:gd name="T4" fmla="*/ 94 w 964"/>
                <a:gd name="T5" fmla="*/ 197 h 964"/>
                <a:gd name="T6" fmla="*/ 131 w 964"/>
                <a:gd name="T7" fmla="*/ 229 h 964"/>
                <a:gd name="T8" fmla="*/ 130 w 964"/>
                <a:gd name="T9" fmla="*/ 273 h 964"/>
                <a:gd name="T10" fmla="*/ 72 w 964"/>
                <a:gd name="T11" fmla="*/ 482 h 964"/>
                <a:gd name="T12" fmla="*/ 127 w 964"/>
                <a:gd name="T13" fmla="*/ 686 h 964"/>
                <a:gd name="T14" fmla="*/ 686 w 964"/>
                <a:gd name="T15" fmla="*/ 836 h 964"/>
                <a:gd name="T16" fmla="*/ 836 w 964"/>
                <a:gd name="T17" fmla="*/ 277 h 964"/>
                <a:gd name="T18" fmla="*/ 513 w 964"/>
                <a:gd name="T19" fmla="*/ 73 h 964"/>
                <a:gd name="T20" fmla="*/ 459 w 964"/>
                <a:gd name="T21" fmla="*/ 73 h 964"/>
                <a:gd name="T22" fmla="*/ 372 w 964"/>
                <a:gd name="T23" fmla="*/ 291 h 964"/>
                <a:gd name="T24" fmla="*/ 298 w 964"/>
                <a:gd name="T25" fmla="*/ 333 h 964"/>
                <a:gd name="T26" fmla="*/ 287 w 964"/>
                <a:gd name="T27" fmla="*/ 374 h 964"/>
                <a:gd name="T28" fmla="*/ 371 w 964"/>
                <a:gd name="T29" fmla="*/ 458 h 964"/>
                <a:gd name="T30" fmla="*/ 412 w 964"/>
                <a:gd name="T31" fmla="*/ 468 h 964"/>
                <a:gd name="T32" fmla="*/ 443 w 964"/>
                <a:gd name="T33" fmla="*/ 584 h 964"/>
                <a:gd name="T34" fmla="*/ 443 w 964"/>
                <a:gd name="T35" fmla="*/ 618 h 964"/>
                <a:gd name="T36" fmla="*/ 445 w 964"/>
                <a:gd name="T37" fmla="*/ 680 h 964"/>
                <a:gd name="T38" fmla="*/ 464 w 964"/>
                <a:gd name="T39" fmla="*/ 721 h 964"/>
                <a:gd name="T40" fmla="*/ 496 w 964"/>
                <a:gd name="T41" fmla="*/ 732 h 964"/>
                <a:gd name="T42" fmla="*/ 550 w 964"/>
                <a:gd name="T43" fmla="*/ 679 h 964"/>
                <a:gd name="T44" fmla="*/ 667 w 964"/>
                <a:gd name="T45" fmla="*/ 464 h 964"/>
                <a:gd name="T46" fmla="*/ 726 w 964"/>
                <a:gd name="T47" fmla="*/ 392 h 964"/>
                <a:gd name="T48" fmla="*/ 720 w 964"/>
                <a:gd name="T49" fmla="*/ 350 h 964"/>
                <a:gd name="T50" fmla="*/ 729 w 964"/>
                <a:gd name="T51" fmla="*/ 303 h 964"/>
                <a:gd name="T52" fmla="*/ 777 w 964"/>
                <a:gd name="T53" fmla="*/ 304 h 964"/>
                <a:gd name="T54" fmla="*/ 705 w 964"/>
                <a:gd name="T55" fmla="*/ 523 h 964"/>
                <a:gd name="T56" fmla="*/ 621 w 964"/>
                <a:gd name="T57" fmla="*/ 676 h 964"/>
                <a:gd name="T58" fmla="*/ 507 w 964"/>
                <a:gd name="T59" fmla="*/ 802 h 964"/>
                <a:gd name="T60" fmla="*/ 436 w 964"/>
                <a:gd name="T61" fmla="*/ 786 h 964"/>
                <a:gd name="T62" fmla="*/ 373 w 964"/>
                <a:gd name="T63" fmla="*/ 680 h 964"/>
                <a:gd name="T64" fmla="*/ 371 w 964"/>
                <a:gd name="T65" fmla="*/ 583 h 964"/>
                <a:gd name="T66" fmla="*/ 373 w 964"/>
                <a:gd name="T67" fmla="*/ 558 h 964"/>
                <a:gd name="T68" fmla="*/ 369 w 964"/>
                <a:gd name="T69" fmla="*/ 529 h 964"/>
                <a:gd name="T70" fmla="*/ 290 w 964"/>
                <a:gd name="T71" fmla="*/ 510 h 964"/>
                <a:gd name="T72" fmla="*/ 429 w 964"/>
                <a:gd name="T73" fmla="*/ 167 h 964"/>
                <a:gd name="T74" fmla="*/ 329 w 964"/>
                <a:gd name="T75" fmla="*/ 89 h 964"/>
                <a:gd name="T76" fmla="*/ 311 w 964"/>
                <a:gd name="T77" fmla="*/ 55 h 964"/>
                <a:gd name="T78" fmla="*/ 329 w 964"/>
                <a:gd name="T79" fmla="*/ 26 h 964"/>
                <a:gd name="T80" fmla="*/ 482 w 964"/>
                <a:gd name="T81" fmla="*/ 0 h 964"/>
                <a:gd name="T82" fmla="*/ 961 w 964"/>
                <a:gd name="T83" fmla="*/ 440 h 964"/>
                <a:gd name="T84" fmla="*/ 899 w 964"/>
                <a:gd name="T85" fmla="*/ 722 h 964"/>
                <a:gd name="T86" fmla="*/ 464 w 964"/>
                <a:gd name="T87" fmla="*/ 962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4" h="964">
                  <a:moveTo>
                    <a:pt x="464" y="962"/>
                  </a:moveTo>
                  <a:lnTo>
                    <a:pt x="464" y="962"/>
                  </a:lnTo>
                  <a:cubicBezTo>
                    <a:pt x="382" y="959"/>
                    <a:pt x="312" y="939"/>
                    <a:pt x="242" y="898"/>
                  </a:cubicBezTo>
                  <a:cubicBezTo>
                    <a:pt x="165" y="853"/>
                    <a:pt x="110" y="798"/>
                    <a:pt x="65" y="721"/>
                  </a:cubicBezTo>
                  <a:cubicBezTo>
                    <a:pt x="24" y="651"/>
                    <a:pt x="4" y="580"/>
                    <a:pt x="1" y="498"/>
                  </a:cubicBezTo>
                  <a:lnTo>
                    <a:pt x="1" y="498"/>
                  </a:lnTo>
                  <a:cubicBezTo>
                    <a:pt x="0" y="492"/>
                    <a:pt x="0" y="487"/>
                    <a:pt x="0" y="482"/>
                  </a:cubicBezTo>
                  <a:cubicBezTo>
                    <a:pt x="0" y="394"/>
                    <a:pt x="19" y="318"/>
                    <a:pt x="64" y="242"/>
                  </a:cubicBezTo>
                  <a:cubicBezTo>
                    <a:pt x="73" y="225"/>
                    <a:pt x="83" y="212"/>
                    <a:pt x="94" y="197"/>
                  </a:cubicBezTo>
                  <a:cubicBezTo>
                    <a:pt x="102" y="203"/>
                    <a:pt x="110" y="209"/>
                    <a:pt x="119" y="216"/>
                  </a:cubicBezTo>
                  <a:lnTo>
                    <a:pt x="119" y="216"/>
                  </a:lnTo>
                  <a:cubicBezTo>
                    <a:pt x="124" y="219"/>
                    <a:pt x="128" y="223"/>
                    <a:pt x="131" y="229"/>
                  </a:cubicBezTo>
                  <a:cubicBezTo>
                    <a:pt x="135" y="236"/>
                    <a:pt x="137" y="242"/>
                    <a:pt x="137" y="250"/>
                  </a:cubicBezTo>
                  <a:cubicBezTo>
                    <a:pt x="137" y="258"/>
                    <a:pt x="135" y="265"/>
                    <a:pt x="131" y="272"/>
                  </a:cubicBezTo>
                  <a:cubicBezTo>
                    <a:pt x="130" y="272"/>
                    <a:pt x="130" y="272"/>
                    <a:pt x="130" y="273"/>
                  </a:cubicBezTo>
                  <a:lnTo>
                    <a:pt x="130" y="273"/>
                  </a:lnTo>
                  <a:cubicBezTo>
                    <a:pt x="129" y="275"/>
                    <a:pt x="128" y="277"/>
                    <a:pt x="127" y="279"/>
                  </a:cubicBezTo>
                  <a:cubicBezTo>
                    <a:pt x="89" y="344"/>
                    <a:pt x="72" y="408"/>
                    <a:pt x="72" y="482"/>
                  </a:cubicBezTo>
                  <a:cubicBezTo>
                    <a:pt x="72" y="487"/>
                    <a:pt x="72" y="492"/>
                    <a:pt x="72" y="497"/>
                  </a:cubicBezTo>
                  <a:lnTo>
                    <a:pt x="72" y="497"/>
                  </a:lnTo>
                  <a:cubicBezTo>
                    <a:pt x="75" y="567"/>
                    <a:pt x="91" y="626"/>
                    <a:pt x="127" y="686"/>
                  </a:cubicBezTo>
                  <a:cubicBezTo>
                    <a:pt x="164" y="751"/>
                    <a:pt x="212" y="798"/>
                    <a:pt x="277" y="836"/>
                  </a:cubicBezTo>
                  <a:cubicBezTo>
                    <a:pt x="342" y="874"/>
                    <a:pt x="407" y="891"/>
                    <a:pt x="482" y="891"/>
                  </a:cubicBezTo>
                  <a:cubicBezTo>
                    <a:pt x="556" y="891"/>
                    <a:pt x="621" y="874"/>
                    <a:pt x="686" y="836"/>
                  </a:cubicBezTo>
                  <a:cubicBezTo>
                    <a:pt x="751" y="798"/>
                    <a:pt x="798" y="751"/>
                    <a:pt x="836" y="686"/>
                  </a:cubicBezTo>
                  <a:cubicBezTo>
                    <a:pt x="874" y="621"/>
                    <a:pt x="891" y="557"/>
                    <a:pt x="891" y="482"/>
                  </a:cubicBezTo>
                  <a:cubicBezTo>
                    <a:pt x="891" y="406"/>
                    <a:pt x="874" y="342"/>
                    <a:pt x="836" y="277"/>
                  </a:cubicBezTo>
                  <a:cubicBezTo>
                    <a:pt x="798" y="212"/>
                    <a:pt x="752" y="164"/>
                    <a:pt x="686" y="127"/>
                  </a:cubicBezTo>
                  <a:cubicBezTo>
                    <a:pt x="631" y="94"/>
                    <a:pt x="577" y="78"/>
                    <a:pt x="513" y="73"/>
                  </a:cubicBezTo>
                  <a:lnTo>
                    <a:pt x="513" y="73"/>
                  </a:lnTo>
                  <a:cubicBezTo>
                    <a:pt x="503" y="73"/>
                    <a:pt x="495" y="72"/>
                    <a:pt x="485" y="72"/>
                  </a:cubicBezTo>
                  <a:cubicBezTo>
                    <a:pt x="476" y="72"/>
                    <a:pt x="468" y="73"/>
                    <a:pt x="459" y="73"/>
                  </a:cubicBezTo>
                  <a:lnTo>
                    <a:pt x="459" y="73"/>
                  </a:lnTo>
                  <a:cubicBezTo>
                    <a:pt x="468" y="82"/>
                    <a:pt x="474" y="91"/>
                    <a:pt x="482" y="103"/>
                  </a:cubicBezTo>
                  <a:cubicBezTo>
                    <a:pt x="493" y="123"/>
                    <a:pt x="498" y="143"/>
                    <a:pt x="499" y="167"/>
                  </a:cubicBezTo>
                  <a:cubicBezTo>
                    <a:pt x="499" y="247"/>
                    <a:pt x="454" y="290"/>
                    <a:pt x="372" y="291"/>
                  </a:cubicBezTo>
                  <a:lnTo>
                    <a:pt x="372" y="291"/>
                  </a:lnTo>
                  <a:cubicBezTo>
                    <a:pt x="356" y="291"/>
                    <a:pt x="343" y="294"/>
                    <a:pt x="330" y="302"/>
                  </a:cubicBezTo>
                  <a:cubicBezTo>
                    <a:pt x="316" y="310"/>
                    <a:pt x="305" y="319"/>
                    <a:pt x="298" y="333"/>
                  </a:cubicBezTo>
                  <a:cubicBezTo>
                    <a:pt x="291" y="344"/>
                    <a:pt x="288" y="356"/>
                    <a:pt x="287" y="370"/>
                  </a:cubicBezTo>
                  <a:lnTo>
                    <a:pt x="287" y="370"/>
                  </a:lnTo>
                  <a:cubicBezTo>
                    <a:pt x="287" y="372"/>
                    <a:pt x="287" y="373"/>
                    <a:pt x="287" y="374"/>
                  </a:cubicBezTo>
                  <a:cubicBezTo>
                    <a:pt x="287" y="390"/>
                    <a:pt x="290" y="402"/>
                    <a:pt x="298" y="416"/>
                  </a:cubicBezTo>
                  <a:cubicBezTo>
                    <a:pt x="305" y="429"/>
                    <a:pt x="316" y="439"/>
                    <a:pt x="329" y="447"/>
                  </a:cubicBezTo>
                  <a:cubicBezTo>
                    <a:pt x="342" y="455"/>
                    <a:pt x="355" y="458"/>
                    <a:pt x="371" y="458"/>
                  </a:cubicBezTo>
                  <a:lnTo>
                    <a:pt x="371" y="458"/>
                  </a:lnTo>
                  <a:cubicBezTo>
                    <a:pt x="372" y="458"/>
                    <a:pt x="374" y="458"/>
                    <a:pt x="375" y="458"/>
                  </a:cubicBezTo>
                  <a:cubicBezTo>
                    <a:pt x="389" y="458"/>
                    <a:pt x="400" y="460"/>
                    <a:pt x="412" y="468"/>
                  </a:cubicBezTo>
                  <a:cubicBezTo>
                    <a:pt x="418" y="471"/>
                    <a:pt x="423" y="476"/>
                    <a:pt x="428" y="481"/>
                  </a:cubicBezTo>
                  <a:cubicBezTo>
                    <a:pt x="451" y="505"/>
                    <a:pt x="447" y="540"/>
                    <a:pt x="445" y="566"/>
                  </a:cubicBezTo>
                  <a:cubicBezTo>
                    <a:pt x="444" y="573"/>
                    <a:pt x="443" y="579"/>
                    <a:pt x="443" y="584"/>
                  </a:cubicBezTo>
                  <a:cubicBezTo>
                    <a:pt x="443" y="590"/>
                    <a:pt x="443" y="595"/>
                    <a:pt x="443" y="600"/>
                  </a:cubicBezTo>
                  <a:lnTo>
                    <a:pt x="443" y="600"/>
                  </a:lnTo>
                  <a:cubicBezTo>
                    <a:pt x="443" y="606"/>
                    <a:pt x="443" y="612"/>
                    <a:pt x="443" y="618"/>
                  </a:cubicBezTo>
                  <a:cubicBezTo>
                    <a:pt x="443" y="638"/>
                    <a:pt x="444" y="655"/>
                    <a:pt x="445" y="675"/>
                  </a:cubicBezTo>
                  <a:cubicBezTo>
                    <a:pt x="445" y="677"/>
                    <a:pt x="445" y="678"/>
                    <a:pt x="445" y="680"/>
                  </a:cubicBezTo>
                  <a:lnTo>
                    <a:pt x="445" y="680"/>
                  </a:lnTo>
                  <a:cubicBezTo>
                    <a:pt x="445" y="681"/>
                    <a:pt x="445" y="682"/>
                    <a:pt x="445" y="683"/>
                  </a:cubicBezTo>
                  <a:cubicBezTo>
                    <a:pt x="445" y="692"/>
                    <a:pt x="446" y="700"/>
                    <a:pt x="451" y="707"/>
                  </a:cubicBezTo>
                  <a:cubicBezTo>
                    <a:pt x="454" y="714"/>
                    <a:pt x="459" y="717"/>
                    <a:pt x="464" y="721"/>
                  </a:cubicBezTo>
                  <a:lnTo>
                    <a:pt x="464" y="721"/>
                  </a:lnTo>
                  <a:cubicBezTo>
                    <a:pt x="466" y="723"/>
                    <a:pt x="468" y="724"/>
                    <a:pt x="470" y="725"/>
                  </a:cubicBezTo>
                  <a:cubicBezTo>
                    <a:pt x="479" y="730"/>
                    <a:pt x="486" y="732"/>
                    <a:pt x="496" y="732"/>
                  </a:cubicBezTo>
                  <a:cubicBezTo>
                    <a:pt x="506" y="732"/>
                    <a:pt x="514" y="730"/>
                    <a:pt x="523" y="725"/>
                  </a:cubicBezTo>
                  <a:cubicBezTo>
                    <a:pt x="532" y="720"/>
                    <a:pt x="539" y="715"/>
                    <a:pt x="543" y="706"/>
                  </a:cubicBezTo>
                  <a:cubicBezTo>
                    <a:pt x="548" y="698"/>
                    <a:pt x="550" y="689"/>
                    <a:pt x="550" y="679"/>
                  </a:cubicBezTo>
                  <a:cubicBezTo>
                    <a:pt x="550" y="578"/>
                    <a:pt x="578" y="525"/>
                    <a:pt x="666" y="465"/>
                  </a:cubicBezTo>
                  <a:lnTo>
                    <a:pt x="666" y="465"/>
                  </a:lnTo>
                  <a:cubicBezTo>
                    <a:pt x="667" y="464"/>
                    <a:pt x="667" y="464"/>
                    <a:pt x="667" y="464"/>
                  </a:cubicBezTo>
                  <a:cubicBezTo>
                    <a:pt x="668" y="463"/>
                    <a:pt x="668" y="464"/>
                    <a:pt x="669" y="464"/>
                  </a:cubicBezTo>
                  <a:cubicBezTo>
                    <a:pt x="703" y="443"/>
                    <a:pt x="723" y="419"/>
                    <a:pt x="726" y="392"/>
                  </a:cubicBezTo>
                  <a:lnTo>
                    <a:pt x="726" y="392"/>
                  </a:lnTo>
                  <a:cubicBezTo>
                    <a:pt x="726" y="389"/>
                    <a:pt x="727" y="386"/>
                    <a:pt x="727" y="382"/>
                  </a:cubicBezTo>
                  <a:cubicBezTo>
                    <a:pt x="727" y="371"/>
                    <a:pt x="725" y="361"/>
                    <a:pt x="720" y="350"/>
                  </a:cubicBezTo>
                  <a:lnTo>
                    <a:pt x="720" y="350"/>
                  </a:lnTo>
                  <a:cubicBezTo>
                    <a:pt x="718" y="345"/>
                    <a:pt x="716" y="339"/>
                    <a:pt x="716" y="333"/>
                  </a:cubicBezTo>
                  <a:cubicBezTo>
                    <a:pt x="716" y="325"/>
                    <a:pt x="719" y="318"/>
                    <a:pt x="722" y="312"/>
                  </a:cubicBezTo>
                  <a:cubicBezTo>
                    <a:pt x="725" y="308"/>
                    <a:pt x="726" y="305"/>
                    <a:pt x="729" y="303"/>
                  </a:cubicBezTo>
                  <a:cubicBezTo>
                    <a:pt x="738" y="294"/>
                    <a:pt x="747" y="285"/>
                    <a:pt x="756" y="276"/>
                  </a:cubicBezTo>
                  <a:lnTo>
                    <a:pt x="756" y="276"/>
                  </a:lnTo>
                  <a:cubicBezTo>
                    <a:pt x="765" y="285"/>
                    <a:pt x="771" y="294"/>
                    <a:pt x="777" y="304"/>
                  </a:cubicBezTo>
                  <a:cubicBezTo>
                    <a:pt x="792" y="329"/>
                    <a:pt x="798" y="354"/>
                    <a:pt x="798" y="383"/>
                  </a:cubicBezTo>
                  <a:cubicBezTo>
                    <a:pt x="798" y="389"/>
                    <a:pt x="798" y="394"/>
                    <a:pt x="797" y="400"/>
                  </a:cubicBezTo>
                  <a:cubicBezTo>
                    <a:pt x="793" y="435"/>
                    <a:pt x="773" y="483"/>
                    <a:pt x="705" y="523"/>
                  </a:cubicBezTo>
                  <a:cubicBezTo>
                    <a:pt x="634" y="573"/>
                    <a:pt x="622" y="609"/>
                    <a:pt x="621" y="675"/>
                  </a:cubicBezTo>
                  <a:lnTo>
                    <a:pt x="621" y="675"/>
                  </a:lnTo>
                  <a:cubicBezTo>
                    <a:pt x="621" y="676"/>
                    <a:pt x="621" y="676"/>
                    <a:pt x="621" y="676"/>
                  </a:cubicBezTo>
                  <a:cubicBezTo>
                    <a:pt x="621" y="699"/>
                    <a:pt x="616" y="719"/>
                    <a:pt x="604" y="739"/>
                  </a:cubicBezTo>
                  <a:cubicBezTo>
                    <a:pt x="593" y="759"/>
                    <a:pt x="579" y="775"/>
                    <a:pt x="558" y="786"/>
                  </a:cubicBezTo>
                  <a:cubicBezTo>
                    <a:pt x="542" y="796"/>
                    <a:pt x="526" y="800"/>
                    <a:pt x="507" y="802"/>
                  </a:cubicBezTo>
                  <a:lnTo>
                    <a:pt x="507" y="802"/>
                  </a:lnTo>
                  <a:cubicBezTo>
                    <a:pt x="504" y="802"/>
                    <a:pt x="501" y="802"/>
                    <a:pt x="497" y="802"/>
                  </a:cubicBezTo>
                  <a:cubicBezTo>
                    <a:pt x="475" y="802"/>
                    <a:pt x="456" y="798"/>
                    <a:pt x="436" y="786"/>
                  </a:cubicBezTo>
                  <a:cubicBezTo>
                    <a:pt x="416" y="775"/>
                    <a:pt x="401" y="760"/>
                    <a:pt x="390" y="740"/>
                  </a:cubicBezTo>
                  <a:cubicBezTo>
                    <a:pt x="378" y="721"/>
                    <a:pt x="374" y="702"/>
                    <a:pt x="373" y="680"/>
                  </a:cubicBezTo>
                  <a:lnTo>
                    <a:pt x="373" y="680"/>
                  </a:lnTo>
                  <a:cubicBezTo>
                    <a:pt x="372" y="658"/>
                    <a:pt x="371" y="639"/>
                    <a:pt x="371" y="617"/>
                  </a:cubicBezTo>
                  <a:cubicBezTo>
                    <a:pt x="371" y="611"/>
                    <a:pt x="371" y="605"/>
                    <a:pt x="371" y="598"/>
                  </a:cubicBezTo>
                  <a:cubicBezTo>
                    <a:pt x="371" y="593"/>
                    <a:pt x="371" y="588"/>
                    <a:pt x="371" y="583"/>
                  </a:cubicBezTo>
                  <a:lnTo>
                    <a:pt x="371" y="583"/>
                  </a:lnTo>
                  <a:cubicBezTo>
                    <a:pt x="371" y="574"/>
                    <a:pt x="372" y="566"/>
                    <a:pt x="373" y="558"/>
                  </a:cubicBezTo>
                  <a:lnTo>
                    <a:pt x="373" y="558"/>
                  </a:lnTo>
                  <a:cubicBezTo>
                    <a:pt x="374" y="550"/>
                    <a:pt x="374" y="543"/>
                    <a:pt x="374" y="535"/>
                  </a:cubicBezTo>
                  <a:cubicBezTo>
                    <a:pt x="374" y="533"/>
                    <a:pt x="374" y="531"/>
                    <a:pt x="374" y="529"/>
                  </a:cubicBezTo>
                  <a:cubicBezTo>
                    <a:pt x="372" y="529"/>
                    <a:pt x="370" y="529"/>
                    <a:pt x="369" y="529"/>
                  </a:cubicBezTo>
                  <a:lnTo>
                    <a:pt x="369" y="529"/>
                  </a:lnTo>
                  <a:cubicBezTo>
                    <a:pt x="367" y="529"/>
                    <a:pt x="364" y="529"/>
                    <a:pt x="361" y="529"/>
                  </a:cubicBezTo>
                  <a:cubicBezTo>
                    <a:pt x="335" y="529"/>
                    <a:pt x="312" y="524"/>
                    <a:pt x="290" y="510"/>
                  </a:cubicBezTo>
                  <a:cubicBezTo>
                    <a:pt x="267" y="498"/>
                    <a:pt x="252" y="482"/>
                    <a:pt x="239" y="460"/>
                  </a:cubicBezTo>
                  <a:cubicBezTo>
                    <a:pt x="172" y="340"/>
                    <a:pt x="258" y="218"/>
                    <a:pt x="371" y="218"/>
                  </a:cubicBezTo>
                  <a:cubicBezTo>
                    <a:pt x="420" y="218"/>
                    <a:pt x="429" y="202"/>
                    <a:pt x="429" y="167"/>
                  </a:cubicBezTo>
                  <a:cubicBezTo>
                    <a:pt x="429" y="111"/>
                    <a:pt x="345" y="94"/>
                    <a:pt x="341" y="93"/>
                  </a:cubicBezTo>
                  <a:lnTo>
                    <a:pt x="341" y="93"/>
                  </a:lnTo>
                  <a:cubicBezTo>
                    <a:pt x="336" y="92"/>
                    <a:pt x="332" y="91"/>
                    <a:pt x="329" y="89"/>
                  </a:cubicBezTo>
                  <a:cubicBezTo>
                    <a:pt x="322" y="85"/>
                    <a:pt x="318" y="80"/>
                    <a:pt x="315" y="75"/>
                  </a:cubicBezTo>
                  <a:cubicBezTo>
                    <a:pt x="311" y="69"/>
                    <a:pt x="310" y="64"/>
                    <a:pt x="310" y="57"/>
                  </a:cubicBezTo>
                  <a:cubicBezTo>
                    <a:pt x="310" y="56"/>
                    <a:pt x="311" y="56"/>
                    <a:pt x="311" y="55"/>
                  </a:cubicBezTo>
                  <a:lnTo>
                    <a:pt x="311" y="55"/>
                  </a:lnTo>
                  <a:cubicBezTo>
                    <a:pt x="311" y="49"/>
                    <a:pt x="312" y="44"/>
                    <a:pt x="315" y="40"/>
                  </a:cubicBezTo>
                  <a:cubicBezTo>
                    <a:pt x="318" y="33"/>
                    <a:pt x="322" y="29"/>
                    <a:pt x="329" y="26"/>
                  </a:cubicBezTo>
                  <a:cubicBezTo>
                    <a:pt x="331" y="24"/>
                    <a:pt x="334" y="24"/>
                    <a:pt x="337" y="23"/>
                  </a:cubicBezTo>
                  <a:lnTo>
                    <a:pt x="337" y="23"/>
                  </a:lnTo>
                  <a:cubicBezTo>
                    <a:pt x="386" y="7"/>
                    <a:pt x="430" y="0"/>
                    <a:pt x="482" y="0"/>
                  </a:cubicBezTo>
                  <a:cubicBezTo>
                    <a:pt x="570" y="0"/>
                    <a:pt x="645" y="20"/>
                    <a:pt x="722" y="65"/>
                  </a:cubicBezTo>
                  <a:cubicBezTo>
                    <a:pt x="799" y="109"/>
                    <a:pt x="854" y="164"/>
                    <a:pt x="899" y="241"/>
                  </a:cubicBezTo>
                  <a:cubicBezTo>
                    <a:pt x="936" y="305"/>
                    <a:pt x="955" y="366"/>
                    <a:pt x="961" y="440"/>
                  </a:cubicBezTo>
                  <a:lnTo>
                    <a:pt x="961" y="440"/>
                  </a:lnTo>
                  <a:cubicBezTo>
                    <a:pt x="963" y="455"/>
                    <a:pt x="963" y="467"/>
                    <a:pt x="963" y="482"/>
                  </a:cubicBezTo>
                  <a:cubicBezTo>
                    <a:pt x="963" y="569"/>
                    <a:pt x="944" y="645"/>
                    <a:pt x="899" y="722"/>
                  </a:cubicBezTo>
                  <a:cubicBezTo>
                    <a:pt x="855" y="799"/>
                    <a:pt x="799" y="854"/>
                    <a:pt x="722" y="898"/>
                  </a:cubicBezTo>
                  <a:cubicBezTo>
                    <a:pt x="645" y="943"/>
                    <a:pt x="570" y="963"/>
                    <a:pt x="482" y="963"/>
                  </a:cubicBezTo>
                  <a:cubicBezTo>
                    <a:pt x="476" y="963"/>
                    <a:pt x="471" y="963"/>
                    <a:pt x="464" y="962"/>
                  </a:cubicBezTo>
                  <a:close/>
                  <a:moveTo>
                    <a:pt x="377" y="529"/>
                  </a:moveTo>
                  <a:lnTo>
                    <a:pt x="377" y="529"/>
                  </a:ln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44" name="Group 148">
            <a:extLst>
              <a:ext uri="{FF2B5EF4-FFF2-40B4-BE49-F238E27FC236}">
                <a16:creationId xmlns:a16="http://schemas.microsoft.com/office/drawing/2014/main" id="{BB899E60-F9CB-AE42-A679-9A08F7856492}"/>
              </a:ext>
            </a:extLst>
          </p:cNvPr>
          <p:cNvGrpSpPr>
            <a:grpSpLocks/>
          </p:cNvGrpSpPr>
          <p:nvPr/>
        </p:nvGrpSpPr>
        <p:grpSpPr bwMode="auto">
          <a:xfrm>
            <a:off x="5069106" y="484380"/>
            <a:ext cx="561600" cy="561600"/>
            <a:chOff x="3281" y="138"/>
            <a:chExt cx="390" cy="390"/>
          </a:xfrm>
        </p:grpSpPr>
        <p:sp>
          <p:nvSpPr>
            <p:cNvPr id="4245" name="Freeform 149">
              <a:extLst>
                <a:ext uri="{FF2B5EF4-FFF2-40B4-BE49-F238E27FC236}">
                  <a16:creationId xmlns:a16="http://schemas.microsoft.com/office/drawing/2014/main" id="{1728575B-33DD-6949-B4E9-04E07608B333}"/>
                </a:ext>
              </a:extLst>
            </p:cNvPr>
            <p:cNvSpPr>
              <a:spLocks noChangeArrowheads="1"/>
            </p:cNvSpPr>
            <p:nvPr/>
          </p:nvSpPr>
          <p:spPr bwMode="auto">
            <a:xfrm>
              <a:off x="3281" y="138"/>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246" name="Freeform 150">
              <a:extLst>
                <a:ext uri="{FF2B5EF4-FFF2-40B4-BE49-F238E27FC236}">
                  <a16:creationId xmlns:a16="http://schemas.microsoft.com/office/drawing/2014/main" id="{B35BA9A9-CE04-114E-8EC5-87D0E38CEE99}"/>
                </a:ext>
              </a:extLst>
            </p:cNvPr>
            <p:cNvSpPr>
              <a:spLocks noChangeArrowheads="1"/>
            </p:cNvSpPr>
            <p:nvPr/>
          </p:nvSpPr>
          <p:spPr bwMode="auto">
            <a:xfrm>
              <a:off x="3401" y="241"/>
              <a:ext cx="179" cy="197"/>
            </a:xfrm>
            <a:custGeom>
              <a:avLst/>
              <a:gdLst>
                <a:gd name="T0" fmla="*/ 671 w 793"/>
                <a:gd name="T1" fmla="*/ 746 h 874"/>
                <a:gd name="T2" fmla="*/ 671 w 793"/>
                <a:gd name="T3" fmla="*/ 746 h 874"/>
                <a:gd name="T4" fmla="*/ 582 w 793"/>
                <a:gd name="T5" fmla="*/ 815 h 874"/>
                <a:gd name="T6" fmla="*/ 365 w 793"/>
                <a:gd name="T7" fmla="*/ 873 h 874"/>
                <a:gd name="T8" fmla="*/ 148 w 793"/>
                <a:gd name="T9" fmla="*/ 815 h 874"/>
                <a:gd name="T10" fmla="*/ 59 w 793"/>
                <a:gd name="T11" fmla="*/ 746 h 874"/>
                <a:gd name="T12" fmla="*/ 81 w 793"/>
                <a:gd name="T13" fmla="*/ 724 h 874"/>
                <a:gd name="T14" fmla="*/ 81 w 793"/>
                <a:gd name="T15" fmla="*/ 724 h 874"/>
                <a:gd name="T16" fmla="*/ 90 w 793"/>
                <a:gd name="T17" fmla="*/ 717 h 874"/>
                <a:gd name="T18" fmla="*/ 111 w 793"/>
                <a:gd name="T19" fmla="*/ 711 h 874"/>
                <a:gd name="T20" fmla="*/ 133 w 793"/>
                <a:gd name="T21" fmla="*/ 717 h 874"/>
                <a:gd name="T22" fmla="*/ 138 w 793"/>
                <a:gd name="T23" fmla="*/ 721 h 874"/>
                <a:gd name="T24" fmla="*/ 138 w 793"/>
                <a:gd name="T25" fmla="*/ 721 h 874"/>
                <a:gd name="T26" fmla="*/ 185 w 793"/>
                <a:gd name="T27" fmla="*/ 753 h 874"/>
                <a:gd name="T28" fmla="*/ 365 w 793"/>
                <a:gd name="T29" fmla="*/ 802 h 874"/>
                <a:gd name="T30" fmla="*/ 546 w 793"/>
                <a:gd name="T31" fmla="*/ 753 h 874"/>
                <a:gd name="T32" fmla="*/ 679 w 793"/>
                <a:gd name="T33" fmla="*/ 621 h 874"/>
                <a:gd name="T34" fmla="*/ 727 w 793"/>
                <a:gd name="T35" fmla="*/ 440 h 874"/>
                <a:gd name="T36" fmla="*/ 679 w 793"/>
                <a:gd name="T37" fmla="*/ 260 h 874"/>
                <a:gd name="T38" fmla="*/ 546 w 793"/>
                <a:gd name="T39" fmla="*/ 127 h 874"/>
                <a:gd name="T40" fmla="*/ 365 w 793"/>
                <a:gd name="T41" fmla="*/ 79 h 874"/>
                <a:gd name="T42" fmla="*/ 185 w 793"/>
                <a:gd name="T43" fmla="*/ 127 h 874"/>
                <a:gd name="T44" fmla="*/ 116 w 793"/>
                <a:gd name="T45" fmla="*/ 179 h 874"/>
                <a:gd name="T46" fmla="*/ 209 w 793"/>
                <a:gd name="T47" fmla="*/ 179 h 874"/>
                <a:gd name="T48" fmla="*/ 209 w 793"/>
                <a:gd name="T49" fmla="*/ 179 h 874"/>
                <a:gd name="T50" fmla="*/ 230 w 793"/>
                <a:gd name="T51" fmla="*/ 185 h 874"/>
                <a:gd name="T52" fmla="*/ 246 w 793"/>
                <a:gd name="T53" fmla="*/ 201 h 874"/>
                <a:gd name="T54" fmla="*/ 252 w 793"/>
                <a:gd name="T55" fmla="*/ 223 h 874"/>
                <a:gd name="T56" fmla="*/ 252 w 793"/>
                <a:gd name="T57" fmla="*/ 223 h 874"/>
                <a:gd name="T58" fmla="*/ 252 w 793"/>
                <a:gd name="T59" fmla="*/ 251 h 874"/>
                <a:gd name="T60" fmla="*/ 36 w 793"/>
                <a:gd name="T61" fmla="*/ 251 h 874"/>
                <a:gd name="T62" fmla="*/ 36 w 793"/>
                <a:gd name="T63" fmla="*/ 251 h 874"/>
                <a:gd name="T64" fmla="*/ 36 w 793"/>
                <a:gd name="T65" fmla="*/ 251 h 874"/>
                <a:gd name="T66" fmla="*/ 18 w 793"/>
                <a:gd name="T67" fmla="*/ 246 h 874"/>
                <a:gd name="T68" fmla="*/ 5 w 793"/>
                <a:gd name="T69" fmla="*/ 233 h 874"/>
                <a:gd name="T70" fmla="*/ 0 w 793"/>
                <a:gd name="T71" fmla="*/ 215 h 874"/>
                <a:gd name="T72" fmla="*/ 0 w 793"/>
                <a:gd name="T73" fmla="*/ 215 h 874"/>
                <a:gd name="T74" fmla="*/ 0 w 793"/>
                <a:gd name="T75" fmla="*/ 0 h 874"/>
                <a:gd name="T76" fmla="*/ 72 w 793"/>
                <a:gd name="T77" fmla="*/ 0 h 874"/>
                <a:gd name="T78" fmla="*/ 72 w 793"/>
                <a:gd name="T79" fmla="*/ 122 h 874"/>
                <a:gd name="T80" fmla="*/ 72 w 793"/>
                <a:gd name="T81" fmla="*/ 122 h 874"/>
                <a:gd name="T82" fmla="*/ 142 w 793"/>
                <a:gd name="T83" fmla="*/ 72 h 874"/>
                <a:gd name="T84" fmla="*/ 358 w 793"/>
                <a:gd name="T85" fmla="*/ 13 h 874"/>
                <a:gd name="T86" fmla="*/ 575 w 793"/>
                <a:gd name="T87" fmla="*/ 72 h 874"/>
                <a:gd name="T88" fmla="*/ 734 w 793"/>
                <a:gd name="T89" fmla="*/ 230 h 874"/>
                <a:gd name="T90" fmla="*/ 792 w 793"/>
                <a:gd name="T91" fmla="*/ 446 h 874"/>
                <a:gd name="T92" fmla="*/ 734 w 793"/>
                <a:gd name="T93" fmla="*/ 663 h 874"/>
                <a:gd name="T94" fmla="*/ 671 w 793"/>
                <a:gd name="T95" fmla="*/ 746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3" h="874">
                  <a:moveTo>
                    <a:pt x="671" y="746"/>
                  </a:moveTo>
                  <a:lnTo>
                    <a:pt x="671" y="746"/>
                  </a:lnTo>
                  <a:cubicBezTo>
                    <a:pt x="643" y="775"/>
                    <a:pt x="617" y="796"/>
                    <a:pt x="582" y="815"/>
                  </a:cubicBezTo>
                  <a:cubicBezTo>
                    <a:pt x="513" y="856"/>
                    <a:pt x="445" y="873"/>
                    <a:pt x="365" y="873"/>
                  </a:cubicBezTo>
                  <a:cubicBezTo>
                    <a:pt x="286" y="873"/>
                    <a:pt x="217" y="856"/>
                    <a:pt x="148" y="815"/>
                  </a:cubicBezTo>
                  <a:cubicBezTo>
                    <a:pt x="113" y="796"/>
                    <a:pt x="87" y="775"/>
                    <a:pt x="59" y="746"/>
                  </a:cubicBezTo>
                  <a:cubicBezTo>
                    <a:pt x="66" y="739"/>
                    <a:pt x="73" y="732"/>
                    <a:pt x="81" y="724"/>
                  </a:cubicBezTo>
                  <a:lnTo>
                    <a:pt x="81" y="724"/>
                  </a:lnTo>
                  <a:cubicBezTo>
                    <a:pt x="84" y="721"/>
                    <a:pt x="86" y="719"/>
                    <a:pt x="90" y="717"/>
                  </a:cubicBezTo>
                  <a:cubicBezTo>
                    <a:pt x="97" y="713"/>
                    <a:pt x="103" y="711"/>
                    <a:pt x="111" y="711"/>
                  </a:cubicBezTo>
                  <a:cubicBezTo>
                    <a:pt x="119" y="711"/>
                    <a:pt x="126" y="713"/>
                    <a:pt x="133" y="717"/>
                  </a:cubicBezTo>
                  <a:cubicBezTo>
                    <a:pt x="135" y="718"/>
                    <a:pt x="136" y="719"/>
                    <a:pt x="138" y="721"/>
                  </a:cubicBezTo>
                  <a:lnTo>
                    <a:pt x="138" y="721"/>
                  </a:lnTo>
                  <a:cubicBezTo>
                    <a:pt x="154" y="733"/>
                    <a:pt x="167" y="743"/>
                    <a:pt x="185" y="753"/>
                  </a:cubicBezTo>
                  <a:cubicBezTo>
                    <a:pt x="242" y="786"/>
                    <a:pt x="299" y="802"/>
                    <a:pt x="365" y="802"/>
                  </a:cubicBezTo>
                  <a:cubicBezTo>
                    <a:pt x="432" y="802"/>
                    <a:pt x="488" y="786"/>
                    <a:pt x="546" y="753"/>
                  </a:cubicBezTo>
                  <a:cubicBezTo>
                    <a:pt x="604" y="720"/>
                    <a:pt x="646" y="679"/>
                    <a:pt x="679" y="621"/>
                  </a:cubicBezTo>
                  <a:cubicBezTo>
                    <a:pt x="713" y="564"/>
                    <a:pt x="727" y="507"/>
                    <a:pt x="727" y="440"/>
                  </a:cubicBezTo>
                  <a:cubicBezTo>
                    <a:pt x="727" y="374"/>
                    <a:pt x="713" y="317"/>
                    <a:pt x="679" y="260"/>
                  </a:cubicBezTo>
                  <a:cubicBezTo>
                    <a:pt x="646" y="202"/>
                    <a:pt x="604" y="160"/>
                    <a:pt x="546" y="127"/>
                  </a:cubicBezTo>
                  <a:cubicBezTo>
                    <a:pt x="488" y="93"/>
                    <a:pt x="432" y="79"/>
                    <a:pt x="365" y="79"/>
                  </a:cubicBezTo>
                  <a:cubicBezTo>
                    <a:pt x="299" y="79"/>
                    <a:pt x="242" y="93"/>
                    <a:pt x="185" y="127"/>
                  </a:cubicBezTo>
                  <a:cubicBezTo>
                    <a:pt x="158" y="142"/>
                    <a:pt x="138" y="158"/>
                    <a:pt x="116" y="179"/>
                  </a:cubicBezTo>
                  <a:cubicBezTo>
                    <a:pt x="147" y="179"/>
                    <a:pt x="178" y="179"/>
                    <a:pt x="209" y="179"/>
                  </a:cubicBezTo>
                  <a:lnTo>
                    <a:pt x="209" y="179"/>
                  </a:lnTo>
                  <a:cubicBezTo>
                    <a:pt x="217" y="179"/>
                    <a:pt x="223" y="181"/>
                    <a:pt x="230" y="185"/>
                  </a:cubicBezTo>
                  <a:cubicBezTo>
                    <a:pt x="237" y="189"/>
                    <a:pt x="242" y="194"/>
                    <a:pt x="246" y="201"/>
                  </a:cubicBezTo>
                  <a:cubicBezTo>
                    <a:pt x="250" y="208"/>
                    <a:pt x="252" y="215"/>
                    <a:pt x="252" y="223"/>
                  </a:cubicBezTo>
                  <a:lnTo>
                    <a:pt x="252" y="223"/>
                  </a:lnTo>
                  <a:cubicBezTo>
                    <a:pt x="252" y="232"/>
                    <a:pt x="252" y="241"/>
                    <a:pt x="252" y="251"/>
                  </a:cubicBezTo>
                  <a:cubicBezTo>
                    <a:pt x="180" y="251"/>
                    <a:pt x="108" y="251"/>
                    <a:pt x="36" y="251"/>
                  </a:cubicBezTo>
                  <a:lnTo>
                    <a:pt x="36" y="251"/>
                  </a:lnTo>
                  <a:lnTo>
                    <a:pt x="36" y="251"/>
                  </a:lnTo>
                  <a:cubicBezTo>
                    <a:pt x="29" y="251"/>
                    <a:pt x="24" y="249"/>
                    <a:pt x="18" y="246"/>
                  </a:cubicBezTo>
                  <a:cubicBezTo>
                    <a:pt x="12" y="242"/>
                    <a:pt x="8" y="238"/>
                    <a:pt x="5" y="233"/>
                  </a:cubicBezTo>
                  <a:cubicBezTo>
                    <a:pt x="2" y="227"/>
                    <a:pt x="0" y="222"/>
                    <a:pt x="0" y="215"/>
                  </a:cubicBezTo>
                  <a:lnTo>
                    <a:pt x="0" y="215"/>
                  </a:lnTo>
                  <a:cubicBezTo>
                    <a:pt x="0" y="143"/>
                    <a:pt x="0" y="71"/>
                    <a:pt x="0" y="0"/>
                  </a:cubicBezTo>
                  <a:cubicBezTo>
                    <a:pt x="24" y="0"/>
                    <a:pt x="48" y="0"/>
                    <a:pt x="72" y="0"/>
                  </a:cubicBezTo>
                  <a:cubicBezTo>
                    <a:pt x="72" y="40"/>
                    <a:pt x="72" y="81"/>
                    <a:pt x="72" y="122"/>
                  </a:cubicBezTo>
                  <a:lnTo>
                    <a:pt x="72" y="122"/>
                  </a:lnTo>
                  <a:cubicBezTo>
                    <a:pt x="95" y="102"/>
                    <a:pt x="116" y="87"/>
                    <a:pt x="142" y="72"/>
                  </a:cubicBezTo>
                  <a:cubicBezTo>
                    <a:pt x="211" y="32"/>
                    <a:pt x="279" y="13"/>
                    <a:pt x="358" y="13"/>
                  </a:cubicBezTo>
                  <a:cubicBezTo>
                    <a:pt x="438" y="13"/>
                    <a:pt x="506" y="32"/>
                    <a:pt x="575" y="72"/>
                  </a:cubicBezTo>
                  <a:cubicBezTo>
                    <a:pt x="644" y="111"/>
                    <a:pt x="694" y="161"/>
                    <a:pt x="734" y="230"/>
                  </a:cubicBezTo>
                  <a:cubicBezTo>
                    <a:pt x="774" y="299"/>
                    <a:pt x="792" y="367"/>
                    <a:pt x="792" y="446"/>
                  </a:cubicBezTo>
                  <a:cubicBezTo>
                    <a:pt x="792" y="526"/>
                    <a:pt x="774" y="595"/>
                    <a:pt x="734" y="663"/>
                  </a:cubicBezTo>
                  <a:cubicBezTo>
                    <a:pt x="716" y="695"/>
                    <a:pt x="697" y="720"/>
                    <a:pt x="671" y="746"/>
                  </a:cubicBezTo>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47" name="Group 151">
            <a:extLst>
              <a:ext uri="{FF2B5EF4-FFF2-40B4-BE49-F238E27FC236}">
                <a16:creationId xmlns:a16="http://schemas.microsoft.com/office/drawing/2014/main" id="{18986CF2-C574-5347-A0B4-1DAA71AB7443}"/>
              </a:ext>
            </a:extLst>
          </p:cNvPr>
          <p:cNvGrpSpPr>
            <a:grpSpLocks/>
          </p:cNvGrpSpPr>
          <p:nvPr/>
        </p:nvGrpSpPr>
        <p:grpSpPr bwMode="auto">
          <a:xfrm>
            <a:off x="4300442" y="484380"/>
            <a:ext cx="561600" cy="561600"/>
            <a:chOff x="2782" y="138"/>
            <a:chExt cx="390" cy="390"/>
          </a:xfrm>
        </p:grpSpPr>
        <p:sp>
          <p:nvSpPr>
            <p:cNvPr id="4248" name="Freeform 152">
              <a:extLst>
                <a:ext uri="{FF2B5EF4-FFF2-40B4-BE49-F238E27FC236}">
                  <a16:creationId xmlns:a16="http://schemas.microsoft.com/office/drawing/2014/main" id="{B9CD39F9-226D-F64F-9E73-97290E96521D}"/>
                </a:ext>
              </a:extLst>
            </p:cNvPr>
            <p:cNvSpPr>
              <a:spLocks noChangeArrowheads="1"/>
            </p:cNvSpPr>
            <p:nvPr/>
          </p:nvSpPr>
          <p:spPr bwMode="auto">
            <a:xfrm>
              <a:off x="2782" y="138"/>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249" name="Freeform 153">
              <a:extLst>
                <a:ext uri="{FF2B5EF4-FFF2-40B4-BE49-F238E27FC236}">
                  <a16:creationId xmlns:a16="http://schemas.microsoft.com/office/drawing/2014/main" id="{84C1F0D3-3804-FA40-AF13-09C5AA1AF9E8}"/>
                </a:ext>
              </a:extLst>
            </p:cNvPr>
            <p:cNvSpPr>
              <a:spLocks noChangeArrowheads="1"/>
            </p:cNvSpPr>
            <p:nvPr/>
          </p:nvSpPr>
          <p:spPr bwMode="auto">
            <a:xfrm>
              <a:off x="2872" y="236"/>
              <a:ext cx="211" cy="203"/>
            </a:xfrm>
            <a:custGeom>
              <a:avLst/>
              <a:gdLst>
                <a:gd name="T0" fmla="*/ 933 w 934"/>
                <a:gd name="T1" fmla="*/ 775 h 898"/>
                <a:gd name="T2" fmla="*/ 872 w 934"/>
                <a:gd name="T3" fmla="*/ 881 h 898"/>
                <a:gd name="T4" fmla="*/ 118 w 934"/>
                <a:gd name="T5" fmla="*/ 897 h 898"/>
                <a:gd name="T6" fmla="*/ 0 w 934"/>
                <a:gd name="T7" fmla="*/ 775 h 898"/>
                <a:gd name="T8" fmla="*/ 0 w 934"/>
                <a:gd name="T9" fmla="*/ 189 h 898"/>
                <a:gd name="T10" fmla="*/ 118 w 934"/>
                <a:gd name="T11" fmla="*/ 71 h 898"/>
                <a:gd name="T12" fmla="*/ 179 w 934"/>
                <a:gd name="T13" fmla="*/ 0 h 898"/>
                <a:gd name="T14" fmla="*/ 352 w 934"/>
                <a:gd name="T15" fmla="*/ 71 h 898"/>
                <a:gd name="T16" fmla="*/ 424 w 934"/>
                <a:gd name="T17" fmla="*/ 71 h 898"/>
                <a:gd name="T18" fmla="*/ 595 w 934"/>
                <a:gd name="T19" fmla="*/ 0 h 898"/>
                <a:gd name="T20" fmla="*/ 590 w 934"/>
                <a:gd name="T21" fmla="*/ 194 h 898"/>
                <a:gd name="T22" fmla="*/ 524 w 934"/>
                <a:gd name="T23" fmla="*/ 215 h 898"/>
                <a:gd name="T24" fmla="*/ 424 w 934"/>
                <a:gd name="T25" fmla="*/ 172 h 898"/>
                <a:gd name="T26" fmla="*/ 402 w 934"/>
                <a:gd name="T27" fmla="*/ 210 h 898"/>
                <a:gd name="T28" fmla="*/ 352 w 934"/>
                <a:gd name="T29" fmla="*/ 143 h 898"/>
                <a:gd name="T30" fmla="*/ 251 w 934"/>
                <a:gd name="T31" fmla="*/ 172 h 898"/>
                <a:gd name="T32" fmla="*/ 208 w 934"/>
                <a:gd name="T33" fmla="*/ 215 h 898"/>
                <a:gd name="T34" fmla="*/ 118 w 934"/>
                <a:gd name="T35" fmla="*/ 143 h 898"/>
                <a:gd name="T36" fmla="*/ 95 w 934"/>
                <a:gd name="T37" fmla="*/ 150 h 898"/>
                <a:gd name="T38" fmla="*/ 72 w 934"/>
                <a:gd name="T39" fmla="*/ 775 h 898"/>
                <a:gd name="T40" fmla="*/ 97 w 934"/>
                <a:gd name="T41" fmla="*/ 819 h 898"/>
                <a:gd name="T42" fmla="*/ 815 w 934"/>
                <a:gd name="T43" fmla="*/ 825 h 898"/>
                <a:gd name="T44" fmla="*/ 861 w 934"/>
                <a:gd name="T45" fmla="*/ 775 h 898"/>
                <a:gd name="T46" fmla="*/ 855 w 934"/>
                <a:gd name="T47" fmla="*/ 167 h 898"/>
                <a:gd name="T48" fmla="*/ 815 w 934"/>
                <a:gd name="T49" fmla="*/ 143 h 898"/>
                <a:gd name="T50" fmla="*/ 775 w 934"/>
                <a:gd name="T51" fmla="*/ 138 h 898"/>
                <a:gd name="T52" fmla="*/ 754 w 934"/>
                <a:gd name="T53" fmla="*/ 71 h 898"/>
                <a:gd name="T54" fmla="*/ 815 w 934"/>
                <a:gd name="T55" fmla="*/ 71 h 898"/>
                <a:gd name="T56" fmla="*/ 933 w 934"/>
                <a:gd name="T57" fmla="*/ 189 h 898"/>
                <a:gd name="T58" fmla="*/ 649 w 934"/>
                <a:gd name="T59" fmla="*/ 411 h 898"/>
                <a:gd name="T60" fmla="*/ 612 w 934"/>
                <a:gd name="T61" fmla="*/ 473 h 898"/>
                <a:gd name="T62" fmla="*/ 612 w 934"/>
                <a:gd name="T63" fmla="*/ 559 h 898"/>
                <a:gd name="T64" fmla="*/ 649 w 934"/>
                <a:gd name="T65" fmla="*/ 622 h 898"/>
                <a:gd name="T66" fmla="*/ 576 w 934"/>
                <a:gd name="T67" fmla="*/ 622 h 898"/>
                <a:gd name="T68" fmla="*/ 502 w 934"/>
                <a:gd name="T69" fmla="*/ 664 h 898"/>
                <a:gd name="T70" fmla="*/ 467 w 934"/>
                <a:gd name="T71" fmla="*/ 728 h 898"/>
                <a:gd name="T72" fmla="*/ 431 w 934"/>
                <a:gd name="T73" fmla="*/ 665 h 898"/>
                <a:gd name="T74" fmla="*/ 357 w 934"/>
                <a:gd name="T75" fmla="*/ 622 h 898"/>
                <a:gd name="T76" fmla="*/ 283 w 934"/>
                <a:gd name="T77" fmla="*/ 622 h 898"/>
                <a:gd name="T78" fmla="*/ 321 w 934"/>
                <a:gd name="T79" fmla="*/ 559 h 898"/>
                <a:gd name="T80" fmla="*/ 321 w 934"/>
                <a:gd name="T81" fmla="*/ 473 h 898"/>
                <a:gd name="T82" fmla="*/ 284 w 934"/>
                <a:gd name="T83" fmla="*/ 411 h 898"/>
                <a:gd name="T84" fmla="*/ 357 w 934"/>
                <a:gd name="T85" fmla="*/ 412 h 898"/>
                <a:gd name="T86" fmla="*/ 432 w 934"/>
                <a:gd name="T87" fmla="*/ 369 h 898"/>
                <a:gd name="T88" fmla="*/ 467 w 934"/>
                <a:gd name="T89" fmla="*/ 306 h 898"/>
                <a:gd name="T90" fmla="*/ 502 w 934"/>
                <a:gd name="T91" fmla="*/ 369 h 898"/>
                <a:gd name="T92" fmla="*/ 576 w 934"/>
                <a:gd name="T93" fmla="*/ 411 h 898"/>
                <a:gd name="T94" fmla="*/ 467 w 934"/>
                <a:gd name="T95" fmla="*/ 457 h 898"/>
                <a:gd name="T96" fmla="*/ 467 w 934"/>
                <a:gd name="T97" fmla="*/ 574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34" h="898">
                  <a:moveTo>
                    <a:pt x="933" y="189"/>
                  </a:moveTo>
                  <a:cubicBezTo>
                    <a:pt x="933" y="384"/>
                    <a:pt x="933" y="580"/>
                    <a:pt x="933" y="775"/>
                  </a:cubicBezTo>
                  <a:lnTo>
                    <a:pt x="933" y="775"/>
                  </a:lnTo>
                  <a:lnTo>
                    <a:pt x="933" y="775"/>
                  </a:lnTo>
                  <a:cubicBezTo>
                    <a:pt x="933" y="798"/>
                    <a:pt x="928" y="817"/>
                    <a:pt x="917" y="836"/>
                  </a:cubicBezTo>
                  <a:cubicBezTo>
                    <a:pt x="906" y="856"/>
                    <a:pt x="892" y="870"/>
                    <a:pt x="872" y="881"/>
                  </a:cubicBezTo>
                  <a:cubicBezTo>
                    <a:pt x="854" y="892"/>
                    <a:pt x="836" y="897"/>
                    <a:pt x="815" y="897"/>
                  </a:cubicBezTo>
                  <a:cubicBezTo>
                    <a:pt x="583" y="897"/>
                    <a:pt x="350" y="897"/>
                    <a:pt x="118" y="897"/>
                  </a:cubicBezTo>
                  <a:lnTo>
                    <a:pt x="118" y="897"/>
                  </a:lnTo>
                  <a:cubicBezTo>
                    <a:pt x="97" y="897"/>
                    <a:pt x="79" y="892"/>
                    <a:pt x="61" y="881"/>
                  </a:cubicBezTo>
                  <a:cubicBezTo>
                    <a:pt x="41" y="870"/>
                    <a:pt x="27" y="856"/>
                    <a:pt x="16" y="836"/>
                  </a:cubicBezTo>
                  <a:cubicBezTo>
                    <a:pt x="5" y="817"/>
                    <a:pt x="0" y="798"/>
                    <a:pt x="0" y="775"/>
                  </a:cubicBezTo>
                  <a:lnTo>
                    <a:pt x="0" y="775"/>
                  </a:lnTo>
                  <a:cubicBezTo>
                    <a:pt x="0" y="580"/>
                    <a:pt x="0" y="384"/>
                    <a:pt x="0" y="189"/>
                  </a:cubicBezTo>
                  <a:lnTo>
                    <a:pt x="0" y="189"/>
                  </a:lnTo>
                  <a:cubicBezTo>
                    <a:pt x="0" y="168"/>
                    <a:pt x="5" y="149"/>
                    <a:pt x="16" y="131"/>
                  </a:cubicBezTo>
                  <a:cubicBezTo>
                    <a:pt x="26" y="112"/>
                    <a:pt x="40" y="98"/>
                    <a:pt x="59" y="87"/>
                  </a:cubicBezTo>
                  <a:cubicBezTo>
                    <a:pt x="78" y="76"/>
                    <a:pt x="96" y="71"/>
                    <a:pt x="118" y="71"/>
                  </a:cubicBezTo>
                  <a:lnTo>
                    <a:pt x="118" y="71"/>
                  </a:lnTo>
                  <a:cubicBezTo>
                    <a:pt x="138" y="71"/>
                    <a:pt x="158" y="71"/>
                    <a:pt x="179" y="71"/>
                  </a:cubicBezTo>
                  <a:cubicBezTo>
                    <a:pt x="179" y="47"/>
                    <a:pt x="179" y="23"/>
                    <a:pt x="179" y="0"/>
                  </a:cubicBezTo>
                  <a:cubicBezTo>
                    <a:pt x="203" y="0"/>
                    <a:pt x="227" y="0"/>
                    <a:pt x="251" y="0"/>
                  </a:cubicBezTo>
                  <a:cubicBezTo>
                    <a:pt x="251" y="23"/>
                    <a:pt x="251" y="47"/>
                    <a:pt x="251" y="71"/>
                  </a:cubicBezTo>
                  <a:cubicBezTo>
                    <a:pt x="284" y="71"/>
                    <a:pt x="318" y="71"/>
                    <a:pt x="352" y="71"/>
                  </a:cubicBezTo>
                  <a:cubicBezTo>
                    <a:pt x="352" y="47"/>
                    <a:pt x="352" y="23"/>
                    <a:pt x="352" y="0"/>
                  </a:cubicBezTo>
                  <a:cubicBezTo>
                    <a:pt x="376" y="0"/>
                    <a:pt x="400" y="0"/>
                    <a:pt x="424" y="0"/>
                  </a:cubicBezTo>
                  <a:cubicBezTo>
                    <a:pt x="424" y="23"/>
                    <a:pt x="424" y="47"/>
                    <a:pt x="424" y="71"/>
                  </a:cubicBezTo>
                  <a:cubicBezTo>
                    <a:pt x="457" y="71"/>
                    <a:pt x="491" y="71"/>
                    <a:pt x="524" y="71"/>
                  </a:cubicBezTo>
                  <a:cubicBezTo>
                    <a:pt x="524" y="47"/>
                    <a:pt x="524" y="23"/>
                    <a:pt x="524" y="0"/>
                  </a:cubicBezTo>
                  <a:cubicBezTo>
                    <a:pt x="548" y="0"/>
                    <a:pt x="572" y="0"/>
                    <a:pt x="595" y="0"/>
                  </a:cubicBezTo>
                  <a:cubicBezTo>
                    <a:pt x="595" y="57"/>
                    <a:pt x="595" y="114"/>
                    <a:pt x="595" y="172"/>
                  </a:cubicBezTo>
                  <a:lnTo>
                    <a:pt x="595" y="172"/>
                  </a:lnTo>
                  <a:cubicBezTo>
                    <a:pt x="595" y="180"/>
                    <a:pt x="594" y="187"/>
                    <a:pt x="590" y="194"/>
                  </a:cubicBezTo>
                  <a:cubicBezTo>
                    <a:pt x="586" y="201"/>
                    <a:pt x="581" y="206"/>
                    <a:pt x="574" y="210"/>
                  </a:cubicBezTo>
                  <a:cubicBezTo>
                    <a:pt x="567" y="213"/>
                    <a:pt x="560" y="215"/>
                    <a:pt x="552" y="215"/>
                  </a:cubicBezTo>
                  <a:cubicBezTo>
                    <a:pt x="543" y="215"/>
                    <a:pt x="534" y="215"/>
                    <a:pt x="524" y="215"/>
                  </a:cubicBezTo>
                  <a:cubicBezTo>
                    <a:pt x="524" y="191"/>
                    <a:pt x="524" y="167"/>
                    <a:pt x="524" y="143"/>
                  </a:cubicBezTo>
                  <a:cubicBezTo>
                    <a:pt x="491" y="143"/>
                    <a:pt x="457" y="143"/>
                    <a:pt x="424" y="143"/>
                  </a:cubicBezTo>
                  <a:cubicBezTo>
                    <a:pt x="424" y="152"/>
                    <a:pt x="424" y="162"/>
                    <a:pt x="424" y="172"/>
                  </a:cubicBezTo>
                  <a:lnTo>
                    <a:pt x="424" y="172"/>
                  </a:lnTo>
                  <a:cubicBezTo>
                    <a:pt x="424" y="180"/>
                    <a:pt x="422" y="187"/>
                    <a:pt x="418" y="194"/>
                  </a:cubicBezTo>
                  <a:cubicBezTo>
                    <a:pt x="414" y="201"/>
                    <a:pt x="409" y="206"/>
                    <a:pt x="402" y="210"/>
                  </a:cubicBezTo>
                  <a:cubicBezTo>
                    <a:pt x="395" y="213"/>
                    <a:pt x="389" y="215"/>
                    <a:pt x="381" y="215"/>
                  </a:cubicBezTo>
                  <a:cubicBezTo>
                    <a:pt x="371" y="215"/>
                    <a:pt x="361" y="215"/>
                    <a:pt x="352" y="215"/>
                  </a:cubicBezTo>
                  <a:cubicBezTo>
                    <a:pt x="352" y="191"/>
                    <a:pt x="352" y="167"/>
                    <a:pt x="352" y="143"/>
                  </a:cubicBezTo>
                  <a:cubicBezTo>
                    <a:pt x="318" y="143"/>
                    <a:pt x="284" y="143"/>
                    <a:pt x="251" y="143"/>
                  </a:cubicBezTo>
                  <a:cubicBezTo>
                    <a:pt x="251" y="152"/>
                    <a:pt x="251" y="162"/>
                    <a:pt x="251" y="172"/>
                  </a:cubicBezTo>
                  <a:lnTo>
                    <a:pt x="251" y="172"/>
                  </a:lnTo>
                  <a:cubicBezTo>
                    <a:pt x="251" y="180"/>
                    <a:pt x="249" y="187"/>
                    <a:pt x="246" y="194"/>
                  </a:cubicBezTo>
                  <a:cubicBezTo>
                    <a:pt x="242" y="201"/>
                    <a:pt x="237" y="206"/>
                    <a:pt x="230" y="210"/>
                  </a:cubicBezTo>
                  <a:cubicBezTo>
                    <a:pt x="223" y="213"/>
                    <a:pt x="216" y="215"/>
                    <a:pt x="208" y="215"/>
                  </a:cubicBezTo>
                  <a:cubicBezTo>
                    <a:pt x="198" y="215"/>
                    <a:pt x="188" y="215"/>
                    <a:pt x="179" y="215"/>
                  </a:cubicBezTo>
                  <a:cubicBezTo>
                    <a:pt x="179" y="191"/>
                    <a:pt x="179" y="167"/>
                    <a:pt x="179" y="143"/>
                  </a:cubicBezTo>
                  <a:cubicBezTo>
                    <a:pt x="158" y="143"/>
                    <a:pt x="138" y="143"/>
                    <a:pt x="118" y="143"/>
                  </a:cubicBezTo>
                  <a:lnTo>
                    <a:pt x="118" y="143"/>
                  </a:lnTo>
                  <a:lnTo>
                    <a:pt x="118" y="143"/>
                  </a:lnTo>
                  <a:cubicBezTo>
                    <a:pt x="110" y="143"/>
                    <a:pt x="102" y="145"/>
                    <a:pt x="95" y="150"/>
                  </a:cubicBezTo>
                  <a:cubicBezTo>
                    <a:pt x="87" y="154"/>
                    <a:pt x="82" y="159"/>
                    <a:pt x="78" y="167"/>
                  </a:cubicBezTo>
                  <a:cubicBezTo>
                    <a:pt x="74" y="174"/>
                    <a:pt x="72" y="181"/>
                    <a:pt x="72" y="189"/>
                  </a:cubicBezTo>
                  <a:cubicBezTo>
                    <a:pt x="72" y="384"/>
                    <a:pt x="72" y="580"/>
                    <a:pt x="72" y="775"/>
                  </a:cubicBezTo>
                  <a:lnTo>
                    <a:pt x="72" y="775"/>
                  </a:lnTo>
                  <a:cubicBezTo>
                    <a:pt x="72" y="784"/>
                    <a:pt x="73" y="792"/>
                    <a:pt x="78" y="800"/>
                  </a:cubicBezTo>
                  <a:cubicBezTo>
                    <a:pt x="82" y="809"/>
                    <a:pt x="89" y="814"/>
                    <a:pt x="97" y="819"/>
                  </a:cubicBezTo>
                  <a:cubicBezTo>
                    <a:pt x="104" y="823"/>
                    <a:pt x="110" y="825"/>
                    <a:pt x="118" y="825"/>
                  </a:cubicBezTo>
                  <a:cubicBezTo>
                    <a:pt x="350" y="825"/>
                    <a:pt x="583" y="825"/>
                    <a:pt x="815" y="825"/>
                  </a:cubicBezTo>
                  <a:lnTo>
                    <a:pt x="815" y="825"/>
                  </a:lnTo>
                  <a:cubicBezTo>
                    <a:pt x="823" y="825"/>
                    <a:pt x="829" y="823"/>
                    <a:pt x="836" y="819"/>
                  </a:cubicBezTo>
                  <a:cubicBezTo>
                    <a:pt x="844" y="814"/>
                    <a:pt x="851" y="809"/>
                    <a:pt x="855" y="800"/>
                  </a:cubicBezTo>
                  <a:cubicBezTo>
                    <a:pt x="860" y="792"/>
                    <a:pt x="861" y="784"/>
                    <a:pt x="861" y="775"/>
                  </a:cubicBezTo>
                  <a:cubicBezTo>
                    <a:pt x="861" y="580"/>
                    <a:pt x="861" y="384"/>
                    <a:pt x="861" y="189"/>
                  </a:cubicBezTo>
                  <a:lnTo>
                    <a:pt x="861" y="189"/>
                  </a:lnTo>
                  <a:cubicBezTo>
                    <a:pt x="861" y="181"/>
                    <a:pt x="859" y="174"/>
                    <a:pt x="855" y="167"/>
                  </a:cubicBezTo>
                  <a:cubicBezTo>
                    <a:pt x="851" y="159"/>
                    <a:pt x="846" y="154"/>
                    <a:pt x="838" y="150"/>
                  </a:cubicBezTo>
                  <a:cubicBezTo>
                    <a:pt x="831" y="145"/>
                    <a:pt x="823" y="143"/>
                    <a:pt x="815" y="143"/>
                  </a:cubicBezTo>
                  <a:lnTo>
                    <a:pt x="815" y="143"/>
                  </a:lnTo>
                  <a:cubicBezTo>
                    <a:pt x="809" y="143"/>
                    <a:pt x="803" y="143"/>
                    <a:pt x="797" y="143"/>
                  </a:cubicBezTo>
                  <a:lnTo>
                    <a:pt x="797" y="143"/>
                  </a:lnTo>
                  <a:cubicBezTo>
                    <a:pt x="789" y="143"/>
                    <a:pt x="782" y="142"/>
                    <a:pt x="775" y="138"/>
                  </a:cubicBezTo>
                  <a:cubicBezTo>
                    <a:pt x="768" y="134"/>
                    <a:pt x="763" y="129"/>
                    <a:pt x="759" y="122"/>
                  </a:cubicBezTo>
                  <a:cubicBezTo>
                    <a:pt x="755" y="115"/>
                    <a:pt x="754" y="108"/>
                    <a:pt x="754" y="100"/>
                  </a:cubicBezTo>
                  <a:cubicBezTo>
                    <a:pt x="754" y="90"/>
                    <a:pt x="754" y="80"/>
                    <a:pt x="754" y="71"/>
                  </a:cubicBezTo>
                  <a:cubicBezTo>
                    <a:pt x="775" y="71"/>
                    <a:pt x="795" y="71"/>
                    <a:pt x="815" y="71"/>
                  </a:cubicBezTo>
                  <a:lnTo>
                    <a:pt x="815" y="71"/>
                  </a:lnTo>
                  <a:lnTo>
                    <a:pt x="815" y="71"/>
                  </a:lnTo>
                  <a:cubicBezTo>
                    <a:pt x="837" y="71"/>
                    <a:pt x="855" y="76"/>
                    <a:pt x="874" y="87"/>
                  </a:cubicBezTo>
                  <a:cubicBezTo>
                    <a:pt x="893" y="98"/>
                    <a:pt x="907" y="112"/>
                    <a:pt x="917" y="131"/>
                  </a:cubicBezTo>
                  <a:cubicBezTo>
                    <a:pt x="928" y="149"/>
                    <a:pt x="933" y="168"/>
                    <a:pt x="933" y="189"/>
                  </a:cubicBezTo>
                  <a:close/>
                  <a:moveTo>
                    <a:pt x="569" y="359"/>
                  </a:moveTo>
                  <a:cubicBezTo>
                    <a:pt x="593" y="355"/>
                    <a:pt x="617" y="352"/>
                    <a:pt x="640" y="349"/>
                  </a:cubicBezTo>
                  <a:cubicBezTo>
                    <a:pt x="643" y="369"/>
                    <a:pt x="646" y="390"/>
                    <a:pt x="649" y="411"/>
                  </a:cubicBezTo>
                  <a:cubicBezTo>
                    <a:pt x="666" y="424"/>
                    <a:pt x="683" y="436"/>
                    <a:pt x="699" y="449"/>
                  </a:cubicBezTo>
                  <a:cubicBezTo>
                    <a:pt x="684" y="468"/>
                    <a:pt x="669" y="487"/>
                    <a:pt x="654" y="506"/>
                  </a:cubicBezTo>
                  <a:cubicBezTo>
                    <a:pt x="640" y="495"/>
                    <a:pt x="626" y="484"/>
                    <a:pt x="612" y="473"/>
                  </a:cubicBezTo>
                  <a:cubicBezTo>
                    <a:pt x="605" y="478"/>
                    <a:pt x="597" y="483"/>
                    <a:pt x="589" y="487"/>
                  </a:cubicBezTo>
                  <a:cubicBezTo>
                    <a:pt x="589" y="507"/>
                    <a:pt x="589" y="527"/>
                    <a:pt x="589" y="546"/>
                  </a:cubicBezTo>
                  <a:cubicBezTo>
                    <a:pt x="597" y="551"/>
                    <a:pt x="605" y="555"/>
                    <a:pt x="612" y="559"/>
                  </a:cubicBezTo>
                  <a:cubicBezTo>
                    <a:pt x="626" y="548"/>
                    <a:pt x="640" y="537"/>
                    <a:pt x="654" y="526"/>
                  </a:cubicBezTo>
                  <a:cubicBezTo>
                    <a:pt x="669" y="545"/>
                    <a:pt x="684" y="564"/>
                    <a:pt x="699" y="583"/>
                  </a:cubicBezTo>
                  <a:cubicBezTo>
                    <a:pt x="683" y="596"/>
                    <a:pt x="666" y="609"/>
                    <a:pt x="649" y="622"/>
                  </a:cubicBezTo>
                  <a:cubicBezTo>
                    <a:pt x="646" y="643"/>
                    <a:pt x="643" y="664"/>
                    <a:pt x="640" y="684"/>
                  </a:cubicBezTo>
                  <a:cubicBezTo>
                    <a:pt x="617" y="681"/>
                    <a:pt x="593" y="678"/>
                    <a:pt x="569" y="674"/>
                  </a:cubicBezTo>
                  <a:cubicBezTo>
                    <a:pt x="572" y="657"/>
                    <a:pt x="574" y="640"/>
                    <a:pt x="576" y="622"/>
                  </a:cubicBezTo>
                  <a:cubicBezTo>
                    <a:pt x="569" y="618"/>
                    <a:pt x="561" y="614"/>
                    <a:pt x="553" y="609"/>
                  </a:cubicBezTo>
                  <a:cubicBezTo>
                    <a:pt x="536" y="619"/>
                    <a:pt x="519" y="628"/>
                    <a:pt x="502" y="637"/>
                  </a:cubicBezTo>
                  <a:cubicBezTo>
                    <a:pt x="502" y="646"/>
                    <a:pt x="502" y="655"/>
                    <a:pt x="502" y="664"/>
                  </a:cubicBezTo>
                  <a:cubicBezTo>
                    <a:pt x="519" y="671"/>
                    <a:pt x="535" y="678"/>
                    <a:pt x="551" y="684"/>
                  </a:cubicBezTo>
                  <a:cubicBezTo>
                    <a:pt x="543" y="707"/>
                    <a:pt x="534" y="729"/>
                    <a:pt x="525" y="751"/>
                  </a:cubicBezTo>
                  <a:cubicBezTo>
                    <a:pt x="506" y="744"/>
                    <a:pt x="486" y="736"/>
                    <a:pt x="467" y="728"/>
                  </a:cubicBezTo>
                  <a:cubicBezTo>
                    <a:pt x="447" y="736"/>
                    <a:pt x="427" y="744"/>
                    <a:pt x="408" y="751"/>
                  </a:cubicBezTo>
                  <a:cubicBezTo>
                    <a:pt x="399" y="729"/>
                    <a:pt x="390" y="707"/>
                    <a:pt x="382" y="684"/>
                  </a:cubicBezTo>
                  <a:cubicBezTo>
                    <a:pt x="398" y="678"/>
                    <a:pt x="414" y="672"/>
                    <a:pt x="431" y="665"/>
                  </a:cubicBezTo>
                  <a:cubicBezTo>
                    <a:pt x="431" y="656"/>
                    <a:pt x="431" y="647"/>
                    <a:pt x="431" y="638"/>
                  </a:cubicBezTo>
                  <a:cubicBezTo>
                    <a:pt x="414" y="629"/>
                    <a:pt x="397" y="619"/>
                    <a:pt x="380" y="609"/>
                  </a:cubicBezTo>
                  <a:cubicBezTo>
                    <a:pt x="372" y="614"/>
                    <a:pt x="364" y="618"/>
                    <a:pt x="357" y="622"/>
                  </a:cubicBezTo>
                  <a:cubicBezTo>
                    <a:pt x="359" y="640"/>
                    <a:pt x="361" y="657"/>
                    <a:pt x="364" y="674"/>
                  </a:cubicBezTo>
                  <a:cubicBezTo>
                    <a:pt x="340" y="678"/>
                    <a:pt x="316" y="682"/>
                    <a:pt x="292" y="685"/>
                  </a:cubicBezTo>
                  <a:cubicBezTo>
                    <a:pt x="289" y="664"/>
                    <a:pt x="286" y="643"/>
                    <a:pt x="283" y="622"/>
                  </a:cubicBezTo>
                  <a:cubicBezTo>
                    <a:pt x="266" y="609"/>
                    <a:pt x="250" y="596"/>
                    <a:pt x="234" y="583"/>
                  </a:cubicBezTo>
                  <a:cubicBezTo>
                    <a:pt x="248" y="565"/>
                    <a:pt x="263" y="546"/>
                    <a:pt x="278" y="527"/>
                  </a:cubicBezTo>
                  <a:cubicBezTo>
                    <a:pt x="292" y="538"/>
                    <a:pt x="306" y="549"/>
                    <a:pt x="321" y="559"/>
                  </a:cubicBezTo>
                  <a:cubicBezTo>
                    <a:pt x="328" y="555"/>
                    <a:pt x="336" y="551"/>
                    <a:pt x="344" y="546"/>
                  </a:cubicBezTo>
                  <a:cubicBezTo>
                    <a:pt x="344" y="527"/>
                    <a:pt x="344" y="507"/>
                    <a:pt x="344" y="487"/>
                  </a:cubicBezTo>
                  <a:cubicBezTo>
                    <a:pt x="336" y="483"/>
                    <a:pt x="328" y="478"/>
                    <a:pt x="321" y="473"/>
                  </a:cubicBezTo>
                  <a:cubicBezTo>
                    <a:pt x="307" y="484"/>
                    <a:pt x="293" y="495"/>
                    <a:pt x="279" y="506"/>
                  </a:cubicBezTo>
                  <a:cubicBezTo>
                    <a:pt x="264" y="488"/>
                    <a:pt x="249" y="469"/>
                    <a:pt x="234" y="450"/>
                  </a:cubicBezTo>
                  <a:cubicBezTo>
                    <a:pt x="250" y="437"/>
                    <a:pt x="267" y="424"/>
                    <a:pt x="284" y="411"/>
                  </a:cubicBezTo>
                  <a:cubicBezTo>
                    <a:pt x="287" y="390"/>
                    <a:pt x="290" y="369"/>
                    <a:pt x="293" y="349"/>
                  </a:cubicBezTo>
                  <a:cubicBezTo>
                    <a:pt x="317" y="352"/>
                    <a:pt x="341" y="355"/>
                    <a:pt x="365" y="359"/>
                  </a:cubicBezTo>
                  <a:cubicBezTo>
                    <a:pt x="362" y="376"/>
                    <a:pt x="359" y="394"/>
                    <a:pt x="357" y="412"/>
                  </a:cubicBezTo>
                  <a:cubicBezTo>
                    <a:pt x="365" y="416"/>
                    <a:pt x="373" y="420"/>
                    <a:pt x="381" y="425"/>
                  </a:cubicBezTo>
                  <a:cubicBezTo>
                    <a:pt x="398" y="415"/>
                    <a:pt x="415" y="405"/>
                    <a:pt x="432" y="396"/>
                  </a:cubicBezTo>
                  <a:cubicBezTo>
                    <a:pt x="432" y="387"/>
                    <a:pt x="432" y="378"/>
                    <a:pt x="432" y="369"/>
                  </a:cubicBezTo>
                  <a:cubicBezTo>
                    <a:pt x="415" y="362"/>
                    <a:pt x="398" y="355"/>
                    <a:pt x="382" y="349"/>
                  </a:cubicBezTo>
                  <a:cubicBezTo>
                    <a:pt x="391" y="327"/>
                    <a:pt x="400" y="305"/>
                    <a:pt x="409" y="283"/>
                  </a:cubicBezTo>
                  <a:cubicBezTo>
                    <a:pt x="428" y="290"/>
                    <a:pt x="447" y="298"/>
                    <a:pt x="467" y="306"/>
                  </a:cubicBezTo>
                  <a:cubicBezTo>
                    <a:pt x="486" y="298"/>
                    <a:pt x="506" y="290"/>
                    <a:pt x="525" y="283"/>
                  </a:cubicBezTo>
                  <a:cubicBezTo>
                    <a:pt x="534" y="305"/>
                    <a:pt x="543" y="327"/>
                    <a:pt x="551" y="349"/>
                  </a:cubicBezTo>
                  <a:cubicBezTo>
                    <a:pt x="535" y="355"/>
                    <a:pt x="519" y="362"/>
                    <a:pt x="502" y="369"/>
                  </a:cubicBezTo>
                  <a:cubicBezTo>
                    <a:pt x="502" y="378"/>
                    <a:pt x="502" y="387"/>
                    <a:pt x="502" y="396"/>
                  </a:cubicBezTo>
                  <a:cubicBezTo>
                    <a:pt x="519" y="405"/>
                    <a:pt x="536" y="415"/>
                    <a:pt x="553" y="425"/>
                  </a:cubicBezTo>
                  <a:cubicBezTo>
                    <a:pt x="561" y="420"/>
                    <a:pt x="569" y="415"/>
                    <a:pt x="576" y="411"/>
                  </a:cubicBezTo>
                  <a:cubicBezTo>
                    <a:pt x="574" y="393"/>
                    <a:pt x="572" y="376"/>
                    <a:pt x="569" y="359"/>
                  </a:cubicBezTo>
                  <a:close/>
                  <a:moveTo>
                    <a:pt x="517" y="486"/>
                  </a:moveTo>
                  <a:cubicBezTo>
                    <a:pt x="500" y="477"/>
                    <a:pt x="483" y="467"/>
                    <a:pt x="467" y="457"/>
                  </a:cubicBezTo>
                  <a:cubicBezTo>
                    <a:pt x="450" y="467"/>
                    <a:pt x="433" y="477"/>
                    <a:pt x="416" y="486"/>
                  </a:cubicBezTo>
                  <a:cubicBezTo>
                    <a:pt x="416" y="506"/>
                    <a:pt x="416" y="526"/>
                    <a:pt x="416" y="545"/>
                  </a:cubicBezTo>
                  <a:cubicBezTo>
                    <a:pt x="433" y="555"/>
                    <a:pt x="450" y="565"/>
                    <a:pt x="467" y="574"/>
                  </a:cubicBezTo>
                  <a:cubicBezTo>
                    <a:pt x="483" y="565"/>
                    <a:pt x="500" y="555"/>
                    <a:pt x="517" y="545"/>
                  </a:cubicBezTo>
                  <a:cubicBezTo>
                    <a:pt x="517" y="526"/>
                    <a:pt x="517" y="506"/>
                    <a:pt x="517" y="486"/>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50" name="Group 154">
            <a:extLst>
              <a:ext uri="{FF2B5EF4-FFF2-40B4-BE49-F238E27FC236}">
                <a16:creationId xmlns:a16="http://schemas.microsoft.com/office/drawing/2014/main" id="{33D8A4E4-ACED-844B-B561-E922189C8237}"/>
              </a:ext>
            </a:extLst>
          </p:cNvPr>
          <p:cNvGrpSpPr>
            <a:grpSpLocks/>
          </p:cNvGrpSpPr>
          <p:nvPr/>
        </p:nvGrpSpPr>
        <p:grpSpPr bwMode="auto">
          <a:xfrm>
            <a:off x="3532212" y="484380"/>
            <a:ext cx="561600" cy="561600"/>
            <a:chOff x="2292" y="138"/>
            <a:chExt cx="390" cy="390"/>
          </a:xfrm>
        </p:grpSpPr>
        <p:sp>
          <p:nvSpPr>
            <p:cNvPr id="4251" name="Freeform 155">
              <a:extLst>
                <a:ext uri="{FF2B5EF4-FFF2-40B4-BE49-F238E27FC236}">
                  <a16:creationId xmlns:a16="http://schemas.microsoft.com/office/drawing/2014/main" id="{CF8FC25B-EFBA-6D4E-B3CB-BADED58E3A34}"/>
                </a:ext>
              </a:extLst>
            </p:cNvPr>
            <p:cNvSpPr>
              <a:spLocks noChangeArrowheads="1"/>
            </p:cNvSpPr>
            <p:nvPr/>
          </p:nvSpPr>
          <p:spPr bwMode="auto">
            <a:xfrm>
              <a:off x="2292" y="138"/>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252" name="Freeform 156">
              <a:extLst>
                <a:ext uri="{FF2B5EF4-FFF2-40B4-BE49-F238E27FC236}">
                  <a16:creationId xmlns:a16="http://schemas.microsoft.com/office/drawing/2014/main" id="{D2B026EF-A55E-DF43-88E1-8CA7DC426B2A}"/>
                </a:ext>
              </a:extLst>
            </p:cNvPr>
            <p:cNvSpPr>
              <a:spLocks noChangeArrowheads="1"/>
            </p:cNvSpPr>
            <p:nvPr/>
          </p:nvSpPr>
          <p:spPr bwMode="auto">
            <a:xfrm>
              <a:off x="2382" y="227"/>
              <a:ext cx="211" cy="211"/>
            </a:xfrm>
            <a:custGeom>
              <a:avLst/>
              <a:gdLst>
                <a:gd name="T0" fmla="*/ 137 w 934"/>
                <a:gd name="T1" fmla="*/ 933 h 934"/>
                <a:gd name="T2" fmla="*/ 69 w 934"/>
                <a:gd name="T3" fmla="*/ 915 h 934"/>
                <a:gd name="T4" fmla="*/ 0 w 934"/>
                <a:gd name="T5" fmla="*/ 795 h 934"/>
                <a:gd name="T6" fmla="*/ 0 w 934"/>
                <a:gd name="T7" fmla="*/ 138 h 934"/>
                <a:gd name="T8" fmla="*/ 0 w 934"/>
                <a:gd name="T9" fmla="*/ 138 h 934"/>
                <a:gd name="T10" fmla="*/ 69 w 934"/>
                <a:gd name="T11" fmla="*/ 18 h 934"/>
                <a:gd name="T12" fmla="*/ 796 w 934"/>
                <a:gd name="T13" fmla="*/ 0 h 934"/>
                <a:gd name="T14" fmla="*/ 864 w 934"/>
                <a:gd name="T15" fmla="*/ 18 h 934"/>
                <a:gd name="T16" fmla="*/ 933 w 934"/>
                <a:gd name="T17" fmla="*/ 138 h 934"/>
                <a:gd name="T18" fmla="*/ 933 w 934"/>
                <a:gd name="T19" fmla="*/ 198 h 934"/>
                <a:gd name="T20" fmla="*/ 904 w 934"/>
                <a:gd name="T21" fmla="*/ 795 h 934"/>
                <a:gd name="T22" fmla="*/ 883 w 934"/>
                <a:gd name="T23" fmla="*/ 789 h 934"/>
                <a:gd name="T24" fmla="*/ 861 w 934"/>
                <a:gd name="T25" fmla="*/ 752 h 934"/>
                <a:gd name="T26" fmla="*/ 861 w 934"/>
                <a:gd name="T27" fmla="*/ 139 h 934"/>
                <a:gd name="T28" fmla="*/ 852 w 934"/>
                <a:gd name="T29" fmla="*/ 105 h 934"/>
                <a:gd name="T30" fmla="*/ 796 w 934"/>
                <a:gd name="T31" fmla="*/ 72 h 934"/>
                <a:gd name="T32" fmla="*/ 137 w 934"/>
                <a:gd name="T33" fmla="*/ 72 h 934"/>
                <a:gd name="T34" fmla="*/ 80 w 934"/>
                <a:gd name="T35" fmla="*/ 105 h 934"/>
                <a:gd name="T36" fmla="*/ 72 w 934"/>
                <a:gd name="T37" fmla="*/ 138 h 934"/>
                <a:gd name="T38" fmla="*/ 72 w 934"/>
                <a:gd name="T39" fmla="*/ 795 h 934"/>
                <a:gd name="T40" fmla="*/ 80 w 934"/>
                <a:gd name="T41" fmla="*/ 828 h 934"/>
                <a:gd name="T42" fmla="*/ 137 w 934"/>
                <a:gd name="T43" fmla="*/ 861 h 934"/>
                <a:gd name="T44" fmla="*/ 752 w 934"/>
                <a:gd name="T45" fmla="*/ 861 h 934"/>
                <a:gd name="T46" fmla="*/ 790 w 934"/>
                <a:gd name="T47" fmla="*/ 883 h 934"/>
                <a:gd name="T48" fmla="*/ 796 w 934"/>
                <a:gd name="T49" fmla="*/ 905 h 934"/>
                <a:gd name="T50" fmla="*/ 348 w 934"/>
                <a:gd name="T51" fmla="*/ 693 h 934"/>
                <a:gd name="T52" fmla="*/ 704 w 934"/>
                <a:gd name="T53" fmla="*/ 487 h 934"/>
                <a:gd name="T54" fmla="*/ 722 w 934"/>
                <a:gd name="T55" fmla="*/ 457 h 934"/>
                <a:gd name="T56" fmla="*/ 704 w 934"/>
                <a:gd name="T57" fmla="*/ 426 h 934"/>
                <a:gd name="T58" fmla="*/ 348 w 934"/>
                <a:gd name="T59" fmla="*/ 220 h 934"/>
                <a:gd name="T60" fmla="*/ 330 w 934"/>
                <a:gd name="T61" fmla="*/ 215 h 934"/>
                <a:gd name="T62" fmla="*/ 299 w 934"/>
                <a:gd name="T63" fmla="*/ 233 h 934"/>
                <a:gd name="T64" fmla="*/ 294 w 934"/>
                <a:gd name="T65" fmla="*/ 251 h 934"/>
                <a:gd name="T66" fmla="*/ 294 w 934"/>
                <a:gd name="T67" fmla="*/ 662 h 934"/>
                <a:gd name="T68" fmla="*/ 312 w 934"/>
                <a:gd name="T69" fmla="*/ 693 h 934"/>
                <a:gd name="T70" fmla="*/ 312 w 934"/>
                <a:gd name="T71" fmla="*/ 693 h 934"/>
                <a:gd name="T72" fmla="*/ 330 w 934"/>
                <a:gd name="T73" fmla="*/ 698 h 934"/>
                <a:gd name="T74" fmla="*/ 614 w 934"/>
                <a:gd name="T75" fmla="*/ 457 h 934"/>
                <a:gd name="T76" fmla="*/ 366 w 934"/>
                <a:gd name="T77" fmla="*/ 313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34" h="934">
                  <a:moveTo>
                    <a:pt x="796" y="933"/>
                  </a:moveTo>
                  <a:cubicBezTo>
                    <a:pt x="576" y="933"/>
                    <a:pt x="357" y="933"/>
                    <a:pt x="137" y="933"/>
                  </a:cubicBezTo>
                  <a:lnTo>
                    <a:pt x="137" y="933"/>
                  </a:lnTo>
                  <a:cubicBezTo>
                    <a:pt x="112" y="933"/>
                    <a:pt x="91" y="928"/>
                    <a:pt x="69" y="915"/>
                  </a:cubicBezTo>
                  <a:cubicBezTo>
                    <a:pt x="47" y="903"/>
                    <a:pt x="31" y="886"/>
                    <a:pt x="18" y="864"/>
                  </a:cubicBezTo>
                  <a:cubicBezTo>
                    <a:pt x="5" y="842"/>
                    <a:pt x="0" y="820"/>
                    <a:pt x="0" y="795"/>
                  </a:cubicBezTo>
                  <a:lnTo>
                    <a:pt x="0" y="795"/>
                  </a:lnTo>
                  <a:cubicBezTo>
                    <a:pt x="0" y="576"/>
                    <a:pt x="0" y="357"/>
                    <a:pt x="0" y="138"/>
                  </a:cubicBezTo>
                  <a:lnTo>
                    <a:pt x="0" y="138"/>
                  </a:lnTo>
                  <a:lnTo>
                    <a:pt x="0" y="138"/>
                  </a:lnTo>
                  <a:cubicBezTo>
                    <a:pt x="0" y="113"/>
                    <a:pt x="5" y="91"/>
                    <a:pt x="18" y="69"/>
                  </a:cubicBezTo>
                  <a:cubicBezTo>
                    <a:pt x="31" y="47"/>
                    <a:pt x="47" y="30"/>
                    <a:pt x="69" y="18"/>
                  </a:cubicBezTo>
                  <a:cubicBezTo>
                    <a:pt x="91" y="5"/>
                    <a:pt x="112" y="0"/>
                    <a:pt x="137" y="0"/>
                  </a:cubicBezTo>
                  <a:cubicBezTo>
                    <a:pt x="357" y="0"/>
                    <a:pt x="576" y="0"/>
                    <a:pt x="796" y="0"/>
                  </a:cubicBezTo>
                  <a:lnTo>
                    <a:pt x="796" y="0"/>
                  </a:lnTo>
                  <a:cubicBezTo>
                    <a:pt x="821" y="0"/>
                    <a:pt x="842" y="5"/>
                    <a:pt x="864" y="18"/>
                  </a:cubicBezTo>
                  <a:cubicBezTo>
                    <a:pt x="886" y="30"/>
                    <a:pt x="902" y="47"/>
                    <a:pt x="914" y="69"/>
                  </a:cubicBezTo>
                  <a:cubicBezTo>
                    <a:pt x="927" y="91"/>
                    <a:pt x="933" y="112"/>
                    <a:pt x="933" y="138"/>
                  </a:cubicBezTo>
                  <a:lnTo>
                    <a:pt x="933" y="138"/>
                  </a:lnTo>
                  <a:cubicBezTo>
                    <a:pt x="933" y="158"/>
                    <a:pt x="933" y="178"/>
                    <a:pt x="933" y="198"/>
                  </a:cubicBezTo>
                  <a:cubicBezTo>
                    <a:pt x="933" y="397"/>
                    <a:pt x="933" y="596"/>
                    <a:pt x="933" y="795"/>
                  </a:cubicBezTo>
                  <a:cubicBezTo>
                    <a:pt x="924" y="795"/>
                    <a:pt x="914" y="795"/>
                    <a:pt x="904" y="795"/>
                  </a:cubicBezTo>
                  <a:lnTo>
                    <a:pt x="904" y="795"/>
                  </a:lnTo>
                  <a:cubicBezTo>
                    <a:pt x="896" y="795"/>
                    <a:pt x="890" y="793"/>
                    <a:pt x="883" y="789"/>
                  </a:cubicBezTo>
                  <a:cubicBezTo>
                    <a:pt x="877" y="785"/>
                    <a:pt x="871" y="780"/>
                    <a:pt x="867" y="773"/>
                  </a:cubicBezTo>
                  <a:cubicBezTo>
                    <a:pt x="863" y="766"/>
                    <a:pt x="861" y="760"/>
                    <a:pt x="861" y="752"/>
                  </a:cubicBezTo>
                  <a:cubicBezTo>
                    <a:pt x="861" y="548"/>
                    <a:pt x="861" y="343"/>
                    <a:pt x="861" y="139"/>
                  </a:cubicBezTo>
                  <a:lnTo>
                    <a:pt x="861" y="139"/>
                  </a:lnTo>
                  <a:cubicBezTo>
                    <a:pt x="861" y="138"/>
                    <a:pt x="861" y="138"/>
                    <a:pt x="861" y="138"/>
                  </a:cubicBezTo>
                  <a:cubicBezTo>
                    <a:pt x="861" y="126"/>
                    <a:pt x="858" y="115"/>
                    <a:pt x="852" y="105"/>
                  </a:cubicBezTo>
                  <a:cubicBezTo>
                    <a:pt x="846" y="94"/>
                    <a:pt x="839" y="86"/>
                    <a:pt x="828" y="80"/>
                  </a:cubicBezTo>
                  <a:cubicBezTo>
                    <a:pt x="818" y="74"/>
                    <a:pt x="808" y="72"/>
                    <a:pt x="796" y="72"/>
                  </a:cubicBezTo>
                  <a:cubicBezTo>
                    <a:pt x="576" y="72"/>
                    <a:pt x="357" y="72"/>
                    <a:pt x="137" y="72"/>
                  </a:cubicBezTo>
                  <a:lnTo>
                    <a:pt x="137" y="72"/>
                  </a:lnTo>
                  <a:cubicBezTo>
                    <a:pt x="125" y="72"/>
                    <a:pt x="115" y="74"/>
                    <a:pt x="105" y="80"/>
                  </a:cubicBezTo>
                  <a:cubicBezTo>
                    <a:pt x="94" y="86"/>
                    <a:pt x="86" y="94"/>
                    <a:pt x="80" y="105"/>
                  </a:cubicBezTo>
                  <a:cubicBezTo>
                    <a:pt x="74" y="115"/>
                    <a:pt x="72" y="126"/>
                    <a:pt x="72" y="138"/>
                  </a:cubicBezTo>
                  <a:lnTo>
                    <a:pt x="72" y="138"/>
                  </a:lnTo>
                  <a:cubicBezTo>
                    <a:pt x="72" y="357"/>
                    <a:pt x="72" y="576"/>
                    <a:pt x="72" y="795"/>
                  </a:cubicBezTo>
                  <a:lnTo>
                    <a:pt x="72" y="795"/>
                  </a:lnTo>
                  <a:lnTo>
                    <a:pt x="72" y="795"/>
                  </a:lnTo>
                  <a:cubicBezTo>
                    <a:pt x="72" y="807"/>
                    <a:pt x="74" y="818"/>
                    <a:pt x="80" y="828"/>
                  </a:cubicBezTo>
                  <a:cubicBezTo>
                    <a:pt x="86" y="839"/>
                    <a:pt x="94" y="847"/>
                    <a:pt x="105" y="853"/>
                  </a:cubicBezTo>
                  <a:cubicBezTo>
                    <a:pt x="115" y="859"/>
                    <a:pt x="125" y="861"/>
                    <a:pt x="137" y="861"/>
                  </a:cubicBezTo>
                  <a:cubicBezTo>
                    <a:pt x="342" y="861"/>
                    <a:pt x="547" y="861"/>
                    <a:pt x="752" y="861"/>
                  </a:cubicBezTo>
                  <a:lnTo>
                    <a:pt x="752" y="861"/>
                  </a:lnTo>
                  <a:cubicBezTo>
                    <a:pt x="760" y="861"/>
                    <a:pt x="767" y="863"/>
                    <a:pt x="774" y="867"/>
                  </a:cubicBezTo>
                  <a:cubicBezTo>
                    <a:pt x="781" y="871"/>
                    <a:pt x="786" y="876"/>
                    <a:pt x="790" y="883"/>
                  </a:cubicBezTo>
                  <a:cubicBezTo>
                    <a:pt x="794" y="890"/>
                    <a:pt x="796" y="897"/>
                    <a:pt x="796" y="905"/>
                  </a:cubicBezTo>
                  <a:lnTo>
                    <a:pt x="796" y="905"/>
                  </a:lnTo>
                  <a:cubicBezTo>
                    <a:pt x="796" y="915"/>
                    <a:pt x="796" y="924"/>
                    <a:pt x="796" y="933"/>
                  </a:cubicBezTo>
                  <a:close/>
                  <a:moveTo>
                    <a:pt x="348" y="693"/>
                  </a:moveTo>
                  <a:cubicBezTo>
                    <a:pt x="467" y="625"/>
                    <a:pt x="585" y="556"/>
                    <a:pt x="704" y="487"/>
                  </a:cubicBezTo>
                  <a:lnTo>
                    <a:pt x="704" y="487"/>
                  </a:lnTo>
                  <a:cubicBezTo>
                    <a:pt x="710" y="484"/>
                    <a:pt x="714" y="480"/>
                    <a:pt x="717" y="474"/>
                  </a:cubicBezTo>
                  <a:cubicBezTo>
                    <a:pt x="720" y="468"/>
                    <a:pt x="722" y="463"/>
                    <a:pt x="722" y="457"/>
                  </a:cubicBezTo>
                  <a:cubicBezTo>
                    <a:pt x="722" y="450"/>
                    <a:pt x="720" y="445"/>
                    <a:pt x="717" y="439"/>
                  </a:cubicBezTo>
                  <a:cubicBezTo>
                    <a:pt x="714" y="433"/>
                    <a:pt x="710" y="429"/>
                    <a:pt x="704" y="426"/>
                  </a:cubicBezTo>
                  <a:cubicBezTo>
                    <a:pt x="585" y="357"/>
                    <a:pt x="467" y="288"/>
                    <a:pt x="348" y="220"/>
                  </a:cubicBezTo>
                  <a:lnTo>
                    <a:pt x="348" y="220"/>
                  </a:lnTo>
                  <a:lnTo>
                    <a:pt x="348" y="220"/>
                  </a:lnTo>
                  <a:cubicBezTo>
                    <a:pt x="343" y="217"/>
                    <a:pt x="336" y="215"/>
                    <a:pt x="330" y="215"/>
                  </a:cubicBezTo>
                  <a:cubicBezTo>
                    <a:pt x="323" y="215"/>
                    <a:pt x="317" y="217"/>
                    <a:pt x="312" y="220"/>
                  </a:cubicBezTo>
                  <a:cubicBezTo>
                    <a:pt x="306" y="223"/>
                    <a:pt x="302" y="227"/>
                    <a:pt x="299" y="233"/>
                  </a:cubicBezTo>
                  <a:cubicBezTo>
                    <a:pt x="295" y="238"/>
                    <a:pt x="294" y="245"/>
                    <a:pt x="294" y="251"/>
                  </a:cubicBezTo>
                  <a:lnTo>
                    <a:pt x="294" y="251"/>
                  </a:lnTo>
                  <a:cubicBezTo>
                    <a:pt x="294" y="388"/>
                    <a:pt x="294" y="525"/>
                    <a:pt x="294" y="662"/>
                  </a:cubicBezTo>
                  <a:lnTo>
                    <a:pt x="294" y="662"/>
                  </a:lnTo>
                  <a:cubicBezTo>
                    <a:pt x="294" y="669"/>
                    <a:pt x="295" y="675"/>
                    <a:pt x="299" y="680"/>
                  </a:cubicBezTo>
                  <a:cubicBezTo>
                    <a:pt x="302" y="687"/>
                    <a:pt x="307" y="690"/>
                    <a:pt x="312" y="693"/>
                  </a:cubicBezTo>
                  <a:lnTo>
                    <a:pt x="312" y="693"/>
                  </a:lnTo>
                  <a:lnTo>
                    <a:pt x="312" y="693"/>
                  </a:lnTo>
                  <a:cubicBezTo>
                    <a:pt x="312" y="693"/>
                    <a:pt x="312" y="693"/>
                    <a:pt x="313" y="693"/>
                  </a:cubicBezTo>
                  <a:cubicBezTo>
                    <a:pt x="318" y="696"/>
                    <a:pt x="323" y="698"/>
                    <a:pt x="330" y="698"/>
                  </a:cubicBezTo>
                  <a:cubicBezTo>
                    <a:pt x="336" y="698"/>
                    <a:pt x="342" y="696"/>
                    <a:pt x="348" y="693"/>
                  </a:cubicBezTo>
                  <a:close/>
                  <a:moveTo>
                    <a:pt x="614" y="457"/>
                  </a:moveTo>
                  <a:cubicBezTo>
                    <a:pt x="531" y="504"/>
                    <a:pt x="449" y="552"/>
                    <a:pt x="366" y="600"/>
                  </a:cubicBezTo>
                  <a:cubicBezTo>
                    <a:pt x="366" y="504"/>
                    <a:pt x="366" y="409"/>
                    <a:pt x="366" y="313"/>
                  </a:cubicBezTo>
                  <a:cubicBezTo>
                    <a:pt x="449" y="361"/>
                    <a:pt x="531" y="409"/>
                    <a:pt x="614" y="457"/>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53" name="Group 157">
            <a:extLst>
              <a:ext uri="{FF2B5EF4-FFF2-40B4-BE49-F238E27FC236}">
                <a16:creationId xmlns:a16="http://schemas.microsoft.com/office/drawing/2014/main" id="{FD70524F-CE74-1140-8271-AF96A4DAE835}"/>
              </a:ext>
            </a:extLst>
          </p:cNvPr>
          <p:cNvGrpSpPr>
            <a:grpSpLocks/>
          </p:cNvGrpSpPr>
          <p:nvPr/>
        </p:nvGrpSpPr>
        <p:grpSpPr bwMode="auto">
          <a:xfrm>
            <a:off x="2734245" y="484380"/>
            <a:ext cx="561600" cy="561600"/>
            <a:chOff x="1777" y="138"/>
            <a:chExt cx="390" cy="390"/>
          </a:xfrm>
        </p:grpSpPr>
        <p:sp>
          <p:nvSpPr>
            <p:cNvPr id="4254" name="Freeform 158">
              <a:extLst>
                <a:ext uri="{FF2B5EF4-FFF2-40B4-BE49-F238E27FC236}">
                  <a16:creationId xmlns:a16="http://schemas.microsoft.com/office/drawing/2014/main" id="{0D5B4176-7A6C-3B4F-853A-693C149B8B3B}"/>
                </a:ext>
              </a:extLst>
            </p:cNvPr>
            <p:cNvSpPr>
              <a:spLocks noChangeArrowheads="1"/>
            </p:cNvSpPr>
            <p:nvPr/>
          </p:nvSpPr>
          <p:spPr bwMode="auto">
            <a:xfrm>
              <a:off x="1777" y="138"/>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255" name="Freeform 159">
              <a:extLst>
                <a:ext uri="{FF2B5EF4-FFF2-40B4-BE49-F238E27FC236}">
                  <a16:creationId xmlns:a16="http://schemas.microsoft.com/office/drawing/2014/main" id="{8ABDBE3A-D032-854F-A29C-F39121066586}"/>
                </a:ext>
              </a:extLst>
            </p:cNvPr>
            <p:cNvSpPr>
              <a:spLocks noChangeArrowheads="1"/>
            </p:cNvSpPr>
            <p:nvPr/>
          </p:nvSpPr>
          <p:spPr bwMode="auto">
            <a:xfrm>
              <a:off x="1867" y="230"/>
              <a:ext cx="195" cy="206"/>
            </a:xfrm>
            <a:custGeom>
              <a:avLst/>
              <a:gdLst>
                <a:gd name="T0" fmla="*/ 442 w 866"/>
                <a:gd name="T1" fmla="*/ 913 h 914"/>
                <a:gd name="T2" fmla="*/ 10 w 866"/>
                <a:gd name="T3" fmla="*/ 481 h 914"/>
                <a:gd name="T4" fmla="*/ 10 w 866"/>
                <a:gd name="T5" fmla="*/ 481 h 914"/>
                <a:gd name="T6" fmla="*/ 5 w 866"/>
                <a:gd name="T7" fmla="*/ 474 h 914"/>
                <a:gd name="T8" fmla="*/ 0 w 866"/>
                <a:gd name="T9" fmla="*/ 457 h 914"/>
                <a:gd name="T10" fmla="*/ 5 w 866"/>
                <a:gd name="T11" fmla="*/ 439 h 914"/>
                <a:gd name="T12" fmla="*/ 10 w 866"/>
                <a:gd name="T13" fmla="*/ 432 h 914"/>
                <a:gd name="T14" fmla="*/ 442 w 866"/>
                <a:gd name="T15" fmla="*/ 0 h 914"/>
                <a:gd name="T16" fmla="*/ 491 w 866"/>
                <a:gd name="T17" fmla="*/ 51 h 914"/>
                <a:gd name="T18" fmla="*/ 87 w 866"/>
                <a:gd name="T19" fmla="*/ 457 h 914"/>
                <a:gd name="T20" fmla="*/ 462 w 866"/>
                <a:gd name="T21" fmla="*/ 831 h 914"/>
                <a:gd name="T22" fmla="*/ 462 w 866"/>
                <a:gd name="T23" fmla="*/ 831 h 914"/>
                <a:gd name="T24" fmla="*/ 468 w 866"/>
                <a:gd name="T25" fmla="*/ 840 h 914"/>
                <a:gd name="T26" fmla="*/ 474 w 866"/>
                <a:gd name="T27" fmla="*/ 862 h 914"/>
                <a:gd name="T28" fmla="*/ 468 w 866"/>
                <a:gd name="T29" fmla="*/ 884 h 914"/>
                <a:gd name="T30" fmla="*/ 462 w 866"/>
                <a:gd name="T31" fmla="*/ 892 h 914"/>
                <a:gd name="T32" fmla="*/ 442 w 866"/>
                <a:gd name="T33" fmla="*/ 913 h 914"/>
                <a:gd name="T34" fmla="*/ 835 w 866"/>
                <a:gd name="T35" fmla="*/ 892 h 914"/>
                <a:gd name="T36" fmla="*/ 835 w 866"/>
                <a:gd name="T37" fmla="*/ 892 h 914"/>
                <a:gd name="T38" fmla="*/ 842 w 866"/>
                <a:gd name="T39" fmla="*/ 884 h 914"/>
                <a:gd name="T40" fmla="*/ 847 w 866"/>
                <a:gd name="T41" fmla="*/ 862 h 914"/>
                <a:gd name="T42" fmla="*/ 842 w 866"/>
                <a:gd name="T43" fmla="*/ 840 h 914"/>
                <a:gd name="T44" fmla="*/ 835 w 866"/>
                <a:gd name="T45" fmla="*/ 831 h 914"/>
                <a:gd name="T46" fmla="*/ 460 w 866"/>
                <a:gd name="T47" fmla="*/ 457 h 914"/>
                <a:gd name="T48" fmla="*/ 865 w 866"/>
                <a:gd name="T49" fmla="*/ 51 h 914"/>
                <a:gd name="T50" fmla="*/ 814 w 866"/>
                <a:gd name="T51" fmla="*/ 0 h 914"/>
                <a:gd name="T52" fmla="*/ 384 w 866"/>
                <a:gd name="T53" fmla="*/ 432 h 914"/>
                <a:gd name="T54" fmla="*/ 384 w 866"/>
                <a:gd name="T55" fmla="*/ 432 h 914"/>
                <a:gd name="T56" fmla="*/ 378 w 866"/>
                <a:gd name="T57" fmla="*/ 439 h 914"/>
                <a:gd name="T58" fmla="*/ 374 w 866"/>
                <a:gd name="T59" fmla="*/ 457 h 914"/>
                <a:gd name="T60" fmla="*/ 378 w 866"/>
                <a:gd name="T61" fmla="*/ 474 h 914"/>
                <a:gd name="T62" fmla="*/ 384 w 866"/>
                <a:gd name="T63" fmla="*/ 481 h 914"/>
                <a:gd name="T64" fmla="*/ 814 w 866"/>
                <a:gd name="T65" fmla="*/ 913 h 914"/>
                <a:gd name="T66" fmla="*/ 835 w 866"/>
                <a:gd name="T67" fmla="*/ 892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6" h="914">
                  <a:moveTo>
                    <a:pt x="442" y="913"/>
                  </a:moveTo>
                  <a:cubicBezTo>
                    <a:pt x="298" y="769"/>
                    <a:pt x="154" y="625"/>
                    <a:pt x="10" y="481"/>
                  </a:cubicBezTo>
                  <a:lnTo>
                    <a:pt x="10" y="481"/>
                  </a:lnTo>
                  <a:cubicBezTo>
                    <a:pt x="8" y="479"/>
                    <a:pt x="6" y="477"/>
                    <a:pt x="5" y="474"/>
                  </a:cubicBezTo>
                  <a:cubicBezTo>
                    <a:pt x="1" y="468"/>
                    <a:pt x="0" y="463"/>
                    <a:pt x="0" y="457"/>
                  </a:cubicBezTo>
                  <a:cubicBezTo>
                    <a:pt x="0" y="450"/>
                    <a:pt x="1" y="445"/>
                    <a:pt x="5" y="439"/>
                  </a:cubicBezTo>
                  <a:cubicBezTo>
                    <a:pt x="6" y="436"/>
                    <a:pt x="8" y="434"/>
                    <a:pt x="10" y="432"/>
                  </a:cubicBezTo>
                  <a:cubicBezTo>
                    <a:pt x="154" y="288"/>
                    <a:pt x="298" y="144"/>
                    <a:pt x="442" y="0"/>
                  </a:cubicBezTo>
                  <a:cubicBezTo>
                    <a:pt x="458" y="17"/>
                    <a:pt x="475" y="34"/>
                    <a:pt x="491" y="51"/>
                  </a:cubicBezTo>
                  <a:cubicBezTo>
                    <a:pt x="357" y="186"/>
                    <a:pt x="222" y="321"/>
                    <a:pt x="87" y="457"/>
                  </a:cubicBezTo>
                  <a:cubicBezTo>
                    <a:pt x="212" y="581"/>
                    <a:pt x="337" y="706"/>
                    <a:pt x="462" y="831"/>
                  </a:cubicBezTo>
                  <a:lnTo>
                    <a:pt x="462" y="831"/>
                  </a:lnTo>
                  <a:cubicBezTo>
                    <a:pt x="465" y="834"/>
                    <a:pt x="467" y="837"/>
                    <a:pt x="468" y="840"/>
                  </a:cubicBezTo>
                  <a:cubicBezTo>
                    <a:pt x="473" y="847"/>
                    <a:pt x="474" y="854"/>
                    <a:pt x="474" y="862"/>
                  </a:cubicBezTo>
                  <a:cubicBezTo>
                    <a:pt x="474" y="870"/>
                    <a:pt x="473" y="877"/>
                    <a:pt x="468" y="884"/>
                  </a:cubicBezTo>
                  <a:cubicBezTo>
                    <a:pt x="467" y="887"/>
                    <a:pt x="465" y="890"/>
                    <a:pt x="462" y="892"/>
                  </a:cubicBezTo>
                  <a:cubicBezTo>
                    <a:pt x="455" y="899"/>
                    <a:pt x="448" y="906"/>
                    <a:pt x="442" y="913"/>
                  </a:cubicBezTo>
                  <a:close/>
                  <a:moveTo>
                    <a:pt x="835" y="892"/>
                  </a:moveTo>
                  <a:lnTo>
                    <a:pt x="835" y="892"/>
                  </a:lnTo>
                  <a:cubicBezTo>
                    <a:pt x="838" y="890"/>
                    <a:pt x="840" y="887"/>
                    <a:pt x="842" y="884"/>
                  </a:cubicBezTo>
                  <a:cubicBezTo>
                    <a:pt x="846" y="877"/>
                    <a:pt x="847" y="870"/>
                    <a:pt x="847" y="862"/>
                  </a:cubicBezTo>
                  <a:cubicBezTo>
                    <a:pt x="847" y="854"/>
                    <a:pt x="846" y="847"/>
                    <a:pt x="842" y="840"/>
                  </a:cubicBezTo>
                  <a:cubicBezTo>
                    <a:pt x="840" y="837"/>
                    <a:pt x="838" y="834"/>
                    <a:pt x="835" y="831"/>
                  </a:cubicBezTo>
                  <a:cubicBezTo>
                    <a:pt x="710" y="706"/>
                    <a:pt x="585" y="581"/>
                    <a:pt x="460" y="457"/>
                  </a:cubicBezTo>
                  <a:cubicBezTo>
                    <a:pt x="595" y="321"/>
                    <a:pt x="730" y="186"/>
                    <a:pt x="865" y="51"/>
                  </a:cubicBezTo>
                  <a:cubicBezTo>
                    <a:pt x="848" y="34"/>
                    <a:pt x="831" y="17"/>
                    <a:pt x="814" y="0"/>
                  </a:cubicBezTo>
                  <a:cubicBezTo>
                    <a:pt x="671" y="144"/>
                    <a:pt x="527" y="288"/>
                    <a:pt x="384" y="432"/>
                  </a:cubicBezTo>
                  <a:lnTo>
                    <a:pt x="384" y="432"/>
                  </a:lnTo>
                  <a:cubicBezTo>
                    <a:pt x="382" y="434"/>
                    <a:pt x="379" y="435"/>
                    <a:pt x="378" y="439"/>
                  </a:cubicBezTo>
                  <a:cubicBezTo>
                    <a:pt x="374" y="444"/>
                    <a:pt x="374" y="450"/>
                    <a:pt x="374" y="457"/>
                  </a:cubicBezTo>
                  <a:cubicBezTo>
                    <a:pt x="374" y="463"/>
                    <a:pt x="374" y="469"/>
                    <a:pt x="378" y="474"/>
                  </a:cubicBezTo>
                  <a:cubicBezTo>
                    <a:pt x="379" y="478"/>
                    <a:pt x="382" y="479"/>
                    <a:pt x="384" y="481"/>
                  </a:cubicBezTo>
                  <a:cubicBezTo>
                    <a:pt x="527" y="625"/>
                    <a:pt x="671" y="769"/>
                    <a:pt x="814" y="913"/>
                  </a:cubicBezTo>
                  <a:cubicBezTo>
                    <a:pt x="821" y="906"/>
                    <a:pt x="828" y="899"/>
                    <a:pt x="835" y="892"/>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56" name="Group 160">
            <a:extLst>
              <a:ext uri="{FF2B5EF4-FFF2-40B4-BE49-F238E27FC236}">
                <a16:creationId xmlns:a16="http://schemas.microsoft.com/office/drawing/2014/main" id="{936A3EFA-254C-0F4B-AD37-5DB1A27856A5}"/>
              </a:ext>
            </a:extLst>
          </p:cNvPr>
          <p:cNvGrpSpPr>
            <a:grpSpLocks/>
          </p:cNvGrpSpPr>
          <p:nvPr/>
        </p:nvGrpSpPr>
        <p:grpSpPr bwMode="auto">
          <a:xfrm>
            <a:off x="1904598" y="484380"/>
            <a:ext cx="561600" cy="561600"/>
            <a:chOff x="1240" y="138"/>
            <a:chExt cx="390" cy="390"/>
          </a:xfrm>
        </p:grpSpPr>
        <p:sp>
          <p:nvSpPr>
            <p:cNvPr id="4257" name="Freeform 161">
              <a:extLst>
                <a:ext uri="{FF2B5EF4-FFF2-40B4-BE49-F238E27FC236}">
                  <a16:creationId xmlns:a16="http://schemas.microsoft.com/office/drawing/2014/main" id="{B3908AA4-FC18-0C46-9380-85A290AF6158}"/>
                </a:ext>
              </a:extLst>
            </p:cNvPr>
            <p:cNvSpPr>
              <a:spLocks noChangeArrowheads="1"/>
            </p:cNvSpPr>
            <p:nvPr/>
          </p:nvSpPr>
          <p:spPr bwMode="auto">
            <a:xfrm>
              <a:off x="1240" y="138"/>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258" name="Freeform 162">
              <a:extLst>
                <a:ext uri="{FF2B5EF4-FFF2-40B4-BE49-F238E27FC236}">
                  <a16:creationId xmlns:a16="http://schemas.microsoft.com/office/drawing/2014/main" id="{DE601C84-518C-CF42-A987-247E7F562116}"/>
                </a:ext>
              </a:extLst>
            </p:cNvPr>
            <p:cNvSpPr>
              <a:spLocks noChangeArrowheads="1"/>
            </p:cNvSpPr>
            <p:nvPr/>
          </p:nvSpPr>
          <p:spPr bwMode="auto">
            <a:xfrm>
              <a:off x="1340" y="230"/>
              <a:ext cx="196" cy="206"/>
            </a:xfrm>
            <a:custGeom>
              <a:avLst/>
              <a:gdLst>
                <a:gd name="T0" fmla="*/ 424 w 867"/>
                <a:gd name="T1" fmla="*/ 913 h 914"/>
                <a:gd name="T2" fmla="*/ 374 w 867"/>
                <a:gd name="T3" fmla="*/ 862 h 914"/>
                <a:gd name="T4" fmla="*/ 780 w 867"/>
                <a:gd name="T5" fmla="*/ 457 h 914"/>
                <a:gd name="T6" fmla="*/ 404 w 867"/>
                <a:gd name="T7" fmla="*/ 82 h 914"/>
                <a:gd name="T8" fmla="*/ 404 w 867"/>
                <a:gd name="T9" fmla="*/ 82 h 914"/>
                <a:gd name="T10" fmla="*/ 398 w 867"/>
                <a:gd name="T11" fmla="*/ 73 h 914"/>
                <a:gd name="T12" fmla="*/ 392 w 867"/>
                <a:gd name="T13" fmla="*/ 51 h 914"/>
                <a:gd name="T14" fmla="*/ 398 w 867"/>
                <a:gd name="T15" fmla="*/ 29 h 914"/>
                <a:gd name="T16" fmla="*/ 404 w 867"/>
                <a:gd name="T17" fmla="*/ 21 h 914"/>
                <a:gd name="T18" fmla="*/ 424 w 867"/>
                <a:gd name="T19" fmla="*/ 0 h 914"/>
                <a:gd name="T20" fmla="*/ 855 w 867"/>
                <a:gd name="T21" fmla="*/ 432 h 914"/>
                <a:gd name="T22" fmla="*/ 855 w 867"/>
                <a:gd name="T23" fmla="*/ 432 h 914"/>
                <a:gd name="T24" fmla="*/ 861 w 867"/>
                <a:gd name="T25" fmla="*/ 439 h 914"/>
                <a:gd name="T26" fmla="*/ 866 w 867"/>
                <a:gd name="T27" fmla="*/ 457 h 914"/>
                <a:gd name="T28" fmla="*/ 861 w 867"/>
                <a:gd name="T29" fmla="*/ 474 h 914"/>
                <a:gd name="T30" fmla="*/ 855 w 867"/>
                <a:gd name="T31" fmla="*/ 481 h 914"/>
                <a:gd name="T32" fmla="*/ 424 w 867"/>
                <a:gd name="T33" fmla="*/ 913 h 914"/>
                <a:gd name="T34" fmla="*/ 481 w 867"/>
                <a:gd name="T35" fmla="*/ 481 h 914"/>
                <a:gd name="T36" fmla="*/ 481 w 867"/>
                <a:gd name="T37" fmla="*/ 481 h 914"/>
                <a:gd name="T38" fmla="*/ 487 w 867"/>
                <a:gd name="T39" fmla="*/ 474 h 914"/>
                <a:gd name="T40" fmla="*/ 492 w 867"/>
                <a:gd name="T41" fmla="*/ 457 h 914"/>
                <a:gd name="T42" fmla="*/ 487 w 867"/>
                <a:gd name="T43" fmla="*/ 439 h 914"/>
                <a:gd name="T44" fmla="*/ 481 w 867"/>
                <a:gd name="T45" fmla="*/ 432 h 914"/>
                <a:gd name="T46" fmla="*/ 51 w 867"/>
                <a:gd name="T47" fmla="*/ 0 h 914"/>
                <a:gd name="T48" fmla="*/ 31 w 867"/>
                <a:gd name="T49" fmla="*/ 21 h 914"/>
                <a:gd name="T50" fmla="*/ 31 w 867"/>
                <a:gd name="T51" fmla="*/ 21 h 914"/>
                <a:gd name="T52" fmla="*/ 24 w 867"/>
                <a:gd name="T53" fmla="*/ 29 h 914"/>
                <a:gd name="T54" fmla="*/ 18 w 867"/>
                <a:gd name="T55" fmla="*/ 51 h 914"/>
                <a:gd name="T56" fmla="*/ 24 w 867"/>
                <a:gd name="T57" fmla="*/ 73 h 914"/>
                <a:gd name="T58" fmla="*/ 31 w 867"/>
                <a:gd name="T59" fmla="*/ 82 h 914"/>
                <a:gd name="T60" fmla="*/ 407 w 867"/>
                <a:gd name="T61" fmla="*/ 457 h 914"/>
                <a:gd name="T62" fmla="*/ 0 w 867"/>
                <a:gd name="T63" fmla="*/ 862 h 914"/>
                <a:gd name="T64" fmla="*/ 51 w 867"/>
                <a:gd name="T65" fmla="*/ 913 h 914"/>
                <a:gd name="T66" fmla="*/ 481 w 867"/>
                <a:gd name="T67" fmla="*/ 481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7" h="914">
                  <a:moveTo>
                    <a:pt x="424" y="913"/>
                  </a:moveTo>
                  <a:cubicBezTo>
                    <a:pt x="408" y="896"/>
                    <a:pt x="391" y="879"/>
                    <a:pt x="374" y="862"/>
                  </a:cubicBezTo>
                  <a:cubicBezTo>
                    <a:pt x="509" y="727"/>
                    <a:pt x="645" y="592"/>
                    <a:pt x="780" y="457"/>
                  </a:cubicBezTo>
                  <a:cubicBezTo>
                    <a:pt x="655" y="332"/>
                    <a:pt x="529" y="207"/>
                    <a:pt x="404" y="82"/>
                  </a:cubicBezTo>
                  <a:lnTo>
                    <a:pt x="404" y="82"/>
                  </a:lnTo>
                  <a:cubicBezTo>
                    <a:pt x="402" y="79"/>
                    <a:pt x="399" y="76"/>
                    <a:pt x="398" y="73"/>
                  </a:cubicBezTo>
                  <a:cubicBezTo>
                    <a:pt x="393" y="66"/>
                    <a:pt x="392" y="59"/>
                    <a:pt x="392" y="51"/>
                  </a:cubicBezTo>
                  <a:cubicBezTo>
                    <a:pt x="392" y="43"/>
                    <a:pt x="393" y="36"/>
                    <a:pt x="398" y="29"/>
                  </a:cubicBezTo>
                  <a:cubicBezTo>
                    <a:pt x="399" y="26"/>
                    <a:pt x="402" y="23"/>
                    <a:pt x="404" y="21"/>
                  </a:cubicBezTo>
                  <a:cubicBezTo>
                    <a:pt x="411" y="14"/>
                    <a:pt x="418" y="7"/>
                    <a:pt x="424" y="0"/>
                  </a:cubicBezTo>
                  <a:cubicBezTo>
                    <a:pt x="568" y="144"/>
                    <a:pt x="712" y="288"/>
                    <a:pt x="855" y="432"/>
                  </a:cubicBezTo>
                  <a:lnTo>
                    <a:pt x="855" y="432"/>
                  </a:lnTo>
                  <a:cubicBezTo>
                    <a:pt x="858" y="434"/>
                    <a:pt x="859" y="435"/>
                    <a:pt x="861" y="439"/>
                  </a:cubicBezTo>
                  <a:cubicBezTo>
                    <a:pt x="865" y="444"/>
                    <a:pt x="866" y="450"/>
                    <a:pt x="866" y="457"/>
                  </a:cubicBezTo>
                  <a:cubicBezTo>
                    <a:pt x="866" y="463"/>
                    <a:pt x="865" y="469"/>
                    <a:pt x="861" y="474"/>
                  </a:cubicBezTo>
                  <a:cubicBezTo>
                    <a:pt x="859" y="478"/>
                    <a:pt x="858" y="479"/>
                    <a:pt x="855" y="481"/>
                  </a:cubicBezTo>
                  <a:cubicBezTo>
                    <a:pt x="712" y="625"/>
                    <a:pt x="568" y="769"/>
                    <a:pt x="424" y="913"/>
                  </a:cubicBezTo>
                  <a:close/>
                  <a:moveTo>
                    <a:pt x="481" y="481"/>
                  </a:moveTo>
                  <a:lnTo>
                    <a:pt x="481" y="481"/>
                  </a:lnTo>
                  <a:cubicBezTo>
                    <a:pt x="484" y="479"/>
                    <a:pt x="486" y="478"/>
                    <a:pt x="487" y="474"/>
                  </a:cubicBezTo>
                  <a:cubicBezTo>
                    <a:pt x="491" y="469"/>
                    <a:pt x="492" y="463"/>
                    <a:pt x="492" y="457"/>
                  </a:cubicBezTo>
                  <a:cubicBezTo>
                    <a:pt x="492" y="450"/>
                    <a:pt x="491" y="444"/>
                    <a:pt x="487" y="439"/>
                  </a:cubicBezTo>
                  <a:cubicBezTo>
                    <a:pt x="486" y="435"/>
                    <a:pt x="484" y="434"/>
                    <a:pt x="481" y="432"/>
                  </a:cubicBezTo>
                  <a:cubicBezTo>
                    <a:pt x="338" y="288"/>
                    <a:pt x="194" y="144"/>
                    <a:pt x="51" y="0"/>
                  </a:cubicBezTo>
                  <a:cubicBezTo>
                    <a:pt x="44" y="7"/>
                    <a:pt x="37" y="14"/>
                    <a:pt x="31" y="21"/>
                  </a:cubicBezTo>
                  <a:lnTo>
                    <a:pt x="31" y="21"/>
                  </a:lnTo>
                  <a:cubicBezTo>
                    <a:pt x="28" y="23"/>
                    <a:pt x="26" y="26"/>
                    <a:pt x="24" y="29"/>
                  </a:cubicBezTo>
                  <a:cubicBezTo>
                    <a:pt x="20" y="36"/>
                    <a:pt x="18" y="43"/>
                    <a:pt x="18" y="51"/>
                  </a:cubicBezTo>
                  <a:cubicBezTo>
                    <a:pt x="18" y="59"/>
                    <a:pt x="20" y="66"/>
                    <a:pt x="24" y="73"/>
                  </a:cubicBezTo>
                  <a:cubicBezTo>
                    <a:pt x="26" y="76"/>
                    <a:pt x="28" y="79"/>
                    <a:pt x="31" y="82"/>
                  </a:cubicBezTo>
                  <a:cubicBezTo>
                    <a:pt x="156" y="207"/>
                    <a:pt x="281" y="332"/>
                    <a:pt x="407" y="457"/>
                  </a:cubicBezTo>
                  <a:cubicBezTo>
                    <a:pt x="271" y="592"/>
                    <a:pt x="135" y="727"/>
                    <a:pt x="0" y="862"/>
                  </a:cubicBezTo>
                  <a:cubicBezTo>
                    <a:pt x="17" y="879"/>
                    <a:pt x="34" y="896"/>
                    <a:pt x="51" y="913"/>
                  </a:cubicBezTo>
                  <a:cubicBezTo>
                    <a:pt x="194" y="769"/>
                    <a:pt x="338" y="625"/>
                    <a:pt x="481" y="481"/>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4259" name="Group 163">
            <a:extLst>
              <a:ext uri="{FF2B5EF4-FFF2-40B4-BE49-F238E27FC236}">
                <a16:creationId xmlns:a16="http://schemas.microsoft.com/office/drawing/2014/main" id="{655AB564-9A30-D341-AB38-8D496E8C191C}"/>
              </a:ext>
            </a:extLst>
          </p:cNvPr>
          <p:cNvGrpSpPr>
            <a:grpSpLocks/>
          </p:cNvGrpSpPr>
          <p:nvPr/>
        </p:nvGrpSpPr>
        <p:grpSpPr bwMode="auto">
          <a:xfrm>
            <a:off x="1086471" y="484380"/>
            <a:ext cx="561600" cy="561600"/>
            <a:chOff x="711" y="138"/>
            <a:chExt cx="390" cy="390"/>
          </a:xfrm>
        </p:grpSpPr>
        <p:sp>
          <p:nvSpPr>
            <p:cNvPr id="4260" name="Freeform 164">
              <a:extLst>
                <a:ext uri="{FF2B5EF4-FFF2-40B4-BE49-F238E27FC236}">
                  <a16:creationId xmlns:a16="http://schemas.microsoft.com/office/drawing/2014/main" id="{5F176EBF-B50C-BC41-BAF0-3BA013631CAC}"/>
                </a:ext>
              </a:extLst>
            </p:cNvPr>
            <p:cNvSpPr>
              <a:spLocks noChangeArrowheads="1"/>
            </p:cNvSpPr>
            <p:nvPr/>
          </p:nvSpPr>
          <p:spPr bwMode="auto">
            <a:xfrm>
              <a:off x="711" y="138"/>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sp>
          <p:nvSpPr>
            <p:cNvPr id="4261" name="Freeform 165">
              <a:extLst>
                <a:ext uri="{FF2B5EF4-FFF2-40B4-BE49-F238E27FC236}">
                  <a16:creationId xmlns:a16="http://schemas.microsoft.com/office/drawing/2014/main" id="{3F32A85D-4B5F-514B-B6FA-B56114FACF36}"/>
                </a:ext>
              </a:extLst>
            </p:cNvPr>
            <p:cNvSpPr>
              <a:spLocks noChangeArrowheads="1"/>
            </p:cNvSpPr>
            <p:nvPr/>
          </p:nvSpPr>
          <p:spPr bwMode="auto">
            <a:xfrm>
              <a:off x="801" y="227"/>
              <a:ext cx="211" cy="211"/>
            </a:xfrm>
            <a:custGeom>
              <a:avLst/>
              <a:gdLst>
                <a:gd name="T0" fmla="*/ 456 w 934"/>
                <a:gd name="T1" fmla="*/ 932 h 934"/>
                <a:gd name="T2" fmla="*/ 413 w 934"/>
                <a:gd name="T3" fmla="*/ 902 h 934"/>
                <a:gd name="T4" fmla="*/ 285 w 934"/>
                <a:gd name="T5" fmla="*/ 648 h 934"/>
                <a:gd name="T6" fmla="*/ 36 w 934"/>
                <a:gd name="T7" fmla="*/ 522 h 934"/>
                <a:gd name="T8" fmla="*/ 8 w 934"/>
                <a:gd name="T9" fmla="*/ 497 h 934"/>
                <a:gd name="T10" fmla="*/ 1 w 934"/>
                <a:gd name="T11" fmla="*/ 477 h 934"/>
                <a:gd name="T12" fmla="*/ 8 w 934"/>
                <a:gd name="T13" fmla="*/ 436 h 934"/>
                <a:gd name="T14" fmla="*/ 34 w 934"/>
                <a:gd name="T15" fmla="*/ 412 h 934"/>
                <a:gd name="T16" fmla="*/ 309 w 934"/>
                <a:gd name="T17" fmla="*/ 306 h 934"/>
                <a:gd name="T18" fmla="*/ 313 w 934"/>
                <a:gd name="T19" fmla="*/ 325 h 934"/>
                <a:gd name="T20" fmla="*/ 292 w 934"/>
                <a:gd name="T21" fmla="*/ 362 h 934"/>
                <a:gd name="T22" fmla="*/ 84 w 934"/>
                <a:gd name="T23" fmla="*/ 467 h 934"/>
                <a:gd name="T24" fmla="*/ 329 w 934"/>
                <a:gd name="T25" fmla="*/ 589 h 934"/>
                <a:gd name="T26" fmla="*/ 344 w 934"/>
                <a:gd name="T27" fmla="*/ 603 h 934"/>
                <a:gd name="T28" fmla="*/ 467 w 934"/>
                <a:gd name="T29" fmla="*/ 849 h 934"/>
                <a:gd name="T30" fmla="*/ 589 w 934"/>
                <a:gd name="T31" fmla="*/ 605 h 934"/>
                <a:gd name="T32" fmla="*/ 604 w 934"/>
                <a:gd name="T33" fmla="*/ 589 h 934"/>
                <a:gd name="T34" fmla="*/ 850 w 934"/>
                <a:gd name="T35" fmla="*/ 467 h 934"/>
                <a:gd name="T36" fmla="*/ 605 w 934"/>
                <a:gd name="T37" fmla="*/ 344 h 934"/>
                <a:gd name="T38" fmla="*/ 590 w 934"/>
                <a:gd name="T39" fmla="*/ 330 h 934"/>
                <a:gd name="T40" fmla="*/ 467 w 934"/>
                <a:gd name="T41" fmla="*/ 84 h 934"/>
                <a:gd name="T42" fmla="*/ 446 w 934"/>
                <a:gd name="T43" fmla="*/ 127 h 934"/>
                <a:gd name="T44" fmla="*/ 429 w 934"/>
                <a:gd name="T45" fmla="*/ 145 h 934"/>
                <a:gd name="T46" fmla="*/ 388 w 934"/>
                <a:gd name="T47" fmla="*/ 146 h 934"/>
                <a:gd name="T48" fmla="*/ 411 w 934"/>
                <a:gd name="T49" fmla="*/ 36 h 934"/>
                <a:gd name="T50" fmla="*/ 413 w 934"/>
                <a:gd name="T51" fmla="*/ 31 h 934"/>
                <a:gd name="T52" fmla="*/ 456 w 934"/>
                <a:gd name="T53" fmla="*/ 1 h 934"/>
                <a:gd name="T54" fmla="*/ 467 w 934"/>
                <a:gd name="T55" fmla="*/ 0 h 934"/>
                <a:gd name="T56" fmla="*/ 519 w 934"/>
                <a:gd name="T57" fmla="*/ 30 h 934"/>
                <a:gd name="T58" fmla="*/ 648 w 934"/>
                <a:gd name="T59" fmla="*/ 285 h 934"/>
                <a:gd name="T60" fmla="*/ 897 w 934"/>
                <a:gd name="T61" fmla="*/ 411 h 934"/>
                <a:gd name="T62" fmla="*/ 925 w 934"/>
                <a:gd name="T63" fmla="*/ 436 h 934"/>
                <a:gd name="T64" fmla="*/ 932 w 934"/>
                <a:gd name="T65" fmla="*/ 456 h 934"/>
                <a:gd name="T66" fmla="*/ 925 w 934"/>
                <a:gd name="T67" fmla="*/ 497 h 934"/>
                <a:gd name="T68" fmla="*/ 899 w 934"/>
                <a:gd name="T69" fmla="*/ 521 h 934"/>
                <a:gd name="T70" fmla="*/ 521 w 934"/>
                <a:gd name="T71" fmla="*/ 899 h 934"/>
                <a:gd name="T72" fmla="*/ 519 w 934"/>
                <a:gd name="T73" fmla="*/ 903 h 934"/>
                <a:gd name="T74" fmla="*/ 467 w 934"/>
                <a:gd name="T75" fmla="*/ 933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4" h="934">
                  <a:moveTo>
                    <a:pt x="456" y="932"/>
                  </a:moveTo>
                  <a:lnTo>
                    <a:pt x="456" y="932"/>
                  </a:lnTo>
                  <a:cubicBezTo>
                    <a:pt x="449" y="931"/>
                    <a:pt x="442" y="929"/>
                    <a:pt x="436" y="925"/>
                  </a:cubicBezTo>
                  <a:cubicBezTo>
                    <a:pt x="425" y="919"/>
                    <a:pt x="418" y="912"/>
                    <a:pt x="413" y="902"/>
                  </a:cubicBezTo>
                  <a:cubicBezTo>
                    <a:pt x="411" y="900"/>
                    <a:pt x="412" y="899"/>
                    <a:pt x="411" y="897"/>
                  </a:cubicBezTo>
                  <a:cubicBezTo>
                    <a:pt x="369" y="814"/>
                    <a:pt x="327" y="731"/>
                    <a:pt x="285" y="648"/>
                  </a:cubicBezTo>
                  <a:cubicBezTo>
                    <a:pt x="202" y="606"/>
                    <a:pt x="119" y="564"/>
                    <a:pt x="36" y="522"/>
                  </a:cubicBezTo>
                  <a:lnTo>
                    <a:pt x="36" y="522"/>
                  </a:lnTo>
                  <a:cubicBezTo>
                    <a:pt x="34" y="521"/>
                    <a:pt x="33" y="522"/>
                    <a:pt x="31" y="520"/>
                  </a:cubicBezTo>
                  <a:cubicBezTo>
                    <a:pt x="21" y="515"/>
                    <a:pt x="14" y="508"/>
                    <a:pt x="8" y="497"/>
                  </a:cubicBezTo>
                  <a:cubicBezTo>
                    <a:pt x="4" y="491"/>
                    <a:pt x="2" y="484"/>
                    <a:pt x="1" y="477"/>
                  </a:cubicBezTo>
                  <a:lnTo>
                    <a:pt x="1" y="477"/>
                  </a:lnTo>
                  <a:cubicBezTo>
                    <a:pt x="0" y="473"/>
                    <a:pt x="0" y="470"/>
                    <a:pt x="0" y="467"/>
                  </a:cubicBezTo>
                  <a:cubicBezTo>
                    <a:pt x="0" y="456"/>
                    <a:pt x="2" y="446"/>
                    <a:pt x="8" y="436"/>
                  </a:cubicBezTo>
                  <a:cubicBezTo>
                    <a:pt x="14" y="426"/>
                    <a:pt x="21" y="418"/>
                    <a:pt x="30" y="414"/>
                  </a:cubicBezTo>
                  <a:cubicBezTo>
                    <a:pt x="32" y="412"/>
                    <a:pt x="32" y="412"/>
                    <a:pt x="34" y="412"/>
                  </a:cubicBezTo>
                  <a:cubicBezTo>
                    <a:pt x="121" y="368"/>
                    <a:pt x="208" y="324"/>
                    <a:pt x="296" y="280"/>
                  </a:cubicBezTo>
                  <a:cubicBezTo>
                    <a:pt x="300" y="288"/>
                    <a:pt x="304" y="297"/>
                    <a:pt x="309" y="306"/>
                  </a:cubicBezTo>
                  <a:lnTo>
                    <a:pt x="309" y="306"/>
                  </a:lnTo>
                  <a:cubicBezTo>
                    <a:pt x="312" y="312"/>
                    <a:pt x="313" y="318"/>
                    <a:pt x="313" y="325"/>
                  </a:cubicBezTo>
                  <a:cubicBezTo>
                    <a:pt x="313" y="333"/>
                    <a:pt x="312" y="339"/>
                    <a:pt x="308" y="346"/>
                  </a:cubicBezTo>
                  <a:cubicBezTo>
                    <a:pt x="304" y="353"/>
                    <a:pt x="299" y="358"/>
                    <a:pt x="292" y="362"/>
                  </a:cubicBezTo>
                  <a:cubicBezTo>
                    <a:pt x="291" y="362"/>
                    <a:pt x="290" y="362"/>
                    <a:pt x="290" y="363"/>
                  </a:cubicBezTo>
                  <a:cubicBezTo>
                    <a:pt x="221" y="397"/>
                    <a:pt x="152" y="432"/>
                    <a:pt x="84" y="467"/>
                  </a:cubicBezTo>
                  <a:cubicBezTo>
                    <a:pt x="165" y="507"/>
                    <a:pt x="247" y="548"/>
                    <a:pt x="329" y="589"/>
                  </a:cubicBezTo>
                  <a:lnTo>
                    <a:pt x="329" y="589"/>
                  </a:lnTo>
                  <a:cubicBezTo>
                    <a:pt x="329" y="589"/>
                    <a:pt x="329" y="589"/>
                    <a:pt x="330" y="589"/>
                  </a:cubicBezTo>
                  <a:cubicBezTo>
                    <a:pt x="336" y="593"/>
                    <a:pt x="340" y="597"/>
                    <a:pt x="344" y="603"/>
                  </a:cubicBezTo>
                  <a:cubicBezTo>
                    <a:pt x="344" y="604"/>
                    <a:pt x="344" y="604"/>
                    <a:pt x="345" y="605"/>
                  </a:cubicBezTo>
                  <a:cubicBezTo>
                    <a:pt x="385" y="687"/>
                    <a:pt x="426" y="768"/>
                    <a:pt x="467" y="849"/>
                  </a:cubicBezTo>
                  <a:cubicBezTo>
                    <a:pt x="507" y="768"/>
                    <a:pt x="548" y="687"/>
                    <a:pt x="589" y="605"/>
                  </a:cubicBezTo>
                  <a:lnTo>
                    <a:pt x="589" y="605"/>
                  </a:lnTo>
                  <a:cubicBezTo>
                    <a:pt x="589" y="604"/>
                    <a:pt x="590" y="605"/>
                    <a:pt x="590" y="603"/>
                  </a:cubicBezTo>
                  <a:cubicBezTo>
                    <a:pt x="594" y="598"/>
                    <a:pt x="598" y="593"/>
                    <a:pt x="604" y="589"/>
                  </a:cubicBezTo>
                  <a:cubicBezTo>
                    <a:pt x="605" y="589"/>
                    <a:pt x="605" y="589"/>
                    <a:pt x="605" y="589"/>
                  </a:cubicBezTo>
                  <a:cubicBezTo>
                    <a:pt x="687" y="548"/>
                    <a:pt x="769" y="507"/>
                    <a:pt x="850" y="467"/>
                  </a:cubicBezTo>
                  <a:cubicBezTo>
                    <a:pt x="769" y="426"/>
                    <a:pt x="687" y="385"/>
                    <a:pt x="605" y="344"/>
                  </a:cubicBezTo>
                  <a:lnTo>
                    <a:pt x="605" y="344"/>
                  </a:lnTo>
                  <a:cubicBezTo>
                    <a:pt x="605" y="344"/>
                    <a:pt x="605" y="344"/>
                    <a:pt x="604" y="344"/>
                  </a:cubicBezTo>
                  <a:cubicBezTo>
                    <a:pt x="598" y="340"/>
                    <a:pt x="593" y="336"/>
                    <a:pt x="590" y="330"/>
                  </a:cubicBezTo>
                  <a:cubicBezTo>
                    <a:pt x="589" y="329"/>
                    <a:pt x="589" y="329"/>
                    <a:pt x="589" y="328"/>
                  </a:cubicBezTo>
                  <a:cubicBezTo>
                    <a:pt x="548" y="246"/>
                    <a:pt x="507" y="165"/>
                    <a:pt x="467" y="84"/>
                  </a:cubicBezTo>
                  <a:cubicBezTo>
                    <a:pt x="460" y="98"/>
                    <a:pt x="453" y="112"/>
                    <a:pt x="446" y="127"/>
                  </a:cubicBezTo>
                  <a:lnTo>
                    <a:pt x="446" y="127"/>
                  </a:lnTo>
                  <a:cubicBezTo>
                    <a:pt x="445" y="128"/>
                    <a:pt x="444" y="128"/>
                    <a:pt x="444" y="129"/>
                  </a:cubicBezTo>
                  <a:cubicBezTo>
                    <a:pt x="439" y="135"/>
                    <a:pt x="436" y="141"/>
                    <a:pt x="429" y="145"/>
                  </a:cubicBezTo>
                  <a:cubicBezTo>
                    <a:pt x="422" y="149"/>
                    <a:pt x="415" y="151"/>
                    <a:pt x="407" y="151"/>
                  </a:cubicBezTo>
                  <a:cubicBezTo>
                    <a:pt x="400" y="151"/>
                    <a:pt x="394" y="150"/>
                    <a:pt x="388" y="146"/>
                  </a:cubicBezTo>
                  <a:cubicBezTo>
                    <a:pt x="379" y="142"/>
                    <a:pt x="370" y="138"/>
                    <a:pt x="362" y="134"/>
                  </a:cubicBezTo>
                  <a:cubicBezTo>
                    <a:pt x="378" y="101"/>
                    <a:pt x="394" y="68"/>
                    <a:pt x="411" y="36"/>
                  </a:cubicBezTo>
                  <a:lnTo>
                    <a:pt x="411" y="36"/>
                  </a:lnTo>
                  <a:cubicBezTo>
                    <a:pt x="412" y="34"/>
                    <a:pt x="411" y="33"/>
                    <a:pt x="413" y="31"/>
                  </a:cubicBezTo>
                  <a:cubicBezTo>
                    <a:pt x="418" y="21"/>
                    <a:pt x="425" y="14"/>
                    <a:pt x="436" y="8"/>
                  </a:cubicBezTo>
                  <a:cubicBezTo>
                    <a:pt x="442" y="4"/>
                    <a:pt x="449" y="2"/>
                    <a:pt x="456" y="1"/>
                  </a:cubicBezTo>
                  <a:lnTo>
                    <a:pt x="456" y="1"/>
                  </a:lnTo>
                  <a:cubicBezTo>
                    <a:pt x="460" y="0"/>
                    <a:pt x="463" y="0"/>
                    <a:pt x="467" y="0"/>
                  </a:cubicBezTo>
                  <a:cubicBezTo>
                    <a:pt x="477" y="0"/>
                    <a:pt x="487" y="2"/>
                    <a:pt x="497" y="8"/>
                  </a:cubicBezTo>
                  <a:cubicBezTo>
                    <a:pt x="507" y="14"/>
                    <a:pt x="515" y="21"/>
                    <a:pt x="519" y="30"/>
                  </a:cubicBezTo>
                  <a:cubicBezTo>
                    <a:pt x="521" y="32"/>
                    <a:pt x="521" y="32"/>
                    <a:pt x="521" y="34"/>
                  </a:cubicBezTo>
                  <a:cubicBezTo>
                    <a:pt x="564" y="117"/>
                    <a:pt x="606" y="201"/>
                    <a:pt x="648" y="285"/>
                  </a:cubicBezTo>
                  <a:cubicBezTo>
                    <a:pt x="731" y="327"/>
                    <a:pt x="814" y="369"/>
                    <a:pt x="897" y="411"/>
                  </a:cubicBezTo>
                  <a:lnTo>
                    <a:pt x="897" y="411"/>
                  </a:lnTo>
                  <a:cubicBezTo>
                    <a:pt x="899" y="412"/>
                    <a:pt x="900" y="411"/>
                    <a:pt x="902" y="413"/>
                  </a:cubicBezTo>
                  <a:cubicBezTo>
                    <a:pt x="912" y="418"/>
                    <a:pt x="919" y="425"/>
                    <a:pt x="925" y="436"/>
                  </a:cubicBezTo>
                  <a:cubicBezTo>
                    <a:pt x="929" y="442"/>
                    <a:pt x="931" y="449"/>
                    <a:pt x="932" y="456"/>
                  </a:cubicBezTo>
                  <a:lnTo>
                    <a:pt x="932" y="456"/>
                  </a:lnTo>
                  <a:cubicBezTo>
                    <a:pt x="933" y="460"/>
                    <a:pt x="933" y="463"/>
                    <a:pt x="933" y="467"/>
                  </a:cubicBezTo>
                  <a:cubicBezTo>
                    <a:pt x="933" y="477"/>
                    <a:pt x="931" y="487"/>
                    <a:pt x="925" y="497"/>
                  </a:cubicBezTo>
                  <a:cubicBezTo>
                    <a:pt x="919" y="507"/>
                    <a:pt x="912" y="515"/>
                    <a:pt x="903" y="519"/>
                  </a:cubicBezTo>
                  <a:cubicBezTo>
                    <a:pt x="901" y="521"/>
                    <a:pt x="901" y="521"/>
                    <a:pt x="899" y="521"/>
                  </a:cubicBezTo>
                  <a:cubicBezTo>
                    <a:pt x="816" y="564"/>
                    <a:pt x="732" y="606"/>
                    <a:pt x="648" y="648"/>
                  </a:cubicBezTo>
                  <a:cubicBezTo>
                    <a:pt x="606" y="732"/>
                    <a:pt x="564" y="816"/>
                    <a:pt x="521" y="899"/>
                  </a:cubicBezTo>
                  <a:lnTo>
                    <a:pt x="521" y="899"/>
                  </a:lnTo>
                  <a:cubicBezTo>
                    <a:pt x="521" y="901"/>
                    <a:pt x="521" y="901"/>
                    <a:pt x="519" y="903"/>
                  </a:cubicBezTo>
                  <a:cubicBezTo>
                    <a:pt x="515" y="912"/>
                    <a:pt x="507" y="919"/>
                    <a:pt x="497" y="925"/>
                  </a:cubicBezTo>
                  <a:cubicBezTo>
                    <a:pt x="487" y="931"/>
                    <a:pt x="477" y="933"/>
                    <a:pt x="467" y="933"/>
                  </a:cubicBezTo>
                  <a:cubicBezTo>
                    <a:pt x="463" y="933"/>
                    <a:pt x="460" y="933"/>
                    <a:pt x="456" y="932"/>
                  </a:cubicBezTo>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sz="1274"/>
            </a:p>
          </p:txBody>
        </p:sp>
      </p:grpSp>
      <p:grpSp>
        <p:nvGrpSpPr>
          <p:cNvPr id="174" name="Group 109">
            <a:extLst>
              <a:ext uri="{FF2B5EF4-FFF2-40B4-BE49-F238E27FC236}">
                <a16:creationId xmlns:a16="http://schemas.microsoft.com/office/drawing/2014/main" id="{C07763DF-326E-B949-9C15-B4F1A3572EE5}"/>
              </a:ext>
            </a:extLst>
          </p:cNvPr>
          <p:cNvGrpSpPr>
            <a:grpSpLocks noChangeAspect="1"/>
          </p:cNvGrpSpPr>
          <p:nvPr/>
        </p:nvGrpSpPr>
        <p:grpSpPr bwMode="auto">
          <a:xfrm>
            <a:off x="8231709" y="2954249"/>
            <a:ext cx="561600" cy="561600"/>
            <a:chOff x="3281" y="689"/>
            <a:chExt cx="390" cy="390"/>
          </a:xfrm>
        </p:grpSpPr>
        <p:sp>
          <p:nvSpPr>
            <p:cNvPr id="175" name="Freeform 110">
              <a:extLst>
                <a:ext uri="{FF2B5EF4-FFF2-40B4-BE49-F238E27FC236}">
                  <a16:creationId xmlns:a16="http://schemas.microsoft.com/office/drawing/2014/main" id="{AD288E8B-2063-9547-B582-0B60D53ABE68}"/>
                </a:ext>
              </a:extLst>
            </p:cNvPr>
            <p:cNvSpPr>
              <a:spLocks noChangeArrowheads="1"/>
            </p:cNvSpPr>
            <p:nvPr/>
          </p:nvSpPr>
          <p:spPr bwMode="auto">
            <a:xfrm>
              <a:off x="3281" y="689"/>
              <a:ext cx="390" cy="390"/>
            </a:xfrm>
            <a:custGeom>
              <a:avLst/>
              <a:gdLst>
                <a:gd name="T0" fmla="*/ 1725 w 1726"/>
                <a:gd name="T1" fmla="*/ 863 h 1726"/>
                <a:gd name="T2" fmla="*/ 1609 w 1726"/>
                <a:gd name="T3" fmla="*/ 1293 h 1726"/>
                <a:gd name="T4" fmla="*/ 1293 w 1726"/>
                <a:gd name="T5" fmla="*/ 1609 h 1726"/>
                <a:gd name="T6" fmla="*/ 863 w 1726"/>
                <a:gd name="T7" fmla="*/ 1725 h 1726"/>
                <a:gd name="T8" fmla="*/ 432 w 1726"/>
                <a:gd name="T9" fmla="*/ 1609 h 1726"/>
                <a:gd name="T10" fmla="*/ 116 w 1726"/>
                <a:gd name="T11" fmla="*/ 1293 h 1726"/>
                <a:gd name="T12" fmla="*/ 0 w 1726"/>
                <a:gd name="T13" fmla="*/ 863 h 1726"/>
                <a:gd name="T14" fmla="*/ 116 w 1726"/>
                <a:gd name="T15" fmla="*/ 432 h 1726"/>
                <a:gd name="T16" fmla="*/ 432 w 1726"/>
                <a:gd name="T17" fmla="*/ 116 h 1726"/>
                <a:gd name="T18" fmla="*/ 863 w 1726"/>
                <a:gd name="T19" fmla="*/ 0 h 1726"/>
                <a:gd name="T20" fmla="*/ 1293 w 1726"/>
                <a:gd name="T21" fmla="*/ 116 h 1726"/>
                <a:gd name="T22" fmla="*/ 1609 w 1726"/>
                <a:gd name="T23" fmla="*/ 432 h 1726"/>
                <a:gd name="T24" fmla="*/ 1725 w 1726"/>
                <a:gd name="T25" fmla="*/ 86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6">
                  <a:moveTo>
                    <a:pt x="1725" y="863"/>
                  </a:moveTo>
                  <a:cubicBezTo>
                    <a:pt x="1725" y="1021"/>
                    <a:pt x="1689" y="1156"/>
                    <a:pt x="1609" y="1293"/>
                  </a:cubicBezTo>
                  <a:cubicBezTo>
                    <a:pt x="1530" y="1431"/>
                    <a:pt x="1431" y="1530"/>
                    <a:pt x="1293" y="1609"/>
                  </a:cubicBezTo>
                  <a:cubicBezTo>
                    <a:pt x="1156" y="1689"/>
                    <a:pt x="1021" y="1725"/>
                    <a:pt x="863" y="1725"/>
                  </a:cubicBezTo>
                  <a:cubicBezTo>
                    <a:pt x="704" y="1725"/>
                    <a:pt x="569" y="1689"/>
                    <a:pt x="432" y="1609"/>
                  </a:cubicBezTo>
                  <a:cubicBezTo>
                    <a:pt x="294" y="1530"/>
                    <a:pt x="195" y="1431"/>
                    <a:pt x="116" y="1293"/>
                  </a:cubicBezTo>
                  <a:cubicBezTo>
                    <a:pt x="36" y="1156"/>
                    <a:pt x="0" y="1021"/>
                    <a:pt x="0" y="863"/>
                  </a:cubicBezTo>
                  <a:cubicBezTo>
                    <a:pt x="0" y="704"/>
                    <a:pt x="36" y="569"/>
                    <a:pt x="116" y="432"/>
                  </a:cubicBezTo>
                  <a:cubicBezTo>
                    <a:pt x="195" y="294"/>
                    <a:pt x="294" y="195"/>
                    <a:pt x="432" y="116"/>
                  </a:cubicBezTo>
                  <a:cubicBezTo>
                    <a:pt x="569" y="36"/>
                    <a:pt x="704" y="0"/>
                    <a:pt x="863" y="0"/>
                  </a:cubicBezTo>
                  <a:cubicBezTo>
                    <a:pt x="1021" y="0"/>
                    <a:pt x="1156" y="36"/>
                    <a:pt x="1293" y="116"/>
                  </a:cubicBezTo>
                  <a:cubicBezTo>
                    <a:pt x="1431" y="195"/>
                    <a:pt x="1530" y="294"/>
                    <a:pt x="1609" y="432"/>
                  </a:cubicBezTo>
                  <a:cubicBezTo>
                    <a:pt x="1689" y="569"/>
                    <a:pt x="1725" y="704"/>
                    <a:pt x="1725" y="863"/>
                  </a:cubicBezTo>
                </a:path>
              </a:pathLst>
            </a:custGeom>
            <a:solidFill>
              <a:srgbClr val="6638B6"/>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sp>
          <p:nvSpPr>
            <p:cNvPr id="176" name="Freeform 111">
              <a:extLst>
                <a:ext uri="{FF2B5EF4-FFF2-40B4-BE49-F238E27FC236}">
                  <a16:creationId xmlns:a16="http://schemas.microsoft.com/office/drawing/2014/main" id="{6B61282F-70E6-0F49-BA3B-BB0A6126B07A}"/>
                </a:ext>
              </a:extLst>
            </p:cNvPr>
            <p:cNvSpPr>
              <a:spLocks noChangeArrowheads="1"/>
            </p:cNvSpPr>
            <p:nvPr/>
          </p:nvSpPr>
          <p:spPr bwMode="auto">
            <a:xfrm>
              <a:off x="3385" y="787"/>
              <a:ext cx="178" cy="195"/>
            </a:xfrm>
            <a:custGeom>
              <a:avLst/>
              <a:gdLst>
                <a:gd name="T0" fmla="*/ 674 w 791"/>
                <a:gd name="T1" fmla="*/ 563 h 863"/>
                <a:gd name="T2" fmla="*/ 564 w 791"/>
                <a:gd name="T3" fmla="*/ 580 h 863"/>
                <a:gd name="T4" fmla="*/ 295 w 791"/>
                <a:gd name="T5" fmla="*/ 475 h 863"/>
                <a:gd name="T6" fmla="*/ 302 w 791"/>
                <a:gd name="T7" fmla="*/ 431 h 863"/>
                <a:gd name="T8" fmla="*/ 526 w 791"/>
                <a:gd name="T9" fmla="*/ 250 h 863"/>
                <a:gd name="T10" fmla="*/ 564 w 791"/>
                <a:gd name="T11" fmla="*/ 282 h 863"/>
                <a:gd name="T12" fmla="*/ 715 w 791"/>
                <a:gd name="T13" fmla="*/ 282 h 863"/>
                <a:gd name="T14" fmla="*/ 790 w 791"/>
                <a:gd name="T15" fmla="*/ 151 h 863"/>
                <a:gd name="T16" fmla="*/ 715 w 791"/>
                <a:gd name="T17" fmla="*/ 20 h 863"/>
                <a:gd name="T18" fmla="*/ 564 w 791"/>
                <a:gd name="T19" fmla="*/ 20 h 863"/>
                <a:gd name="T20" fmla="*/ 582 w 791"/>
                <a:gd name="T21" fmla="*/ 52 h 863"/>
                <a:gd name="T22" fmla="*/ 620 w 791"/>
                <a:gd name="T23" fmla="*/ 73 h 863"/>
                <a:gd name="T24" fmla="*/ 627 w 791"/>
                <a:gd name="T25" fmla="*/ 73 h 863"/>
                <a:gd name="T26" fmla="*/ 680 w 791"/>
                <a:gd name="T27" fmla="*/ 82 h 863"/>
                <a:gd name="T28" fmla="*/ 690 w 791"/>
                <a:gd name="T29" fmla="*/ 89 h 863"/>
                <a:gd name="T30" fmla="*/ 717 w 791"/>
                <a:gd name="T31" fmla="*/ 133 h 863"/>
                <a:gd name="T32" fmla="*/ 719 w 791"/>
                <a:gd name="T33" fmla="*/ 150 h 863"/>
                <a:gd name="T34" fmla="*/ 679 w 791"/>
                <a:gd name="T35" fmla="*/ 219 h 863"/>
                <a:gd name="T36" fmla="*/ 601 w 791"/>
                <a:gd name="T37" fmla="*/ 220 h 863"/>
                <a:gd name="T38" fmla="*/ 598 w 791"/>
                <a:gd name="T39" fmla="*/ 219 h 863"/>
                <a:gd name="T40" fmla="*/ 569 w 791"/>
                <a:gd name="T41" fmla="*/ 187 h 863"/>
                <a:gd name="T42" fmla="*/ 568 w 791"/>
                <a:gd name="T43" fmla="*/ 185 h 863"/>
                <a:gd name="T44" fmla="*/ 537 w 791"/>
                <a:gd name="T45" fmla="*/ 167 h 863"/>
                <a:gd name="T46" fmla="*/ 518 w 791"/>
                <a:gd name="T47" fmla="*/ 172 h 863"/>
                <a:gd name="T48" fmla="*/ 258 w 791"/>
                <a:gd name="T49" fmla="*/ 324 h 863"/>
                <a:gd name="T50" fmla="*/ 151 w 791"/>
                <a:gd name="T51" fmla="*/ 280 h 863"/>
                <a:gd name="T52" fmla="*/ 20 w 791"/>
                <a:gd name="T53" fmla="*/ 356 h 863"/>
                <a:gd name="T54" fmla="*/ 20 w 791"/>
                <a:gd name="T55" fmla="*/ 505 h 863"/>
                <a:gd name="T56" fmla="*/ 151 w 791"/>
                <a:gd name="T57" fmla="*/ 581 h 863"/>
                <a:gd name="T58" fmla="*/ 258 w 791"/>
                <a:gd name="T59" fmla="*/ 537 h 863"/>
                <a:gd name="T60" fmla="*/ 493 w 791"/>
                <a:gd name="T61" fmla="*/ 674 h 863"/>
                <a:gd name="T62" fmla="*/ 504 w 791"/>
                <a:gd name="T63" fmla="*/ 773 h 863"/>
                <a:gd name="T64" fmla="*/ 510 w 791"/>
                <a:gd name="T65" fmla="*/ 785 h 863"/>
                <a:gd name="T66" fmla="*/ 631 w 791"/>
                <a:gd name="T67" fmla="*/ 861 h 863"/>
                <a:gd name="T68" fmla="*/ 639 w 791"/>
                <a:gd name="T69" fmla="*/ 862 h 863"/>
                <a:gd name="T70" fmla="*/ 770 w 791"/>
                <a:gd name="T71" fmla="*/ 786 h 863"/>
                <a:gd name="T72" fmla="*/ 770 w 791"/>
                <a:gd name="T73" fmla="*/ 635 h 863"/>
                <a:gd name="T74" fmla="*/ 674 w 791"/>
                <a:gd name="T75" fmla="*/ 563 h 863"/>
                <a:gd name="T76" fmla="*/ 151 w 791"/>
                <a:gd name="T77" fmla="*/ 509 h 863"/>
                <a:gd name="T78" fmla="*/ 83 w 791"/>
                <a:gd name="T79" fmla="*/ 470 h 863"/>
                <a:gd name="T80" fmla="*/ 83 w 791"/>
                <a:gd name="T81" fmla="*/ 391 h 863"/>
                <a:gd name="T82" fmla="*/ 151 w 791"/>
                <a:gd name="T83" fmla="*/ 352 h 863"/>
                <a:gd name="T84" fmla="*/ 220 w 791"/>
                <a:gd name="T85" fmla="*/ 391 h 863"/>
                <a:gd name="T86" fmla="*/ 230 w 791"/>
                <a:gd name="T87" fmla="*/ 431 h 863"/>
                <a:gd name="T88" fmla="*/ 220 w 791"/>
                <a:gd name="T89" fmla="*/ 469 h 863"/>
                <a:gd name="T90" fmla="*/ 151 w 791"/>
                <a:gd name="T91" fmla="*/ 509 h 863"/>
                <a:gd name="T92" fmla="*/ 639 w 791"/>
                <a:gd name="T93" fmla="*/ 790 h 863"/>
                <a:gd name="T94" fmla="*/ 571 w 791"/>
                <a:gd name="T95" fmla="*/ 750 h 863"/>
                <a:gd name="T96" fmla="*/ 571 w 791"/>
                <a:gd name="T97" fmla="*/ 671 h 863"/>
                <a:gd name="T98" fmla="*/ 639 w 791"/>
                <a:gd name="T99" fmla="*/ 631 h 863"/>
                <a:gd name="T100" fmla="*/ 708 w 791"/>
                <a:gd name="T101" fmla="*/ 671 h 863"/>
                <a:gd name="T102" fmla="*/ 718 w 791"/>
                <a:gd name="T103" fmla="*/ 710 h 863"/>
                <a:gd name="T104" fmla="*/ 708 w 791"/>
                <a:gd name="T105" fmla="*/ 750 h 863"/>
                <a:gd name="T106" fmla="*/ 639 w 791"/>
                <a:gd name="T107" fmla="*/ 790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1" h="863">
                  <a:moveTo>
                    <a:pt x="674" y="563"/>
                  </a:moveTo>
                  <a:lnTo>
                    <a:pt x="674" y="563"/>
                  </a:lnTo>
                  <a:cubicBezTo>
                    <a:pt x="662" y="561"/>
                    <a:pt x="652" y="559"/>
                    <a:pt x="639" y="559"/>
                  </a:cubicBezTo>
                  <a:cubicBezTo>
                    <a:pt x="612" y="559"/>
                    <a:pt x="589" y="567"/>
                    <a:pt x="564" y="580"/>
                  </a:cubicBezTo>
                  <a:cubicBezTo>
                    <a:pt x="550" y="589"/>
                    <a:pt x="537" y="598"/>
                    <a:pt x="526" y="611"/>
                  </a:cubicBezTo>
                  <a:cubicBezTo>
                    <a:pt x="449" y="566"/>
                    <a:pt x="372" y="521"/>
                    <a:pt x="295" y="475"/>
                  </a:cubicBezTo>
                  <a:lnTo>
                    <a:pt x="295" y="475"/>
                  </a:lnTo>
                  <a:cubicBezTo>
                    <a:pt x="300" y="460"/>
                    <a:pt x="302" y="446"/>
                    <a:pt x="302" y="431"/>
                  </a:cubicBezTo>
                  <a:cubicBezTo>
                    <a:pt x="302" y="415"/>
                    <a:pt x="300" y="401"/>
                    <a:pt x="295" y="386"/>
                  </a:cubicBezTo>
                  <a:cubicBezTo>
                    <a:pt x="372" y="340"/>
                    <a:pt x="449" y="295"/>
                    <a:pt x="526" y="250"/>
                  </a:cubicBezTo>
                  <a:lnTo>
                    <a:pt x="526" y="250"/>
                  </a:lnTo>
                  <a:cubicBezTo>
                    <a:pt x="537" y="263"/>
                    <a:pt x="549" y="273"/>
                    <a:pt x="564" y="282"/>
                  </a:cubicBezTo>
                  <a:cubicBezTo>
                    <a:pt x="588" y="295"/>
                    <a:pt x="612" y="302"/>
                    <a:pt x="639" y="302"/>
                  </a:cubicBezTo>
                  <a:cubicBezTo>
                    <a:pt x="667" y="302"/>
                    <a:pt x="691" y="295"/>
                    <a:pt x="715" y="282"/>
                  </a:cubicBezTo>
                  <a:cubicBezTo>
                    <a:pt x="739" y="268"/>
                    <a:pt x="756" y="250"/>
                    <a:pt x="770" y="226"/>
                  </a:cubicBezTo>
                  <a:cubicBezTo>
                    <a:pt x="784" y="202"/>
                    <a:pt x="790" y="179"/>
                    <a:pt x="790" y="151"/>
                  </a:cubicBezTo>
                  <a:cubicBezTo>
                    <a:pt x="790" y="123"/>
                    <a:pt x="784" y="99"/>
                    <a:pt x="770" y="75"/>
                  </a:cubicBezTo>
                  <a:cubicBezTo>
                    <a:pt x="756" y="51"/>
                    <a:pt x="739" y="34"/>
                    <a:pt x="715" y="20"/>
                  </a:cubicBezTo>
                  <a:cubicBezTo>
                    <a:pt x="691" y="6"/>
                    <a:pt x="667" y="0"/>
                    <a:pt x="639" y="0"/>
                  </a:cubicBezTo>
                  <a:cubicBezTo>
                    <a:pt x="612" y="0"/>
                    <a:pt x="588" y="6"/>
                    <a:pt x="564" y="20"/>
                  </a:cubicBezTo>
                  <a:cubicBezTo>
                    <a:pt x="570" y="30"/>
                    <a:pt x="576" y="41"/>
                    <a:pt x="582" y="52"/>
                  </a:cubicBezTo>
                  <a:lnTo>
                    <a:pt x="582" y="52"/>
                  </a:lnTo>
                  <a:cubicBezTo>
                    <a:pt x="586" y="59"/>
                    <a:pt x="591" y="64"/>
                    <a:pt x="598" y="68"/>
                  </a:cubicBezTo>
                  <a:cubicBezTo>
                    <a:pt x="605" y="72"/>
                    <a:pt x="612" y="73"/>
                    <a:pt x="620" y="73"/>
                  </a:cubicBezTo>
                  <a:cubicBezTo>
                    <a:pt x="622" y="73"/>
                    <a:pt x="624" y="73"/>
                    <a:pt x="627" y="73"/>
                  </a:cubicBezTo>
                  <a:lnTo>
                    <a:pt x="627" y="73"/>
                  </a:lnTo>
                  <a:cubicBezTo>
                    <a:pt x="631" y="72"/>
                    <a:pt x="635" y="72"/>
                    <a:pt x="640" y="72"/>
                  </a:cubicBezTo>
                  <a:cubicBezTo>
                    <a:pt x="654" y="72"/>
                    <a:pt x="667" y="74"/>
                    <a:pt x="680" y="82"/>
                  </a:cubicBezTo>
                  <a:cubicBezTo>
                    <a:pt x="683" y="83"/>
                    <a:pt x="686" y="87"/>
                    <a:pt x="690" y="89"/>
                  </a:cubicBezTo>
                  <a:lnTo>
                    <a:pt x="690" y="89"/>
                  </a:lnTo>
                  <a:cubicBezTo>
                    <a:pt x="697" y="96"/>
                    <a:pt x="703" y="102"/>
                    <a:pt x="708" y="111"/>
                  </a:cubicBezTo>
                  <a:cubicBezTo>
                    <a:pt x="712" y="118"/>
                    <a:pt x="715" y="125"/>
                    <a:pt x="717" y="133"/>
                  </a:cubicBezTo>
                  <a:lnTo>
                    <a:pt x="717" y="133"/>
                  </a:lnTo>
                  <a:cubicBezTo>
                    <a:pt x="718" y="139"/>
                    <a:pt x="719" y="144"/>
                    <a:pt x="719" y="150"/>
                  </a:cubicBezTo>
                  <a:cubicBezTo>
                    <a:pt x="719" y="165"/>
                    <a:pt x="715" y="177"/>
                    <a:pt x="708" y="190"/>
                  </a:cubicBezTo>
                  <a:cubicBezTo>
                    <a:pt x="701" y="203"/>
                    <a:pt x="692" y="211"/>
                    <a:pt x="679" y="219"/>
                  </a:cubicBezTo>
                  <a:cubicBezTo>
                    <a:pt x="667" y="226"/>
                    <a:pt x="654" y="230"/>
                    <a:pt x="639" y="230"/>
                  </a:cubicBezTo>
                  <a:cubicBezTo>
                    <a:pt x="625" y="230"/>
                    <a:pt x="613" y="227"/>
                    <a:pt x="601" y="220"/>
                  </a:cubicBezTo>
                  <a:lnTo>
                    <a:pt x="601" y="220"/>
                  </a:lnTo>
                  <a:cubicBezTo>
                    <a:pt x="600" y="220"/>
                    <a:pt x="599" y="219"/>
                    <a:pt x="598" y="219"/>
                  </a:cubicBezTo>
                  <a:cubicBezTo>
                    <a:pt x="587" y="212"/>
                    <a:pt x="578" y="204"/>
                    <a:pt x="571" y="192"/>
                  </a:cubicBezTo>
                  <a:cubicBezTo>
                    <a:pt x="570" y="190"/>
                    <a:pt x="569" y="189"/>
                    <a:pt x="569" y="187"/>
                  </a:cubicBezTo>
                  <a:lnTo>
                    <a:pt x="569" y="187"/>
                  </a:lnTo>
                  <a:cubicBezTo>
                    <a:pt x="568" y="186"/>
                    <a:pt x="568" y="186"/>
                    <a:pt x="568" y="185"/>
                  </a:cubicBezTo>
                  <a:cubicBezTo>
                    <a:pt x="564" y="179"/>
                    <a:pt x="561" y="175"/>
                    <a:pt x="555" y="172"/>
                  </a:cubicBezTo>
                  <a:cubicBezTo>
                    <a:pt x="550" y="169"/>
                    <a:pt x="544" y="167"/>
                    <a:pt x="537" y="167"/>
                  </a:cubicBezTo>
                  <a:cubicBezTo>
                    <a:pt x="531" y="167"/>
                    <a:pt x="524" y="169"/>
                    <a:pt x="519" y="172"/>
                  </a:cubicBezTo>
                  <a:cubicBezTo>
                    <a:pt x="519" y="172"/>
                    <a:pt x="519" y="172"/>
                    <a:pt x="518" y="172"/>
                  </a:cubicBezTo>
                  <a:cubicBezTo>
                    <a:pt x="431" y="222"/>
                    <a:pt x="345" y="273"/>
                    <a:pt x="258" y="324"/>
                  </a:cubicBezTo>
                  <a:lnTo>
                    <a:pt x="258" y="324"/>
                  </a:lnTo>
                  <a:cubicBezTo>
                    <a:pt x="248" y="314"/>
                    <a:pt x="239" y="307"/>
                    <a:pt x="227" y="300"/>
                  </a:cubicBezTo>
                  <a:cubicBezTo>
                    <a:pt x="203" y="286"/>
                    <a:pt x="179" y="280"/>
                    <a:pt x="151" y="280"/>
                  </a:cubicBezTo>
                  <a:cubicBezTo>
                    <a:pt x="123" y="280"/>
                    <a:pt x="100" y="286"/>
                    <a:pt x="76" y="300"/>
                  </a:cubicBezTo>
                  <a:cubicBezTo>
                    <a:pt x="52" y="314"/>
                    <a:pt x="33" y="331"/>
                    <a:pt x="20" y="356"/>
                  </a:cubicBezTo>
                  <a:cubicBezTo>
                    <a:pt x="6" y="380"/>
                    <a:pt x="0" y="403"/>
                    <a:pt x="0" y="431"/>
                  </a:cubicBezTo>
                  <a:cubicBezTo>
                    <a:pt x="0" y="458"/>
                    <a:pt x="6" y="481"/>
                    <a:pt x="20" y="505"/>
                  </a:cubicBezTo>
                  <a:cubicBezTo>
                    <a:pt x="33" y="530"/>
                    <a:pt x="52" y="547"/>
                    <a:pt x="76" y="561"/>
                  </a:cubicBezTo>
                  <a:cubicBezTo>
                    <a:pt x="100" y="575"/>
                    <a:pt x="123" y="581"/>
                    <a:pt x="151" y="581"/>
                  </a:cubicBezTo>
                  <a:cubicBezTo>
                    <a:pt x="179" y="581"/>
                    <a:pt x="203" y="575"/>
                    <a:pt x="227" y="561"/>
                  </a:cubicBezTo>
                  <a:cubicBezTo>
                    <a:pt x="239" y="554"/>
                    <a:pt x="248" y="547"/>
                    <a:pt x="258" y="537"/>
                  </a:cubicBezTo>
                  <a:cubicBezTo>
                    <a:pt x="336" y="583"/>
                    <a:pt x="415" y="629"/>
                    <a:pt x="493" y="674"/>
                  </a:cubicBezTo>
                  <a:lnTo>
                    <a:pt x="493" y="674"/>
                  </a:lnTo>
                  <a:cubicBezTo>
                    <a:pt x="490" y="687"/>
                    <a:pt x="488" y="697"/>
                    <a:pt x="488" y="710"/>
                  </a:cubicBezTo>
                  <a:cubicBezTo>
                    <a:pt x="488" y="733"/>
                    <a:pt x="493" y="753"/>
                    <a:pt x="504" y="773"/>
                  </a:cubicBezTo>
                  <a:lnTo>
                    <a:pt x="504" y="773"/>
                  </a:lnTo>
                  <a:cubicBezTo>
                    <a:pt x="505" y="777"/>
                    <a:pt x="508" y="781"/>
                    <a:pt x="510" y="785"/>
                  </a:cubicBezTo>
                  <a:cubicBezTo>
                    <a:pt x="525" y="809"/>
                    <a:pt x="541" y="827"/>
                    <a:pt x="566" y="841"/>
                  </a:cubicBezTo>
                  <a:cubicBezTo>
                    <a:pt x="587" y="853"/>
                    <a:pt x="607" y="860"/>
                    <a:pt x="631" y="861"/>
                  </a:cubicBezTo>
                  <a:lnTo>
                    <a:pt x="631" y="861"/>
                  </a:lnTo>
                  <a:cubicBezTo>
                    <a:pt x="634" y="862"/>
                    <a:pt x="636" y="862"/>
                    <a:pt x="639" y="862"/>
                  </a:cubicBezTo>
                  <a:cubicBezTo>
                    <a:pt x="667" y="862"/>
                    <a:pt x="691" y="855"/>
                    <a:pt x="715" y="841"/>
                  </a:cubicBezTo>
                  <a:cubicBezTo>
                    <a:pt x="739" y="827"/>
                    <a:pt x="756" y="810"/>
                    <a:pt x="770" y="786"/>
                  </a:cubicBezTo>
                  <a:cubicBezTo>
                    <a:pt x="784" y="762"/>
                    <a:pt x="790" y="738"/>
                    <a:pt x="790" y="710"/>
                  </a:cubicBezTo>
                  <a:cubicBezTo>
                    <a:pt x="790" y="683"/>
                    <a:pt x="784" y="659"/>
                    <a:pt x="770" y="635"/>
                  </a:cubicBezTo>
                  <a:cubicBezTo>
                    <a:pt x="756" y="611"/>
                    <a:pt x="739" y="594"/>
                    <a:pt x="715" y="580"/>
                  </a:cubicBezTo>
                  <a:cubicBezTo>
                    <a:pt x="701" y="572"/>
                    <a:pt x="689" y="567"/>
                    <a:pt x="674" y="563"/>
                  </a:cubicBezTo>
                  <a:close/>
                  <a:moveTo>
                    <a:pt x="151" y="509"/>
                  </a:moveTo>
                  <a:lnTo>
                    <a:pt x="151" y="509"/>
                  </a:lnTo>
                  <a:cubicBezTo>
                    <a:pt x="137" y="509"/>
                    <a:pt x="124" y="506"/>
                    <a:pt x="112" y="498"/>
                  </a:cubicBezTo>
                  <a:cubicBezTo>
                    <a:pt x="99" y="491"/>
                    <a:pt x="90" y="483"/>
                    <a:pt x="83" y="470"/>
                  </a:cubicBezTo>
                  <a:cubicBezTo>
                    <a:pt x="76" y="458"/>
                    <a:pt x="72" y="445"/>
                    <a:pt x="72" y="431"/>
                  </a:cubicBezTo>
                  <a:cubicBezTo>
                    <a:pt x="72" y="416"/>
                    <a:pt x="76" y="403"/>
                    <a:pt x="83" y="391"/>
                  </a:cubicBezTo>
                  <a:cubicBezTo>
                    <a:pt x="90" y="378"/>
                    <a:pt x="99" y="370"/>
                    <a:pt x="112" y="363"/>
                  </a:cubicBezTo>
                  <a:cubicBezTo>
                    <a:pt x="124" y="355"/>
                    <a:pt x="136" y="352"/>
                    <a:pt x="151" y="352"/>
                  </a:cubicBezTo>
                  <a:cubicBezTo>
                    <a:pt x="165" y="352"/>
                    <a:pt x="178" y="355"/>
                    <a:pt x="191" y="363"/>
                  </a:cubicBezTo>
                  <a:cubicBezTo>
                    <a:pt x="204" y="370"/>
                    <a:pt x="213" y="378"/>
                    <a:pt x="220" y="391"/>
                  </a:cubicBezTo>
                  <a:cubicBezTo>
                    <a:pt x="227" y="403"/>
                    <a:pt x="230" y="416"/>
                    <a:pt x="230" y="431"/>
                  </a:cubicBezTo>
                  <a:lnTo>
                    <a:pt x="230" y="431"/>
                  </a:lnTo>
                  <a:lnTo>
                    <a:pt x="230" y="431"/>
                  </a:lnTo>
                  <a:cubicBezTo>
                    <a:pt x="230" y="445"/>
                    <a:pt x="226" y="457"/>
                    <a:pt x="220" y="469"/>
                  </a:cubicBezTo>
                  <a:cubicBezTo>
                    <a:pt x="212" y="482"/>
                    <a:pt x="203" y="491"/>
                    <a:pt x="191" y="498"/>
                  </a:cubicBezTo>
                  <a:cubicBezTo>
                    <a:pt x="178" y="506"/>
                    <a:pt x="166" y="509"/>
                    <a:pt x="151" y="509"/>
                  </a:cubicBezTo>
                  <a:close/>
                  <a:moveTo>
                    <a:pt x="639" y="790"/>
                  </a:moveTo>
                  <a:lnTo>
                    <a:pt x="639" y="790"/>
                  </a:lnTo>
                  <a:cubicBezTo>
                    <a:pt x="625" y="790"/>
                    <a:pt x="613" y="786"/>
                    <a:pt x="600" y="779"/>
                  </a:cubicBezTo>
                  <a:cubicBezTo>
                    <a:pt x="588" y="772"/>
                    <a:pt x="579" y="763"/>
                    <a:pt x="571" y="750"/>
                  </a:cubicBezTo>
                  <a:cubicBezTo>
                    <a:pt x="564" y="737"/>
                    <a:pt x="560" y="725"/>
                    <a:pt x="560" y="710"/>
                  </a:cubicBezTo>
                  <a:cubicBezTo>
                    <a:pt x="560" y="696"/>
                    <a:pt x="564" y="684"/>
                    <a:pt x="571" y="671"/>
                  </a:cubicBezTo>
                  <a:cubicBezTo>
                    <a:pt x="579" y="659"/>
                    <a:pt x="588" y="649"/>
                    <a:pt x="600" y="642"/>
                  </a:cubicBezTo>
                  <a:cubicBezTo>
                    <a:pt x="613" y="635"/>
                    <a:pt x="625" y="631"/>
                    <a:pt x="639" y="631"/>
                  </a:cubicBezTo>
                  <a:cubicBezTo>
                    <a:pt x="654" y="631"/>
                    <a:pt x="667" y="635"/>
                    <a:pt x="679" y="642"/>
                  </a:cubicBezTo>
                  <a:cubicBezTo>
                    <a:pt x="692" y="649"/>
                    <a:pt x="701" y="659"/>
                    <a:pt x="708" y="671"/>
                  </a:cubicBezTo>
                  <a:cubicBezTo>
                    <a:pt x="716" y="684"/>
                    <a:pt x="718" y="696"/>
                    <a:pt x="718" y="710"/>
                  </a:cubicBezTo>
                  <a:lnTo>
                    <a:pt x="718" y="710"/>
                  </a:lnTo>
                  <a:lnTo>
                    <a:pt x="718" y="710"/>
                  </a:lnTo>
                  <a:cubicBezTo>
                    <a:pt x="718" y="725"/>
                    <a:pt x="716" y="738"/>
                    <a:pt x="708" y="750"/>
                  </a:cubicBezTo>
                  <a:cubicBezTo>
                    <a:pt x="701" y="764"/>
                    <a:pt x="691" y="773"/>
                    <a:pt x="679" y="779"/>
                  </a:cubicBezTo>
                  <a:cubicBezTo>
                    <a:pt x="666" y="787"/>
                    <a:pt x="654" y="789"/>
                    <a:pt x="639" y="790"/>
                  </a:cubicBezTo>
                  <a:close/>
                </a:path>
              </a:pathLst>
            </a:custGeom>
            <a:solidFill>
              <a:srgbClr val="FFFFFF"/>
            </a:solidFill>
            <a:ln>
              <a:noFill/>
            </a:ln>
            <a:effectLst/>
            <a:extLst>
              <a:ext uri="{91240B29-F687-4F45-9708-019B960494DF}">
                <a14:hiddenLine xmlns:a14="http://schemas.microsoft.com/office/drawing/2010/main" w="9525" cap="flat">
                  <a:solidFill>
                    <a:srgbClr val="3465A4"/>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p>
          </p:txBody>
        </p:sp>
      </p:grpSp>
    </p:spTree>
    <p:extLst>
      <p:ext uri="{BB962C8B-B14F-4D97-AF65-F5344CB8AC3E}">
        <p14:creationId xmlns:p14="http://schemas.microsoft.com/office/powerpoint/2010/main" val="26479444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rm2">
            <a:extLst>
              <a:ext uri="{FF2B5EF4-FFF2-40B4-BE49-F238E27FC236}">
                <a16:creationId xmlns:a16="http://schemas.microsoft.com/office/drawing/2014/main" id="{219F749F-8FFD-47B8-9D1A-A546D390F9B4}"/>
              </a:ext>
            </a:extLst>
          </p:cNvPr>
          <p:cNvSpPr/>
          <p:nvPr/>
        </p:nvSpPr>
        <p:spPr>
          <a:xfrm rot="5400000">
            <a:off x="6009878" y="2785542"/>
            <a:ext cx="143916" cy="143916"/>
          </a:xfrm>
          <a:prstGeom prst="round2SameRect">
            <a:avLst>
              <a:gd name="adj1" fmla="val 39819"/>
              <a:gd name="adj2" fmla="val 609"/>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MD1">
            <a:extLst>
              <a:ext uri="{FF2B5EF4-FFF2-40B4-BE49-F238E27FC236}">
                <a16:creationId xmlns:a16="http://schemas.microsoft.com/office/drawing/2014/main" id="{259EE9EB-AAF7-4A2B-9E2F-BDCEEAF13A72}"/>
              </a:ext>
            </a:extLst>
          </p:cNvPr>
          <p:cNvSpPr/>
          <p:nvPr/>
        </p:nvSpPr>
        <p:spPr>
          <a:xfrm>
            <a:off x="6082423" y="1927912"/>
            <a:ext cx="45719" cy="623353"/>
          </a:xfrm>
          <a:prstGeom prst="ellipse">
            <a:avLst/>
          </a:prstGeom>
          <a:solidFill>
            <a:schemeClr val="tx2">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6" name="!!MD2">
            <a:extLst>
              <a:ext uri="{FF2B5EF4-FFF2-40B4-BE49-F238E27FC236}">
                <a16:creationId xmlns:a16="http://schemas.microsoft.com/office/drawing/2014/main" id="{87EF325D-51D1-4D7C-BAEA-2A55F6BB9BCD}"/>
              </a:ext>
            </a:extLst>
          </p:cNvPr>
          <p:cNvSpPr/>
          <p:nvPr/>
        </p:nvSpPr>
        <p:spPr>
          <a:xfrm>
            <a:off x="6088649" y="2579306"/>
            <a:ext cx="45719" cy="623353"/>
          </a:xfrm>
          <a:prstGeom prst="ellipse">
            <a:avLst/>
          </a:prstGeom>
          <a:solidFill>
            <a:schemeClr val="tx2">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9" name="!!MD3">
            <a:extLst>
              <a:ext uri="{FF2B5EF4-FFF2-40B4-BE49-F238E27FC236}">
                <a16:creationId xmlns:a16="http://schemas.microsoft.com/office/drawing/2014/main" id="{8C3A52AD-99D9-46EA-9E48-5B4EAE798462}"/>
              </a:ext>
            </a:extLst>
          </p:cNvPr>
          <p:cNvSpPr/>
          <p:nvPr/>
        </p:nvSpPr>
        <p:spPr>
          <a:xfrm>
            <a:off x="6089532" y="3242407"/>
            <a:ext cx="45719" cy="623353"/>
          </a:xfrm>
          <a:prstGeom prst="ellipse">
            <a:avLst/>
          </a:prstGeom>
          <a:solidFill>
            <a:schemeClr val="tx2">
              <a:lumMod val="7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7" name="!!Form1">
            <a:extLst>
              <a:ext uri="{FF2B5EF4-FFF2-40B4-BE49-F238E27FC236}">
                <a16:creationId xmlns:a16="http://schemas.microsoft.com/office/drawing/2014/main" id="{CEEEB4DE-B313-487C-8871-AA74158D0564}"/>
              </a:ext>
            </a:extLst>
          </p:cNvPr>
          <p:cNvSpPr/>
          <p:nvPr/>
        </p:nvSpPr>
        <p:spPr>
          <a:xfrm>
            <a:off x="2981325" y="1266825"/>
            <a:ext cx="3181350" cy="3181350"/>
          </a:xfrm>
          <a:prstGeom prst="roundRect">
            <a:avLst>
              <a:gd name="adj" fmla="val 828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grpSp>
        <p:nvGrpSpPr>
          <p:cNvPr id="11" name="!!ZEntrale">
            <a:extLst>
              <a:ext uri="{FF2B5EF4-FFF2-40B4-BE49-F238E27FC236}">
                <a16:creationId xmlns:a16="http://schemas.microsoft.com/office/drawing/2014/main" id="{871221D1-0621-4902-96F8-7FA1E0945B3E}"/>
              </a:ext>
            </a:extLst>
          </p:cNvPr>
          <p:cNvGrpSpPr/>
          <p:nvPr/>
        </p:nvGrpSpPr>
        <p:grpSpPr>
          <a:xfrm>
            <a:off x="3601926" y="2114549"/>
            <a:ext cx="1916134" cy="638175"/>
            <a:chOff x="3970316" y="2419350"/>
            <a:chExt cx="1916134" cy="638175"/>
          </a:xfrm>
        </p:grpSpPr>
        <p:sp>
          <p:nvSpPr>
            <p:cNvPr id="8" name="SPENDMICRO">
              <a:extLst>
                <a:ext uri="{FF2B5EF4-FFF2-40B4-BE49-F238E27FC236}">
                  <a16:creationId xmlns:a16="http://schemas.microsoft.com/office/drawing/2014/main" id="{7E94B476-BE65-48C6-9F22-5EFA7EDE6565}"/>
                </a:ext>
              </a:extLst>
            </p:cNvPr>
            <p:cNvSpPr txBox="1"/>
            <p:nvPr/>
          </p:nvSpPr>
          <p:spPr>
            <a:xfrm>
              <a:off x="4343400" y="2419350"/>
              <a:ext cx="1543050" cy="638175"/>
            </a:xfrm>
            <a:prstGeom prst="rect">
              <a:avLst/>
            </a:prstGeom>
          </p:spPr>
          <p:txBody>
            <a:bodyPr wrap="square" lIns="0" tIns="0" rIns="0" bIns="0" rtlCol="0">
              <a:noAutofit/>
            </a:bodyPr>
            <a:lstStyle/>
            <a:p>
              <a:pPr>
                <a:lnSpc>
                  <a:spcPct val="110000"/>
                </a:lnSpc>
              </a:pPr>
              <a:r>
                <a:rPr lang="de-DE" sz="4000" b="1" dirty="0">
                  <a:solidFill>
                    <a:schemeClr val="bg1"/>
                  </a:solidFill>
                </a:rPr>
                <a:t>SPEND</a:t>
              </a:r>
              <a:endParaRPr lang="de-DE" sz="2000" dirty="0">
                <a:solidFill>
                  <a:schemeClr val="bg1"/>
                </a:solidFill>
              </a:endParaRPr>
            </a:p>
          </p:txBody>
        </p:sp>
        <p:pic>
          <p:nvPicPr>
            <p:cNvPr id="10" name="Grafik 9">
              <a:extLst>
                <a:ext uri="{FF2B5EF4-FFF2-40B4-BE49-F238E27FC236}">
                  <a16:creationId xmlns:a16="http://schemas.microsoft.com/office/drawing/2014/main" id="{64B1FA3B-033C-4D28-A2AC-1928613C26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70316" y="2552699"/>
              <a:ext cx="379423" cy="379423"/>
            </a:xfrm>
            <a:prstGeom prst="rect">
              <a:avLst/>
            </a:prstGeom>
          </p:spPr>
        </p:pic>
      </p:grpSp>
      <p:sp>
        <p:nvSpPr>
          <p:cNvPr id="12" name="Textfeld 11">
            <a:extLst>
              <a:ext uri="{FF2B5EF4-FFF2-40B4-BE49-F238E27FC236}">
                <a16:creationId xmlns:a16="http://schemas.microsoft.com/office/drawing/2014/main" id="{66861721-7949-4310-8844-BCF2582E815F}"/>
              </a:ext>
            </a:extLst>
          </p:cNvPr>
          <p:cNvSpPr txBox="1"/>
          <p:nvPr/>
        </p:nvSpPr>
        <p:spPr>
          <a:xfrm>
            <a:off x="3702743" y="2654318"/>
            <a:ext cx="2352675" cy="1116003"/>
          </a:xfrm>
          <a:prstGeom prst="rect">
            <a:avLst/>
          </a:prstGeom>
        </p:spPr>
        <p:txBody>
          <a:bodyPr wrap="square" lIns="0" tIns="0" rIns="0" bIns="0" rtlCol="0">
            <a:noAutofit/>
          </a:bodyPr>
          <a:lstStyle/>
          <a:p>
            <a:pPr algn="l">
              <a:lnSpc>
                <a:spcPct val="110000"/>
              </a:lnSpc>
            </a:pPr>
            <a:r>
              <a:rPr lang="de-DE" sz="2000" dirty="0" err="1">
                <a:solidFill>
                  <a:schemeClr val="bg1"/>
                </a:solidFill>
              </a:rPr>
              <a:t>Social</a:t>
            </a:r>
            <a:r>
              <a:rPr lang="de-DE" sz="2000" dirty="0">
                <a:solidFill>
                  <a:schemeClr val="bg1"/>
                </a:solidFill>
              </a:rPr>
              <a:t> </a:t>
            </a:r>
            <a:r>
              <a:rPr lang="de-DE" sz="2000" dirty="0" err="1">
                <a:solidFill>
                  <a:schemeClr val="bg1"/>
                </a:solidFill>
              </a:rPr>
              <a:t>Personalized</a:t>
            </a:r>
            <a:r>
              <a:rPr lang="de-DE" sz="2000" dirty="0">
                <a:solidFill>
                  <a:schemeClr val="bg1"/>
                </a:solidFill>
              </a:rPr>
              <a:t> Embedded </a:t>
            </a:r>
            <a:r>
              <a:rPr lang="de-DE" sz="2000" b="1" dirty="0">
                <a:solidFill>
                  <a:schemeClr val="bg1"/>
                </a:solidFill>
              </a:rPr>
              <a:t>New Degrees</a:t>
            </a:r>
          </a:p>
        </p:txBody>
      </p:sp>
      <p:sp>
        <p:nvSpPr>
          <p:cNvPr id="15" name="!!Form81">
            <a:extLst>
              <a:ext uri="{FF2B5EF4-FFF2-40B4-BE49-F238E27FC236}">
                <a16:creationId xmlns:a16="http://schemas.microsoft.com/office/drawing/2014/main" id="{CC7012B4-0959-4463-8947-7F09C66F1255}"/>
              </a:ext>
            </a:extLst>
          </p:cNvPr>
          <p:cNvSpPr/>
          <p:nvPr/>
        </p:nvSpPr>
        <p:spPr>
          <a:xfrm flipH="1">
            <a:off x="2969316" y="1265999"/>
            <a:ext cx="457200" cy="1062000"/>
          </a:xfrm>
          <a:prstGeom prst="round1Rect">
            <a:avLst>
              <a:gd name="adj" fmla="val 5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orm82">
            <a:extLst>
              <a:ext uri="{FF2B5EF4-FFF2-40B4-BE49-F238E27FC236}">
                <a16:creationId xmlns:a16="http://schemas.microsoft.com/office/drawing/2014/main" id="{16F47054-0BF3-46B3-A2BF-CE83AB8BA5DD}"/>
              </a:ext>
            </a:extLst>
          </p:cNvPr>
          <p:cNvSpPr/>
          <p:nvPr/>
        </p:nvSpPr>
        <p:spPr>
          <a:xfrm rot="16200000" flipH="1">
            <a:off x="2666916" y="3689401"/>
            <a:ext cx="1062000" cy="457200"/>
          </a:xfrm>
          <a:prstGeom prst="round1Rect">
            <a:avLst>
              <a:gd name="adj" fmla="val 5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8888E08F-A589-4067-B200-5EF6BD4D5AC7}"/>
              </a:ext>
            </a:extLst>
          </p:cNvPr>
          <p:cNvSpPr>
            <a:spLocks noGrp="1"/>
          </p:cNvSpPr>
          <p:nvPr>
            <p:ph type="sldNum" sz="quarter" idx="4"/>
          </p:nvPr>
        </p:nvSpPr>
        <p:spPr/>
        <p:txBody>
          <a:bodyPr/>
          <a:lstStyle/>
          <a:p>
            <a:fld id="{40FBDD77-1809-6B4A-B67E-246783C079C6}" type="slidenum">
              <a:rPr lang="de-DE" noProof="0" smtClean="0"/>
              <a:pPr/>
              <a:t>8</a:t>
            </a:fld>
            <a:endParaRPr lang="de-DE" noProof="0"/>
          </a:p>
        </p:txBody>
      </p:sp>
      <p:sp>
        <p:nvSpPr>
          <p:cNvPr id="20" name="!!Form83">
            <a:extLst>
              <a:ext uri="{FF2B5EF4-FFF2-40B4-BE49-F238E27FC236}">
                <a16:creationId xmlns:a16="http://schemas.microsoft.com/office/drawing/2014/main" id="{78B45117-71E1-4939-8F3F-F2358DA75680}"/>
              </a:ext>
            </a:extLst>
          </p:cNvPr>
          <p:cNvSpPr/>
          <p:nvPr/>
        </p:nvSpPr>
        <p:spPr>
          <a:xfrm flipH="1">
            <a:off x="2969317" y="2299425"/>
            <a:ext cx="457200" cy="1086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6877872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8888E08F-A589-4067-B200-5EF6BD4D5AC7}"/>
              </a:ext>
            </a:extLst>
          </p:cNvPr>
          <p:cNvSpPr>
            <a:spLocks noGrp="1"/>
          </p:cNvSpPr>
          <p:nvPr>
            <p:ph type="sldNum" sz="quarter" idx="4"/>
          </p:nvPr>
        </p:nvSpPr>
        <p:spPr/>
        <p:txBody>
          <a:bodyPr/>
          <a:lstStyle/>
          <a:p>
            <a:fld id="{40FBDD77-1809-6B4A-B67E-246783C079C6}" type="slidenum">
              <a:rPr lang="de-DE" noProof="0" smtClean="0"/>
              <a:pPr/>
              <a:t>9</a:t>
            </a:fld>
            <a:endParaRPr lang="de-DE" noProof="0"/>
          </a:p>
        </p:txBody>
      </p:sp>
      <p:sp>
        <p:nvSpPr>
          <p:cNvPr id="7" name="!!Form1">
            <a:extLst>
              <a:ext uri="{FF2B5EF4-FFF2-40B4-BE49-F238E27FC236}">
                <a16:creationId xmlns:a16="http://schemas.microsoft.com/office/drawing/2014/main" id="{CEEEB4DE-B313-487C-8871-AA74158D0564}"/>
              </a:ext>
            </a:extLst>
          </p:cNvPr>
          <p:cNvSpPr/>
          <p:nvPr/>
        </p:nvSpPr>
        <p:spPr>
          <a:xfrm>
            <a:off x="2981325" y="1266827"/>
            <a:ext cx="3181350" cy="3168850"/>
          </a:xfrm>
          <a:prstGeom prst="roundRect">
            <a:avLst>
              <a:gd name="adj" fmla="val 828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mc:AlternateContent xmlns:mc="http://schemas.openxmlformats.org/markup-compatibility/2006" xmlns:pslz="http://schemas.microsoft.com/office/powerpoint/2016/slidezoom">
        <mc:Choice Requires="pslz">
          <p:graphicFrame>
            <p:nvGraphicFramePr>
              <p:cNvPr id="5" name="Folienzoom 4">
                <a:extLst>
                  <a:ext uri="{FF2B5EF4-FFF2-40B4-BE49-F238E27FC236}">
                    <a16:creationId xmlns:a16="http://schemas.microsoft.com/office/drawing/2014/main" id="{890BBBDE-F67A-411A-8A77-B492E5B60E89}"/>
                  </a:ext>
                </a:extLst>
              </p:cNvPr>
              <p:cNvGraphicFramePr>
                <a:graphicFrameLocks noChangeAspect="1"/>
              </p:cNvGraphicFramePr>
              <p:nvPr>
                <p:extLst>
                  <p:ext uri="{D42A27DB-BD31-4B8C-83A1-F6EECF244321}">
                    <p14:modId xmlns:p14="http://schemas.microsoft.com/office/powerpoint/2010/main" val="2376473749"/>
                  </p:ext>
                </p:extLst>
              </p:nvPr>
            </p:nvGraphicFramePr>
            <p:xfrm>
              <a:off x="3214330" y="2316096"/>
              <a:ext cx="2964524" cy="849135"/>
            </p:xfrm>
            <a:graphic>
              <a:graphicData uri="http://schemas.microsoft.com/office/powerpoint/2016/slidezoom">
                <pslz:sldZm>
                  <pslz:sldZmObj sldId="530" cId="2726474130">
                    <pslz:zmPr id="{B39D85CE-1A1B-416E-B0C5-4254073C733A}" returnToParent="0" imageType="cover" transitionDur="1000">
                      <p166:blipFill xmlns:p166="http://schemas.microsoft.com/office/powerpoint/2016/6/main">
                        <a:blip r:embed="rId2"/>
                        <a:stretch>
                          <a:fillRect/>
                        </a:stretch>
                      </p166:blipFill>
                      <p166:spPr xmlns:p166="http://schemas.microsoft.com/office/powerpoint/2016/6/main">
                        <a:xfrm>
                          <a:off x="0" y="0"/>
                          <a:ext cx="2964524" cy="849135"/>
                        </a:xfrm>
                        <a:prstGeom prst="rect">
                          <a:avLst/>
                        </a:prstGeom>
                        <a:ln w="3175">
                          <a:noFill/>
                        </a:ln>
                      </p166:spPr>
                    </pslz:zmPr>
                  </pslz:sldZmObj>
                </pslz:sldZm>
              </a:graphicData>
            </a:graphic>
          </p:graphicFrame>
        </mc:Choice>
        <mc:Fallback xmlns="">
          <p:pic>
            <p:nvPicPr>
              <p:cNvPr id="5" name="Folienzoom 4">
                <a:hlinkClick r:id="rId3" action="ppaction://hlinksldjump"/>
                <a:extLst>
                  <a:ext uri="{FF2B5EF4-FFF2-40B4-BE49-F238E27FC236}">
                    <a16:creationId xmlns:a16="http://schemas.microsoft.com/office/drawing/2014/main" id="{890BBBDE-F67A-411A-8A77-B492E5B60E89}"/>
                  </a:ext>
                </a:extLst>
              </p:cNvPr>
              <p:cNvPicPr>
                <a:picLocks noGrp="1" noRot="1" noChangeAspect="1" noMove="1" noResize="1" noEditPoints="1" noAdjustHandles="1" noChangeArrowheads="1" noChangeShapeType="1"/>
              </p:cNvPicPr>
              <p:nvPr/>
            </p:nvPicPr>
            <p:blipFill>
              <a:blip r:embed="rId4"/>
              <a:stretch>
                <a:fillRect/>
              </a:stretch>
            </p:blipFill>
            <p:spPr>
              <a:xfrm>
                <a:off x="3214330" y="2316096"/>
                <a:ext cx="2964524" cy="849135"/>
              </a:xfrm>
              <a:prstGeom prst="rect">
                <a:avLst/>
              </a:prstGeom>
              <a:ln w="3175">
                <a:noFill/>
              </a:ln>
            </p:spPr>
          </p:pic>
        </mc:Fallback>
      </mc:AlternateContent>
      <p:sp>
        <p:nvSpPr>
          <p:cNvPr id="23" name="Textfeld 22">
            <a:extLst>
              <a:ext uri="{FF2B5EF4-FFF2-40B4-BE49-F238E27FC236}">
                <a16:creationId xmlns:a16="http://schemas.microsoft.com/office/drawing/2014/main" id="{C30368F6-9DA4-4020-84C2-EB439E60D653}"/>
              </a:ext>
            </a:extLst>
          </p:cNvPr>
          <p:cNvSpPr txBox="1"/>
          <p:nvPr/>
        </p:nvSpPr>
        <p:spPr>
          <a:xfrm>
            <a:off x="1167555" y="3790978"/>
            <a:ext cx="1627992" cy="438131"/>
          </a:xfrm>
          <a:prstGeom prst="rect">
            <a:avLst/>
          </a:prstGeom>
        </p:spPr>
        <p:txBody>
          <a:bodyPr wrap="square" lIns="0" tIns="0" rIns="0" bIns="0" rtlCol="0">
            <a:noAutofit/>
          </a:bodyPr>
          <a:lstStyle/>
          <a:p>
            <a:pPr algn="l">
              <a:lnSpc>
                <a:spcPct val="110000"/>
              </a:lnSpc>
            </a:pPr>
            <a:r>
              <a:rPr lang="de-DE" sz="2000" dirty="0">
                <a:solidFill>
                  <a:schemeClr val="bg1"/>
                </a:solidFill>
              </a:rPr>
              <a:t>Einrichtungen</a:t>
            </a:r>
          </a:p>
        </p:txBody>
      </p:sp>
      <p:sp>
        <p:nvSpPr>
          <p:cNvPr id="14" name="!!Form81">
            <a:extLst>
              <a:ext uri="{FF2B5EF4-FFF2-40B4-BE49-F238E27FC236}">
                <a16:creationId xmlns:a16="http://schemas.microsoft.com/office/drawing/2014/main" id="{CB91679C-C45F-469F-A6B6-456FF57D8B2A}"/>
              </a:ext>
            </a:extLst>
          </p:cNvPr>
          <p:cNvSpPr/>
          <p:nvPr/>
        </p:nvSpPr>
        <p:spPr>
          <a:xfrm flipH="1">
            <a:off x="1030156" y="1266825"/>
            <a:ext cx="2384423" cy="1062001"/>
          </a:xfrm>
          <a:prstGeom prst="round1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b="1" dirty="0"/>
              <a:t>S</a:t>
            </a:r>
            <a:r>
              <a:rPr lang="de-DE" sz="2000" b="1" dirty="0"/>
              <a:t>truktureller Rahmen</a:t>
            </a:r>
          </a:p>
        </p:txBody>
      </p:sp>
      <p:sp>
        <p:nvSpPr>
          <p:cNvPr id="16" name="!!Form82">
            <a:extLst>
              <a:ext uri="{FF2B5EF4-FFF2-40B4-BE49-F238E27FC236}">
                <a16:creationId xmlns:a16="http://schemas.microsoft.com/office/drawing/2014/main" id="{9B508C96-5F91-4EEA-8E18-F4B58172B6B2}"/>
              </a:ext>
            </a:extLst>
          </p:cNvPr>
          <p:cNvSpPr/>
          <p:nvPr/>
        </p:nvSpPr>
        <p:spPr>
          <a:xfrm rot="16200000" flipH="1">
            <a:off x="1691366" y="2724962"/>
            <a:ext cx="1062001" cy="2384423"/>
          </a:xfrm>
          <a:prstGeom prst="round1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feld 24">
            <a:extLst>
              <a:ext uri="{FF2B5EF4-FFF2-40B4-BE49-F238E27FC236}">
                <a16:creationId xmlns:a16="http://schemas.microsoft.com/office/drawing/2014/main" id="{9826F77D-6F0B-4078-BB7A-5A1CAA7A5D31}"/>
              </a:ext>
            </a:extLst>
          </p:cNvPr>
          <p:cNvSpPr txBox="1"/>
          <p:nvPr/>
        </p:nvSpPr>
        <p:spPr>
          <a:xfrm>
            <a:off x="1325523" y="3702232"/>
            <a:ext cx="1627992" cy="438131"/>
          </a:xfrm>
          <a:prstGeom prst="rect">
            <a:avLst/>
          </a:prstGeom>
        </p:spPr>
        <p:txBody>
          <a:bodyPr wrap="square" lIns="0" tIns="0" rIns="0" bIns="0" rtlCol="0">
            <a:noAutofit/>
          </a:bodyPr>
          <a:lstStyle/>
          <a:p>
            <a:pPr algn="l">
              <a:lnSpc>
                <a:spcPct val="110000"/>
              </a:lnSpc>
            </a:pPr>
            <a:r>
              <a:rPr lang="de-DE" sz="2800" b="1" dirty="0">
                <a:solidFill>
                  <a:schemeClr val="bg1"/>
                </a:solidFill>
              </a:rPr>
              <a:t>E</a:t>
            </a:r>
            <a:r>
              <a:rPr lang="de-DE" sz="2000" b="1" dirty="0">
                <a:solidFill>
                  <a:schemeClr val="bg1"/>
                </a:solidFill>
              </a:rPr>
              <a:t>inrichtungen</a:t>
            </a:r>
          </a:p>
        </p:txBody>
      </p:sp>
      <p:sp>
        <p:nvSpPr>
          <p:cNvPr id="18" name="!!Form2">
            <a:extLst>
              <a:ext uri="{FF2B5EF4-FFF2-40B4-BE49-F238E27FC236}">
                <a16:creationId xmlns:a16="http://schemas.microsoft.com/office/drawing/2014/main" id="{6CC8BCC5-17C0-435A-AD7F-2E1120BC922C}"/>
              </a:ext>
            </a:extLst>
          </p:cNvPr>
          <p:cNvSpPr/>
          <p:nvPr/>
        </p:nvSpPr>
        <p:spPr>
          <a:xfrm rot="5400000">
            <a:off x="5510318" y="1791234"/>
            <a:ext cx="3181350" cy="2132536"/>
          </a:xfrm>
          <a:prstGeom prst="round2SameRect">
            <a:avLst>
              <a:gd name="adj1" fmla="val 25080"/>
              <a:gd name="adj2" fmla="val 609"/>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orm1">
            <a:extLst>
              <a:ext uri="{FF2B5EF4-FFF2-40B4-BE49-F238E27FC236}">
                <a16:creationId xmlns:a16="http://schemas.microsoft.com/office/drawing/2014/main" id="{45E03EDB-216E-4296-B1BF-B7D5B28CCCAD}"/>
              </a:ext>
            </a:extLst>
          </p:cNvPr>
          <p:cNvSpPr/>
          <p:nvPr/>
        </p:nvSpPr>
        <p:spPr>
          <a:xfrm>
            <a:off x="5938838" y="1797825"/>
            <a:ext cx="2037606" cy="2119331"/>
          </a:xfrm>
          <a:prstGeom prst="roundRect">
            <a:avLst>
              <a:gd name="adj" fmla="val 828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t>Studium</a:t>
            </a:r>
            <a:br>
              <a:rPr lang="de-DE" sz="1600" b="1" dirty="0"/>
            </a:br>
            <a:r>
              <a:rPr lang="de-DE" sz="1600" b="1" dirty="0"/>
              <a:t>Digitale</a:t>
            </a:r>
            <a:endParaRPr lang="de-DE" sz="1600" dirty="0"/>
          </a:p>
        </p:txBody>
      </p:sp>
      <p:sp>
        <p:nvSpPr>
          <p:cNvPr id="21" name="!!Form83">
            <a:extLst>
              <a:ext uri="{FF2B5EF4-FFF2-40B4-BE49-F238E27FC236}">
                <a16:creationId xmlns:a16="http://schemas.microsoft.com/office/drawing/2014/main" id="{DBB24E03-918B-4F1C-BC2F-9AE6BB15D500}"/>
              </a:ext>
            </a:extLst>
          </p:cNvPr>
          <p:cNvSpPr/>
          <p:nvPr/>
        </p:nvSpPr>
        <p:spPr>
          <a:xfrm flipH="1">
            <a:off x="1031609" y="2321956"/>
            <a:ext cx="2382970" cy="1086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4" name="Textfeld 23">
            <a:extLst>
              <a:ext uri="{FF2B5EF4-FFF2-40B4-BE49-F238E27FC236}">
                <a16:creationId xmlns:a16="http://schemas.microsoft.com/office/drawing/2014/main" id="{08CA3EC3-1101-4F27-820B-9C6FB3BC2647}"/>
              </a:ext>
            </a:extLst>
          </p:cNvPr>
          <p:cNvSpPr txBox="1"/>
          <p:nvPr/>
        </p:nvSpPr>
        <p:spPr>
          <a:xfrm>
            <a:off x="1313011" y="2438264"/>
            <a:ext cx="2017384" cy="1023937"/>
          </a:xfrm>
          <a:prstGeom prst="rect">
            <a:avLst/>
          </a:prstGeom>
        </p:spPr>
        <p:txBody>
          <a:bodyPr wrap="square" lIns="0" tIns="0" rIns="0" bIns="0" rtlCol="0">
            <a:noAutofit/>
          </a:bodyPr>
          <a:lstStyle/>
          <a:p>
            <a:pPr algn="l">
              <a:lnSpc>
                <a:spcPct val="110000"/>
              </a:lnSpc>
            </a:pPr>
            <a:r>
              <a:rPr lang="de-DE" sz="2800" b="1" dirty="0">
                <a:solidFill>
                  <a:schemeClr val="tx2"/>
                </a:solidFill>
              </a:rPr>
              <a:t>P</a:t>
            </a:r>
            <a:r>
              <a:rPr lang="de-DE" sz="2000" b="1" dirty="0">
                <a:solidFill>
                  <a:schemeClr val="tx2"/>
                </a:solidFill>
              </a:rPr>
              <a:t>ersönliche Unterstützung</a:t>
            </a:r>
          </a:p>
        </p:txBody>
      </p:sp>
      <p:pic>
        <p:nvPicPr>
          <p:cNvPr id="29" name="Grafik 28">
            <a:extLst>
              <a:ext uri="{FF2B5EF4-FFF2-40B4-BE49-F238E27FC236}">
                <a16:creationId xmlns:a16="http://schemas.microsoft.com/office/drawing/2014/main" id="{21B6A2F8-C7CD-4A5B-9B52-7DF3BCC923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8468" y="2654318"/>
            <a:ext cx="413834" cy="413834"/>
          </a:xfrm>
          <a:prstGeom prst="rect">
            <a:avLst/>
          </a:prstGeom>
        </p:spPr>
      </p:pic>
      <p:sp>
        <p:nvSpPr>
          <p:cNvPr id="2" name="Textfeld 1">
            <a:extLst>
              <a:ext uri="{FF2B5EF4-FFF2-40B4-BE49-F238E27FC236}">
                <a16:creationId xmlns:a16="http://schemas.microsoft.com/office/drawing/2014/main" id="{17926F04-B96B-4012-8B49-0082E80A6B63}"/>
              </a:ext>
            </a:extLst>
          </p:cNvPr>
          <p:cNvSpPr txBox="1"/>
          <p:nvPr/>
        </p:nvSpPr>
        <p:spPr>
          <a:xfrm>
            <a:off x="3414579" y="906780"/>
            <a:ext cx="2476563" cy="360042"/>
          </a:xfrm>
          <a:prstGeom prst="rect">
            <a:avLst/>
          </a:prstGeom>
        </p:spPr>
        <p:txBody>
          <a:bodyPr wrap="square" lIns="0" tIns="0" rIns="0" bIns="0" rtlCol="0">
            <a:noAutofit/>
          </a:bodyPr>
          <a:lstStyle/>
          <a:p>
            <a:pPr algn="l">
              <a:lnSpc>
                <a:spcPct val="110000"/>
              </a:lnSpc>
            </a:pPr>
            <a:endParaRPr lang="de-DE" sz="2000" dirty="0"/>
          </a:p>
        </p:txBody>
      </p:sp>
    </p:spTree>
    <p:extLst>
      <p:ext uri="{BB962C8B-B14F-4D97-AF65-F5344CB8AC3E}">
        <p14:creationId xmlns:p14="http://schemas.microsoft.com/office/powerpoint/2010/main" val="33724640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a:themeElements>
    <a:clrScheme name="RWU_2021">
      <a:dk1>
        <a:srgbClr val="000000"/>
      </a:dk1>
      <a:lt1>
        <a:srgbClr val="FFFFFF"/>
      </a:lt1>
      <a:dk2>
        <a:srgbClr val="6637B6"/>
      </a:dk2>
      <a:lt2>
        <a:srgbClr val="F0ECF0"/>
      </a:lt2>
      <a:accent1>
        <a:srgbClr val="00A8CE"/>
      </a:accent1>
      <a:accent2>
        <a:srgbClr val="D82DAB"/>
      </a:accent2>
      <a:accent3>
        <a:srgbClr val="F6674F"/>
      </a:accent3>
      <a:accent4>
        <a:srgbClr val="00D8AF"/>
      </a:accent4>
      <a:accent5>
        <a:srgbClr val="05C3DE"/>
      </a:accent5>
      <a:accent6>
        <a:srgbClr val="ABE650"/>
      </a:accent6>
      <a:hlink>
        <a:srgbClr val="05C3DE"/>
      </a:hlink>
      <a:folHlink>
        <a:srgbClr val="00A8CE"/>
      </a:folHlink>
    </a:clrScheme>
    <a:fontScheme name="RWU">
      <a:majorFont>
        <a:latin typeface="Barlow Semi Condensed"/>
        <a:ea typeface=""/>
        <a:cs typeface=""/>
      </a:majorFont>
      <a:minorFont>
        <a:latin typeface="Barlow Semi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rtlCol="0">
        <a:noAutofit/>
      </a:bodyPr>
      <a:lstStyle>
        <a:defPPr algn="l">
          <a:lnSpc>
            <a:spcPct val="110000"/>
          </a:lnSpc>
          <a:defRPr sz="2000" b="1" dirty="0" smtClean="0">
            <a:solidFill>
              <a:schemeClr val="bg1"/>
            </a:solidFill>
          </a:defRPr>
        </a:defPPr>
      </a:lstStyle>
    </a:txDef>
  </a:objectDefaults>
  <a:extraClrSchemeLst/>
  <a:extLst>
    <a:ext uri="{05A4C25C-085E-4340-85A3-A5531E510DB2}">
      <thm15:themeFamily xmlns:thm15="http://schemas.microsoft.com/office/thememl/2012/main" name="RWU_2021.potx" id="{A56056AE-DAE3-4E58-9269-D01F3C8C26A3}" vid="{E1120521-D682-4EB6-9E8E-E61C406C6B7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E41EE66D3F0F547BA8A60892B42E1BB" ma:contentTypeVersion="10" ma:contentTypeDescription="Ein neues Dokument erstellen." ma:contentTypeScope="" ma:versionID="f2dead307d7427daedabad32bc43b863">
  <xsd:schema xmlns:xsd="http://www.w3.org/2001/XMLSchema" xmlns:xs="http://www.w3.org/2001/XMLSchema" xmlns:p="http://schemas.microsoft.com/office/2006/metadata/properties" xmlns:ns2="b898f899-b2b5-48eb-8eb4-27026851f41f" targetNamespace="http://schemas.microsoft.com/office/2006/metadata/properties" ma:root="true" ma:fieldsID="a267d6c49b907c4f7930f85455a7d847" ns2:_="">
    <xsd:import namespace="b898f899-b2b5-48eb-8eb4-27026851f4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98f899-b2b5-48eb-8eb4-27026851f4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7736C7-C375-4DF1-A55C-B4BE3B39DAE3}">
  <ds:schemaRefs>
    <ds:schemaRef ds:uri="http://schemas.microsoft.com/sharepoint/v3/contenttype/forms"/>
  </ds:schemaRefs>
</ds:datastoreItem>
</file>

<file path=customXml/itemProps2.xml><?xml version="1.0" encoding="utf-8"?>
<ds:datastoreItem xmlns:ds="http://schemas.openxmlformats.org/officeDocument/2006/customXml" ds:itemID="{2F700E6A-B013-413E-9E47-B2340B63E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98f899-b2b5-48eb-8eb4-27026851f4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7B001C-E0C3-4DC0-9418-1571DD601514}">
  <ds:schemaRefs>
    <ds:schemaRef ds:uri="http://schemas.microsoft.com/office/2006/documentManagement/types"/>
    <ds:schemaRef ds:uri="http://schemas.microsoft.com/office/infopath/2007/PartnerControls"/>
    <ds:schemaRef ds:uri="http://www.w3.org/XML/1998/namespace"/>
    <ds:schemaRef ds:uri="http://purl.org/dc/dcmitype/"/>
    <ds:schemaRef ds:uri="http://purl.org/dc/elements/1.1/"/>
    <ds:schemaRef ds:uri="b898f899-b2b5-48eb-8eb4-27026851f41f"/>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2728</Words>
  <Application>Microsoft Office PowerPoint</Application>
  <PresentationFormat>Bildschirmpräsentation (16:10)</PresentationFormat>
  <Paragraphs>605</Paragraphs>
  <Slides>76</Slides>
  <Notes>3</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76</vt:i4>
      </vt:variant>
    </vt:vector>
  </HeadingPairs>
  <TitlesOfParts>
    <vt:vector size="83" baseType="lpstr">
      <vt:lpstr>Arial</vt:lpstr>
      <vt:lpstr>Arial Black</vt:lpstr>
      <vt:lpstr>Barlow Semi Condensed</vt:lpstr>
      <vt:lpstr>Barlow Semi Condensed Medium</vt:lpstr>
      <vt:lpstr>Calibri</vt:lpstr>
      <vt:lpstr>Ink Free</vt:lpstr>
      <vt:lpstr>Office</vt:lpstr>
      <vt:lpstr>Studium Digitale und SPEND </vt:lpstr>
      <vt:lpstr>Wohin geht die Reise? </vt:lpstr>
      <vt:lpstr>PowerPoint-Präsentation</vt:lpstr>
      <vt:lpstr>PowerPoint-Präsentation</vt:lpstr>
      <vt:lpstr>PowerPoint-Präsentation</vt:lpstr>
      <vt:lpstr>Was ist klar</vt:lpstr>
      <vt:lpstr>Ausgangslage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Verankerung an der RWU</vt:lpstr>
      <vt:lpstr>PowerPoint-Präsentation</vt:lpstr>
      <vt:lpstr>PowerPoint-Präsentation</vt:lpstr>
      <vt:lpstr>Rolle der Korrespondent:in an der Fakultät</vt:lpstr>
      <vt:lpstr>Rolle Projekt-Koordination</vt:lpstr>
      <vt:lpstr>Rolle MedienDidaktik</vt:lpstr>
      <vt:lpstr>Rolle Entwickler:in und mehr IT</vt:lpstr>
      <vt:lpstr>Rolle Kommunikationsspezialist:in</vt:lpstr>
      <vt:lpstr>Rolle Head of I.L.L. </vt:lpstr>
      <vt:lpstr>Funktion: Evaluation und Forschungskoordination</vt:lpstr>
      <vt:lpstr>Funktion: Externes Netzwerk</vt:lpstr>
      <vt:lpstr>Funktion: Zentrumswart</vt:lpstr>
      <vt:lpstr>Funktion: Transfer und mehr</vt:lpstr>
      <vt:lpstr>Rolle Projektleitung</vt:lpstr>
      <vt:lpstr>Rolle Aufsichtsrat, Beratergremium oder Rechtfertigungstruppe</vt:lpstr>
      <vt:lpstr>Einrichtungen</vt:lpstr>
      <vt:lpstr>Infrastruktur für alle</vt:lpstr>
      <vt:lpstr>Konzeptuelle Infrastruktur</vt:lpstr>
      <vt:lpstr>PowerPoint-Präsentation</vt:lpstr>
      <vt:lpstr>PowerPoint-Präsentation</vt:lpstr>
      <vt:lpstr>Zeitplan </vt:lpstr>
      <vt:lpstr>Fahrt aufnehmen</vt:lpstr>
      <vt:lpstr>Finanzen</vt:lpstr>
      <vt:lpstr>Grundsätze, Regeln</vt:lpstr>
      <vt:lpstr>SPEND – 4 Phasen</vt:lpstr>
      <vt:lpstr>Quickstart</vt:lpstr>
      <vt:lpstr>Vorbereitung Aufbau</vt:lpstr>
      <vt:lpstr>PowerPoint-Präsentation</vt:lpstr>
      <vt:lpstr>Koordination ok – und was ist mit Mitarbeiterführung? </vt:lpstr>
      <vt:lpstr>Workshop</vt:lpstr>
      <vt:lpstr>Agenda</vt:lpstr>
      <vt:lpstr>Themen-speicher</vt:lpstr>
      <vt:lpstr>Runde 1:  Worldcafe für die großen fragen</vt:lpstr>
      <vt:lpstr>Runde 1: Ziele - Vorbereitung</vt:lpstr>
      <vt:lpstr>Runde 1 – Durchgang 1</vt:lpstr>
      <vt:lpstr>Runde 1 – Durchgang 2</vt:lpstr>
      <vt:lpstr>Runde 1 - Plenum</vt:lpstr>
      <vt:lpstr>Runde 1 - Abschluss</vt:lpstr>
      <vt:lpstr>PAuse</vt:lpstr>
      <vt:lpstr>Runde 2: Wie arbeiten wir? </vt:lpstr>
      <vt:lpstr>Runde 2: Wie wollen wir arbeiten</vt:lpstr>
      <vt:lpstr>Runde 2 - Plenum</vt:lpstr>
      <vt:lpstr>Runde 2 - Abschluss</vt:lpstr>
      <vt:lpstr>PAuse</vt:lpstr>
      <vt:lpstr>Runde 3: Meilensteine und mehr</vt:lpstr>
      <vt:lpstr>Runde 3: </vt:lpstr>
      <vt:lpstr>Vielen Dank für Ihre Aufmerksamkeit!</vt:lpstr>
      <vt:lpstr>Elemente</vt:lpstr>
      <vt:lpstr>PowerPoint-Präsentation</vt:lpstr>
      <vt:lpstr>PowerPoint-Präsentation</vt:lpstr>
      <vt:lpstr>PowerPoint-Präsentation</vt:lpstr>
      <vt:lpstr>PowerPoint-Präsentation</vt:lpstr>
      <vt:lpstr>PowerPoint-Präsentation</vt:lpstr>
      <vt:lpstr>PowerPoint-Präsentation</vt:lpstr>
      <vt:lpstr>Liste mit Degrees wächst</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Ravensburg-Weingarten University</dc:title>
  <dc:creator>Jochen T. Weißenrieder</dc:creator>
  <cp:lastModifiedBy>Jochen T. Weißenrieder</cp:lastModifiedBy>
  <cp:revision>76</cp:revision>
  <cp:lastPrinted>2018-11-19T10:43:24Z</cp:lastPrinted>
  <dcterms:created xsi:type="dcterms:W3CDTF">2021-12-16T13:38:42Z</dcterms:created>
  <dcterms:modified xsi:type="dcterms:W3CDTF">2022-01-22T21:31:19Z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0x0101005E41EE66D3F0F547BA8A60892B42E1BB</vt:lpwstr>
  </property>
</Properties>
</file>