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5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12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7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3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88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4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25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9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0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4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81BE59-A07B-4F12-AD20-A8905FAA5E02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25DCE6-29BF-4514-82C0-E28904D594A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bw.landbw.d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de-DE" dirty="0" smtClean="0"/>
              <a:t>Einrichtung Ravensburg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Michelle Güntner i 35841 i 24.04.2024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63" y="662804"/>
            <a:ext cx="6200775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6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3" y="239349"/>
            <a:ext cx="4507953" cy="631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93" y="483734"/>
            <a:ext cx="5247937" cy="551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5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26030"/>
          </a:xfrm>
        </p:spPr>
        <p:txBody>
          <a:bodyPr anchor="ctr">
            <a:normAutofit/>
          </a:bodyPr>
          <a:lstStyle/>
          <a:p>
            <a:r>
              <a:rPr lang="de-DE" dirty="0" smtClean="0"/>
              <a:t>ORGANISATION UND LEITBILD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5466" y="3509554"/>
            <a:ext cx="7234645" cy="2516778"/>
          </a:xfrm>
        </p:spPr>
        <p:txBody>
          <a:bodyPr anchor="b">
            <a:normAutofit fontScale="25000" lnSpcReduction="20000"/>
          </a:bodyPr>
          <a:lstStyle/>
          <a:p>
            <a:pPr marL="201168" lvl="1" indent="0">
              <a:buNone/>
            </a:pPr>
            <a:endParaRPr lang="de-DE" sz="2000" dirty="0" smtClean="0"/>
          </a:p>
          <a:p>
            <a:pPr marL="201168" lvl="1" indent="0">
              <a:buNone/>
            </a:pPr>
            <a:endParaRPr lang="de-DE" sz="2000" dirty="0"/>
          </a:p>
          <a:p>
            <a:pPr marL="201168" lvl="1" indent="0">
              <a:buNone/>
            </a:pPr>
            <a:endParaRPr lang="de-DE" sz="2000" dirty="0" smtClean="0"/>
          </a:p>
          <a:p>
            <a:pPr marL="201168" lvl="1" indent="0">
              <a:buNone/>
            </a:pPr>
            <a:endParaRPr lang="de-DE" sz="2000" dirty="0"/>
          </a:p>
          <a:p>
            <a:pPr marL="201168" lvl="1" indent="0">
              <a:buNone/>
            </a:pPr>
            <a:endParaRPr lang="de-DE" sz="8000" dirty="0" smtClean="0"/>
          </a:p>
          <a:p>
            <a:pPr marL="201168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de-DE" sz="8000" dirty="0" smtClean="0"/>
          </a:p>
          <a:p>
            <a:pPr marL="201168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8000" dirty="0" smtClean="0"/>
              <a:t>Durch das Gesetz über die Sozialarbeit der Justiz (GSJ) sind der BGBW im Jahr 2016 folgende Aufgaben übertragen worden: </a:t>
            </a:r>
          </a:p>
          <a:p>
            <a:pPr marL="201168" lvl="1" indent="0">
              <a:buNone/>
            </a:pPr>
            <a:endParaRPr lang="de-DE" sz="8000" dirty="0" smtClean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de-DE" sz="8000" dirty="0"/>
              <a:t> </a:t>
            </a:r>
            <a:r>
              <a:rPr lang="de-DE" sz="8000" dirty="0" smtClean="0"/>
              <a:t>Bewährungshilfe (kurz: BWH)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de-DE" sz="8000" dirty="0" smtClean="0"/>
              <a:t> Gerichtshilfe (kurz: GH)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de-DE" sz="8000" dirty="0"/>
              <a:t> </a:t>
            </a:r>
            <a:r>
              <a:rPr lang="de-DE" sz="8000" dirty="0" smtClean="0"/>
              <a:t>Täter-Opfer-Ausgleich (kurz: TOA)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464526"/>
            <a:ext cx="3200400" cy="33791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Organisation für Resozialisierung und Rückfallprävention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Leitbild: Jeder Mensch verdient neue Chancen und kann sich positiv entwickeln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Grundlage ist der respektvolle Umgang mit Klient*innen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Träger der Organisation: staatlich, Land Baden-Württemberg, Ministerium für Justiz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126080" y="1078694"/>
            <a:ext cx="6113418" cy="12926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„Ziel unserer Sozialarbeit ist, die Sicherung der sozialen Systeme im Interesse des einzelnen Bürgers.“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3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175657" y="792315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GERICHTSHILFE</a:t>
            </a:r>
            <a:endParaRPr lang="de-DE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1175657" y="2173031"/>
            <a:ext cx="4937760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Berichte an das Gericht, um die Lebenssituation und Hintergründe darstellen zu können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Führt zu adäquaten Reaktionen der Strafjustiz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Hilfe bei Drohung einer Ersatzfreiheitsstrafe: Treffen mit der Person, um Möglichkeiten darzulegen, um Ersatzfreiheitsstrafe zu vermeiden (evtl. Gemeinnützige Arbeit oder Ratenzahlung)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217920" y="792315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de-DE" sz="2400" dirty="0" err="1" smtClean="0"/>
              <a:t>tätER</a:t>
            </a:r>
            <a:r>
              <a:rPr lang="de-DE" sz="2400" dirty="0" smtClean="0"/>
              <a:t>-OPFER-AUSGLEICH</a:t>
            </a:r>
            <a:endParaRPr lang="de-DE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217920" y="2173031"/>
            <a:ext cx="4937760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Wiederherstellung des Rechtsfriedens durch eine außergerichtliche Einigung der Beteiligten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Auftrag kommt von der Staatsanwaltschaft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Es müssen alle Parteien einverstanden sein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Lösungen müssen realistisch sein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Beispiele für Lösungen: Geldstrafe, Geld spenden, Gemeinnützige Arbeit, eine Entschuldigung,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9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BEWÄHRUNGSHILFE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17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Bekommt man bei einer Verhandlung eine Freiheitsstrafe, kann diese zur Bewährung ausgesetzt werden (gilt nur, wenn Freiheitsstrafe bei unter 2 Jahren liegt). Hier kann nun ein*e Bewährungshelfer*in bestellt wird.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Doppelmandat: Kontrollieren der richterlichen Auflagen und Weisungen und Unterstützen in jeglichen Bereichen (Suchtberatung, Arbeitssuche, …)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Ziel: Die Bewährungszeit beenden, ohne eine weitere Straftat begangen zu haben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Bewährungshelfer*innen erstatten in regelmäßigen Abständen Bericht an das Gericht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560319" y="4671665"/>
            <a:ext cx="7341325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Ehrenamt: „Ehrenamtliche </a:t>
            </a:r>
            <a:r>
              <a:rPr lang="de-DE" dirty="0"/>
              <a:t>Bewährungshelfer*innen werden bei uns durch spezielle Schulungen vorbereitet und finden später Rückhalt bei ihrer Teamleitung. Sie betreuen maximal fünf Klient*innen parallel und setzen zu Gunsten ihrer Klient*innen persönliche Stärken und Kenntnisse ein</a:t>
            </a:r>
            <a:r>
              <a:rPr lang="de-DE" dirty="0" smtClean="0"/>
              <a:t>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ZIELGRUPPE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Klient*innen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straffällig gewordene Menschen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wichtig: Verlässlichkeit, Verbindlichkeit und Transparenz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Voraussetzungen für ein Straffreies Leben: </a:t>
            </a:r>
            <a:r>
              <a:rPr lang="de-DE" dirty="0"/>
              <a:t>Verbesserung der Lebensumstände, die Möglichkeiten zur </a:t>
            </a:r>
            <a:r>
              <a:rPr lang="de-DE" dirty="0" smtClean="0"/>
              <a:t>Teilhabe und Aufarbeitung der Tat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Kooperationspartner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Auftraggeber: Gerichte, Staatsanwaltschaften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Kooperationen bspw. mit: Suchtberatung, Schuldnerberatung, Ravensburger Jugendhilfeverein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Forensisch psychologische Abteilung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70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MEINE AUFGABENBEREICHE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067633"/>
            <a:ext cx="4937760" cy="38280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 Alle Bereiche kennenlernen (BWH, GH, TOA)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Dokumentieren und Miteinbringung in Gesprächen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Hospitationen (</a:t>
            </a:r>
            <a:r>
              <a:rPr lang="de-DE" dirty="0" err="1" smtClean="0"/>
              <a:t>RjV</a:t>
            </a:r>
            <a:r>
              <a:rPr lang="de-DE" dirty="0" smtClean="0"/>
              <a:t>, JVA, Wohngemeinschaft, Suchtberatung)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Berichte schreiben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Teilnahme an und Planung von Teambesprechungen, Fortbildungen, Teamabende der Ehrenamtlichen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Volle Fallverantwortung für 1-2 Klient*innen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6859"/>
          <a:stretch/>
        </p:blipFill>
        <p:spPr>
          <a:xfrm>
            <a:off x="6426926" y="2214193"/>
            <a:ext cx="4484597" cy="32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TEAMARBEIT IN DER EINRICHTUNG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17666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Produktives und gesundes Arbeitsleben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Gegenseitiges coachen und beraten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Intervisionen (Fallbesprechungsgruppen, Interventionsgruppen für Sexualstraftäter)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Kaffeepause als Austausch und Zusammenkommen für alle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Konstruktive Kritik wird gut aufgenommen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051" y="1638517"/>
            <a:ext cx="10058400" cy="2410968"/>
          </a:xfrm>
        </p:spPr>
        <p:txBody>
          <a:bodyPr anchor="ctr">
            <a:normAutofit/>
          </a:bodyPr>
          <a:lstStyle/>
          <a:p>
            <a:pPr algn="ctr"/>
            <a:r>
              <a:rPr lang="de-DE" sz="4000" dirty="0" smtClean="0"/>
              <a:t>Alle Informationen und Abbildungen stammen von der offiziellen Webseite der Bewährungs- und Gerichtshilfe Baden-Württemberg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03666"/>
            <a:ext cx="10058400" cy="1143000"/>
          </a:xfrm>
        </p:spPr>
        <p:txBody>
          <a:bodyPr/>
          <a:lstStyle/>
          <a:p>
            <a:pPr algn="ctr"/>
            <a:r>
              <a:rPr lang="de-DE" dirty="0">
                <a:hlinkClick r:id="rId2"/>
              </a:rPr>
              <a:t>www.bgbw.landbw.de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1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481</Words>
  <Application>Microsoft Office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Rückblick</vt:lpstr>
      <vt:lpstr>PowerPoint-Präsentation</vt:lpstr>
      <vt:lpstr>PowerPoint-Präsentation</vt:lpstr>
      <vt:lpstr>ORGANISATION UND LEITBILD</vt:lpstr>
      <vt:lpstr>PowerPoint-Präsentation</vt:lpstr>
      <vt:lpstr>BEWÄHRUNGSHILFE </vt:lpstr>
      <vt:lpstr>ZIELGRUPPE </vt:lpstr>
      <vt:lpstr>MEINE AUFGABENBEREICHE</vt:lpstr>
      <vt:lpstr>TEAMARBEIT IN DER EINRICHTUNG</vt:lpstr>
      <vt:lpstr>Alle Informationen und Abbildungen stammen von der offiziellen Webseite der Bewährungs- und Gerichtshilfe Baden-Württemberg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Güntner, Michelle (BGBW Ravensburg)</dc:creator>
  <cp:lastModifiedBy>Güntner, Michelle (BGBW Ravensburg)</cp:lastModifiedBy>
  <cp:revision>9</cp:revision>
  <dcterms:created xsi:type="dcterms:W3CDTF">2024-04-24T08:25:45Z</dcterms:created>
  <dcterms:modified xsi:type="dcterms:W3CDTF">2024-04-24T09:38:55Z</dcterms:modified>
</cp:coreProperties>
</file>