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321" r:id="rId5"/>
    <p:sldId id="377" r:id="rId6"/>
    <p:sldId id="378" r:id="rId7"/>
    <p:sldId id="379" r:id="rId8"/>
    <p:sldId id="380" r:id="rId9"/>
    <p:sldId id="356" r:id="rId10"/>
    <p:sldId id="334" r:id="rId11"/>
    <p:sldId id="338" r:id="rId12"/>
    <p:sldId id="357" r:id="rId13"/>
    <p:sldId id="358" r:id="rId14"/>
    <p:sldId id="359" r:id="rId15"/>
    <p:sldId id="277" r:id="rId16"/>
    <p:sldId id="372" r:id="rId17"/>
    <p:sldId id="375" r:id="rId18"/>
    <p:sldId id="340" r:id="rId19"/>
    <p:sldId id="341" r:id="rId20"/>
    <p:sldId id="342" r:id="rId21"/>
    <p:sldId id="351" r:id="rId22"/>
    <p:sldId id="352" r:id="rId23"/>
    <p:sldId id="353" r:id="rId24"/>
    <p:sldId id="354" r:id="rId25"/>
    <p:sldId id="355" r:id="rId26"/>
    <p:sldId id="348" r:id="rId27"/>
    <p:sldId id="381" r:id="rId28"/>
    <p:sldId id="376" r:id="rId29"/>
    <p:sldId id="279" r:id="rId30"/>
    <p:sldId id="337" r:id="rId31"/>
    <p:sldId id="343" r:id="rId32"/>
    <p:sldId id="317" r:id="rId33"/>
    <p:sldId id="32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882" autoAdjust="0"/>
  </p:normalViewPr>
  <p:slideViewPr>
    <p:cSldViewPr snapToGrid="0">
      <p:cViewPr varScale="1">
        <p:scale>
          <a:sx n="69" d="100"/>
          <a:sy n="69" d="100"/>
        </p:scale>
        <p:origin x="12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6.svg"/><Relationship Id="rId4" Type="http://schemas.openxmlformats.org/officeDocument/2006/relationships/image" Target="../media/image34.svg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6.svg"/><Relationship Id="rId4" Type="http://schemas.openxmlformats.org/officeDocument/2006/relationships/image" Target="../media/image34.sv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26016-C164-4946-BE8B-90B496D320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B6B414-063A-4C01-B5CC-442F5831AEF0}">
      <dgm:prSet/>
      <dgm:spPr/>
      <dgm:t>
        <a:bodyPr/>
        <a:lstStyle/>
        <a:p>
          <a:pPr>
            <a:defRPr cap="all"/>
          </a:pPr>
          <a:r>
            <a:rPr lang="de-DE"/>
            <a:t>Gibt es Rückfragen zur letzten Vorlesung?</a:t>
          </a:r>
          <a:endParaRPr lang="en-US"/>
        </a:p>
      </dgm:t>
    </dgm:pt>
    <dgm:pt modelId="{AB2A855E-16EE-4B9F-8B2C-C7C458932A00}" type="parTrans" cxnId="{8C915581-DDD8-4C5B-BC5E-D41226E90468}">
      <dgm:prSet/>
      <dgm:spPr/>
      <dgm:t>
        <a:bodyPr/>
        <a:lstStyle/>
        <a:p>
          <a:endParaRPr lang="en-US"/>
        </a:p>
      </dgm:t>
    </dgm:pt>
    <dgm:pt modelId="{2405208A-6DB1-4D1A-9230-D4DBC0FA42FB}" type="sibTrans" cxnId="{8C915581-DDD8-4C5B-BC5E-D41226E90468}">
      <dgm:prSet/>
      <dgm:spPr/>
      <dgm:t>
        <a:bodyPr/>
        <a:lstStyle/>
        <a:p>
          <a:endParaRPr lang="en-US"/>
        </a:p>
      </dgm:t>
    </dgm:pt>
    <dgm:pt modelId="{6634DDA4-8EB3-4D2B-BF61-C172D180FC29}">
      <dgm:prSet/>
      <dgm:spPr/>
      <dgm:t>
        <a:bodyPr/>
        <a:lstStyle/>
        <a:p>
          <a:pPr>
            <a:defRPr cap="all"/>
          </a:pPr>
          <a:r>
            <a:rPr lang="de-DE"/>
            <a:t>Gibt es weitere Wünsche oder kritische Gedanken? </a:t>
          </a:r>
          <a:endParaRPr lang="en-US"/>
        </a:p>
      </dgm:t>
    </dgm:pt>
    <dgm:pt modelId="{5D0CFDEC-55FB-4398-BA7D-B8861E3F4582}" type="parTrans" cxnId="{C46A3534-2972-447A-87EA-613D6F872CF0}">
      <dgm:prSet/>
      <dgm:spPr/>
      <dgm:t>
        <a:bodyPr/>
        <a:lstStyle/>
        <a:p>
          <a:endParaRPr lang="en-US"/>
        </a:p>
      </dgm:t>
    </dgm:pt>
    <dgm:pt modelId="{6D5CB34E-666C-4C3D-93CE-4BB021D6DD7D}" type="sibTrans" cxnId="{C46A3534-2972-447A-87EA-613D6F872CF0}">
      <dgm:prSet/>
      <dgm:spPr/>
      <dgm:t>
        <a:bodyPr/>
        <a:lstStyle/>
        <a:p>
          <a:endParaRPr lang="en-US"/>
        </a:p>
      </dgm:t>
    </dgm:pt>
    <dgm:pt modelId="{7AAD9753-430F-4DF3-ADCA-D551F566434B}">
      <dgm:prSet/>
      <dgm:spPr/>
      <dgm:t>
        <a:bodyPr/>
        <a:lstStyle/>
        <a:p>
          <a:pPr>
            <a:defRPr cap="all"/>
          </a:pPr>
          <a:r>
            <a:rPr lang="de-DE"/>
            <a:t>Gibt es neue Erwartungen an die heutige Vorlesung? </a:t>
          </a:r>
          <a:endParaRPr lang="en-US"/>
        </a:p>
      </dgm:t>
    </dgm:pt>
    <dgm:pt modelId="{429B8317-62BE-4D74-8B33-9A2ED8E9EA7A}" type="parTrans" cxnId="{CC5EECE4-185D-40E9-9F43-C9738BF89EF9}">
      <dgm:prSet/>
      <dgm:spPr/>
      <dgm:t>
        <a:bodyPr/>
        <a:lstStyle/>
        <a:p>
          <a:endParaRPr lang="en-US"/>
        </a:p>
      </dgm:t>
    </dgm:pt>
    <dgm:pt modelId="{0C3B5372-E908-4048-927C-ED5E2DDAD788}" type="sibTrans" cxnId="{CC5EECE4-185D-40E9-9F43-C9738BF89EF9}">
      <dgm:prSet/>
      <dgm:spPr/>
      <dgm:t>
        <a:bodyPr/>
        <a:lstStyle/>
        <a:p>
          <a:endParaRPr lang="en-US"/>
        </a:p>
      </dgm:t>
    </dgm:pt>
    <dgm:pt modelId="{7AF1B90C-7830-4411-8437-CD8D3311D660}" type="pres">
      <dgm:prSet presAssocID="{2F626016-C164-4946-BE8B-90B496D3208C}" presName="root" presStyleCnt="0">
        <dgm:presLayoutVars>
          <dgm:dir/>
          <dgm:resizeHandles val="exact"/>
        </dgm:presLayoutVars>
      </dgm:prSet>
      <dgm:spPr/>
    </dgm:pt>
    <dgm:pt modelId="{ECFAB26C-07A7-45AD-8E91-2052D914C33F}" type="pres">
      <dgm:prSet presAssocID="{F1B6B414-063A-4C01-B5CC-442F5831AEF0}" presName="compNode" presStyleCnt="0"/>
      <dgm:spPr/>
    </dgm:pt>
    <dgm:pt modelId="{49C83EAE-B40A-4D4F-B659-BFF8062B85A5}" type="pres">
      <dgm:prSet presAssocID="{F1B6B414-063A-4C01-B5CC-442F5831AEF0}" presName="iconBgRect" presStyleLbl="bgShp" presStyleIdx="0" presStyleCnt="3"/>
      <dgm:spPr/>
    </dgm:pt>
    <dgm:pt modelId="{A6D359A7-E447-4BF9-B3DB-A5655E98B5FB}" type="pres">
      <dgm:prSet presAssocID="{F1B6B414-063A-4C01-B5CC-442F5831AE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tertitel"/>
        </a:ext>
      </dgm:extLst>
    </dgm:pt>
    <dgm:pt modelId="{0AECE3BD-9052-436A-8AB4-31D9B1CBDF6B}" type="pres">
      <dgm:prSet presAssocID="{F1B6B414-063A-4C01-B5CC-442F5831AEF0}" presName="spaceRect" presStyleCnt="0"/>
      <dgm:spPr/>
    </dgm:pt>
    <dgm:pt modelId="{DD5742BE-0F49-4704-AE8B-74BD6BA6A1DA}" type="pres">
      <dgm:prSet presAssocID="{F1B6B414-063A-4C01-B5CC-442F5831AEF0}" presName="textRect" presStyleLbl="revTx" presStyleIdx="0" presStyleCnt="3">
        <dgm:presLayoutVars>
          <dgm:chMax val="1"/>
          <dgm:chPref val="1"/>
        </dgm:presLayoutVars>
      </dgm:prSet>
      <dgm:spPr/>
    </dgm:pt>
    <dgm:pt modelId="{CEC5529F-ACB9-4B1A-9A95-08ECBC82E939}" type="pres">
      <dgm:prSet presAssocID="{2405208A-6DB1-4D1A-9230-D4DBC0FA42FB}" presName="sibTrans" presStyleCnt="0"/>
      <dgm:spPr/>
    </dgm:pt>
    <dgm:pt modelId="{3E5238EC-DF6A-4C69-B5F6-BE52A2DC88E3}" type="pres">
      <dgm:prSet presAssocID="{6634DDA4-8EB3-4D2B-BF61-C172D180FC29}" presName="compNode" presStyleCnt="0"/>
      <dgm:spPr/>
    </dgm:pt>
    <dgm:pt modelId="{B8A719D2-A9C8-4322-A57C-E61BFB6C409D}" type="pres">
      <dgm:prSet presAssocID="{6634DDA4-8EB3-4D2B-BF61-C172D180FC29}" presName="iconBgRect" presStyleLbl="bgShp" presStyleIdx="1" presStyleCnt="3"/>
      <dgm:spPr/>
    </dgm:pt>
    <dgm:pt modelId="{33D4F714-FA61-46F5-847D-E13F9F02EDA8}" type="pres">
      <dgm:prSet presAssocID="{6634DDA4-8EB3-4D2B-BF61-C172D180FC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D62CED8A-2DFD-42E2-AE9B-5E4031C6654B}" type="pres">
      <dgm:prSet presAssocID="{6634DDA4-8EB3-4D2B-BF61-C172D180FC29}" presName="spaceRect" presStyleCnt="0"/>
      <dgm:spPr/>
    </dgm:pt>
    <dgm:pt modelId="{D1762939-E810-433C-ACD4-A0AB30DB5BA1}" type="pres">
      <dgm:prSet presAssocID="{6634DDA4-8EB3-4D2B-BF61-C172D180FC29}" presName="textRect" presStyleLbl="revTx" presStyleIdx="1" presStyleCnt="3">
        <dgm:presLayoutVars>
          <dgm:chMax val="1"/>
          <dgm:chPref val="1"/>
        </dgm:presLayoutVars>
      </dgm:prSet>
      <dgm:spPr/>
    </dgm:pt>
    <dgm:pt modelId="{D34747AD-F00F-4D43-BA4A-B0C5629D30E1}" type="pres">
      <dgm:prSet presAssocID="{6D5CB34E-666C-4C3D-93CE-4BB021D6DD7D}" presName="sibTrans" presStyleCnt="0"/>
      <dgm:spPr/>
    </dgm:pt>
    <dgm:pt modelId="{CDABD450-14F9-48EB-898F-46D000FEBA39}" type="pres">
      <dgm:prSet presAssocID="{7AAD9753-430F-4DF3-ADCA-D551F566434B}" presName="compNode" presStyleCnt="0"/>
      <dgm:spPr/>
    </dgm:pt>
    <dgm:pt modelId="{AB62B6D4-0394-47CF-AB79-7E9B7580F060}" type="pres">
      <dgm:prSet presAssocID="{7AAD9753-430F-4DF3-ADCA-D551F566434B}" presName="iconBgRect" presStyleLbl="bgShp" presStyleIdx="2" presStyleCnt="3"/>
      <dgm:spPr/>
    </dgm:pt>
    <dgm:pt modelId="{2A2F71D4-A8BB-4AD8-BD0A-3D6C4B022FF3}" type="pres">
      <dgm:prSet presAssocID="{7AAD9753-430F-4DF3-ADCA-D551F56643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izstoff"/>
        </a:ext>
      </dgm:extLst>
    </dgm:pt>
    <dgm:pt modelId="{2E1BE688-C9A4-4BE6-9A3F-5D06E165F6CF}" type="pres">
      <dgm:prSet presAssocID="{7AAD9753-430F-4DF3-ADCA-D551F566434B}" presName="spaceRect" presStyleCnt="0"/>
      <dgm:spPr/>
    </dgm:pt>
    <dgm:pt modelId="{C742CA90-3575-4AC3-940B-AAB20F887E75}" type="pres">
      <dgm:prSet presAssocID="{7AAD9753-430F-4DF3-ADCA-D551F566434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300501F-B6D0-4943-A1E8-37B4B7491FF5}" type="presOf" srcId="{F1B6B414-063A-4C01-B5CC-442F5831AEF0}" destId="{DD5742BE-0F49-4704-AE8B-74BD6BA6A1DA}" srcOrd="0" destOrd="0" presId="urn:microsoft.com/office/officeart/2018/5/layout/IconCircleLabelList"/>
    <dgm:cxn modelId="{C46A3534-2972-447A-87EA-613D6F872CF0}" srcId="{2F626016-C164-4946-BE8B-90B496D3208C}" destId="{6634DDA4-8EB3-4D2B-BF61-C172D180FC29}" srcOrd="1" destOrd="0" parTransId="{5D0CFDEC-55FB-4398-BA7D-B8861E3F4582}" sibTransId="{6D5CB34E-666C-4C3D-93CE-4BB021D6DD7D}"/>
    <dgm:cxn modelId="{A295BB4B-490C-4F78-A96F-A26A82D9A44D}" type="presOf" srcId="{2F626016-C164-4946-BE8B-90B496D3208C}" destId="{7AF1B90C-7830-4411-8437-CD8D3311D660}" srcOrd="0" destOrd="0" presId="urn:microsoft.com/office/officeart/2018/5/layout/IconCircleLabelList"/>
    <dgm:cxn modelId="{9C8BDE77-4534-499C-9680-B1C03ED1F971}" type="presOf" srcId="{6634DDA4-8EB3-4D2B-BF61-C172D180FC29}" destId="{D1762939-E810-433C-ACD4-A0AB30DB5BA1}" srcOrd="0" destOrd="0" presId="urn:microsoft.com/office/officeart/2018/5/layout/IconCircleLabelList"/>
    <dgm:cxn modelId="{8C915581-DDD8-4C5B-BC5E-D41226E90468}" srcId="{2F626016-C164-4946-BE8B-90B496D3208C}" destId="{F1B6B414-063A-4C01-B5CC-442F5831AEF0}" srcOrd="0" destOrd="0" parTransId="{AB2A855E-16EE-4B9F-8B2C-C7C458932A00}" sibTransId="{2405208A-6DB1-4D1A-9230-D4DBC0FA42FB}"/>
    <dgm:cxn modelId="{1698F792-F3AC-4B6D-9E65-69AAF64EEE76}" type="presOf" srcId="{7AAD9753-430F-4DF3-ADCA-D551F566434B}" destId="{C742CA90-3575-4AC3-940B-AAB20F887E75}" srcOrd="0" destOrd="0" presId="urn:microsoft.com/office/officeart/2018/5/layout/IconCircleLabelList"/>
    <dgm:cxn modelId="{CC5EECE4-185D-40E9-9F43-C9738BF89EF9}" srcId="{2F626016-C164-4946-BE8B-90B496D3208C}" destId="{7AAD9753-430F-4DF3-ADCA-D551F566434B}" srcOrd="2" destOrd="0" parTransId="{429B8317-62BE-4D74-8B33-9A2ED8E9EA7A}" sibTransId="{0C3B5372-E908-4048-927C-ED5E2DDAD788}"/>
    <dgm:cxn modelId="{9B90E2DA-2CF0-4549-A6E8-E20F7304B8D5}" type="presParOf" srcId="{7AF1B90C-7830-4411-8437-CD8D3311D660}" destId="{ECFAB26C-07A7-45AD-8E91-2052D914C33F}" srcOrd="0" destOrd="0" presId="urn:microsoft.com/office/officeart/2018/5/layout/IconCircleLabelList"/>
    <dgm:cxn modelId="{EE8AA062-7023-47BB-A3EE-37EC1282278F}" type="presParOf" srcId="{ECFAB26C-07A7-45AD-8E91-2052D914C33F}" destId="{49C83EAE-B40A-4D4F-B659-BFF8062B85A5}" srcOrd="0" destOrd="0" presId="urn:microsoft.com/office/officeart/2018/5/layout/IconCircleLabelList"/>
    <dgm:cxn modelId="{CABAE3EA-573F-4319-B11F-68BB3B1B1ED8}" type="presParOf" srcId="{ECFAB26C-07A7-45AD-8E91-2052D914C33F}" destId="{A6D359A7-E447-4BF9-B3DB-A5655E98B5FB}" srcOrd="1" destOrd="0" presId="urn:microsoft.com/office/officeart/2018/5/layout/IconCircleLabelList"/>
    <dgm:cxn modelId="{83CFBE5E-CE54-49C4-8006-0DB1B66E4131}" type="presParOf" srcId="{ECFAB26C-07A7-45AD-8E91-2052D914C33F}" destId="{0AECE3BD-9052-436A-8AB4-31D9B1CBDF6B}" srcOrd="2" destOrd="0" presId="urn:microsoft.com/office/officeart/2018/5/layout/IconCircleLabelList"/>
    <dgm:cxn modelId="{F6FD772E-9518-4801-B781-FE52B4AC4723}" type="presParOf" srcId="{ECFAB26C-07A7-45AD-8E91-2052D914C33F}" destId="{DD5742BE-0F49-4704-AE8B-74BD6BA6A1DA}" srcOrd="3" destOrd="0" presId="urn:microsoft.com/office/officeart/2018/5/layout/IconCircleLabelList"/>
    <dgm:cxn modelId="{C7EE0828-0211-4E0E-9E02-C1B64B6D0D9F}" type="presParOf" srcId="{7AF1B90C-7830-4411-8437-CD8D3311D660}" destId="{CEC5529F-ACB9-4B1A-9A95-08ECBC82E939}" srcOrd="1" destOrd="0" presId="urn:microsoft.com/office/officeart/2018/5/layout/IconCircleLabelList"/>
    <dgm:cxn modelId="{14C35247-2221-4FBA-ABCA-8712702EC305}" type="presParOf" srcId="{7AF1B90C-7830-4411-8437-CD8D3311D660}" destId="{3E5238EC-DF6A-4C69-B5F6-BE52A2DC88E3}" srcOrd="2" destOrd="0" presId="urn:microsoft.com/office/officeart/2018/5/layout/IconCircleLabelList"/>
    <dgm:cxn modelId="{53C17855-E2FE-458D-AC7F-D05725AD7545}" type="presParOf" srcId="{3E5238EC-DF6A-4C69-B5F6-BE52A2DC88E3}" destId="{B8A719D2-A9C8-4322-A57C-E61BFB6C409D}" srcOrd="0" destOrd="0" presId="urn:microsoft.com/office/officeart/2018/5/layout/IconCircleLabelList"/>
    <dgm:cxn modelId="{1058CC88-EF11-4B05-8993-0EF5B333A6B8}" type="presParOf" srcId="{3E5238EC-DF6A-4C69-B5F6-BE52A2DC88E3}" destId="{33D4F714-FA61-46F5-847D-E13F9F02EDA8}" srcOrd="1" destOrd="0" presId="urn:microsoft.com/office/officeart/2018/5/layout/IconCircleLabelList"/>
    <dgm:cxn modelId="{F27A6522-7E20-47A9-B1C0-2A94D5E835E3}" type="presParOf" srcId="{3E5238EC-DF6A-4C69-B5F6-BE52A2DC88E3}" destId="{D62CED8A-2DFD-42E2-AE9B-5E4031C6654B}" srcOrd="2" destOrd="0" presId="urn:microsoft.com/office/officeart/2018/5/layout/IconCircleLabelList"/>
    <dgm:cxn modelId="{9AC92816-61DB-4D05-A56E-5B98E8166F2E}" type="presParOf" srcId="{3E5238EC-DF6A-4C69-B5F6-BE52A2DC88E3}" destId="{D1762939-E810-433C-ACD4-A0AB30DB5BA1}" srcOrd="3" destOrd="0" presId="urn:microsoft.com/office/officeart/2018/5/layout/IconCircleLabelList"/>
    <dgm:cxn modelId="{F83DD934-251B-4E68-B247-833810BC4047}" type="presParOf" srcId="{7AF1B90C-7830-4411-8437-CD8D3311D660}" destId="{D34747AD-F00F-4D43-BA4A-B0C5629D30E1}" srcOrd="3" destOrd="0" presId="urn:microsoft.com/office/officeart/2018/5/layout/IconCircleLabelList"/>
    <dgm:cxn modelId="{3CC5BFA9-D2B5-479A-BED6-94FE1F821B64}" type="presParOf" srcId="{7AF1B90C-7830-4411-8437-CD8D3311D660}" destId="{CDABD450-14F9-48EB-898F-46D000FEBA39}" srcOrd="4" destOrd="0" presId="urn:microsoft.com/office/officeart/2018/5/layout/IconCircleLabelList"/>
    <dgm:cxn modelId="{C3E0FDDE-8EE4-48D6-A5E0-ACDFA054C3E7}" type="presParOf" srcId="{CDABD450-14F9-48EB-898F-46D000FEBA39}" destId="{AB62B6D4-0394-47CF-AB79-7E9B7580F060}" srcOrd="0" destOrd="0" presId="urn:microsoft.com/office/officeart/2018/5/layout/IconCircleLabelList"/>
    <dgm:cxn modelId="{98C96A4C-A463-4DE0-9B8D-C98FAAE3FAEA}" type="presParOf" srcId="{CDABD450-14F9-48EB-898F-46D000FEBA39}" destId="{2A2F71D4-A8BB-4AD8-BD0A-3D6C4B022FF3}" srcOrd="1" destOrd="0" presId="urn:microsoft.com/office/officeart/2018/5/layout/IconCircleLabelList"/>
    <dgm:cxn modelId="{47C22532-6733-45DC-93BC-A412A14DE1E1}" type="presParOf" srcId="{CDABD450-14F9-48EB-898F-46D000FEBA39}" destId="{2E1BE688-C9A4-4BE6-9A3F-5D06E165F6CF}" srcOrd="2" destOrd="0" presId="urn:microsoft.com/office/officeart/2018/5/layout/IconCircleLabelList"/>
    <dgm:cxn modelId="{CF59819B-A762-4802-97DE-6B50297A8432}" type="presParOf" srcId="{CDABD450-14F9-48EB-898F-46D000FEBA39}" destId="{C742CA90-3575-4AC3-940B-AAB20F887E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B86323-F742-4D70-8E55-3B7D864650B4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9B838DB-12CC-4B6F-B206-CB84AD0713BD}">
      <dgm:prSet phldrT="[Text]"/>
      <dgm:spPr/>
      <dgm:t>
        <a:bodyPr/>
        <a:lstStyle/>
        <a:p>
          <a:r>
            <a:rPr lang="de-DE" dirty="0"/>
            <a:t>Chancen </a:t>
          </a:r>
        </a:p>
        <a:p>
          <a:r>
            <a:rPr lang="de-DE" dirty="0"/>
            <a:t>Gesundheitsökonomie</a:t>
          </a:r>
        </a:p>
      </dgm:t>
    </dgm:pt>
    <dgm:pt modelId="{ED729A0E-F2A8-43B7-A27D-31F68560BE1D}" type="parTrans" cxnId="{D19016F1-E6B9-4AD3-A8AE-F74BD48AF145}">
      <dgm:prSet/>
      <dgm:spPr/>
      <dgm:t>
        <a:bodyPr/>
        <a:lstStyle/>
        <a:p>
          <a:endParaRPr lang="de-DE"/>
        </a:p>
      </dgm:t>
    </dgm:pt>
    <dgm:pt modelId="{A64E17B4-E4A5-413C-AEC5-C3F0EBCF57CA}" type="sibTrans" cxnId="{D19016F1-E6B9-4AD3-A8AE-F74BD48AF145}">
      <dgm:prSet/>
      <dgm:spPr/>
      <dgm:t>
        <a:bodyPr/>
        <a:lstStyle/>
        <a:p>
          <a:endParaRPr lang="de-DE"/>
        </a:p>
      </dgm:t>
    </dgm:pt>
    <dgm:pt modelId="{32E9ADA9-0BED-41E2-94C4-5D165D2002B0}">
      <dgm:prSet phldrT="[Text]"/>
      <dgm:spPr/>
      <dgm:t>
        <a:bodyPr/>
        <a:lstStyle/>
        <a:p>
          <a:r>
            <a:rPr lang="de-DE" dirty="0"/>
            <a:t> Drehtüreffekte und Wiedereinweisung vermeiden</a:t>
          </a:r>
        </a:p>
      </dgm:t>
    </dgm:pt>
    <dgm:pt modelId="{0023E1CE-CFF4-475D-A898-A0CE604F68B5}" type="parTrans" cxnId="{DEB48646-8778-45CD-9AA6-3E2CFF84E563}">
      <dgm:prSet/>
      <dgm:spPr/>
      <dgm:t>
        <a:bodyPr/>
        <a:lstStyle/>
        <a:p>
          <a:endParaRPr lang="de-DE"/>
        </a:p>
      </dgm:t>
    </dgm:pt>
    <dgm:pt modelId="{75BCF0F6-679E-4026-897E-4C77919D0C07}" type="sibTrans" cxnId="{DEB48646-8778-45CD-9AA6-3E2CFF84E563}">
      <dgm:prSet/>
      <dgm:spPr/>
      <dgm:t>
        <a:bodyPr/>
        <a:lstStyle/>
        <a:p>
          <a:endParaRPr lang="de-DE"/>
        </a:p>
      </dgm:t>
    </dgm:pt>
    <dgm:pt modelId="{49300800-9C65-4447-805E-50FDC4944267}">
      <dgm:prSet phldrT="[Text]"/>
      <dgm:spPr/>
      <dgm:t>
        <a:bodyPr/>
        <a:lstStyle/>
        <a:p>
          <a:r>
            <a:rPr lang="de-DE" dirty="0"/>
            <a:t>Sicherung ökonomischer Erlöse durch schnellere Entlassung </a:t>
          </a:r>
        </a:p>
      </dgm:t>
    </dgm:pt>
    <dgm:pt modelId="{98419AF7-A4E1-458B-9449-7E229C449B7D}" type="parTrans" cxnId="{8D71DA4C-6A8F-44E0-9759-C5C10C772C65}">
      <dgm:prSet/>
      <dgm:spPr/>
      <dgm:t>
        <a:bodyPr/>
        <a:lstStyle/>
        <a:p>
          <a:endParaRPr lang="de-DE"/>
        </a:p>
      </dgm:t>
    </dgm:pt>
    <dgm:pt modelId="{FD6E03F2-9221-43AC-98C3-23E164758E7B}" type="sibTrans" cxnId="{8D71DA4C-6A8F-44E0-9759-C5C10C772C65}">
      <dgm:prSet/>
      <dgm:spPr/>
      <dgm:t>
        <a:bodyPr/>
        <a:lstStyle/>
        <a:p>
          <a:endParaRPr lang="de-DE"/>
        </a:p>
      </dgm:t>
    </dgm:pt>
    <dgm:pt modelId="{EEC9F342-1B17-4272-BE50-110F7B86FCFC}">
      <dgm:prSet phldrT="[Text]"/>
      <dgm:spPr/>
      <dgm:t>
        <a:bodyPr/>
        <a:lstStyle/>
        <a:p>
          <a:r>
            <a:rPr lang="de-DE" dirty="0"/>
            <a:t>Chancen </a:t>
          </a:r>
        </a:p>
        <a:p>
          <a:r>
            <a:rPr lang="de-DE" dirty="0"/>
            <a:t>Soziale Arbeit </a:t>
          </a:r>
        </a:p>
      </dgm:t>
    </dgm:pt>
    <dgm:pt modelId="{ABB8364F-0EC0-4E58-B0B5-A8A8E068E3E3}" type="parTrans" cxnId="{47BEE93F-61FE-494E-B116-A4B6F3274718}">
      <dgm:prSet/>
      <dgm:spPr/>
      <dgm:t>
        <a:bodyPr/>
        <a:lstStyle/>
        <a:p>
          <a:endParaRPr lang="de-DE"/>
        </a:p>
      </dgm:t>
    </dgm:pt>
    <dgm:pt modelId="{B93E6064-3C3A-4E73-9584-0D404DE8E571}" type="sibTrans" cxnId="{47BEE93F-61FE-494E-B116-A4B6F3274718}">
      <dgm:prSet/>
      <dgm:spPr/>
      <dgm:t>
        <a:bodyPr/>
        <a:lstStyle/>
        <a:p>
          <a:endParaRPr lang="de-DE"/>
        </a:p>
      </dgm:t>
    </dgm:pt>
    <dgm:pt modelId="{D41FAB94-0897-46B4-BE01-64BFD628CB06}">
      <dgm:prSet phldrT="[Text]"/>
      <dgm:spPr/>
      <dgm:t>
        <a:bodyPr/>
        <a:lstStyle/>
        <a:p>
          <a:r>
            <a:rPr lang="de-DE" dirty="0"/>
            <a:t>Vernetzung der Angebote </a:t>
          </a:r>
        </a:p>
      </dgm:t>
    </dgm:pt>
    <dgm:pt modelId="{389669B3-F938-49B3-B359-713C37646BA5}" type="parTrans" cxnId="{1391B565-97D1-4887-BD8E-5BAD0EDAD214}">
      <dgm:prSet/>
      <dgm:spPr/>
      <dgm:t>
        <a:bodyPr/>
        <a:lstStyle/>
        <a:p>
          <a:endParaRPr lang="de-DE"/>
        </a:p>
      </dgm:t>
    </dgm:pt>
    <dgm:pt modelId="{24E977BB-6D8B-447D-992F-FAB2C428FD96}" type="sibTrans" cxnId="{1391B565-97D1-4887-BD8E-5BAD0EDAD214}">
      <dgm:prSet/>
      <dgm:spPr/>
      <dgm:t>
        <a:bodyPr/>
        <a:lstStyle/>
        <a:p>
          <a:endParaRPr lang="de-DE"/>
        </a:p>
      </dgm:t>
    </dgm:pt>
    <dgm:pt modelId="{DC2DBE53-A3CB-440B-8A4F-D2678CD81E87}">
      <dgm:prSet phldrT="[Text]"/>
      <dgm:spPr/>
      <dgm:t>
        <a:bodyPr/>
        <a:lstStyle/>
        <a:p>
          <a:r>
            <a:rPr lang="de-DE" dirty="0"/>
            <a:t>Verbesserung der Patientenversorgung </a:t>
          </a:r>
        </a:p>
      </dgm:t>
    </dgm:pt>
    <dgm:pt modelId="{DA2013D9-0EE8-4487-B60D-DA9C29EB8BF1}" type="parTrans" cxnId="{855E9902-6161-4011-97ED-A0A23C413BE7}">
      <dgm:prSet/>
      <dgm:spPr/>
      <dgm:t>
        <a:bodyPr/>
        <a:lstStyle/>
        <a:p>
          <a:endParaRPr lang="de-DE"/>
        </a:p>
      </dgm:t>
    </dgm:pt>
    <dgm:pt modelId="{794E1E9D-229F-45D7-9A77-5E889D4BF90E}" type="sibTrans" cxnId="{855E9902-6161-4011-97ED-A0A23C413BE7}">
      <dgm:prSet/>
      <dgm:spPr/>
      <dgm:t>
        <a:bodyPr/>
        <a:lstStyle/>
        <a:p>
          <a:endParaRPr lang="de-DE"/>
        </a:p>
      </dgm:t>
    </dgm:pt>
    <dgm:pt modelId="{531AD20B-C7B6-4432-AD86-0EDFFAF1729F}">
      <dgm:prSet phldrT="[Text]"/>
      <dgm:spPr/>
      <dgm:t>
        <a:bodyPr/>
        <a:lstStyle/>
        <a:p>
          <a:r>
            <a:rPr lang="de-DE" dirty="0"/>
            <a:t>Fehlnutzung Medizinsystem aufgrund rein soz. Problemlagen verhindern</a:t>
          </a:r>
        </a:p>
      </dgm:t>
    </dgm:pt>
    <dgm:pt modelId="{785E92CF-5B0D-4EE1-A79B-59EA091D1CA4}" type="parTrans" cxnId="{12C187C0-5439-47AC-8C3D-2EC80B9F6903}">
      <dgm:prSet/>
      <dgm:spPr/>
    </dgm:pt>
    <dgm:pt modelId="{7F731D17-41F8-4E71-80A0-4B9EBFD3C948}" type="sibTrans" cxnId="{12C187C0-5439-47AC-8C3D-2EC80B9F6903}">
      <dgm:prSet/>
      <dgm:spPr/>
    </dgm:pt>
    <dgm:pt modelId="{A449EF89-97E5-4F92-B799-8037C8A6E15C}">
      <dgm:prSet phldrT="[Text]"/>
      <dgm:spPr/>
      <dgm:t>
        <a:bodyPr/>
        <a:lstStyle/>
        <a:p>
          <a:r>
            <a:rPr lang="de-DE" dirty="0"/>
            <a:t>Vermeidung Unter-, Über- und Fehlversorgung</a:t>
          </a:r>
        </a:p>
      </dgm:t>
    </dgm:pt>
    <dgm:pt modelId="{32576B9B-7F5B-49DD-82B4-E96732018927}" type="parTrans" cxnId="{37E21B56-1DC2-4D2A-B8AB-BFBA8CEBFA27}">
      <dgm:prSet/>
      <dgm:spPr/>
    </dgm:pt>
    <dgm:pt modelId="{E5666B3C-1C09-49EF-9F3D-03F853D84E4F}" type="sibTrans" cxnId="{37E21B56-1DC2-4D2A-B8AB-BFBA8CEBFA27}">
      <dgm:prSet/>
      <dgm:spPr/>
    </dgm:pt>
    <dgm:pt modelId="{6EE4DB77-04ED-43A4-8E3F-D5DEB897BA9F}">
      <dgm:prSet phldrT="[Text]"/>
      <dgm:spPr/>
      <dgm:t>
        <a:bodyPr/>
        <a:lstStyle/>
        <a:p>
          <a:r>
            <a:rPr lang="de-DE" dirty="0"/>
            <a:t>Qualität der Patientenversorgung verbessern </a:t>
          </a:r>
        </a:p>
      </dgm:t>
    </dgm:pt>
    <dgm:pt modelId="{F836B4C3-32C0-4159-866E-B716E7756E14}" type="parTrans" cxnId="{F2CC2C0F-FAD0-41D6-B397-DDE4ACB43075}">
      <dgm:prSet/>
      <dgm:spPr/>
    </dgm:pt>
    <dgm:pt modelId="{014B28E1-9550-4958-BB73-C01B9E4B7DF6}" type="sibTrans" cxnId="{F2CC2C0F-FAD0-41D6-B397-DDE4ACB43075}">
      <dgm:prSet/>
      <dgm:spPr/>
    </dgm:pt>
    <dgm:pt modelId="{AAFBFBE3-4D08-458D-9ACC-021D1B49EBA8}">
      <dgm:prSet phldrT="[Text]"/>
      <dgm:spPr/>
      <dgm:t>
        <a:bodyPr/>
        <a:lstStyle/>
        <a:p>
          <a:r>
            <a:rPr lang="de-DE" dirty="0"/>
            <a:t>Einbindung aller relevanter Akteure </a:t>
          </a:r>
        </a:p>
      </dgm:t>
    </dgm:pt>
    <dgm:pt modelId="{BC77A3CE-B232-4F7E-8A4E-0EC625A31CC2}" type="parTrans" cxnId="{1C96FBEB-4E0C-4CA0-8904-715A3EBAA7B6}">
      <dgm:prSet/>
      <dgm:spPr/>
    </dgm:pt>
    <dgm:pt modelId="{D71ACF1D-4F60-4323-8278-D283B2DBBCA2}" type="sibTrans" cxnId="{1C96FBEB-4E0C-4CA0-8904-715A3EBAA7B6}">
      <dgm:prSet/>
      <dgm:spPr/>
    </dgm:pt>
    <dgm:pt modelId="{4DFA8562-77C8-4046-BA45-F95A0DE345C7}">
      <dgm:prSet phldrT="[Text]"/>
      <dgm:spPr/>
      <dgm:t>
        <a:bodyPr/>
        <a:lstStyle/>
        <a:p>
          <a:r>
            <a:rPr lang="de-DE" dirty="0"/>
            <a:t>Ganzheitliche Betrachtungsweise</a:t>
          </a:r>
        </a:p>
      </dgm:t>
    </dgm:pt>
    <dgm:pt modelId="{7F17BC97-0A3F-4C2D-BD93-67D73D136246}" type="parTrans" cxnId="{BD48FA79-6988-4FB5-B4F3-EA73C2A9897D}">
      <dgm:prSet/>
      <dgm:spPr/>
    </dgm:pt>
    <dgm:pt modelId="{A7CA5EFC-F2EB-441B-BF1A-81A97BB3268C}" type="sibTrans" cxnId="{BD48FA79-6988-4FB5-B4F3-EA73C2A9897D}">
      <dgm:prSet/>
      <dgm:spPr/>
    </dgm:pt>
    <dgm:pt modelId="{61AEC5F7-E877-49C6-9B22-E375ADD38325}">
      <dgm:prSet phldrT="[Text]"/>
      <dgm:spPr/>
      <dgm:t>
        <a:bodyPr/>
        <a:lstStyle/>
        <a:p>
          <a:r>
            <a:rPr lang="de-DE" dirty="0"/>
            <a:t>Lotsenfunktion</a:t>
          </a:r>
        </a:p>
      </dgm:t>
    </dgm:pt>
    <dgm:pt modelId="{7C31BF89-9DC6-4B8D-9F2E-6C0DAE4AD1B1}" type="parTrans" cxnId="{2826A593-C3A9-487C-AEBA-85367B0ECBE3}">
      <dgm:prSet/>
      <dgm:spPr/>
    </dgm:pt>
    <dgm:pt modelId="{41195AA9-05AE-4836-A90C-0F8DF723F3D0}" type="sibTrans" cxnId="{2826A593-C3A9-487C-AEBA-85367B0ECBE3}">
      <dgm:prSet/>
      <dgm:spPr/>
    </dgm:pt>
    <dgm:pt modelId="{E594B67A-2575-45FE-B24F-14CBB79BB216}">
      <dgm:prSet phldrT="[Text]"/>
      <dgm:spPr/>
      <dgm:t>
        <a:bodyPr/>
        <a:lstStyle/>
        <a:p>
          <a:r>
            <a:rPr lang="de-DE" dirty="0"/>
            <a:t>Weiterberatung über Sektorengrenze hinaus</a:t>
          </a:r>
        </a:p>
      </dgm:t>
    </dgm:pt>
    <dgm:pt modelId="{A63097BE-6601-46A6-A160-87700B49C8E1}" type="parTrans" cxnId="{4172D558-2E59-49A5-A645-FBC302DBF77C}">
      <dgm:prSet/>
      <dgm:spPr/>
    </dgm:pt>
    <dgm:pt modelId="{EBC9168B-2781-45B4-AE8A-DAEB420653E8}" type="sibTrans" cxnId="{4172D558-2E59-49A5-A645-FBC302DBF77C}">
      <dgm:prSet/>
      <dgm:spPr/>
    </dgm:pt>
    <dgm:pt modelId="{8E89028C-9DFD-4585-A781-C324DACE1BB1}" type="pres">
      <dgm:prSet presAssocID="{71B86323-F742-4D70-8E55-3B7D864650B4}" presName="Name0" presStyleCnt="0">
        <dgm:presLayoutVars>
          <dgm:dir/>
          <dgm:animLvl val="lvl"/>
          <dgm:resizeHandles/>
        </dgm:presLayoutVars>
      </dgm:prSet>
      <dgm:spPr/>
    </dgm:pt>
    <dgm:pt modelId="{CCC05358-A18F-482A-B44A-95981FEFEBCF}" type="pres">
      <dgm:prSet presAssocID="{C9B838DB-12CC-4B6F-B206-CB84AD0713BD}" presName="linNode" presStyleCnt="0"/>
      <dgm:spPr/>
    </dgm:pt>
    <dgm:pt modelId="{48B19BEF-68E5-4FCE-8839-5D3B9D5BC655}" type="pres">
      <dgm:prSet presAssocID="{C9B838DB-12CC-4B6F-B206-CB84AD0713BD}" presName="parentShp" presStyleLbl="node1" presStyleIdx="0" presStyleCnt="2">
        <dgm:presLayoutVars>
          <dgm:bulletEnabled val="1"/>
        </dgm:presLayoutVars>
      </dgm:prSet>
      <dgm:spPr/>
    </dgm:pt>
    <dgm:pt modelId="{F62E9679-B0BF-49FD-A106-542185EF6952}" type="pres">
      <dgm:prSet presAssocID="{C9B838DB-12CC-4B6F-B206-CB84AD0713BD}" presName="childShp" presStyleLbl="bgAccFollowNode1" presStyleIdx="0" presStyleCnt="2">
        <dgm:presLayoutVars>
          <dgm:bulletEnabled val="1"/>
        </dgm:presLayoutVars>
      </dgm:prSet>
      <dgm:spPr/>
    </dgm:pt>
    <dgm:pt modelId="{6140D674-30A0-40C1-8B95-5915E73BC68D}" type="pres">
      <dgm:prSet presAssocID="{A64E17B4-E4A5-413C-AEC5-C3F0EBCF57CA}" presName="spacing" presStyleCnt="0"/>
      <dgm:spPr/>
    </dgm:pt>
    <dgm:pt modelId="{19A5CACF-E246-4321-81BB-0E0C0BC07EE2}" type="pres">
      <dgm:prSet presAssocID="{EEC9F342-1B17-4272-BE50-110F7B86FCFC}" presName="linNode" presStyleCnt="0"/>
      <dgm:spPr/>
    </dgm:pt>
    <dgm:pt modelId="{B74F840C-8E8D-4F6A-A8AB-E485C21C7223}" type="pres">
      <dgm:prSet presAssocID="{EEC9F342-1B17-4272-BE50-110F7B86FCFC}" presName="parentShp" presStyleLbl="node1" presStyleIdx="1" presStyleCnt="2">
        <dgm:presLayoutVars>
          <dgm:bulletEnabled val="1"/>
        </dgm:presLayoutVars>
      </dgm:prSet>
      <dgm:spPr/>
    </dgm:pt>
    <dgm:pt modelId="{745B797F-4BB1-40F3-AEC1-CDD98424DD97}" type="pres">
      <dgm:prSet presAssocID="{EEC9F342-1B17-4272-BE50-110F7B86FC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55E9902-6161-4011-97ED-A0A23C413BE7}" srcId="{EEC9F342-1B17-4272-BE50-110F7B86FCFC}" destId="{DC2DBE53-A3CB-440B-8A4F-D2678CD81E87}" srcOrd="2" destOrd="0" parTransId="{DA2013D9-0EE8-4487-B60D-DA9C29EB8BF1}" sibTransId="{794E1E9D-229F-45D7-9A77-5E889D4BF90E}"/>
    <dgm:cxn modelId="{64FBDB0E-791F-48DB-8F06-84293BA5B8CB}" type="presOf" srcId="{EEC9F342-1B17-4272-BE50-110F7B86FCFC}" destId="{B74F840C-8E8D-4F6A-A8AB-E485C21C7223}" srcOrd="0" destOrd="0" presId="urn:microsoft.com/office/officeart/2005/8/layout/vList6"/>
    <dgm:cxn modelId="{F2CC2C0F-FAD0-41D6-B397-DDE4ACB43075}" srcId="{C9B838DB-12CC-4B6F-B206-CB84AD0713BD}" destId="{6EE4DB77-04ED-43A4-8E3F-D5DEB897BA9F}" srcOrd="4" destOrd="0" parTransId="{F836B4C3-32C0-4159-866E-B716E7756E14}" sibTransId="{014B28E1-9550-4958-BB73-C01B9E4B7DF6}"/>
    <dgm:cxn modelId="{F6D88111-CF61-4E48-B203-68BDF56399B4}" type="presOf" srcId="{531AD20B-C7B6-4432-AD86-0EDFFAF1729F}" destId="{F62E9679-B0BF-49FD-A106-542185EF6952}" srcOrd="0" destOrd="1" presId="urn:microsoft.com/office/officeart/2005/8/layout/vList6"/>
    <dgm:cxn modelId="{716F6713-EC23-4886-B282-EAC3EA193405}" type="presOf" srcId="{6EE4DB77-04ED-43A4-8E3F-D5DEB897BA9F}" destId="{F62E9679-B0BF-49FD-A106-542185EF6952}" srcOrd="0" destOrd="4" presId="urn:microsoft.com/office/officeart/2005/8/layout/vList6"/>
    <dgm:cxn modelId="{74879514-72F8-4138-BBC2-0D86E5468C19}" type="presOf" srcId="{D41FAB94-0897-46B4-BE01-64BFD628CB06}" destId="{745B797F-4BB1-40F3-AEC1-CDD98424DD97}" srcOrd="0" destOrd="0" presId="urn:microsoft.com/office/officeart/2005/8/layout/vList6"/>
    <dgm:cxn modelId="{7641DB37-AF13-444E-BAA6-639F9E567474}" type="presOf" srcId="{A449EF89-97E5-4F92-B799-8037C8A6E15C}" destId="{F62E9679-B0BF-49FD-A106-542185EF6952}" srcOrd="0" destOrd="3" presId="urn:microsoft.com/office/officeart/2005/8/layout/vList6"/>
    <dgm:cxn modelId="{47BEE93F-61FE-494E-B116-A4B6F3274718}" srcId="{71B86323-F742-4D70-8E55-3B7D864650B4}" destId="{EEC9F342-1B17-4272-BE50-110F7B86FCFC}" srcOrd="1" destOrd="0" parTransId="{ABB8364F-0EC0-4E58-B0B5-A8A8E068E3E3}" sibTransId="{B93E6064-3C3A-4E73-9584-0D404DE8E571}"/>
    <dgm:cxn modelId="{1391B565-97D1-4887-BD8E-5BAD0EDAD214}" srcId="{EEC9F342-1B17-4272-BE50-110F7B86FCFC}" destId="{D41FAB94-0897-46B4-BE01-64BFD628CB06}" srcOrd="0" destOrd="0" parTransId="{389669B3-F938-49B3-B359-713C37646BA5}" sibTransId="{24E977BB-6D8B-447D-992F-FAB2C428FD96}"/>
    <dgm:cxn modelId="{DEB48646-8778-45CD-9AA6-3E2CFF84E563}" srcId="{C9B838DB-12CC-4B6F-B206-CB84AD0713BD}" destId="{32E9ADA9-0BED-41E2-94C4-5D165D2002B0}" srcOrd="0" destOrd="0" parTransId="{0023E1CE-CFF4-475D-A898-A0CE604F68B5}" sibTransId="{75BCF0F6-679E-4026-897E-4C77919D0C07}"/>
    <dgm:cxn modelId="{8D71DA4C-6A8F-44E0-9759-C5C10C772C65}" srcId="{C9B838DB-12CC-4B6F-B206-CB84AD0713BD}" destId="{49300800-9C65-4447-805E-50FDC4944267}" srcOrd="2" destOrd="0" parTransId="{98419AF7-A4E1-458B-9449-7E229C449B7D}" sibTransId="{FD6E03F2-9221-43AC-98C3-23E164758E7B}"/>
    <dgm:cxn modelId="{37E21B56-1DC2-4D2A-B8AB-BFBA8CEBFA27}" srcId="{C9B838DB-12CC-4B6F-B206-CB84AD0713BD}" destId="{A449EF89-97E5-4F92-B799-8037C8A6E15C}" srcOrd="3" destOrd="0" parTransId="{32576B9B-7F5B-49DD-82B4-E96732018927}" sibTransId="{E5666B3C-1C09-49EF-9F3D-03F853D84E4F}"/>
    <dgm:cxn modelId="{88328D76-7108-46EF-861D-672D03C748A1}" type="presOf" srcId="{61AEC5F7-E877-49C6-9B22-E375ADD38325}" destId="{745B797F-4BB1-40F3-AEC1-CDD98424DD97}" srcOrd="0" destOrd="4" presId="urn:microsoft.com/office/officeart/2005/8/layout/vList6"/>
    <dgm:cxn modelId="{7A7FED57-2E1B-416E-AC3C-F2BCF9AC9CEA}" type="presOf" srcId="{4DFA8562-77C8-4046-BA45-F95A0DE345C7}" destId="{745B797F-4BB1-40F3-AEC1-CDD98424DD97}" srcOrd="0" destOrd="3" presId="urn:microsoft.com/office/officeart/2005/8/layout/vList6"/>
    <dgm:cxn modelId="{4172D558-2E59-49A5-A645-FBC302DBF77C}" srcId="{EEC9F342-1B17-4272-BE50-110F7B86FCFC}" destId="{E594B67A-2575-45FE-B24F-14CBB79BB216}" srcOrd="5" destOrd="0" parTransId="{A63097BE-6601-46A6-A160-87700B49C8E1}" sibTransId="{EBC9168B-2781-45B4-AE8A-DAEB420653E8}"/>
    <dgm:cxn modelId="{BD48FA79-6988-4FB5-B4F3-EA73C2A9897D}" srcId="{EEC9F342-1B17-4272-BE50-110F7B86FCFC}" destId="{4DFA8562-77C8-4046-BA45-F95A0DE345C7}" srcOrd="3" destOrd="0" parTransId="{7F17BC97-0A3F-4C2D-BD93-67D73D136246}" sibTransId="{A7CA5EFC-F2EB-441B-BF1A-81A97BB3268C}"/>
    <dgm:cxn modelId="{3A942C85-9ED7-418F-837D-4C8583D72511}" type="presOf" srcId="{49300800-9C65-4447-805E-50FDC4944267}" destId="{F62E9679-B0BF-49FD-A106-542185EF6952}" srcOrd="0" destOrd="2" presId="urn:microsoft.com/office/officeart/2005/8/layout/vList6"/>
    <dgm:cxn modelId="{A8638791-10DF-4044-A3C0-F388245C507C}" type="presOf" srcId="{32E9ADA9-0BED-41E2-94C4-5D165D2002B0}" destId="{F62E9679-B0BF-49FD-A106-542185EF6952}" srcOrd="0" destOrd="0" presId="urn:microsoft.com/office/officeart/2005/8/layout/vList6"/>
    <dgm:cxn modelId="{2826A593-C3A9-487C-AEBA-85367B0ECBE3}" srcId="{EEC9F342-1B17-4272-BE50-110F7B86FCFC}" destId="{61AEC5F7-E877-49C6-9B22-E375ADD38325}" srcOrd="4" destOrd="0" parTransId="{7C31BF89-9DC6-4B8D-9F2E-6C0DAE4AD1B1}" sibTransId="{41195AA9-05AE-4836-A90C-0F8DF723F3D0}"/>
    <dgm:cxn modelId="{23B999AE-EE88-42EE-AE85-C4451A52C14D}" type="presOf" srcId="{C9B838DB-12CC-4B6F-B206-CB84AD0713BD}" destId="{48B19BEF-68E5-4FCE-8839-5D3B9D5BC655}" srcOrd="0" destOrd="0" presId="urn:microsoft.com/office/officeart/2005/8/layout/vList6"/>
    <dgm:cxn modelId="{BD4CE9B3-00FC-4F46-A32C-B5CF40BB7ACA}" type="presOf" srcId="{71B86323-F742-4D70-8E55-3B7D864650B4}" destId="{8E89028C-9DFD-4585-A781-C324DACE1BB1}" srcOrd="0" destOrd="0" presId="urn:microsoft.com/office/officeart/2005/8/layout/vList6"/>
    <dgm:cxn modelId="{12C187C0-5439-47AC-8C3D-2EC80B9F6903}" srcId="{C9B838DB-12CC-4B6F-B206-CB84AD0713BD}" destId="{531AD20B-C7B6-4432-AD86-0EDFFAF1729F}" srcOrd="1" destOrd="0" parTransId="{785E92CF-5B0D-4EE1-A79B-59EA091D1CA4}" sibTransId="{7F731D17-41F8-4E71-80A0-4B9EBFD3C948}"/>
    <dgm:cxn modelId="{8C478BC4-4463-4434-B044-D112CF76EF40}" type="presOf" srcId="{AAFBFBE3-4D08-458D-9ACC-021D1B49EBA8}" destId="{745B797F-4BB1-40F3-AEC1-CDD98424DD97}" srcOrd="0" destOrd="1" presId="urn:microsoft.com/office/officeart/2005/8/layout/vList6"/>
    <dgm:cxn modelId="{B7058ACE-A385-482C-9A8D-8879D068937F}" type="presOf" srcId="{E594B67A-2575-45FE-B24F-14CBB79BB216}" destId="{745B797F-4BB1-40F3-AEC1-CDD98424DD97}" srcOrd="0" destOrd="5" presId="urn:microsoft.com/office/officeart/2005/8/layout/vList6"/>
    <dgm:cxn modelId="{1C96FBEB-4E0C-4CA0-8904-715A3EBAA7B6}" srcId="{EEC9F342-1B17-4272-BE50-110F7B86FCFC}" destId="{AAFBFBE3-4D08-458D-9ACC-021D1B49EBA8}" srcOrd="1" destOrd="0" parTransId="{BC77A3CE-B232-4F7E-8A4E-0EC625A31CC2}" sibTransId="{D71ACF1D-4F60-4323-8278-D283B2DBBCA2}"/>
    <dgm:cxn modelId="{D19016F1-E6B9-4AD3-A8AE-F74BD48AF145}" srcId="{71B86323-F742-4D70-8E55-3B7D864650B4}" destId="{C9B838DB-12CC-4B6F-B206-CB84AD0713BD}" srcOrd="0" destOrd="0" parTransId="{ED729A0E-F2A8-43B7-A27D-31F68560BE1D}" sibTransId="{A64E17B4-E4A5-413C-AEC5-C3F0EBCF57CA}"/>
    <dgm:cxn modelId="{3ED4CBFF-EA66-4BF6-B840-EF218DB05380}" type="presOf" srcId="{DC2DBE53-A3CB-440B-8A4F-D2678CD81E87}" destId="{745B797F-4BB1-40F3-AEC1-CDD98424DD97}" srcOrd="0" destOrd="2" presId="urn:microsoft.com/office/officeart/2005/8/layout/vList6"/>
    <dgm:cxn modelId="{EB479C10-2C8D-4FB6-8666-6B3E3B37747F}" type="presParOf" srcId="{8E89028C-9DFD-4585-A781-C324DACE1BB1}" destId="{CCC05358-A18F-482A-B44A-95981FEFEBCF}" srcOrd="0" destOrd="0" presId="urn:microsoft.com/office/officeart/2005/8/layout/vList6"/>
    <dgm:cxn modelId="{927EF9DA-2342-4C96-8EC2-E7FCB58F4316}" type="presParOf" srcId="{CCC05358-A18F-482A-B44A-95981FEFEBCF}" destId="{48B19BEF-68E5-4FCE-8839-5D3B9D5BC655}" srcOrd="0" destOrd="0" presId="urn:microsoft.com/office/officeart/2005/8/layout/vList6"/>
    <dgm:cxn modelId="{1F5DF78C-49B9-468D-9750-59C337DAE4B9}" type="presParOf" srcId="{CCC05358-A18F-482A-B44A-95981FEFEBCF}" destId="{F62E9679-B0BF-49FD-A106-542185EF6952}" srcOrd="1" destOrd="0" presId="urn:microsoft.com/office/officeart/2005/8/layout/vList6"/>
    <dgm:cxn modelId="{7EE2BC37-75A6-4D46-B964-DA6CEEA3E408}" type="presParOf" srcId="{8E89028C-9DFD-4585-A781-C324DACE1BB1}" destId="{6140D674-30A0-40C1-8B95-5915E73BC68D}" srcOrd="1" destOrd="0" presId="urn:microsoft.com/office/officeart/2005/8/layout/vList6"/>
    <dgm:cxn modelId="{DA62D0C6-8107-4A31-81B4-54CE263BAD8D}" type="presParOf" srcId="{8E89028C-9DFD-4585-A781-C324DACE1BB1}" destId="{19A5CACF-E246-4321-81BB-0E0C0BC07EE2}" srcOrd="2" destOrd="0" presId="urn:microsoft.com/office/officeart/2005/8/layout/vList6"/>
    <dgm:cxn modelId="{8818F7E1-F004-4E0D-BDC5-25214E35B029}" type="presParOf" srcId="{19A5CACF-E246-4321-81BB-0E0C0BC07EE2}" destId="{B74F840C-8E8D-4F6A-A8AB-E485C21C7223}" srcOrd="0" destOrd="0" presId="urn:microsoft.com/office/officeart/2005/8/layout/vList6"/>
    <dgm:cxn modelId="{8ADC749B-B4CE-4D00-9830-1CE669FEC28E}" type="presParOf" srcId="{19A5CACF-E246-4321-81BB-0E0C0BC07EE2}" destId="{745B797F-4BB1-40F3-AEC1-CDD98424DD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98791-53DD-45F9-B279-F21CC2EBF4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AAE87E6-98F4-4152-88E2-305C65FC006B}">
      <dgm:prSet/>
      <dgm:spPr/>
      <dgm:t>
        <a:bodyPr/>
        <a:lstStyle/>
        <a:p>
          <a:r>
            <a:rPr lang="de-DE" dirty="0"/>
            <a:t>Compliance des Klienten</a:t>
          </a:r>
          <a:endParaRPr lang="en-US" dirty="0"/>
        </a:p>
      </dgm:t>
    </dgm:pt>
    <dgm:pt modelId="{978A4225-916C-419C-BF3D-41A0D74D26F3}" type="parTrans" cxnId="{1FEE204B-5FC3-47F6-BB36-85894459D7D9}">
      <dgm:prSet/>
      <dgm:spPr/>
      <dgm:t>
        <a:bodyPr/>
        <a:lstStyle/>
        <a:p>
          <a:endParaRPr lang="en-US"/>
        </a:p>
      </dgm:t>
    </dgm:pt>
    <dgm:pt modelId="{1067D894-30F0-417D-964E-A3770D46F09B}" type="sibTrans" cxnId="{1FEE204B-5FC3-47F6-BB36-85894459D7D9}">
      <dgm:prSet/>
      <dgm:spPr/>
      <dgm:t>
        <a:bodyPr/>
        <a:lstStyle/>
        <a:p>
          <a:endParaRPr lang="en-US"/>
        </a:p>
      </dgm:t>
    </dgm:pt>
    <dgm:pt modelId="{2D39EA33-9B70-4C02-88BA-266CF882009A}">
      <dgm:prSet/>
      <dgm:spPr/>
      <dgm:t>
        <a:bodyPr/>
        <a:lstStyle/>
        <a:p>
          <a:r>
            <a:rPr lang="de-DE" dirty="0"/>
            <a:t>Corona Pandemie (Kontaktregelungen, Gesetze)</a:t>
          </a:r>
          <a:endParaRPr lang="en-US" dirty="0"/>
        </a:p>
      </dgm:t>
    </dgm:pt>
    <dgm:pt modelId="{D72D19A2-93B8-4BA6-9B29-9214103770D3}" type="parTrans" cxnId="{E1EA7F50-F89A-4862-8331-E1CBF71E6DCA}">
      <dgm:prSet/>
      <dgm:spPr/>
      <dgm:t>
        <a:bodyPr/>
        <a:lstStyle/>
        <a:p>
          <a:endParaRPr lang="en-US"/>
        </a:p>
      </dgm:t>
    </dgm:pt>
    <dgm:pt modelId="{10180BDC-A7E5-42E1-B69B-06BB1299A2F2}" type="sibTrans" cxnId="{E1EA7F50-F89A-4862-8331-E1CBF71E6DCA}">
      <dgm:prSet/>
      <dgm:spPr/>
      <dgm:t>
        <a:bodyPr/>
        <a:lstStyle/>
        <a:p>
          <a:endParaRPr lang="en-US"/>
        </a:p>
      </dgm:t>
    </dgm:pt>
    <dgm:pt modelId="{3AE97CC0-1763-40B5-856F-1AEADAAEE1E0}">
      <dgm:prSet/>
      <dgm:spPr/>
      <dgm:t>
        <a:bodyPr/>
        <a:lstStyle/>
        <a:p>
          <a:r>
            <a:rPr lang="de-DE" dirty="0"/>
            <a:t>Demografischer Wandel, altersbedingte Erkrankungen</a:t>
          </a:r>
          <a:endParaRPr lang="en-US" dirty="0"/>
        </a:p>
      </dgm:t>
    </dgm:pt>
    <dgm:pt modelId="{3338A570-7328-45B5-8E5C-209A8D6F5774}" type="parTrans" cxnId="{90D1952F-6839-4521-85EA-0C268C961EEF}">
      <dgm:prSet/>
      <dgm:spPr/>
      <dgm:t>
        <a:bodyPr/>
        <a:lstStyle/>
        <a:p>
          <a:endParaRPr lang="en-US"/>
        </a:p>
      </dgm:t>
    </dgm:pt>
    <dgm:pt modelId="{1F4402B3-A148-45B1-8244-9D5C066F548C}" type="sibTrans" cxnId="{90D1952F-6839-4521-85EA-0C268C961EEF}">
      <dgm:prSet/>
      <dgm:spPr/>
      <dgm:t>
        <a:bodyPr/>
        <a:lstStyle/>
        <a:p>
          <a:endParaRPr lang="en-US"/>
        </a:p>
      </dgm:t>
    </dgm:pt>
    <dgm:pt modelId="{6DF25FBB-DC74-4101-BAD7-1ECCC7F37E6F}">
      <dgm:prSet/>
      <dgm:spPr/>
      <dgm:t>
        <a:bodyPr/>
        <a:lstStyle/>
        <a:p>
          <a:r>
            <a:rPr lang="de-DE" dirty="0"/>
            <a:t>Medizinisch-technischer Fortschritt</a:t>
          </a:r>
          <a:endParaRPr lang="en-US" dirty="0"/>
        </a:p>
      </dgm:t>
    </dgm:pt>
    <dgm:pt modelId="{2449C085-DD6D-4F8D-BBDD-92727B53E1DF}" type="parTrans" cxnId="{42B92A3F-03A7-433F-BBF3-1BC732DE9A08}">
      <dgm:prSet/>
      <dgm:spPr/>
      <dgm:t>
        <a:bodyPr/>
        <a:lstStyle/>
        <a:p>
          <a:endParaRPr lang="en-US"/>
        </a:p>
      </dgm:t>
    </dgm:pt>
    <dgm:pt modelId="{1AEF734B-6804-46D6-81E9-8F01816433F3}" type="sibTrans" cxnId="{42B92A3F-03A7-433F-BBF3-1BC732DE9A08}">
      <dgm:prSet/>
      <dgm:spPr/>
      <dgm:t>
        <a:bodyPr/>
        <a:lstStyle/>
        <a:p>
          <a:endParaRPr lang="en-US"/>
        </a:p>
      </dgm:t>
    </dgm:pt>
    <dgm:pt modelId="{17B33FBC-2CEB-4A7C-979C-A329998C6392}">
      <dgm:prSet/>
      <dgm:spPr/>
      <dgm:t>
        <a:bodyPr/>
        <a:lstStyle/>
        <a:p>
          <a:r>
            <a:rPr lang="de-DE" dirty="0"/>
            <a:t>Zunahme psychosomatischer Erkrankungen</a:t>
          </a:r>
          <a:endParaRPr lang="en-US" dirty="0"/>
        </a:p>
      </dgm:t>
    </dgm:pt>
    <dgm:pt modelId="{12102D98-82A9-485E-ADE9-28F4F118B2E7}" type="sibTrans" cxnId="{E451F3D7-D170-48D8-8B1C-C7F314996F1C}">
      <dgm:prSet/>
      <dgm:spPr/>
      <dgm:t>
        <a:bodyPr/>
        <a:lstStyle/>
        <a:p>
          <a:endParaRPr lang="en-US"/>
        </a:p>
      </dgm:t>
    </dgm:pt>
    <dgm:pt modelId="{29149AEC-40E8-4641-9E95-396D861BFA9B}" type="parTrans" cxnId="{E451F3D7-D170-48D8-8B1C-C7F314996F1C}">
      <dgm:prSet/>
      <dgm:spPr/>
      <dgm:t>
        <a:bodyPr/>
        <a:lstStyle/>
        <a:p>
          <a:endParaRPr lang="en-US"/>
        </a:p>
      </dgm:t>
    </dgm:pt>
    <dgm:pt modelId="{AC0E2948-E58B-4695-AB23-8EF7F4AB2C73}" type="pres">
      <dgm:prSet presAssocID="{8B998791-53DD-45F9-B279-F21CC2EBF41A}" presName="root" presStyleCnt="0">
        <dgm:presLayoutVars>
          <dgm:dir/>
          <dgm:resizeHandles val="exact"/>
        </dgm:presLayoutVars>
      </dgm:prSet>
      <dgm:spPr/>
    </dgm:pt>
    <dgm:pt modelId="{BF2E0AB7-A931-4F1B-B789-9E6FBD4C2C6B}" type="pres">
      <dgm:prSet presAssocID="{4AAE87E6-98F4-4152-88E2-305C65FC006B}" presName="compNode" presStyleCnt="0"/>
      <dgm:spPr/>
    </dgm:pt>
    <dgm:pt modelId="{0A8FB6E2-3E1C-43AB-BD04-0BE454D81DF6}" type="pres">
      <dgm:prSet presAssocID="{4AAE87E6-98F4-4152-88E2-305C65FC006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F240DF49-4808-49B1-8946-54DFF2BFEB32}" type="pres">
      <dgm:prSet presAssocID="{4AAE87E6-98F4-4152-88E2-305C65FC006B}" presName="spaceRect" presStyleCnt="0"/>
      <dgm:spPr/>
    </dgm:pt>
    <dgm:pt modelId="{E953B904-7D5B-4529-9383-725D61F3D39F}" type="pres">
      <dgm:prSet presAssocID="{4AAE87E6-98F4-4152-88E2-305C65FC006B}" presName="textRect" presStyleLbl="revTx" presStyleIdx="0" presStyleCnt="5">
        <dgm:presLayoutVars>
          <dgm:chMax val="1"/>
          <dgm:chPref val="1"/>
        </dgm:presLayoutVars>
      </dgm:prSet>
      <dgm:spPr/>
    </dgm:pt>
    <dgm:pt modelId="{2662F41D-4034-477A-AC2B-33D66A308569}" type="pres">
      <dgm:prSet presAssocID="{1067D894-30F0-417D-964E-A3770D46F09B}" presName="sibTrans" presStyleCnt="0"/>
      <dgm:spPr/>
    </dgm:pt>
    <dgm:pt modelId="{54C08E07-D805-406E-8C2A-424ECE83FB7E}" type="pres">
      <dgm:prSet presAssocID="{2D39EA33-9B70-4C02-88BA-266CF882009A}" presName="compNode" presStyleCnt="0"/>
      <dgm:spPr/>
    </dgm:pt>
    <dgm:pt modelId="{38D22166-A165-4809-96C7-07EA852462B8}" type="pres">
      <dgm:prSet presAssocID="{2D39EA33-9B70-4C02-88BA-266CF88200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03F60783-52DA-4B63-BC7D-8212B4EC1A36}" type="pres">
      <dgm:prSet presAssocID="{2D39EA33-9B70-4C02-88BA-266CF882009A}" presName="spaceRect" presStyleCnt="0"/>
      <dgm:spPr/>
    </dgm:pt>
    <dgm:pt modelId="{F3013F4D-8C73-48C9-AF1E-4C327A02B073}" type="pres">
      <dgm:prSet presAssocID="{2D39EA33-9B70-4C02-88BA-266CF882009A}" presName="textRect" presStyleLbl="revTx" presStyleIdx="1" presStyleCnt="5">
        <dgm:presLayoutVars>
          <dgm:chMax val="1"/>
          <dgm:chPref val="1"/>
        </dgm:presLayoutVars>
      </dgm:prSet>
      <dgm:spPr/>
    </dgm:pt>
    <dgm:pt modelId="{2F3EE5BB-C6A9-4F86-AF15-5EC992287F9F}" type="pres">
      <dgm:prSet presAssocID="{10180BDC-A7E5-42E1-B69B-06BB1299A2F2}" presName="sibTrans" presStyleCnt="0"/>
      <dgm:spPr/>
    </dgm:pt>
    <dgm:pt modelId="{5E1F7763-CBFC-42CF-A520-CC06B4C1DEFB}" type="pres">
      <dgm:prSet presAssocID="{3AE97CC0-1763-40B5-856F-1AEADAAEE1E0}" presName="compNode" presStyleCnt="0"/>
      <dgm:spPr/>
    </dgm:pt>
    <dgm:pt modelId="{006D66DA-73AB-417C-A441-BEE77C9D8E85}" type="pres">
      <dgm:prSet presAssocID="{3AE97CC0-1763-40B5-856F-1AEADAAEE1E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14AF6825-663A-4FEF-958E-CF6361619D22}" type="pres">
      <dgm:prSet presAssocID="{3AE97CC0-1763-40B5-856F-1AEADAAEE1E0}" presName="spaceRect" presStyleCnt="0"/>
      <dgm:spPr/>
    </dgm:pt>
    <dgm:pt modelId="{9C946219-628E-4CBD-8A06-C29FA2E8E288}" type="pres">
      <dgm:prSet presAssocID="{3AE97CC0-1763-40B5-856F-1AEADAAEE1E0}" presName="textRect" presStyleLbl="revTx" presStyleIdx="2" presStyleCnt="5">
        <dgm:presLayoutVars>
          <dgm:chMax val="1"/>
          <dgm:chPref val="1"/>
        </dgm:presLayoutVars>
      </dgm:prSet>
      <dgm:spPr/>
    </dgm:pt>
    <dgm:pt modelId="{418A055E-0E91-4D9D-A622-03F26CC02CC4}" type="pres">
      <dgm:prSet presAssocID="{1F4402B3-A148-45B1-8244-9D5C066F548C}" presName="sibTrans" presStyleCnt="0"/>
      <dgm:spPr/>
    </dgm:pt>
    <dgm:pt modelId="{966152E8-544D-4BE9-827C-31594FF7CEBC}" type="pres">
      <dgm:prSet presAssocID="{6DF25FBB-DC74-4101-BAD7-1ECCC7F37E6F}" presName="compNode" presStyleCnt="0"/>
      <dgm:spPr/>
    </dgm:pt>
    <dgm:pt modelId="{7CDEE7BB-18DC-4E3D-9AD9-50878CFD216B}" type="pres">
      <dgm:prSet presAssocID="{6DF25FBB-DC74-4101-BAD7-1ECCC7F37E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8BF9BF38-EBAB-49A4-8C99-152CD6C17FDA}" type="pres">
      <dgm:prSet presAssocID="{6DF25FBB-DC74-4101-BAD7-1ECCC7F37E6F}" presName="spaceRect" presStyleCnt="0"/>
      <dgm:spPr/>
    </dgm:pt>
    <dgm:pt modelId="{26ABECBC-6238-489E-9AE7-BC942DD71C0D}" type="pres">
      <dgm:prSet presAssocID="{6DF25FBB-DC74-4101-BAD7-1ECCC7F37E6F}" presName="textRect" presStyleLbl="revTx" presStyleIdx="3" presStyleCnt="5">
        <dgm:presLayoutVars>
          <dgm:chMax val="1"/>
          <dgm:chPref val="1"/>
        </dgm:presLayoutVars>
      </dgm:prSet>
      <dgm:spPr/>
    </dgm:pt>
    <dgm:pt modelId="{01EF9B50-9579-46FA-B0F4-8C7FAD05BC06}" type="pres">
      <dgm:prSet presAssocID="{1AEF734B-6804-46D6-81E9-8F01816433F3}" presName="sibTrans" presStyleCnt="0"/>
      <dgm:spPr/>
    </dgm:pt>
    <dgm:pt modelId="{008CAE8B-2C1A-475F-B6C4-A4E5B8A6A18A}" type="pres">
      <dgm:prSet presAssocID="{17B33FBC-2CEB-4A7C-979C-A329998C6392}" presName="compNode" presStyleCnt="0"/>
      <dgm:spPr/>
    </dgm:pt>
    <dgm:pt modelId="{E9DC72BF-B2E6-4E55-ACAE-9AF6E9174E2F}" type="pres">
      <dgm:prSet presAssocID="{17B33FBC-2CEB-4A7C-979C-A329998C639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A0569E36-EAC7-4C01-8E37-6E92AF3734C6}" type="pres">
      <dgm:prSet presAssocID="{17B33FBC-2CEB-4A7C-979C-A329998C6392}" presName="spaceRect" presStyleCnt="0"/>
      <dgm:spPr/>
    </dgm:pt>
    <dgm:pt modelId="{47912222-0B5F-4067-B049-BEA794F16D1C}" type="pres">
      <dgm:prSet presAssocID="{17B33FBC-2CEB-4A7C-979C-A329998C639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0D1952F-6839-4521-85EA-0C268C961EEF}" srcId="{8B998791-53DD-45F9-B279-F21CC2EBF41A}" destId="{3AE97CC0-1763-40B5-856F-1AEADAAEE1E0}" srcOrd="2" destOrd="0" parTransId="{3338A570-7328-45B5-8E5C-209A8D6F5774}" sibTransId="{1F4402B3-A148-45B1-8244-9D5C066F548C}"/>
    <dgm:cxn modelId="{4AEA7835-EB2E-428D-A36B-C56905DF5E20}" type="presOf" srcId="{6DF25FBB-DC74-4101-BAD7-1ECCC7F37E6F}" destId="{26ABECBC-6238-489E-9AE7-BC942DD71C0D}" srcOrd="0" destOrd="0" presId="urn:microsoft.com/office/officeart/2018/2/layout/IconLabelList"/>
    <dgm:cxn modelId="{42B92A3F-03A7-433F-BBF3-1BC732DE9A08}" srcId="{8B998791-53DD-45F9-B279-F21CC2EBF41A}" destId="{6DF25FBB-DC74-4101-BAD7-1ECCC7F37E6F}" srcOrd="3" destOrd="0" parTransId="{2449C085-DD6D-4F8D-BBDD-92727B53E1DF}" sibTransId="{1AEF734B-6804-46D6-81E9-8F01816433F3}"/>
    <dgm:cxn modelId="{596F1E5E-8B93-4780-901E-E201A3937AF8}" type="presOf" srcId="{4AAE87E6-98F4-4152-88E2-305C65FC006B}" destId="{E953B904-7D5B-4529-9383-725D61F3D39F}" srcOrd="0" destOrd="0" presId="urn:microsoft.com/office/officeart/2018/2/layout/IconLabelList"/>
    <dgm:cxn modelId="{F1FE4761-2B23-4086-861E-F0B7F5BB5CA5}" type="presOf" srcId="{8B998791-53DD-45F9-B279-F21CC2EBF41A}" destId="{AC0E2948-E58B-4695-AB23-8EF7F4AB2C73}" srcOrd="0" destOrd="0" presId="urn:microsoft.com/office/officeart/2018/2/layout/IconLabelList"/>
    <dgm:cxn modelId="{1FEE204B-5FC3-47F6-BB36-85894459D7D9}" srcId="{8B998791-53DD-45F9-B279-F21CC2EBF41A}" destId="{4AAE87E6-98F4-4152-88E2-305C65FC006B}" srcOrd="0" destOrd="0" parTransId="{978A4225-916C-419C-BF3D-41A0D74D26F3}" sibTransId="{1067D894-30F0-417D-964E-A3770D46F09B}"/>
    <dgm:cxn modelId="{168FF94D-7F14-433A-8587-45DAEB31D50D}" type="presOf" srcId="{3AE97CC0-1763-40B5-856F-1AEADAAEE1E0}" destId="{9C946219-628E-4CBD-8A06-C29FA2E8E288}" srcOrd="0" destOrd="0" presId="urn:microsoft.com/office/officeart/2018/2/layout/IconLabelList"/>
    <dgm:cxn modelId="{E1EA7F50-F89A-4862-8331-E1CBF71E6DCA}" srcId="{8B998791-53DD-45F9-B279-F21CC2EBF41A}" destId="{2D39EA33-9B70-4C02-88BA-266CF882009A}" srcOrd="1" destOrd="0" parTransId="{D72D19A2-93B8-4BA6-9B29-9214103770D3}" sibTransId="{10180BDC-A7E5-42E1-B69B-06BB1299A2F2}"/>
    <dgm:cxn modelId="{85424A9A-046C-499F-8E62-E7E05B75BF14}" type="presOf" srcId="{17B33FBC-2CEB-4A7C-979C-A329998C6392}" destId="{47912222-0B5F-4067-B049-BEA794F16D1C}" srcOrd="0" destOrd="0" presId="urn:microsoft.com/office/officeart/2018/2/layout/IconLabelList"/>
    <dgm:cxn modelId="{E451F3D7-D170-48D8-8B1C-C7F314996F1C}" srcId="{8B998791-53DD-45F9-B279-F21CC2EBF41A}" destId="{17B33FBC-2CEB-4A7C-979C-A329998C6392}" srcOrd="4" destOrd="0" parTransId="{29149AEC-40E8-4641-9E95-396D861BFA9B}" sibTransId="{12102D98-82A9-485E-ADE9-28F4F118B2E7}"/>
    <dgm:cxn modelId="{3EE407FC-8DE3-4642-8163-F4358A0FF4F8}" type="presOf" srcId="{2D39EA33-9B70-4C02-88BA-266CF882009A}" destId="{F3013F4D-8C73-48C9-AF1E-4C327A02B073}" srcOrd="0" destOrd="0" presId="urn:microsoft.com/office/officeart/2018/2/layout/IconLabelList"/>
    <dgm:cxn modelId="{C238CD0D-2E26-4A33-A796-048686E3BE2A}" type="presParOf" srcId="{AC0E2948-E58B-4695-AB23-8EF7F4AB2C73}" destId="{BF2E0AB7-A931-4F1B-B789-9E6FBD4C2C6B}" srcOrd="0" destOrd="0" presId="urn:microsoft.com/office/officeart/2018/2/layout/IconLabelList"/>
    <dgm:cxn modelId="{16A132EB-2EAB-467D-9610-E6554565BBF9}" type="presParOf" srcId="{BF2E0AB7-A931-4F1B-B789-9E6FBD4C2C6B}" destId="{0A8FB6E2-3E1C-43AB-BD04-0BE454D81DF6}" srcOrd="0" destOrd="0" presId="urn:microsoft.com/office/officeart/2018/2/layout/IconLabelList"/>
    <dgm:cxn modelId="{FC747D9E-EA25-4691-8708-97233A5B89E7}" type="presParOf" srcId="{BF2E0AB7-A931-4F1B-B789-9E6FBD4C2C6B}" destId="{F240DF49-4808-49B1-8946-54DFF2BFEB32}" srcOrd="1" destOrd="0" presId="urn:microsoft.com/office/officeart/2018/2/layout/IconLabelList"/>
    <dgm:cxn modelId="{5857898E-1203-4FFA-B330-3F8D4B3F1D8D}" type="presParOf" srcId="{BF2E0AB7-A931-4F1B-B789-9E6FBD4C2C6B}" destId="{E953B904-7D5B-4529-9383-725D61F3D39F}" srcOrd="2" destOrd="0" presId="urn:microsoft.com/office/officeart/2018/2/layout/IconLabelList"/>
    <dgm:cxn modelId="{C9D202A3-1586-4178-93A9-23819930DEC0}" type="presParOf" srcId="{AC0E2948-E58B-4695-AB23-8EF7F4AB2C73}" destId="{2662F41D-4034-477A-AC2B-33D66A308569}" srcOrd="1" destOrd="0" presId="urn:microsoft.com/office/officeart/2018/2/layout/IconLabelList"/>
    <dgm:cxn modelId="{76906465-77B9-4156-8054-D7049D31387A}" type="presParOf" srcId="{AC0E2948-E58B-4695-AB23-8EF7F4AB2C73}" destId="{54C08E07-D805-406E-8C2A-424ECE83FB7E}" srcOrd="2" destOrd="0" presId="urn:microsoft.com/office/officeart/2018/2/layout/IconLabelList"/>
    <dgm:cxn modelId="{B620B491-ED62-4BD1-8890-B04CC78809A0}" type="presParOf" srcId="{54C08E07-D805-406E-8C2A-424ECE83FB7E}" destId="{38D22166-A165-4809-96C7-07EA852462B8}" srcOrd="0" destOrd="0" presId="urn:microsoft.com/office/officeart/2018/2/layout/IconLabelList"/>
    <dgm:cxn modelId="{EBCB3983-F0A6-40E4-BAD2-B53ADB57972C}" type="presParOf" srcId="{54C08E07-D805-406E-8C2A-424ECE83FB7E}" destId="{03F60783-52DA-4B63-BC7D-8212B4EC1A36}" srcOrd="1" destOrd="0" presId="urn:microsoft.com/office/officeart/2018/2/layout/IconLabelList"/>
    <dgm:cxn modelId="{E4B351EE-71D5-4799-9E73-6BA81D44DD65}" type="presParOf" srcId="{54C08E07-D805-406E-8C2A-424ECE83FB7E}" destId="{F3013F4D-8C73-48C9-AF1E-4C327A02B073}" srcOrd="2" destOrd="0" presId="urn:microsoft.com/office/officeart/2018/2/layout/IconLabelList"/>
    <dgm:cxn modelId="{24C7A01C-9B80-4631-877E-87E4F54E7917}" type="presParOf" srcId="{AC0E2948-E58B-4695-AB23-8EF7F4AB2C73}" destId="{2F3EE5BB-C6A9-4F86-AF15-5EC992287F9F}" srcOrd="3" destOrd="0" presId="urn:microsoft.com/office/officeart/2018/2/layout/IconLabelList"/>
    <dgm:cxn modelId="{D3B4CC19-7163-4EDE-8146-9CB96FCF5FED}" type="presParOf" srcId="{AC0E2948-E58B-4695-AB23-8EF7F4AB2C73}" destId="{5E1F7763-CBFC-42CF-A520-CC06B4C1DEFB}" srcOrd="4" destOrd="0" presId="urn:microsoft.com/office/officeart/2018/2/layout/IconLabelList"/>
    <dgm:cxn modelId="{2562373E-B23E-4B40-A0D5-F0DC592AB28B}" type="presParOf" srcId="{5E1F7763-CBFC-42CF-A520-CC06B4C1DEFB}" destId="{006D66DA-73AB-417C-A441-BEE77C9D8E85}" srcOrd="0" destOrd="0" presId="urn:microsoft.com/office/officeart/2018/2/layout/IconLabelList"/>
    <dgm:cxn modelId="{F06BCBD1-AA9D-4F37-B691-F22B6BC2A8C1}" type="presParOf" srcId="{5E1F7763-CBFC-42CF-A520-CC06B4C1DEFB}" destId="{14AF6825-663A-4FEF-958E-CF6361619D22}" srcOrd="1" destOrd="0" presId="urn:microsoft.com/office/officeart/2018/2/layout/IconLabelList"/>
    <dgm:cxn modelId="{C6CFA6CF-016D-41CD-B750-3F6C808FE4D5}" type="presParOf" srcId="{5E1F7763-CBFC-42CF-A520-CC06B4C1DEFB}" destId="{9C946219-628E-4CBD-8A06-C29FA2E8E288}" srcOrd="2" destOrd="0" presId="urn:microsoft.com/office/officeart/2018/2/layout/IconLabelList"/>
    <dgm:cxn modelId="{225C5371-5FE9-487F-8249-F0771323554E}" type="presParOf" srcId="{AC0E2948-E58B-4695-AB23-8EF7F4AB2C73}" destId="{418A055E-0E91-4D9D-A622-03F26CC02CC4}" srcOrd="5" destOrd="0" presId="urn:microsoft.com/office/officeart/2018/2/layout/IconLabelList"/>
    <dgm:cxn modelId="{721E9160-96DC-4E3B-8F87-4690194EF361}" type="presParOf" srcId="{AC0E2948-E58B-4695-AB23-8EF7F4AB2C73}" destId="{966152E8-544D-4BE9-827C-31594FF7CEBC}" srcOrd="6" destOrd="0" presId="urn:microsoft.com/office/officeart/2018/2/layout/IconLabelList"/>
    <dgm:cxn modelId="{7DDF4959-6E15-4B41-A115-46173DEECCE7}" type="presParOf" srcId="{966152E8-544D-4BE9-827C-31594FF7CEBC}" destId="{7CDEE7BB-18DC-4E3D-9AD9-50878CFD216B}" srcOrd="0" destOrd="0" presId="urn:microsoft.com/office/officeart/2018/2/layout/IconLabelList"/>
    <dgm:cxn modelId="{063B1DD1-B73E-4D08-935F-D3294D571D11}" type="presParOf" srcId="{966152E8-544D-4BE9-827C-31594FF7CEBC}" destId="{8BF9BF38-EBAB-49A4-8C99-152CD6C17FDA}" srcOrd="1" destOrd="0" presId="urn:microsoft.com/office/officeart/2018/2/layout/IconLabelList"/>
    <dgm:cxn modelId="{0A39B3E8-3970-4003-8B7C-064654247FFB}" type="presParOf" srcId="{966152E8-544D-4BE9-827C-31594FF7CEBC}" destId="{26ABECBC-6238-489E-9AE7-BC942DD71C0D}" srcOrd="2" destOrd="0" presId="urn:microsoft.com/office/officeart/2018/2/layout/IconLabelList"/>
    <dgm:cxn modelId="{BADB53C5-2D38-4C71-BAEE-36A21E110BB4}" type="presParOf" srcId="{AC0E2948-E58B-4695-AB23-8EF7F4AB2C73}" destId="{01EF9B50-9579-46FA-B0F4-8C7FAD05BC06}" srcOrd="7" destOrd="0" presId="urn:microsoft.com/office/officeart/2018/2/layout/IconLabelList"/>
    <dgm:cxn modelId="{3CCE3D88-7560-474A-9F0C-EA2B743F7E21}" type="presParOf" srcId="{AC0E2948-E58B-4695-AB23-8EF7F4AB2C73}" destId="{008CAE8B-2C1A-475F-B6C4-A4E5B8A6A18A}" srcOrd="8" destOrd="0" presId="urn:microsoft.com/office/officeart/2018/2/layout/IconLabelList"/>
    <dgm:cxn modelId="{5AA462F7-6D75-48A9-818C-82672367454F}" type="presParOf" srcId="{008CAE8B-2C1A-475F-B6C4-A4E5B8A6A18A}" destId="{E9DC72BF-B2E6-4E55-ACAE-9AF6E9174E2F}" srcOrd="0" destOrd="0" presId="urn:microsoft.com/office/officeart/2018/2/layout/IconLabelList"/>
    <dgm:cxn modelId="{8D4FB088-3627-45AA-AC05-A1CCE77F526B}" type="presParOf" srcId="{008CAE8B-2C1A-475F-B6C4-A4E5B8A6A18A}" destId="{A0569E36-EAC7-4C01-8E37-6E92AF3734C6}" srcOrd="1" destOrd="0" presId="urn:microsoft.com/office/officeart/2018/2/layout/IconLabelList"/>
    <dgm:cxn modelId="{7AA4E20C-1367-4B0B-8D92-D7EFEE859E46}" type="presParOf" srcId="{008CAE8B-2C1A-475F-B6C4-A4E5B8A6A18A}" destId="{47912222-0B5F-4067-B049-BEA794F16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98791-53DD-45F9-B279-F21CC2EBF4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AAE87E6-98F4-4152-88E2-305C65FC006B}">
      <dgm:prSet/>
      <dgm:spPr/>
      <dgm:t>
        <a:bodyPr/>
        <a:lstStyle/>
        <a:p>
          <a:r>
            <a:rPr lang="de-DE" dirty="0"/>
            <a:t>Fachkräfte </a:t>
          </a:r>
          <a:endParaRPr lang="en-US" dirty="0"/>
        </a:p>
      </dgm:t>
    </dgm:pt>
    <dgm:pt modelId="{978A4225-916C-419C-BF3D-41A0D74D26F3}" type="parTrans" cxnId="{1FEE204B-5FC3-47F6-BB36-85894459D7D9}">
      <dgm:prSet/>
      <dgm:spPr/>
      <dgm:t>
        <a:bodyPr/>
        <a:lstStyle/>
        <a:p>
          <a:endParaRPr lang="en-US"/>
        </a:p>
      </dgm:t>
    </dgm:pt>
    <dgm:pt modelId="{1067D894-30F0-417D-964E-A3770D46F09B}" type="sibTrans" cxnId="{1FEE204B-5FC3-47F6-BB36-85894459D7D9}">
      <dgm:prSet/>
      <dgm:spPr/>
      <dgm:t>
        <a:bodyPr/>
        <a:lstStyle/>
        <a:p>
          <a:endParaRPr lang="en-US"/>
        </a:p>
      </dgm:t>
    </dgm:pt>
    <dgm:pt modelId="{2D39EA33-9B70-4C02-88BA-266CF882009A}">
      <dgm:prSet/>
      <dgm:spPr/>
      <dgm:t>
        <a:bodyPr/>
        <a:lstStyle/>
        <a:p>
          <a:r>
            <a:rPr lang="de-DE" dirty="0"/>
            <a:t>Digitalisierung und Datenschutz</a:t>
          </a:r>
          <a:endParaRPr lang="en-US" dirty="0"/>
        </a:p>
      </dgm:t>
    </dgm:pt>
    <dgm:pt modelId="{D72D19A2-93B8-4BA6-9B29-9214103770D3}" type="parTrans" cxnId="{E1EA7F50-F89A-4862-8331-E1CBF71E6DCA}">
      <dgm:prSet/>
      <dgm:spPr/>
      <dgm:t>
        <a:bodyPr/>
        <a:lstStyle/>
        <a:p>
          <a:endParaRPr lang="en-US"/>
        </a:p>
      </dgm:t>
    </dgm:pt>
    <dgm:pt modelId="{10180BDC-A7E5-42E1-B69B-06BB1299A2F2}" type="sibTrans" cxnId="{E1EA7F50-F89A-4862-8331-E1CBF71E6DCA}">
      <dgm:prSet/>
      <dgm:spPr/>
      <dgm:t>
        <a:bodyPr/>
        <a:lstStyle/>
        <a:p>
          <a:endParaRPr lang="en-US"/>
        </a:p>
      </dgm:t>
    </dgm:pt>
    <dgm:pt modelId="{3AE97CC0-1763-40B5-856F-1AEADAAEE1E0}">
      <dgm:prSet/>
      <dgm:spPr/>
      <dgm:t>
        <a:bodyPr/>
        <a:lstStyle/>
        <a:p>
          <a:r>
            <a:rPr lang="de-DE"/>
            <a:t>Wachsende soziale und damit wachsende gesundheitliche Ungleichheit </a:t>
          </a:r>
          <a:endParaRPr lang="en-US"/>
        </a:p>
      </dgm:t>
    </dgm:pt>
    <dgm:pt modelId="{3338A570-7328-45B5-8E5C-209A8D6F5774}" type="parTrans" cxnId="{90D1952F-6839-4521-85EA-0C268C961EEF}">
      <dgm:prSet/>
      <dgm:spPr/>
      <dgm:t>
        <a:bodyPr/>
        <a:lstStyle/>
        <a:p>
          <a:endParaRPr lang="en-US"/>
        </a:p>
      </dgm:t>
    </dgm:pt>
    <dgm:pt modelId="{1F4402B3-A148-45B1-8244-9D5C066F548C}" type="sibTrans" cxnId="{90D1952F-6839-4521-85EA-0C268C961EEF}">
      <dgm:prSet/>
      <dgm:spPr/>
      <dgm:t>
        <a:bodyPr/>
        <a:lstStyle/>
        <a:p>
          <a:endParaRPr lang="en-US"/>
        </a:p>
      </dgm:t>
    </dgm:pt>
    <dgm:pt modelId="{6DF25FBB-DC74-4101-BAD7-1ECCC7F37E6F}">
      <dgm:prSet/>
      <dgm:spPr/>
      <dgm:t>
        <a:bodyPr/>
        <a:lstStyle/>
        <a:p>
          <a:r>
            <a:rPr lang="de-DE"/>
            <a:t>Finanzierung</a:t>
          </a:r>
          <a:endParaRPr lang="en-US"/>
        </a:p>
      </dgm:t>
    </dgm:pt>
    <dgm:pt modelId="{2449C085-DD6D-4F8D-BBDD-92727B53E1DF}" type="parTrans" cxnId="{42B92A3F-03A7-433F-BBF3-1BC732DE9A08}">
      <dgm:prSet/>
      <dgm:spPr/>
      <dgm:t>
        <a:bodyPr/>
        <a:lstStyle/>
        <a:p>
          <a:endParaRPr lang="en-US"/>
        </a:p>
      </dgm:t>
    </dgm:pt>
    <dgm:pt modelId="{1AEF734B-6804-46D6-81E9-8F01816433F3}" type="sibTrans" cxnId="{42B92A3F-03A7-433F-BBF3-1BC732DE9A08}">
      <dgm:prSet/>
      <dgm:spPr/>
      <dgm:t>
        <a:bodyPr/>
        <a:lstStyle/>
        <a:p>
          <a:endParaRPr lang="en-US"/>
        </a:p>
      </dgm:t>
    </dgm:pt>
    <dgm:pt modelId="{17B33FBC-2CEB-4A7C-979C-A329998C6392}">
      <dgm:prSet/>
      <dgm:spPr/>
      <dgm:t>
        <a:bodyPr/>
        <a:lstStyle/>
        <a:p>
          <a:r>
            <a:rPr lang="de-DE"/>
            <a:t>Komplexität und vielseitige Akteure</a:t>
          </a:r>
          <a:endParaRPr lang="en-US"/>
        </a:p>
      </dgm:t>
    </dgm:pt>
    <dgm:pt modelId="{29149AEC-40E8-4641-9E95-396D861BFA9B}" type="parTrans" cxnId="{E451F3D7-D170-48D8-8B1C-C7F314996F1C}">
      <dgm:prSet/>
      <dgm:spPr/>
      <dgm:t>
        <a:bodyPr/>
        <a:lstStyle/>
        <a:p>
          <a:endParaRPr lang="en-US"/>
        </a:p>
      </dgm:t>
    </dgm:pt>
    <dgm:pt modelId="{12102D98-82A9-485E-ADE9-28F4F118B2E7}" type="sibTrans" cxnId="{E451F3D7-D170-48D8-8B1C-C7F314996F1C}">
      <dgm:prSet/>
      <dgm:spPr/>
      <dgm:t>
        <a:bodyPr/>
        <a:lstStyle/>
        <a:p>
          <a:endParaRPr lang="en-US"/>
        </a:p>
      </dgm:t>
    </dgm:pt>
    <dgm:pt modelId="{AC0E2948-E58B-4695-AB23-8EF7F4AB2C73}" type="pres">
      <dgm:prSet presAssocID="{8B998791-53DD-45F9-B279-F21CC2EBF41A}" presName="root" presStyleCnt="0">
        <dgm:presLayoutVars>
          <dgm:dir/>
          <dgm:resizeHandles val="exact"/>
        </dgm:presLayoutVars>
      </dgm:prSet>
      <dgm:spPr/>
    </dgm:pt>
    <dgm:pt modelId="{BF2E0AB7-A931-4F1B-B789-9E6FBD4C2C6B}" type="pres">
      <dgm:prSet presAssocID="{4AAE87E6-98F4-4152-88E2-305C65FC006B}" presName="compNode" presStyleCnt="0"/>
      <dgm:spPr/>
    </dgm:pt>
    <dgm:pt modelId="{0A8FB6E2-3E1C-43AB-BD04-0BE454D81DF6}" type="pres">
      <dgm:prSet presAssocID="{4AAE87E6-98F4-4152-88E2-305C65FC006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F240DF49-4808-49B1-8946-54DFF2BFEB32}" type="pres">
      <dgm:prSet presAssocID="{4AAE87E6-98F4-4152-88E2-305C65FC006B}" presName="spaceRect" presStyleCnt="0"/>
      <dgm:spPr/>
    </dgm:pt>
    <dgm:pt modelId="{E953B904-7D5B-4529-9383-725D61F3D39F}" type="pres">
      <dgm:prSet presAssocID="{4AAE87E6-98F4-4152-88E2-305C65FC006B}" presName="textRect" presStyleLbl="revTx" presStyleIdx="0" presStyleCnt="5">
        <dgm:presLayoutVars>
          <dgm:chMax val="1"/>
          <dgm:chPref val="1"/>
        </dgm:presLayoutVars>
      </dgm:prSet>
      <dgm:spPr/>
    </dgm:pt>
    <dgm:pt modelId="{2662F41D-4034-477A-AC2B-33D66A308569}" type="pres">
      <dgm:prSet presAssocID="{1067D894-30F0-417D-964E-A3770D46F09B}" presName="sibTrans" presStyleCnt="0"/>
      <dgm:spPr/>
    </dgm:pt>
    <dgm:pt modelId="{54C08E07-D805-406E-8C2A-424ECE83FB7E}" type="pres">
      <dgm:prSet presAssocID="{2D39EA33-9B70-4C02-88BA-266CF882009A}" presName="compNode" presStyleCnt="0"/>
      <dgm:spPr/>
    </dgm:pt>
    <dgm:pt modelId="{38D22166-A165-4809-96C7-07EA852462B8}" type="pres">
      <dgm:prSet presAssocID="{2D39EA33-9B70-4C02-88BA-266CF88200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03F60783-52DA-4B63-BC7D-8212B4EC1A36}" type="pres">
      <dgm:prSet presAssocID="{2D39EA33-9B70-4C02-88BA-266CF882009A}" presName="spaceRect" presStyleCnt="0"/>
      <dgm:spPr/>
    </dgm:pt>
    <dgm:pt modelId="{F3013F4D-8C73-48C9-AF1E-4C327A02B073}" type="pres">
      <dgm:prSet presAssocID="{2D39EA33-9B70-4C02-88BA-266CF882009A}" presName="textRect" presStyleLbl="revTx" presStyleIdx="1" presStyleCnt="5">
        <dgm:presLayoutVars>
          <dgm:chMax val="1"/>
          <dgm:chPref val="1"/>
        </dgm:presLayoutVars>
      </dgm:prSet>
      <dgm:spPr/>
    </dgm:pt>
    <dgm:pt modelId="{2F3EE5BB-C6A9-4F86-AF15-5EC992287F9F}" type="pres">
      <dgm:prSet presAssocID="{10180BDC-A7E5-42E1-B69B-06BB1299A2F2}" presName="sibTrans" presStyleCnt="0"/>
      <dgm:spPr/>
    </dgm:pt>
    <dgm:pt modelId="{5E1F7763-CBFC-42CF-A520-CC06B4C1DEFB}" type="pres">
      <dgm:prSet presAssocID="{3AE97CC0-1763-40B5-856F-1AEADAAEE1E0}" presName="compNode" presStyleCnt="0"/>
      <dgm:spPr/>
    </dgm:pt>
    <dgm:pt modelId="{006D66DA-73AB-417C-A441-BEE77C9D8E85}" type="pres">
      <dgm:prSet presAssocID="{3AE97CC0-1763-40B5-856F-1AEADAAEE1E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14AF6825-663A-4FEF-958E-CF6361619D22}" type="pres">
      <dgm:prSet presAssocID="{3AE97CC0-1763-40B5-856F-1AEADAAEE1E0}" presName="spaceRect" presStyleCnt="0"/>
      <dgm:spPr/>
    </dgm:pt>
    <dgm:pt modelId="{9C946219-628E-4CBD-8A06-C29FA2E8E288}" type="pres">
      <dgm:prSet presAssocID="{3AE97CC0-1763-40B5-856F-1AEADAAEE1E0}" presName="textRect" presStyleLbl="revTx" presStyleIdx="2" presStyleCnt="5">
        <dgm:presLayoutVars>
          <dgm:chMax val="1"/>
          <dgm:chPref val="1"/>
        </dgm:presLayoutVars>
      </dgm:prSet>
      <dgm:spPr/>
    </dgm:pt>
    <dgm:pt modelId="{418A055E-0E91-4D9D-A622-03F26CC02CC4}" type="pres">
      <dgm:prSet presAssocID="{1F4402B3-A148-45B1-8244-9D5C066F548C}" presName="sibTrans" presStyleCnt="0"/>
      <dgm:spPr/>
    </dgm:pt>
    <dgm:pt modelId="{966152E8-544D-4BE9-827C-31594FF7CEBC}" type="pres">
      <dgm:prSet presAssocID="{6DF25FBB-DC74-4101-BAD7-1ECCC7F37E6F}" presName="compNode" presStyleCnt="0"/>
      <dgm:spPr/>
    </dgm:pt>
    <dgm:pt modelId="{7CDEE7BB-18DC-4E3D-9AD9-50878CFD216B}" type="pres">
      <dgm:prSet presAssocID="{6DF25FBB-DC74-4101-BAD7-1ECCC7F37E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8BF9BF38-EBAB-49A4-8C99-152CD6C17FDA}" type="pres">
      <dgm:prSet presAssocID="{6DF25FBB-DC74-4101-BAD7-1ECCC7F37E6F}" presName="spaceRect" presStyleCnt="0"/>
      <dgm:spPr/>
    </dgm:pt>
    <dgm:pt modelId="{26ABECBC-6238-489E-9AE7-BC942DD71C0D}" type="pres">
      <dgm:prSet presAssocID="{6DF25FBB-DC74-4101-BAD7-1ECCC7F37E6F}" presName="textRect" presStyleLbl="revTx" presStyleIdx="3" presStyleCnt="5">
        <dgm:presLayoutVars>
          <dgm:chMax val="1"/>
          <dgm:chPref val="1"/>
        </dgm:presLayoutVars>
      </dgm:prSet>
      <dgm:spPr/>
    </dgm:pt>
    <dgm:pt modelId="{01EF9B50-9579-46FA-B0F4-8C7FAD05BC06}" type="pres">
      <dgm:prSet presAssocID="{1AEF734B-6804-46D6-81E9-8F01816433F3}" presName="sibTrans" presStyleCnt="0"/>
      <dgm:spPr/>
    </dgm:pt>
    <dgm:pt modelId="{008CAE8B-2C1A-475F-B6C4-A4E5B8A6A18A}" type="pres">
      <dgm:prSet presAssocID="{17B33FBC-2CEB-4A7C-979C-A329998C6392}" presName="compNode" presStyleCnt="0"/>
      <dgm:spPr/>
    </dgm:pt>
    <dgm:pt modelId="{E9DC72BF-B2E6-4E55-ACAE-9AF6E9174E2F}" type="pres">
      <dgm:prSet presAssocID="{17B33FBC-2CEB-4A7C-979C-A329998C639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A0569E36-EAC7-4C01-8E37-6E92AF3734C6}" type="pres">
      <dgm:prSet presAssocID="{17B33FBC-2CEB-4A7C-979C-A329998C6392}" presName="spaceRect" presStyleCnt="0"/>
      <dgm:spPr/>
    </dgm:pt>
    <dgm:pt modelId="{47912222-0B5F-4067-B049-BEA794F16D1C}" type="pres">
      <dgm:prSet presAssocID="{17B33FBC-2CEB-4A7C-979C-A329998C639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0D1952F-6839-4521-85EA-0C268C961EEF}" srcId="{8B998791-53DD-45F9-B279-F21CC2EBF41A}" destId="{3AE97CC0-1763-40B5-856F-1AEADAAEE1E0}" srcOrd="2" destOrd="0" parTransId="{3338A570-7328-45B5-8E5C-209A8D6F5774}" sibTransId="{1F4402B3-A148-45B1-8244-9D5C066F548C}"/>
    <dgm:cxn modelId="{4AEA7835-EB2E-428D-A36B-C56905DF5E20}" type="presOf" srcId="{6DF25FBB-DC74-4101-BAD7-1ECCC7F37E6F}" destId="{26ABECBC-6238-489E-9AE7-BC942DD71C0D}" srcOrd="0" destOrd="0" presId="urn:microsoft.com/office/officeart/2018/2/layout/IconLabelList"/>
    <dgm:cxn modelId="{42B92A3F-03A7-433F-BBF3-1BC732DE9A08}" srcId="{8B998791-53DD-45F9-B279-F21CC2EBF41A}" destId="{6DF25FBB-DC74-4101-BAD7-1ECCC7F37E6F}" srcOrd="3" destOrd="0" parTransId="{2449C085-DD6D-4F8D-BBDD-92727B53E1DF}" sibTransId="{1AEF734B-6804-46D6-81E9-8F01816433F3}"/>
    <dgm:cxn modelId="{596F1E5E-8B93-4780-901E-E201A3937AF8}" type="presOf" srcId="{4AAE87E6-98F4-4152-88E2-305C65FC006B}" destId="{E953B904-7D5B-4529-9383-725D61F3D39F}" srcOrd="0" destOrd="0" presId="urn:microsoft.com/office/officeart/2018/2/layout/IconLabelList"/>
    <dgm:cxn modelId="{F1FE4761-2B23-4086-861E-F0B7F5BB5CA5}" type="presOf" srcId="{8B998791-53DD-45F9-B279-F21CC2EBF41A}" destId="{AC0E2948-E58B-4695-AB23-8EF7F4AB2C73}" srcOrd="0" destOrd="0" presId="urn:microsoft.com/office/officeart/2018/2/layout/IconLabelList"/>
    <dgm:cxn modelId="{1FEE204B-5FC3-47F6-BB36-85894459D7D9}" srcId="{8B998791-53DD-45F9-B279-F21CC2EBF41A}" destId="{4AAE87E6-98F4-4152-88E2-305C65FC006B}" srcOrd="0" destOrd="0" parTransId="{978A4225-916C-419C-BF3D-41A0D74D26F3}" sibTransId="{1067D894-30F0-417D-964E-A3770D46F09B}"/>
    <dgm:cxn modelId="{168FF94D-7F14-433A-8587-45DAEB31D50D}" type="presOf" srcId="{3AE97CC0-1763-40B5-856F-1AEADAAEE1E0}" destId="{9C946219-628E-4CBD-8A06-C29FA2E8E288}" srcOrd="0" destOrd="0" presId="urn:microsoft.com/office/officeart/2018/2/layout/IconLabelList"/>
    <dgm:cxn modelId="{E1EA7F50-F89A-4862-8331-E1CBF71E6DCA}" srcId="{8B998791-53DD-45F9-B279-F21CC2EBF41A}" destId="{2D39EA33-9B70-4C02-88BA-266CF882009A}" srcOrd="1" destOrd="0" parTransId="{D72D19A2-93B8-4BA6-9B29-9214103770D3}" sibTransId="{10180BDC-A7E5-42E1-B69B-06BB1299A2F2}"/>
    <dgm:cxn modelId="{85424A9A-046C-499F-8E62-E7E05B75BF14}" type="presOf" srcId="{17B33FBC-2CEB-4A7C-979C-A329998C6392}" destId="{47912222-0B5F-4067-B049-BEA794F16D1C}" srcOrd="0" destOrd="0" presId="urn:microsoft.com/office/officeart/2018/2/layout/IconLabelList"/>
    <dgm:cxn modelId="{E451F3D7-D170-48D8-8B1C-C7F314996F1C}" srcId="{8B998791-53DD-45F9-B279-F21CC2EBF41A}" destId="{17B33FBC-2CEB-4A7C-979C-A329998C6392}" srcOrd="4" destOrd="0" parTransId="{29149AEC-40E8-4641-9E95-396D861BFA9B}" sibTransId="{12102D98-82A9-485E-ADE9-28F4F118B2E7}"/>
    <dgm:cxn modelId="{3EE407FC-8DE3-4642-8163-F4358A0FF4F8}" type="presOf" srcId="{2D39EA33-9B70-4C02-88BA-266CF882009A}" destId="{F3013F4D-8C73-48C9-AF1E-4C327A02B073}" srcOrd="0" destOrd="0" presId="urn:microsoft.com/office/officeart/2018/2/layout/IconLabelList"/>
    <dgm:cxn modelId="{C238CD0D-2E26-4A33-A796-048686E3BE2A}" type="presParOf" srcId="{AC0E2948-E58B-4695-AB23-8EF7F4AB2C73}" destId="{BF2E0AB7-A931-4F1B-B789-9E6FBD4C2C6B}" srcOrd="0" destOrd="0" presId="urn:microsoft.com/office/officeart/2018/2/layout/IconLabelList"/>
    <dgm:cxn modelId="{16A132EB-2EAB-467D-9610-E6554565BBF9}" type="presParOf" srcId="{BF2E0AB7-A931-4F1B-B789-9E6FBD4C2C6B}" destId="{0A8FB6E2-3E1C-43AB-BD04-0BE454D81DF6}" srcOrd="0" destOrd="0" presId="urn:microsoft.com/office/officeart/2018/2/layout/IconLabelList"/>
    <dgm:cxn modelId="{FC747D9E-EA25-4691-8708-97233A5B89E7}" type="presParOf" srcId="{BF2E0AB7-A931-4F1B-B789-9E6FBD4C2C6B}" destId="{F240DF49-4808-49B1-8946-54DFF2BFEB32}" srcOrd="1" destOrd="0" presId="urn:microsoft.com/office/officeart/2018/2/layout/IconLabelList"/>
    <dgm:cxn modelId="{5857898E-1203-4FFA-B330-3F8D4B3F1D8D}" type="presParOf" srcId="{BF2E0AB7-A931-4F1B-B789-9E6FBD4C2C6B}" destId="{E953B904-7D5B-4529-9383-725D61F3D39F}" srcOrd="2" destOrd="0" presId="urn:microsoft.com/office/officeart/2018/2/layout/IconLabelList"/>
    <dgm:cxn modelId="{C9D202A3-1586-4178-93A9-23819930DEC0}" type="presParOf" srcId="{AC0E2948-E58B-4695-AB23-8EF7F4AB2C73}" destId="{2662F41D-4034-477A-AC2B-33D66A308569}" srcOrd="1" destOrd="0" presId="urn:microsoft.com/office/officeart/2018/2/layout/IconLabelList"/>
    <dgm:cxn modelId="{76906465-77B9-4156-8054-D7049D31387A}" type="presParOf" srcId="{AC0E2948-E58B-4695-AB23-8EF7F4AB2C73}" destId="{54C08E07-D805-406E-8C2A-424ECE83FB7E}" srcOrd="2" destOrd="0" presId="urn:microsoft.com/office/officeart/2018/2/layout/IconLabelList"/>
    <dgm:cxn modelId="{B620B491-ED62-4BD1-8890-B04CC78809A0}" type="presParOf" srcId="{54C08E07-D805-406E-8C2A-424ECE83FB7E}" destId="{38D22166-A165-4809-96C7-07EA852462B8}" srcOrd="0" destOrd="0" presId="urn:microsoft.com/office/officeart/2018/2/layout/IconLabelList"/>
    <dgm:cxn modelId="{EBCB3983-F0A6-40E4-BAD2-B53ADB57972C}" type="presParOf" srcId="{54C08E07-D805-406E-8C2A-424ECE83FB7E}" destId="{03F60783-52DA-4B63-BC7D-8212B4EC1A36}" srcOrd="1" destOrd="0" presId="urn:microsoft.com/office/officeart/2018/2/layout/IconLabelList"/>
    <dgm:cxn modelId="{E4B351EE-71D5-4799-9E73-6BA81D44DD65}" type="presParOf" srcId="{54C08E07-D805-406E-8C2A-424ECE83FB7E}" destId="{F3013F4D-8C73-48C9-AF1E-4C327A02B073}" srcOrd="2" destOrd="0" presId="urn:microsoft.com/office/officeart/2018/2/layout/IconLabelList"/>
    <dgm:cxn modelId="{24C7A01C-9B80-4631-877E-87E4F54E7917}" type="presParOf" srcId="{AC0E2948-E58B-4695-AB23-8EF7F4AB2C73}" destId="{2F3EE5BB-C6A9-4F86-AF15-5EC992287F9F}" srcOrd="3" destOrd="0" presId="urn:microsoft.com/office/officeart/2018/2/layout/IconLabelList"/>
    <dgm:cxn modelId="{D3B4CC19-7163-4EDE-8146-9CB96FCF5FED}" type="presParOf" srcId="{AC0E2948-E58B-4695-AB23-8EF7F4AB2C73}" destId="{5E1F7763-CBFC-42CF-A520-CC06B4C1DEFB}" srcOrd="4" destOrd="0" presId="urn:microsoft.com/office/officeart/2018/2/layout/IconLabelList"/>
    <dgm:cxn modelId="{2562373E-B23E-4B40-A0D5-F0DC592AB28B}" type="presParOf" srcId="{5E1F7763-CBFC-42CF-A520-CC06B4C1DEFB}" destId="{006D66DA-73AB-417C-A441-BEE77C9D8E85}" srcOrd="0" destOrd="0" presId="urn:microsoft.com/office/officeart/2018/2/layout/IconLabelList"/>
    <dgm:cxn modelId="{F06BCBD1-AA9D-4F37-B691-F22B6BC2A8C1}" type="presParOf" srcId="{5E1F7763-CBFC-42CF-A520-CC06B4C1DEFB}" destId="{14AF6825-663A-4FEF-958E-CF6361619D22}" srcOrd="1" destOrd="0" presId="urn:microsoft.com/office/officeart/2018/2/layout/IconLabelList"/>
    <dgm:cxn modelId="{C6CFA6CF-016D-41CD-B750-3F6C808FE4D5}" type="presParOf" srcId="{5E1F7763-CBFC-42CF-A520-CC06B4C1DEFB}" destId="{9C946219-628E-4CBD-8A06-C29FA2E8E288}" srcOrd="2" destOrd="0" presId="urn:microsoft.com/office/officeart/2018/2/layout/IconLabelList"/>
    <dgm:cxn modelId="{225C5371-5FE9-487F-8249-F0771323554E}" type="presParOf" srcId="{AC0E2948-E58B-4695-AB23-8EF7F4AB2C73}" destId="{418A055E-0E91-4D9D-A622-03F26CC02CC4}" srcOrd="5" destOrd="0" presId="urn:microsoft.com/office/officeart/2018/2/layout/IconLabelList"/>
    <dgm:cxn modelId="{721E9160-96DC-4E3B-8F87-4690194EF361}" type="presParOf" srcId="{AC0E2948-E58B-4695-AB23-8EF7F4AB2C73}" destId="{966152E8-544D-4BE9-827C-31594FF7CEBC}" srcOrd="6" destOrd="0" presId="urn:microsoft.com/office/officeart/2018/2/layout/IconLabelList"/>
    <dgm:cxn modelId="{7DDF4959-6E15-4B41-A115-46173DEECCE7}" type="presParOf" srcId="{966152E8-544D-4BE9-827C-31594FF7CEBC}" destId="{7CDEE7BB-18DC-4E3D-9AD9-50878CFD216B}" srcOrd="0" destOrd="0" presId="urn:microsoft.com/office/officeart/2018/2/layout/IconLabelList"/>
    <dgm:cxn modelId="{063B1DD1-B73E-4D08-935F-D3294D571D11}" type="presParOf" srcId="{966152E8-544D-4BE9-827C-31594FF7CEBC}" destId="{8BF9BF38-EBAB-49A4-8C99-152CD6C17FDA}" srcOrd="1" destOrd="0" presId="urn:microsoft.com/office/officeart/2018/2/layout/IconLabelList"/>
    <dgm:cxn modelId="{0A39B3E8-3970-4003-8B7C-064654247FFB}" type="presParOf" srcId="{966152E8-544D-4BE9-827C-31594FF7CEBC}" destId="{26ABECBC-6238-489E-9AE7-BC942DD71C0D}" srcOrd="2" destOrd="0" presId="urn:microsoft.com/office/officeart/2018/2/layout/IconLabelList"/>
    <dgm:cxn modelId="{BADB53C5-2D38-4C71-BAEE-36A21E110BB4}" type="presParOf" srcId="{AC0E2948-E58B-4695-AB23-8EF7F4AB2C73}" destId="{01EF9B50-9579-46FA-B0F4-8C7FAD05BC06}" srcOrd="7" destOrd="0" presId="urn:microsoft.com/office/officeart/2018/2/layout/IconLabelList"/>
    <dgm:cxn modelId="{3CCE3D88-7560-474A-9F0C-EA2B743F7E21}" type="presParOf" srcId="{AC0E2948-E58B-4695-AB23-8EF7F4AB2C73}" destId="{008CAE8B-2C1A-475F-B6C4-A4E5B8A6A18A}" srcOrd="8" destOrd="0" presId="urn:microsoft.com/office/officeart/2018/2/layout/IconLabelList"/>
    <dgm:cxn modelId="{5AA462F7-6D75-48A9-818C-82672367454F}" type="presParOf" srcId="{008CAE8B-2C1A-475F-B6C4-A4E5B8A6A18A}" destId="{E9DC72BF-B2E6-4E55-ACAE-9AF6E9174E2F}" srcOrd="0" destOrd="0" presId="urn:microsoft.com/office/officeart/2018/2/layout/IconLabelList"/>
    <dgm:cxn modelId="{8D4FB088-3627-45AA-AC05-A1CCE77F526B}" type="presParOf" srcId="{008CAE8B-2C1A-475F-B6C4-A4E5B8A6A18A}" destId="{A0569E36-EAC7-4C01-8E37-6E92AF3734C6}" srcOrd="1" destOrd="0" presId="urn:microsoft.com/office/officeart/2018/2/layout/IconLabelList"/>
    <dgm:cxn modelId="{7AA4E20C-1367-4B0B-8D92-D7EFEE859E46}" type="presParOf" srcId="{008CAE8B-2C1A-475F-B6C4-A4E5B8A6A18A}" destId="{47912222-0B5F-4067-B049-BEA794F16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EC302-4C87-4070-840D-CF0232DF941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17F52A4-7699-4873-BD2F-07A35B345334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i="1" dirty="0"/>
            <a:t>„Die Integrierte Versorgung ist ein Modell zur Behandlung und Betreuung von Patienten, die sektorenübergreifend und vernetzt in ihrem Lebensumfeld versorgt werden sollen“</a:t>
          </a:r>
          <a:endParaRPr lang="en-US" dirty="0"/>
        </a:p>
      </dgm:t>
    </dgm:pt>
    <dgm:pt modelId="{0A717F8D-26F4-4C03-A3FD-329E3755C95E}" type="parTrans" cxnId="{6EFA8819-284A-4F37-A06E-B02FD642C057}">
      <dgm:prSet/>
      <dgm:spPr/>
      <dgm:t>
        <a:bodyPr/>
        <a:lstStyle/>
        <a:p>
          <a:endParaRPr lang="en-US"/>
        </a:p>
      </dgm:t>
    </dgm:pt>
    <dgm:pt modelId="{F0C418D0-6840-4DCD-925B-DD8E23FF8BDF}" type="sibTrans" cxnId="{6EFA8819-284A-4F37-A06E-B02FD642C0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C74C31-1EE2-4555-A09B-B2A941FE2A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100" dirty="0"/>
            <a:t>sektoren- und berufsfeld-übergreifende Versorgungsform im Gesundheitswesen </a:t>
          </a:r>
          <a:endParaRPr lang="en-US" sz="1100" dirty="0"/>
        </a:p>
      </dgm:t>
    </dgm:pt>
    <dgm:pt modelId="{5DCC311B-1A87-46BA-9B82-E9C5D155E3DD}" type="parTrans" cxnId="{D39EF3EA-7F72-4976-BCFF-747454FA883F}">
      <dgm:prSet/>
      <dgm:spPr/>
      <dgm:t>
        <a:bodyPr/>
        <a:lstStyle/>
        <a:p>
          <a:endParaRPr lang="en-US"/>
        </a:p>
      </dgm:t>
    </dgm:pt>
    <dgm:pt modelId="{508BEF03-1404-448C-867D-C6B9C669F327}" type="sibTrans" cxnId="{D39EF3EA-7F72-4976-BCFF-747454FA88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8A6113-3340-4107-9820-C4DA450C531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Vernetzung der beteiligten Professionen und Disziplinen</a:t>
          </a:r>
          <a:endParaRPr lang="en-US"/>
        </a:p>
      </dgm:t>
    </dgm:pt>
    <dgm:pt modelId="{C0DA5380-2463-4115-A951-52905D57C886}" type="parTrans" cxnId="{19A82833-4415-4DF4-B87C-AB6916C1E0F3}">
      <dgm:prSet/>
      <dgm:spPr/>
      <dgm:t>
        <a:bodyPr/>
        <a:lstStyle/>
        <a:p>
          <a:endParaRPr lang="en-US"/>
        </a:p>
      </dgm:t>
    </dgm:pt>
    <dgm:pt modelId="{AB7F7BBF-1D34-486C-A786-BD07558DCA1C}" type="sibTrans" cxnId="{19A82833-4415-4DF4-B87C-AB6916C1E0F3}">
      <dgm:prSet/>
      <dgm:spPr/>
      <dgm:t>
        <a:bodyPr/>
        <a:lstStyle/>
        <a:p>
          <a:endParaRPr lang="en-US"/>
        </a:p>
      </dgm:t>
    </dgm:pt>
    <dgm:pt modelId="{1B385E24-F187-4ED9-A927-23ACF2CC2FEF}" type="pres">
      <dgm:prSet presAssocID="{5C3EC302-4C87-4070-840D-CF0232DF9410}" presName="root" presStyleCnt="0">
        <dgm:presLayoutVars>
          <dgm:dir/>
          <dgm:resizeHandles val="exact"/>
        </dgm:presLayoutVars>
      </dgm:prSet>
      <dgm:spPr/>
    </dgm:pt>
    <dgm:pt modelId="{BF0EF7F8-2AF3-4F8D-9C66-8F75AACC1426}" type="pres">
      <dgm:prSet presAssocID="{E17F52A4-7699-4873-BD2F-07A35B345334}" presName="compNode" presStyleCnt="0"/>
      <dgm:spPr/>
    </dgm:pt>
    <dgm:pt modelId="{4A6EE8A3-2BB3-43A9-9C9A-D130F1B3A42F}" type="pres">
      <dgm:prSet presAssocID="{E17F52A4-7699-4873-BD2F-07A35B3453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zin"/>
        </a:ext>
      </dgm:extLst>
    </dgm:pt>
    <dgm:pt modelId="{96D44570-FFC9-453A-8929-AFB0320DDC9B}" type="pres">
      <dgm:prSet presAssocID="{E17F52A4-7699-4873-BD2F-07A35B345334}" presName="spaceRect" presStyleCnt="0"/>
      <dgm:spPr/>
    </dgm:pt>
    <dgm:pt modelId="{9C873C1E-EE71-4295-A0D1-82AB7290A409}" type="pres">
      <dgm:prSet presAssocID="{E17F52A4-7699-4873-BD2F-07A35B345334}" presName="textRect" presStyleLbl="revTx" presStyleIdx="0" presStyleCnt="3">
        <dgm:presLayoutVars>
          <dgm:chMax val="1"/>
          <dgm:chPref val="1"/>
        </dgm:presLayoutVars>
      </dgm:prSet>
      <dgm:spPr/>
    </dgm:pt>
    <dgm:pt modelId="{FE0FEFDC-8862-4A1B-A766-051EF3DEA08A}" type="pres">
      <dgm:prSet presAssocID="{F0C418D0-6840-4DCD-925B-DD8E23FF8BDF}" presName="sibTrans" presStyleCnt="0"/>
      <dgm:spPr/>
    </dgm:pt>
    <dgm:pt modelId="{947D2632-4C74-498F-9B20-783E427E26C6}" type="pres">
      <dgm:prSet presAssocID="{02C74C31-1EE2-4555-A09B-B2A941FE2A1F}" presName="compNode" presStyleCnt="0"/>
      <dgm:spPr/>
    </dgm:pt>
    <dgm:pt modelId="{19115EF0-6845-485A-B2B4-49CFCD4D5DC5}" type="pres">
      <dgm:prSet presAssocID="{02C74C31-1EE2-4555-A09B-B2A941FE2A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79E5897-CC43-4571-9347-F1D87E99A778}" type="pres">
      <dgm:prSet presAssocID="{02C74C31-1EE2-4555-A09B-B2A941FE2A1F}" presName="spaceRect" presStyleCnt="0"/>
      <dgm:spPr/>
    </dgm:pt>
    <dgm:pt modelId="{33E82172-73D9-4ED0-B67D-C4404E6C245B}" type="pres">
      <dgm:prSet presAssocID="{02C74C31-1EE2-4555-A09B-B2A941FE2A1F}" presName="textRect" presStyleLbl="revTx" presStyleIdx="1" presStyleCnt="3">
        <dgm:presLayoutVars>
          <dgm:chMax val="1"/>
          <dgm:chPref val="1"/>
        </dgm:presLayoutVars>
      </dgm:prSet>
      <dgm:spPr/>
    </dgm:pt>
    <dgm:pt modelId="{9639D659-9E91-4DF7-9217-60B417FAD0F8}" type="pres">
      <dgm:prSet presAssocID="{508BEF03-1404-448C-867D-C6B9C669F327}" presName="sibTrans" presStyleCnt="0"/>
      <dgm:spPr/>
    </dgm:pt>
    <dgm:pt modelId="{98EA9AB0-5E30-419B-A5A8-9D3F0E99D7AF}" type="pres">
      <dgm:prSet presAssocID="{FA8A6113-3340-4107-9820-C4DA450C5311}" presName="compNode" presStyleCnt="0"/>
      <dgm:spPr/>
    </dgm:pt>
    <dgm:pt modelId="{2DF62A49-BB72-4CEB-8C14-8286B3C6D916}" type="pres">
      <dgm:prSet presAssocID="{FA8A6113-3340-4107-9820-C4DA450C53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39476839-D92F-4341-B0DC-CAC9C0A27F4F}" type="pres">
      <dgm:prSet presAssocID="{FA8A6113-3340-4107-9820-C4DA450C5311}" presName="spaceRect" presStyleCnt="0"/>
      <dgm:spPr/>
    </dgm:pt>
    <dgm:pt modelId="{FC59661F-31AB-4ECB-96F0-BBFEC9C68181}" type="pres">
      <dgm:prSet presAssocID="{FA8A6113-3340-4107-9820-C4DA450C531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FA8819-284A-4F37-A06E-B02FD642C057}" srcId="{5C3EC302-4C87-4070-840D-CF0232DF9410}" destId="{E17F52A4-7699-4873-BD2F-07A35B345334}" srcOrd="0" destOrd="0" parTransId="{0A717F8D-26F4-4C03-A3FD-329E3755C95E}" sibTransId="{F0C418D0-6840-4DCD-925B-DD8E23FF8BDF}"/>
    <dgm:cxn modelId="{6B8E8D26-66AA-4B1B-A293-7691E1A974B6}" type="presOf" srcId="{02C74C31-1EE2-4555-A09B-B2A941FE2A1F}" destId="{33E82172-73D9-4ED0-B67D-C4404E6C245B}" srcOrd="0" destOrd="0" presId="urn:microsoft.com/office/officeart/2018/2/layout/IconLabelList"/>
    <dgm:cxn modelId="{19A82833-4415-4DF4-B87C-AB6916C1E0F3}" srcId="{5C3EC302-4C87-4070-840D-CF0232DF9410}" destId="{FA8A6113-3340-4107-9820-C4DA450C5311}" srcOrd="2" destOrd="0" parTransId="{C0DA5380-2463-4115-A951-52905D57C886}" sibTransId="{AB7F7BBF-1D34-486C-A786-BD07558DCA1C}"/>
    <dgm:cxn modelId="{F4F62477-981E-4542-987D-33959FD66E76}" type="presOf" srcId="{E17F52A4-7699-4873-BD2F-07A35B345334}" destId="{9C873C1E-EE71-4295-A0D1-82AB7290A409}" srcOrd="0" destOrd="0" presId="urn:microsoft.com/office/officeart/2018/2/layout/IconLabelList"/>
    <dgm:cxn modelId="{4A0AABCE-F230-42EB-B342-7FCE41902BCC}" type="presOf" srcId="{FA8A6113-3340-4107-9820-C4DA450C5311}" destId="{FC59661F-31AB-4ECB-96F0-BBFEC9C68181}" srcOrd="0" destOrd="0" presId="urn:microsoft.com/office/officeart/2018/2/layout/IconLabelList"/>
    <dgm:cxn modelId="{9A058EE5-5231-4141-AE06-5647EE922AA5}" type="presOf" srcId="{5C3EC302-4C87-4070-840D-CF0232DF9410}" destId="{1B385E24-F187-4ED9-A927-23ACF2CC2FEF}" srcOrd="0" destOrd="0" presId="urn:microsoft.com/office/officeart/2018/2/layout/IconLabelList"/>
    <dgm:cxn modelId="{D39EF3EA-7F72-4976-BCFF-747454FA883F}" srcId="{5C3EC302-4C87-4070-840D-CF0232DF9410}" destId="{02C74C31-1EE2-4555-A09B-B2A941FE2A1F}" srcOrd="1" destOrd="0" parTransId="{5DCC311B-1A87-46BA-9B82-E9C5D155E3DD}" sibTransId="{508BEF03-1404-448C-867D-C6B9C669F327}"/>
    <dgm:cxn modelId="{9ED39410-05DB-44F0-AAB3-8DCB7B3510BD}" type="presParOf" srcId="{1B385E24-F187-4ED9-A927-23ACF2CC2FEF}" destId="{BF0EF7F8-2AF3-4F8D-9C66-8F75AACC1426}" srcOrd="0" destOrd="0" presId="urn:microsoft.com/office/officeart/2018/2/layout/IconLabelList"/>
    <dgm:cxn modelId="{BCFBC3F0-7723-40C5-A895-DAEF48E10D42}" type="presParOf" srcId="{BF0EF7F8-2AF3-4F8D-9C66-8F75AACC1426}" destId="{4A6EE8A3-2BB3-43A9-9C9A-D130F1B3A42F}" srcOrd="0" destOrd="0" presId="urn:microsoft.com/office/officeart/2018/2/layout/IconLabelList"/>
    <dgm:cxn modelId="{D3473CC8-E5C7-416E-9ABB-6A92FB222180}" type="presParOf" srcId="{BF0EF7F8-2AF3-4F8D-9C66-8F75AACC1426}" destId="{96D44570-FFC9-453A-8929-AFB0320DDC9B}" srcOrd="1" destOrd="0" presId="urn:microsoft.com/office/officeart/2018/2/layout/IconLabelList"/>
    <dgm:cxn modelId="{366827B5-2FF4-4267-A5C7-766D534A09C5}" type="presParOf" srcId="{BF0EF7F8-2AF3-4F8D-9C66-8F75AACC1426}" destId="{9C873C1E-EE71-4295-A0D1-82AB7290A409}" srcOrd="2" destOrd="0" presId="urn:microsoft.com/office/officeart/2018/2/layout/IconLabelList"/>
    <dgm:cxn modelId="{4E22E6DB-C686-44A1-93AB-A1EF772340EB}" type="presParOf" srcId="{1B385E24-F187-4ED9-A927-23ACF2CC2FEF}" destId="{FE0FEFDC-8862-4A1B-A766-051EF3DEA08A}" srcOrd="1" destOrd="0" presId="urn:microsoft.com/office/officeart/2018/2/layout/IconLabelList"/>
    <dgm:cxn modelId="{2AB45610-E7D2-43FC-8C2D-1E7D411D00A8}" type="presParOf" srcId="{1B385E24-F187-4ED9-A927-23ACF2CC2FEF}" destId="{947D2632-4C74-498F-9B20-783E427E26C6}" srcOrd="2" destOrd="0" presId="urn:microsoft.com/office/officeart/2018/2/layout/IconLabelList"/>
    <dgm:cxn modelId="{273BA9DB-1092-4A60-9959-8D428FCCB272}" type="presParOf" srcId="{947D2632-4C74-498F-9B20-783E427E26C6}" destId="{19115EF0-6845-485A-B2B4-49CFCD4D5DC5}" srcOrd="0" destOrd="0" presId="urn:microsoft.com/office/officeart/2018/2/layout/IconLabelList"/>
    <dgm:cxn modelId="{DB1A6F96-BECE-44A0-90D2-369AD2F1C8E3}" type="presParOf" srcId="{947D2632-4C74-498F-9B20-783E427E26C6}" destId="{B79E5897-CC43-4571-9347-F1D87E99A778}" srcOrd="1" destOrd="0" presId="urn:microsoft.com/office/officeart/2018/2/layout/IconLabelList"/>
    <dgm:cxn modelId="{157DE97F-7EB6-443D-A10A-03015753F8E8}" type="presParOf" srcId="{947D2632-4C74-498F-9B20-783E427E26C6}" destId="{33E82172-73D9-4ED0-B67D-C4404E6C245B}" srcOrd="2" destOrd="0" presId="urn:microsoft.com/office/officeart/2018/2/layout/IconLabelList"/>
    <dgm:cxn modelId="{F7234811-7351-40D2-B5CD-E69E6E89BDC6}" type="presParOf" srcId="{1B385E24-F187-4ED9-A927-23ACF2CC2FEF}" destId="{9639D659-9E91-4DF7-9217-60B417FAD0F8}" srcOrd="3" destOrd="0" presId="urn:microsoft.com/office/officeart/2018/2/layout/IconLabelList"/>
    <dgm:cxn modelId="{7216DFC1-B616-4426-9EAF-5F44D6E3791A}" type="presParOf" srcId="{1B385E24-F187-4ED9-A927-23ACF2CC2FEF}" destId="{98EA9AB0-5E30-419B-A5A8-9D3F0E99D7AF}" srcOrd="4" destOrd="0" presId="urn:microsoft.com/office/officeart/2018/2/layout/IconLabelList"/>
    <dgm:cxn modelId="{491C59F5-8654-4212-995A-A911DBBB7F4E}" type="presParOf" srcId="{98EA9AB0-5E30-419B-A5A8-9D3F0E99D7AF}" destId="{2DF62A49-BB72-4CEB-8C14-8286B3C6D916}" srcOrd="0" destOrd="0" presId="urn:microsoft.com/office/officeart/2018/2/layout/IconLabelList"/>
    <dgm:cxn modelId="{0E5FE7C6-A2C6-4E02-A4E1-4803F1DB751D}" type="presParOf" srcId="{98EA9AB0-5E30-419B-A5A8-9D3F0E99D7AF}" destId="{39476839-D92F-4341-B0DC-CAC9C0A27F4F}" srcOrd="1" destOrd="0" presId="urn:microsoft.com/office/officeart/2018/2/layout/IconLabelList"/>
    <dgm:cxn modelId="{F21A873B-4E5E-4E6E-B4B3-CB2498487DAD}" type="presParOf" srcId="{98EA9AB0-5E30-419B-A5A8-9D3F0E99D7AF}" destId="{FC59661F-31AB-4ECB-96F0-BBFEC9C6818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CA445-3AC4-4B25-9140-5C6E9609D5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EB739-FEC4-4D9C-BDD8-9F31564BFB03}">
      <dgm:prSet/>
      <dgm:spPr/>
      <dgm:t>
        <a:bodyPr/>
        <a:lstStyle/>
        <a:p>
          <a:r>
            <a:rPr lang="de-DE"/>
            <a:t>Kennzeichen Sozialer Arbeit im Gesundheitswesen: Interprofessionelle Kooperation mit anderen Berufsgruppen</a:t>
          </a:r>
          <a:endParaRPr lang="en-US"/>
        </a:p>
      </dgm:t>
    </dgm:pt>
    <dgm:pt modelId="{411AD374-2C92-4657-99BD-7BCF20721840}" type="parTrans" cxnId="{152D1F48-2C8A-4157-A389-C3086F2DC8B8}">
      <dgm:prSet/>
      <dgm:spPr/>
      <dgm:t>
        <a:bodyPr/>
        <a:lstStyle/>
        <a:p>
          <a:endParaRPr lang="en-US"/>
        </a:p>
      </dgm:t>
    </dgm:pt>
    <dgm:pt modelId="{0CEEF229-1045-4B87-A912-72C2AD3B5042}" type="sibTrans" cxnId="{152D1F48-2C8A-4157-A389-C3086F2DC8B8}">
      <dgm:prSet/>
      <dgm:spPr/>
      <dgm:t>
        <a:bodyPr/>
        <a:lstStyle/>
        <a:p>
          <a:endParaRPr lang="en-US"/>
        </a:p>
      </dgm:t>
    </dgm:pt>
    <dgm:pt modelId="{865C3014-1A1A-456C-B3D9-0CEDD3DFE6A2}">
      <dgm:prSet/>
      <dgm:spPr/>
      <dgm:t>
        <a:bodyPr/>
        <a:lstStyle/>
        <a:p>
          <a:r>
            <a:rPr lang="de-DE"/>
            <a:t>Vernetzung von Fachdisziplinen und Sektoren im Gesundheitswesen</a:t>
          </a:r>
          <a:endParaRPr lang="en-US"/>
        </a:p>
      </dgm:t>
    </dgm:pt>
    <dgm:pt modelId="{66FA0577-1061-4B9D-B6F6-37E43674A3E9}" type="parTrans" cxnId="{625535AC-5E99-48ED-B7C4-9A855254071D}">
      <dgm:prSet/>
      <dgm:spPr/>
      <dgm:t>
        <a:bodyPr/>
        <a:lstStyle/>
        <a:p>
          <a:endParaRPr lang="en-US"/>
        </a:p>
      </dgm:t>
    </dgm:pt>
    <dgm:pt modelId="{13F1CE82-EF5E-49A7-9548-A1F7A74F497D}" type="sibTrans" cxnId="{625535AC-5E99-48ED-B7C4-9A855254071D}">
      <dgm:prSet/>
      <dgm:spPr/>
      <dgm:t>
        <a:bodyPr/>
        <a:lstStyle/>
        <a:p>
          <a:endParaRPr lang="en-US"/>
        </a:p>
      </dgm:t>
    </dgm:pt>
    <dgm:pt modelId="{A5053253-C612-40DC-A6DB-3A4FBE2D6E2D}">
      <dgm:prSet/>
      <dgm:spPr/>
      <dgm:t>
        <a:bodyPr/>
        <a:lstStyle/>
        <a:p>
          <a:r>
            <a:rPr lang="de-DE" dirty="0"/>
            <a:t>patientenorientierte, interdisziplinäre, medizinische Versorgung durch eine enge Kooperation </a:t>
          </a:r>
          <a:r>
            <a:rPr lang="de-DE"/>
            <a:t>der Leistungserbringe</a:t>
          </a:r>
          <a:endParaRPr lang="en-US" dirty="0"/>
        </a:p>
      </dgm:t>
    </dgm:pt>
    <dgm:pt modelId="{48FF9F68-FE41-4D5C-B0AF-B59CB734D435}" type="parTrans" cxnId="{18F8062E-DB2C-48ED-9984-B33975805BDE}">
      <dgm:prSet/>
      <dgm:spPr/>
      <dgm:t>
        <a:bodyPr/>
        <a:lstStyle/>
        <a:p>
          <a:endParaRPr lang="en-US"/>
        </a:p>
      </dgm:t>
    </dgm:pt>
    <dgm:pt modelId="{548A7739-0206-40AC-AE74-A4F54FEE0273}" type="sibTrans" cxnId="{18F8062E-DB2C-48ED-9984-B33975805BDE}">
      <dgm:prSet/>
      <dgm:spPr/>
      <dgm:t>
        <a:bodyPr/>
        <a:lstStyle/>
        <a:p>
          <a:endParaRPr lang="en-US"/>
        </a:p>
      </dgm:t>
    </dgm:pt>
    <dgm:pt modelId="{A73D2C44-75B4-452B-B886-760BF933DD3D}">
      <dgm:prSet/>
      <dgm:spPr/>
      <dgm:t>
        <a:bodyPr/>
        <a:lstStyle/>
        <a:p>
          <a:r>
            <a:rPr lang="de-DE"/>
            <a:t>Qualität der (Gesundheits-) Versorgung verbessern</a:t>
          </a:r>
          <a:endParaRPr lang="en-US"/>
        </a:p>
      </dgm:t>
    </dgm:pt>
    <dgm:pt modelId="{A74532D9-45AE-4F0E-B5A3-B7FFE847AA2D}" type="parTrans" cxnId="{30C6EF7D-8FFD-4660-A83C-3442335BE539}">
      <dgm:prSet/>
      <dgm:spPr/>
      <dgm:t>
        <a:bodyPr/>
        <a:lstStyle/>
        <a:p>
          <a:endParaRPr lang="en-US"/>
        </a:p>
      </dgm:t>
    </dgm:pt>
    <dgm:pt modelId="{3B438953-D111-410B-8E14-79BC3BE6EAB9}" type="sibTrans" cxnId="{30C6EF7D-8FFD-4660-A83C-3442335BE539}">
      <dgm:prSet/>
      <dgm:spPr/>
      <dgm:t>
        <a:bodyPr/>
        <a:lstStyle/>
        <a:p>
          <a:endParaRPr lang="en-US"/>
        </a:p>
      </dgm:t>
    </dgm:pt>
    <dgm:pt modelId="{4864CB95-2E83-41A7-B898-E632F263519D}">
      <dgm:prSet/>
      <dgm:spPr/>
      <dgm:t>
        <a:bodyPr/>
        <a:lstStyle/>
        <a:p>
          <a:r>
            <a:rPr lang="de-DE"/>
            <a:t>Wirtschaftlichkeit der medizinischen Versorgung verbessern</a:t>
          </a:r>
          <a:endParaRPr lang="en-US"/>
        </a:p>
      </dgm:t>
    </dgm:pt>
    <dgm:pt modelId="{169F64BC-9F9A-4B86-8425-2016F937C7CC}" type="parTrans" cxnId="{B93707FF-F119-492A-9D1A-5DBBA1D28253}">
      <dgm:prSet/>
      <dgm:spPr/>
      <dgm:t>
        <a:bodyPr/>
        <a:lstStyle/>
        <a:p>
          <a:endParaRPr lang="en-US"/>
        </a:p>
      </dgm:t>
    </dgm:pt>
    <dgm:pt modelId="{B528F08C-A8C3-4831-9735-838CBFCE60FC}" type="sibTrans" cxnId="{B93707FF-F119-492A-9D1A-5DBBA1D28253}">
      <dgm:prSet/>
      <dgm:spPr/>
      <dgm:t>
        <a:bodyPr/>
        <a:lstStyle/>
        <a:p>
          <a:endParaRPr lang="en-US"/>
        </a:p>
      </dgm:t>
    </dgm:pt>
    <dgm:pt modelId="{F25C034A-CF66-471F-974A-CBC968AED8A8}">
      <dgm:prSet/>
      <dgm:spPr/>
      <dgm:t>
        <a:bodyPr/>
        <a:lstStyle/>
        <a:p>
          <a:r>
            <a:rPr lang="de-DE" dirty="0"/>
            <a:t>Beispiele im SGB V (Entlassungsmanagement) und SGB IX (Bundesteilhabegesetz)</a:t>
          </a:r>
          <a:endParaRPr lang="en-US" dirty="0"/>
        </a:p>
      </dgm:t>
    </dgm:pt>
    <dgm:pt modelId="{45922658-2415-4B3F-B8C5-FC782699FDFC}" type="parTrans" cxnId="{78C9DD52-2CFC-441E-8077-1314F9C83B7F}">
      <dgm:prSet/>
      <dgm:spPr/>
      <dgm:t>
        <a:bodyPr/>
        <a:lstStyle/>
        <a:p>
          <a:endParaRPr lang="en-US"/>
        </a:p>
      </dgm:t>
    </dgm:pt>
    <dgm:pt modelId="{B631259E-05F2-4CE0-BE0D-08DEFAD6EB37}" type="sibTrans" cxnId="{78C9DD52-2CFC-441E-8077-1314F9C83B7F}">
      <dgm:prSet/>
      <dgm:spPr/>
      <dgm:t>
        <a:bodyPr/>
        <a:lstStyle/>
        <a:p>
          <a:endParaRPr lang="en-US"/>
        </a:p>
      </dgm:t>
    </dgm:pt>
    <dgm:pt modelId="{20071083-1D66-4450-AEB8-54E9D43136B6}" type="pres">
      <dgm:prSet presAssocID="{FA1CA445-3AC4-4B25-9140-5C6E9609D54E}" presName="linear" presStyleCnt="0">
        <dgm:presLayoutVars>
          <dgm:animLvl val="lvl"/>
          <dgm:resizeHandles val="exact"/>
        </dgm:presLayoutVars>
      </dgm:prSet>
      <dgm:spPr/>
    </dgm:pt>
    <dgm:pt modelId="{A1298A97-8A27-4E48-9817-922CEDFD1F53}" type="pres">
      <dgm:prSet presAssocID="{C8BEB739-FEC4-4D9C-BDD8-9F31564BFB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467CA15-4206-4B56-AD55-3FF88771077B}" type="pres">
      <dgm:prSet presAssocID="{0CEEF229-1045-4B87-A912-72C2AD3B5042}" presName="spacer" presStyleCnt="0"/>
      <dgm:spPr/>
    </dgm:pt>
    <dgm:pt modelId="{5A2D4FAE-7C5E-4ABA-844B-4CB8D2B61E87}" type="pres">
      <dgm:prSet presAssocID="{865C3014-1A1A-456C-B3D9-0CEDD3DFE6A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093B193-C757-4FCF-8260-FCFBDF67EACD}" type="pres">
      <dgm:prSet presAssocID="{13F1CE82-EF5E-49A7-9548-A1F7A74F497D}" presName="spacer" presStyleCnt="0"/>
      <dgm:spPr/>
    </dgm:pt>
    <dgm:pt modelId="{A8DCB58A-7049-40F7-8B63-821E8D3BD5AB}" type="pres">
      <dgm:prSet presAssocID="{A5053253-C612-40DC-A6DB-3A4FBE2D6E2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69CCD5-B130-46DA-9A4C-CBADA00BA5FB}" type="pres">
      <dgm:prSet presAssocID="{548A7739-0206-40AC-AE74-A4F54FEE0273}" presName="spacer" presStyleCnt="0"/>
      <dgm:spPr/>
    </dgm:pt>
    <dgm:pt modelId="{8EAC8310-0290-483D-991F-9D6D033DC42F}" type="pres">
      <dgm:prSet presAssocID="{A73D2C44-75B4-452B-B886-760BF933DD3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C03EF47-C832-4B96-AF5F-22CFF13DAA5F}" type="pres">
      <dgm:prSet presAssocID="{3B438953-D111-410B-8E14-79BC3BE6EAB9}" presName="spacer" presStyleCnt="0"/>
      <dgm:spPr/>
    </dgm:pt>
    <dgm:pt modelId="{90D705A0-641E-48D3-A248-6D3C5DFCA175}" type="pres">
      <dgm:prSet presAssocID="{4864CB95-2E83-41A7-B898-E632F26351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E89BBB2-DFDE-40DE-9BD4-57C80983B937}" type="pres">
      <dgm:prSet presAssocID="{B528F08C-A8C3-4831-9735-838CBFCE60FC}" presName="spacer" presStyleCnt="0"/>
      <dgm:spPr/>
    </dgm:pt>
    <dgm:pt modelId="{964BA211-6CDF-41CA-995A-AD974F12AFF7}" type="pres">
      <dgm:prSet presAssocID="{F25C034A-CF66-471F-974A-CBC968AED8A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D1EBA01-70B8-42AE-B833-600459826A35}" type="presOf" srcId="{F25C034A-CF66-471F-974A-CBC968AED8A8}" destId="{964BA211-6CDF-41CA-995A-AD974F12AFF7}" srcOrd="0" destOrd="0" presId="urn:microsoft.com/office/officeart/2005/8/layout/vList2"/>
    <dgm:cxn modelId="{5B045229-7AF2-4C63-812E-2F5DF34AF47A}" type="presOf" srcId="{4864CB95-2E83-41A7-B898-E632F263519D}" destId="{90D705A0-641E-48D3-A248-6D3C5DFCA175}" srcOrd="0" destOrd="0" presId="urn:microsoft.com/office/officeart/2005/8/layout/vList2"/>
    <dgm:cxn modelId="{18F8062E-DB2C-48ED-9984-B33975805BDE}" srcId="{FA1CA445-3AC4-4B25-9140-5C6E9609D54E}" destId="{A5053253-C612-40DC-A6DB-3A4FBE2D6E2D}" srcOrd="2" destOrd="0" parTransId="{48FF9F68-FE41-4D5C-B0AF-B59CB734D435}" sibTransId="{548A7739-0206-40AC-AE74-A4F54FEE0273}"/>
    <dgm:cxn modelId="{472BEA40-1B1A-49B6-A225-44CFAC81AC23}" type="presOf" srcId="{865C3014-1A1A-456C-B3D9-0CEDD3DFE6A2}" destId="{5A2D4FAE-7C5E-4ABA-844B-4CB8D2B61E87}" srcOrd="0" destOrd="0" presId="urn:microsoft.com/office/officeart/2005/8/layout/vList2"/>
    <dgm:cxn modelId="{152D1F48-2C8A-4157-A389-C3086F2DC8B8}" srcId="{FA1CA445-3AC4-4B25-9140-5C6E9609D54E}" destId="{C8BEB739-FEC4-4D9C-BDD8-9F31564BFB03}" srcOrd="0" destOrd="0" parTransId="{411AD374-2C92-4657-99BD-7BCF20721840}" sibTransId="{0CEEF229-1045-4B87-A912-72C2AD3B5042}"/>
    <dgm:cxn modelId="{3993EA6E-F568-4EE3-9B09-63ED5EA6A611}" type="presOf" srcId="{A73D2C44-75B4-452B-B886-760BF933DD3D}" destId="{8EAC8310-0290-483D-991F-9D6D033DC42F}" srcOrd="0" destOrd="0" presId="urn:microsoft.com/office/officeart/2005/8/layout/vList2"/>
    <dgm:cxn modelId="{78C9DD52-2CFC-441E-8077-1314F9C83B7F}" srcId="{FA1CA445-3AC4-4B25-9140-5C6E9609D54E}" destId="{F25C034A-CF66-471F-974A-CBC968AED8A8}" srcOrd="5" destOrd="0" parTransId="{45922658-2415-4B3F-B8C5-FC782699FDFC}" sibTransId="{B631259E-05F2-4CE0-BE0D-08DEFAD6EB37}"/>
    <dgm:cxn modelId="{30C6EF7D-8FFD-4660-A83C-3442335BE539}" srcId="{FA1CA445-3AC4-4B25-9140-5C6E9609D54E}" destId="{A73D2C44-75B4-452B-B886-760BF933DD3D}" srcOrd="3" destOrd="0" parTransId="{A74532D9-45AE-4F0E-B5A3-B7FFE847AA2D}" sibTransId="{3B438953-D111-410B-8E14-79BC3BE6EAB9}"/>
    <dgm:cxn modelId="{DE025BA7-5E0B-430D-AD66-B97D46DABA53}" type="presOf" srcId="{C8BEB739-FEC4-4D9C-BDD8-9F31564BFB03}" destId="{A1298A97-8A27-4E48-9817-922CEDFD1F53}" srcOrd="0" destOrd="0" presId="urn:microsoft.com/office/officeart/2005/8/layout/vList2"/>
    <dgm:cxn modelId="{625535AC-5E99-48ED-B7C4-9A855254071D}" srcId="{FA1CA445-3AC4-4B25-9140-5C6E9609D54E}" destId="{865C3014-1A1A-456C-B3D9-0CEDD3DFE6A2}" srcOrd="1" destOrd="0" parTransId="{66FA0577-1061-4B9D-B6F6-37E43674A3E9}" sibTransId="{13F1CE82-EF5E-49A7-9548-A1F7A74F497D}"/>
    <dgm:cxn modelId="{809390E2-74A4-4D64-A18D-94C3E1BF1E11}" type="presOf" srcId="{A5053253-C612-40DC-A6DB-3A4FBE2D6E2D}" destId="{A8DCB58A-7049-40F7-8B63-821E8D3BD5AB}" srcOrd="0" destOrd="0" presId="urn:microsoft.com/office/officeart/2005/8/layout/vList2"/>
    <dgm:cxn modelId="{B93707FF-F119-492A-9D1A-5DBBA1D28253}" srcId="{FA1CA445-3AC4-4B25-9140-5C6E9609D54E}" destId="{4864CB95-2E83-41A7-B898-E632F263519D}" srcOrd="4" destOrd="0" parTransId="{169F64BC-9F9A-4B86-8425-2016F937C7CC}" sibTransId="{B528F08C-A8C3-4831-9735-838CBFCE60FC}"/>
    <dgm:cxn modelId="{F9750FFF-A706-4285-A403-7D9B5FBE0C54}" type="presOf" srcId="{FA1CA445-3AC4-4B25-9140-5C6E9609D54E}" destId="{20071083-1D66-4450-AEB8-54E9D43136B6}" srcOrd="0" destOrd="0" presId="urn:microsoft.com/office/officeart/2005/8/layout/vList2"/>
    <dgm:cxn modelId="{D56A5D5D-3D3F-424D-933C-B8BD471D995E}" type="presParOf" srcId="{20071083-1D66-4450-AEB8-54E9D43136B6}" destId="{A1298A97-8A27-4E48-9817-922CEDFD1F53}" srcOrd="0" destOrd="0" presId="urn:microsoft.com/office/officeart/2005/8/layout/vList2"/>
    <dgm:cxn modelId="{B63F7A96-7785-4A2B-A9FE-43B6A58ABB09}" type="presParOf" srcId="{20071083-1D66-4450-AEB8-54E9D43136B6}" destId="{F467CA15-4206-4B56-AD55-3FF88771077B}" srcOrd="1" destOrd="0" presId="urn:microsoft.com/office/officeart/2005/8/layout/vList2"/>
    <dgm:cxn modelId="{22AC65B5-419C-4075-8C1B-46A1F6C4C69B}" type="presParOf" srcId="{20071083-1D66-4450-AEB8-54E9D43136B6}" destId="{5A2D4FAE-7C5E-4ABA-844B-4CB8D2B61E87}" srcOrd="2" destOrd="0" presId="urn:microsoft.com/office/officeart/2005/8/layout/vList2"/>
    <dgm:cxn modelId="{90C1486B-0CA2-44CB-BE05-A591535BA9FF}" type="presParOf" srcId="{20071083-1D66-4450-AEB8-54E9D43136B6}" destId="{7093B193-C757-4FCF-8260-FCFBDF67EACD}" srcOrd="3" destOrd="0" presId="urn:microsoft.com/office/officeart/2005/8/layout/vList2"/>
    <dgm:cxn modelId="{95393CA5-5471-47B9-A0AC-839F4B1C3310}" type="presParOf" srcId="{20071083-1D66-4450-AEB8-54E9D43136B6}" destId="{A8DCB58A-7049-40F7-8B63-821E8D3BD5AB}" srcOrd="4" destOrd="0" presId="urn:microsoft.com/office/officeart/2005/8/layout/vList2"/>
    <dgm:cxn modelId="{114A0186-59FE-4C50-B2E4-8CC3E53D7B3D}" type="presParOf" srcId="{20071083-1D66-4450-AEB8-54E9D43136B6}" destId="{FC69CCD5-B130-46DA-9A4C-CBADA00BA5FB}" srcOrd="5" destOrd="0" presId="urn:microsoft.com/office/officeart/2005/8/layout/vList2"/>
    <dgm:cxn modelId="{CCF28379-21AF-46AB-9A1E-ACFB428CE191}" type="presParOf" srcId="{20071083-1D66-4450-AEB8-54E9D43136B6}" destId="{8EAC8310-0290-483D-991F-9D6D033DC42F}" srcOrd="6" destOrd="0" presId="urn:microsoft.com/office/officeart/2005/8/layout/vList2"/>
    <dgm:cxn modelId="{D8132FDA-EB9C-4D1D-88D7-F9C390C291FA}" type="presParOf" srcId="{20071083-1D66-4450-AEB8-54E9D43136B6}" destId="{2C03EF47-C832-4B96-AF5F-22CFF13DAA5F}" srcOrd="7" destOrd="0" presId="urn:microsoft.com/office/officeart/2005/8/layout/vList2"/>
    <dgm:cxn modelId="{CF96C3B9-7254-452D-AD77-032F54A0551F}" type="presParOf" srcId="{20071083-1D66-4450-AEB8-54E9D43136B6}" destId="{90D705A0-641E-48D3-A248-6D3C5DFCA175}" srcOrd="8" destOrd="0" presId="urn:microsoft.com/office/officeart/2005/8/layout/vList2"/>
    <dgm:cxn modelId="{EA77A9EE-299F-4079-B24E-333379E364B5}" type="presParOf" srcId="{20071083-1D66-4450-AEB8-54E9D43136B6}" destId="{DE89BBB2-DFDE-40DE-9BD4-57C80983B937}" srcOrd="9" destOrd="0" presId="urn:microsoft.com/office/officeart/2005/8/layout/vList2"/>
    <dgm:cxn modelId="{579FC425-108C-4189-84EA-CA34E3545771}" type="presParOf" srcId="{20071083-1D66-4450-AEB8-54E9D43136B6}" destId="{964BA211-6CDF-41CA-995A-AD974F12AF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75242-C0A8-421D-AF81-A965893C431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8BC356-1046-4CBC-BC7D-349F95586E1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Sicherstellung der Anschlussversorgung und Klärung der Voraussetzungen für eine Rückkehr in die häusliche Umgebung</a:t>
          </a:r>
          <a:endParaRPr lang="en-US"/>
        </a:p>
      </dgm:t>
    </dgm:pt>
    <dgm:pt modelId="{A814841F-7778-48DE-B5FF-3C1B96FF14D6}" type="parTrans" cxnId="{690159E2-9240-4365-B1D1-085ED70FA884}">
      <dgm:prSet/>
      <dgm:spPr/>
      <dgm:t>
        <a:bodyPr/>
        <a:lstStyle/>
        <a:p>
          <a:endParaRPr lang="en-US"/>
        </a:p>
      </dgm:t>
    </dgm:pt>
    <dgm:pt modelId="{5DCC434F-38E7-4C4B-88E6-3CD9BECEAC6B}" type="sibTrans" cxnId="{690159E2-9240-4365-B1D1-085ED70FA8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80187D-32B4-4950-876F-F1AC4F00D16C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Sicherstellung der Finanzierung der eingeleiteten Maßnahmen</a:t>
          </a:r>
          <a:endParaRPr lang="en-US"/>
        </a:p>
      </dgm:t>
    </dgm:pt>
    <dgm:pt modelId="{81C4F0E5-CBBC-4225-B0CE-93814B58E591}" type="parTrans" cxnId="{62661F26-D1D7-4464-8865-1B3D3894E772}">
      <dgm:prSet/>
      <dgm:spPr/>
      <dgm:t>
        <a:bodyPr/>
        <a:lstStyle/>
        <a:p>
          <a:endParaRPr lang="en-US"/>
        </a:p>
      </dgm:t>
    </dgm:pt>
    <dgm:pt modelId="{EB80F5C5-A4A4-497F-BD71-4E254063C808}" type="sibTrans" cxnId="{62661F26-D1D7-4464-8865-1B3D3894E7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7DBCDD-CCFB-444F-BD82-3D02471FBE0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Einbindung aller beteiligten Akteure</a:t>
          </a:r>
          <a:endParaRPr lang="en-US"/>
        </a:p>
      </dgm:t>
    </dgm:pt>
    <dgm:pt modelId="{87474C51-FF5E-4A81-816D-6E32607C21DC}" type="parTrans" cxnId="{2E09117E-0368-4FEF-852B-067BB8916E20}">
      <dgm:prSet/>
      <dgm:spPr/>
      <dgm:t>
        <a:bodyPr/>
        <a:lstStyle/>
        <a:p>
          <a:endParaRPr lang="en-US"/>
        </a:p>
      </dgm:t>
    </dgm:pt>
    <dgm:pt modelId="{ECA03EAC-C538-446F-8AC9-9A5539A41A9F}" type="sibTrans" cxnId="{2E09117E-0368-4FEF-852B-067BB8916E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19028C-9825-45A4-8FEC-EF71DF3AA403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(individuelle) Unterstützung der Patient*Innen bei psychosozialen Belastungen</a:t>
          </a:r>
          <a:endParaRPr lang="en-US"/>
        </a:p>
      </dgm:t>
    </dgm:pt>
    <dgm:pt modelId="{7ED10A10-0AEC-4195-A2F8-AC73350744FD}" type="parTrans" cxnId="{E26996B6-D879-4971-B2C1-C88225B72037}">
      <dgm:prSet/>
      <dgm:spPr/>
      <dgm:t>
        <a:bodyPr/>
        <a:lstStyle/>
        <a:p>
          <a:endParaRPr lang="en-US"/>
        </a:p>
      </dgm:t>
    </dgm:pt>
    <dgm:pt modelId="{B6363BEF-B5F0-4B46-BB1C-FCA398F73269}" type="sibTrans" cxnId="{E26996B6-D879-4971-B2C1-C88225B720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FFB43E-C384-4AC2-93D7-BA1F7FA3A46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Berücksichtigung ökonomischer Aspekte: Vermeidung von Verlängerung der Verweildauern und Reduktion von Drehtüreffekten </a:t>
          </a:r>
          <a:endParaRPr lang="en-US"/>
        </a:p>
      </dgm:t>
    </dgm:pt>
    <dgm:pt modelId="{275EF475-691D-42E2-A089-9557E2797005}" type="parTrans" cxnId="{2DAEB5F4-8334-4CAC-8CDA-0C10AAD3CC5B}">
      <dgm:prSet/>
      <dgm:spPr/>
      <dgm:t>
        <a:bodyPr/>
        <a:lstStyle/>
        <a:p>
          <a:endParaRPr lang="en-US"/>
        </a:p>
      </dgm:t>
    </dgm:pt>
    <dgm:pt modelId="{BCC973C4-528E-4DAC-9852-BC45166CE1C4}" type="sibTrans" cxnId="{2DAEB5F4-8334-4CAC-8CDA-0C10AAD3CC5B}">
      <dgm:prSet/>
      <dgm:spPr/>
      <dgm:t>
        <a:bodyPr/>
        <a:lstStyle/>
        <a:p>
          <a:endParaRPr lang="en-US"/>
        </a:p>
      </dgm:t>
    </dgm:pt>
    <dgm:pt modelId="{381BBE75-449C-42AE-9DD6-63C98087B412}" type="pres">
      <dgm:prSet presAssocID="{D9B75242-C0A8-421D-AF81-A965893C431A}" presName="root" presStyleCnt="0">
        <dgm:presLayoutVars>
          <dgm:dir/>
          <dgm:resizeHandles val="exact"/>
        </dgm:presLayoutVars>
      </dgm:prSet>
      <dgm:spPr/>
    </dgm:pt>
    <dgm:pt modelId="{5D8561FE-CA86-4411-84F5-C030C4116563}" type="pres">
      <dgm:prSet presAssocID="{D9B75242-C0A8-421D-AF81-A965893C431A}" presName="container" presStyleCnt="0">
        <dgm:presLayoutVars>
          <dgm:dir/>
          <dgm:resizeHandles val="exact"/>
        </dgm:presLayoutVars>
      </dgm:prSet>
      <dgm:spPr/>
    </dgm:pt>
    <dgm:pt modelId="{ED8FA6F4-96E2-4C9D-9FD9-259BA9F89762}" type="pres">
      <dgm:prSet presAssocID="{AC8BC356-1046-4CBC-BC7D-349F95586E18}" presName="compNode" presStyleCnt="0"/>
      <dgm:spPr/>
    </dgm:pt>
    <dgm:pt modelId="{5794FFB7-E56D-4BB2-BAF0-A3EA58B063BA}" type="pres">
      <dgm:prSet presAssocID="{AC8BC356-1046-4CBC-BC7D-349F95586E18}" presName="iconBgRect" presStyleLbl="bgShp" presStyleIdx="0" presStyleCnt="5"/>
      <dgm:spPr/>
    </dgm:pt>
    <dgm:pt modelId="{008955AD-1EAB-4BF0-82A7-E7741C188140}" type="pres">
      <dgm:prSet presAssocID="{AC8BC356-1046-4CBC-BC7D-349F95586E1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EEC846F2-8C52-4621-986C-72195E38BA45}" type="pres">
      <dgm:prSet presAssocID="{AC8BC356-1046-4CBC-BC7D-349F95586E18}" presName="spaceRect" presStyleCnt="0"/>
      <dgm:spPr/>
    </dgm:pt>
    <dgm:pt modelId="{2034B377-B8B7-447D-9520-D54939425E36}" type="pres">
      <dgm:prSet presAssocID="{AC8BC356-1046-4CBC-BC7D-349F95586E18}" presName="textRect" presStyleLbl="revTx" presStyleIdx="0" presStyleCnt="5">
        <dgm:presLayoutVars>
          <dgm:chMax val="1"/>
          <dgm:chPref val="1"/>
        </dgm:presLayoutVars>
      </dgm:prSet>
      <dgm:spPr/>
    </dgm:pt>
    <dgm:pt modelId="{0AC193D6-7B35-4635-B697-0143D8FB3D76}" type="pres">
      <dgm:prSet presAssocID="{5DCC434F-38E7-4C4B-88E6-3CD9BECEAC6B}" presName="sibTrans" presStyleLbl="sibTrans2D1" presStyleIdx="0" presStyleCnt="0"/>
      <dgm:spPr/>
    </dgm:pt>
    <dgm:pt modelId="{DB09C36D-AF7F-4824-9204-48E99330674C}" type="pres">
      <dgm:prSet presAssocID="{AD80187D-32B4-4950-876F-F1AC4F00D16C}" presName="compNode" presStyleCnt="0"/>
      <dgm:spPr/>
    </dgm:pt>
    <dgm:pt modelId="{32EC8999-0D01-413C-B98F-1B9822D3FFF4}" type="pres">
      <dgm:prSet presAssocID="{AD80187D-32B4-4950-876F-F1AC4F00D16C}" presName="iconBgRect" presStyleLbl="bgShp" presStyleIdx="1" presStyleCnt="5"/>
      <dgm:spPr/>
    </dgm:pt>
    <dgm:pt modelId="{013225D4-ADFD-4521-AF69-7B4A5E7C528B}" type="pres">
      <dgm:prSet presAssocID="{AD80187D-32B4-4950-876F-F1AC4F00D16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1D5E9A8C-C9FA-42F2-A826-8E453493084A}" type="pres">
      <dgm:prSet presAssocID="{AD80187D-32B4-4950-876F-F1AC4F00D16C}" presName="spaceRect" presStyleCnt="0"/>
      <dgm:spPr/>
    </dgm:pt>
    <dgm:pt modelId="{14AE22FE-3FF9-4F01-ADB0-560EF96EEA1E}" type="pres">
      <dgm:prSet presAssocID="{AD80187D-32B4-4950-876F-F1AC4F00D16C}" presName="textRect" presStyleLbl="revTx" presStyleIdx="1" presStyleCnt="5">
        <dgm:presLayoutVars>
          <dgm:chMax val="1"/>
          <dgm:chPref val="1"/>
        </dgm:presLayoutVars>
      </dgm:prSet>
      <dgm:spPr/>
    </dgm:pt>
    <dgm:pt modelId="{E8D4DC60-9A8D-4899-ABB9-A962CC4A5951}" type="pres">
      <dgm:prSet presAssocID="{EB80F5C5-A4A4-497F-BD71-4E254063C808}" presName="sibTrans" presStyleLbl="sibTrans2D1" presStyleIdx="0" presStyleCnt="0"/>
      <dgm:spPr/>
    </dgm:pt>
    <dgm:pt modelId="{DFB033B1-6EAC-4936-9DBD-34E037423619}" type="pres">
      <dgm:prSet presAssocID="{A67DBCDD-CCFB-444F-BD82-3D02471FBE0E}" presName="compNode" presStyleCnt="0"/>
      <dgm:spPr/>
    </dgm:pt>
    <dgm:pt modelId="{DF05DE1C-76C3-4019-80DB-71B8483E0E24}" type="pres">
      <dgm:prSet presAssocID="{A67DBCDD-CCFB-444F-BD82-3D02471FBE0E}" presName="iconBgRect" presStyleLbl="bgShp" presStyleIdx="2" presStyleCnt="5"/>
      <dgm:spPr/>
    </dgm:pt>
    <dgm:pt modelId="{D7456616-446F-4372-946B-96C2CF98855C}" type="pres">
      <dgm:prSet presAssocID="{A67DBCDD-CCFB-444F-BD82-3D02471FBE0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CED10193-544D-45B5-806E-1AB7CE8AF60C}" type="pres">
      <dgm:prSet presAssocID="{A67DBCDD-CCFB-444F-BD82-3D02471FBE0E}" presName="spaceRect" presStyleCnt="0"/>
      <dgm:spPr/>
    </dgm:pt>
    <dgm:pt modelId="{603201C2-01B1-4F03-9EF9-793CBB19126D}" type="pres">
      <dgm:prSet presAssocID="{A67DBCDD-CCFB-444F-BD82-3D02471FBE0E}" presName="textRect" presStyleLbl="revTx" presStyleIdx="2" presStyleCnt="5">
        <dgm:presLayoutVars>
          <dgm:chMax val="1"/>
          <dgm:chPref val="1"/>
        </dgm:presLayoutVars>
      </dgm:prSet>
      <dgm:spPr/>
    </dgm:pt>
    <dgm:pt modelId="{C571E684-01E2-4851-ADC2-DEA2B4B6523F}" type="pres">
      <dgm:prSet presAssocID="{ECA03EAC-C538-446F-8AC9-9A5539A41A9F}" presName="sibTrans" presStyleLbl="sibTrans2D1" presStyleIdx="0" presStyleCnt="0"/>
      <dgm:spPr/>
    </dgm:pt>
    <dgm:pt modelId="{7A4C2FCD-7A64-4AE4-B62D-C2E39654D8D5}" type="pres">
      <dgm:prSet presAssocID="{0019028C-9825-45A4-8FEC-EF71DF3AA403}" presName="compNode" presStyleCnt="0"/>
      <dgm:spPr/>
    </dgm:pt>
    <dgm:pt modelId="{573965B6-9445-4813-825E-443D7F039F38}" type="pres">
      <dgm:prSet presAssocID="{0019028C-9825-45A4-8FEC-EF71DF3AA403}" presName="iconBgRect" presStyleLbl="bgShp" presStyleIdx="3" presStyleCnt="5"/>
      <dgm:spPr/>
    </dgm:pt>
    <dgm:pt modelId="{72C11C91-00B7-459E-A47C-560E53150281}" type="pres">
      <dgm:prSet presAssocID="{0019028C-9825-45A4-8FEC-EF71DF3AA4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trennt"/>
        </a:ext>
      </dgm:extLst>
    </dgm:pt>
    <dgm:pt modelId="{E583DA54-CB1C-4D7E-B681-F4ABA28BA588}" type="pres">
      <dgm:prSet presAssocID="{0019028C-9825-45A4-8FEC-EF71DF3AA403}" presName="spaceRect" presStyleCnt="0"/>
      <dgm:spPr/>
    </dgm:pt>
    <dgm:pt modelId="{EEDF66F1-E338-4AE2-84A9-B7D09AE50B54}" type="pres">
      <dgm:prSet presAssocID="{0019028C-9825-45A4-8FEC-EF71DF3AA403}" presName="textRect" presStyleLbl="revTx" presStyleIdx="3" presStyleCnt="5">
        <dgm:presLayoutVars>
          <dgm:chMax val="1"/>
          <dgm:chPref val="1"/>
        </dgm:presLayoutVars>
      </dgm:prSet>
      <dgm:spPr/>
    </dgm:pt>
    <dgm:pt modelId="{211D0890-0687-4D08-A171-C0080E78709D}" type="pres">
      <dgm:prSet presAssocID="{B6363BEF-B5F0-4B46-BB1C-FCA398F73269}" presName="sibTrans" presStyleLbl="sibTrans2D1" presStyleIdx="0" presStyleCnt="0"/>
      <dgm:spPr/>
    </dgm:pt>
    <dgm:pt modelId="{D16AC722-747D-4CE9-A12F-10AD50205E78}" type="pres">
      <dgm:prSet presAssocID="{4BFFB43E-C384-4AC2-93D7-BA1F7FA3A465}" presName="compNode" presStyleCnt="0"/>
      <dgm:spPr/>
    </dgm:pt>
    <dgm:pt modelId="{BA045AB2-4E77-449D-9249-8D1411243CA9}" type="pres">
      <dgm:prSet presAssocID="{4BFFB43E-C384-4AC2-93D7-BA1F7FA3A465}" presName="iconBgRect" presStyleLbl="bgShp" presStyleIdx="4" presStyleCnt="5"/>
      <dgm:spPr/>
    </dgm:pt>
    <dgm:pt modelId="{51561066-2BF5-48C4-B9AA-39E2A7C5C2F2}" type="pres">
      <dgm:prSet presAssocID="{4BFFB43E-C384-4AC2-93D7-BA1F7FA3A46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izstoff"/>
        </a:ext>
      </dgm:extLst>
    </dgm:pt>
    <dgm:pt modelId="{7B2E2005-46FE-4C68-90C6-A017A12F7BCE}" type="pres">
      <dgm:prSet presAssocID="{4BFFB43E-C384-4AC2-93D7-BA1F7FA3A465}" presName="spaceRect" presStyleCnt="0"/>
      <dgm:spPr/>
    </dgm:pt>
    <dgm:pt modelId="{26F3EE8F-D8D7-4590-8B15-AA22679F15E6}" type="pres">
      <dgm:prSet presAssocID="{4BFFB43E-C384-4AC2-93D7-BA1F7FA3A46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05D5A05-5B1B-4E5D-B004-06537844C665}" type="presOf" srcId="{D9B75242-C0A8-421D-AF81-A965893C431A}" destId="{381BBE75-449C-42AE-9DD6-63C98087B412}" srcOrd="0" destOrd="0" presId="urn:microsoft.com/office/officeart/2018/2/layout/IconCircleList"/>
    <dgm:cxn modelId="{62661F26-D1D7-4464-8865-1B3D3894E772}" srcId="{D9B75242-C0A8-421D-AF81-A965893C431A}" destId="{AD80187D-32B4-4950-876F-F1AC4F00D16C}" srcOrd="1" destOrd="0" parTransId="{81C4F0E5-CBBC-4225-B0CE-93814B58E591}" sibTransId="{EB80F5C5-A4A4-497F-BD71-4E254063C808}"/>
    <dgm:cxn modelId="{62E74C36-EE3C-408D-B884-FEB50095BB95}" type="presOf" srcId="{AD80187D-32B4-4950-876F-F1AC4F00D16C}" destId="{14AE22FE-3FF9-4F01-ADB0-560EF96EEA1E}" srcOrd="0" destOrd="0" presId="urn:microsoft.com/office/officeart/2018/2/layout/IconCircleList"/>
    <dgm:cxn modelId="{2E09117E-0368-4FEF-852B-067BB8916E20}" srcId="{D9B75242-C0A8-421D-AF81-A965893C431A}" destId="{A67DBCDD-CCFB-444F-BD82-3D02471FBE0E}" srcOrd="2" destOrd="0" parTransId="{87474C51-FF5E-4A81-816D-6E32607C21DC}" sibTransId="{ECA03EAC-C538-446F-8AC9-9A5539A41A9F}"/>
    <dgm:cxn modelId="{17545895-87A0-48B1-9503-01E46F093400}" type="presOf" srcId="{AC8BC356-1046-4CBC-BC7D-349F95586E18}" destId="{2034B377-B8B7-447D-9520-D54939425E36}" srcOrd="0" destOrd="0" presId="urn:microsoft.com/office/officeart/2018/2/layout/IconCircleList"/>
    <dgm:cxn modelId="{E26996B6-D879-4971-B2C1-C88225B72037}" srcId="{D9B75242-C0A8-421D-AF81-A965893C431A}" destId="{0019028C-9825-45A4-8FEC-EF71DF3AA403}" srcOrd="3" destOrd="0" parTransId="{7ED10A10-0AEC-4195-A2F8-AC73350744FD}" sibTransId="{B6363BEF-B5F0-4B46-BB1C-FCA398F73269}"/>
    <dgm:cxn modelId="{C8C0D0C1-E26F-41F9-A6C5-ECEC78D17B5C}" type="presOf" srcId="{EB80F5C5-A4A4-497F-BD71-4E254063C808}" destId="{E8D4DC60-9A8D-4899-ABB9-A962CC4A5951}" srcOrd="0" destOrd="0" presId="urn:microsoft.com/office/officeart/2018/2/layout/IconCircleList"/>
    <dgm:cxn modelId="{88CC2EC8-A8D1-4F56-80E8-727C9C5588A4}" type="presOf" srcId="{B6363BEF-B5F0-4B46-BB1C-FCA398F73269}" destId="{211D0890-0687-4D08-A171-C0080E78709D}" srcOrd="0" destOrd="0" presId="urn:microsoft.com/office/officeart/2018/2/layout/IconCircleList"/>
    <dgm:cxn modelId="{A32873D9-82C5-4431-9BAE-C2179105093A}" type="presOf" srcId="{5DCC434F-38E7-4C4B-88E6-3CD9BECEAC6B}" destId="{0AC193D6-7B35-4635-B697-0143D8FB3D76}" srcOrd="0" destOrd="0" presId="urn:microsoft.com/office/officeart/2018/2/layout/IconCircleList"/>
    <dgm:cxn modelId="{690159E2-9240-4365-B1D1-085ED70FA884}" srcId="{D9B75242-C0A8-421D-AF81-A965893C431A}" destId="{AC8BC356-1046-4CBC-BC7D-349F95586E18}" srcOrd="0" destOrd="0" parTransId="{A814841F-7778-48DE-B5FF-3C1B96FF14D6}" sibTransId="{5DCC434F-38E7-4C4B-88E6-3CD9BECEAC6B}"/>
    <dgm:cxn modelId="{4D8B16E5-4D0B-424A-A083-C3AF418299C2}" type="presOf" srcId="{ECA03EAC-C538-446F-8AC9-9A5539A41A9F}" destId="{C571E684-01E2-4851-ADC2-DEA2B4B6523F}" srcOrd="0" destOrd="0" presId="urn:microsoft.com/office/officeart/2018/2/layout/IconCircleList"/>
    <dgm:cxn modelId="{16ACB6ED-1BFC-4FBE-B2D9-2CA9D2A8D861}" type="presOf" srcId="{A67DBCDD-CCFB-444F-BD82-3D02471FBE0E}" destId="{603201C2-01B1-4F03-9EF9-793CBB19126D}" srcOrd="0" destOrd="0" presId="urn:microsoft.com/office/officeart/2018/2/layout/IconCircleList"/>
    <dgm:cxn modelId="{D28798F3-8950-48D8-B3F8-E7DBAABEA9BD}" type="presOf" srcId="{4BFFB43E-C384-4AC2-93D7-BA1F7FA3A465}" destId="{26F3EE8F-D8D7-4590-8B15-AA22679F15E6}" srcOrd="0" destOrd="0" presId="urn:microsoft.com/office/officeart/2018/2/layout/IconCircleList"/>
    <dgm:cxn modelId="{DF6CA7F3-9CE3-4D9A-9F56-98FE61ADD1A8}" type="presOf" srcId="{0019028C-9825-45A4-8FEC-EF71DF3AA403}" destId="{EEDF66F1-E338-4AE2-84A9-B7D09AE50B54}" srcOrd="0" destOrd="0" presId="urn:microsoft.com/office/officeart/2018/2/layout/IconCircleList"/>
    <dgm:cxn modelId="{2DAEB5F4-8334-4CAC-8CDA-0C10AAD3CC5B}" srcId="{D9B75242-C0A8-421D-AF81-A965893C431A}" destId="{4BFFB43E-C384-4AC2-93D7-BA1F7FA3A465}" srcOrd="4" destOrd="0" parTransId="{275EF475-691D-42E2-A089-9557E2797005}" sibTransId="{BCC973C4-528E-4DAC-9852-BC45166CE1C4}"/>
    <dgm:cxn modelId="{EA5FCDBD-2993-4F01-AC59-2CF40E6E8CE3}" type="presParOf" srcId="{381BBE75-449C-42AE-9DD6-63C98087B412}" destId="{5D8561FE-CA86-4411-84F5-C030C4116563}" srcOrd="0" destOrd="0" presId="urn:microsoft.com/office/officeart/2018/2/layout/IconCircleList"/>
    <dgm:cxn modelId="{06FC2DC6-F524-4958-9440-2E8DF14D553F}" type="presParOf" srcId="{5D8561FE-CA86-4411-84F5-C030C4116563}" destId="{ED8FA6F4-96E2-4C9D-9FD9-259BA9F89762}" srcOrd="0" destOrd="0" presId="urn:microsoft.com/office/officeart/2018/2/layout/IconCircleList"/>
    <dgm:cxn modelId="{99786348-6A6A-4302-82E5-3CC768354F27}" type="presParOf" srcId="{ED8FA6F4-96E2-4C9D-9FD9-259BA9F89762}" destId="{5794FFB7-E56D-4BB2-BAF0-A3EA58B063BA}" srcOrd="0" destOrd="0" presId="urn:microsoft.com/office/officeart/2018/2/layout/IconCircleList"/>
    <dgm:cxn modelId="{034BCB0D-2D83-4EB6-A8C7-118F1B79EC1C}" type="presParOf" srcId="{ED8FA6F4-96E2-4C9D-9FD9-259BA9F89762}" destId="{008955AD-1EAB-4BF0-82A7-E7741C188140}" srcOrd="1" destOrd="0" presId="urn:microsoft.com/office/officeart/2018/2/layout/IconCircleList"/>
    <dgm:cxn modelId="{0F0964EB-2E12-4AA5-8851-180CF170E9A9}" type="presParOf" srcId="{ED8FA6F4-96E2-4C9D-9FD9-259BA9F89762}" destId="{EEC846F2-8C52-4621-986C-72195E38BA45}" srcOrd="2" destOrd="0" presId="urn:microsoft.com/office/officeart/2018/2/layout/IconCircleList"/>
    <dgm:cxn modelId="{FD369BD8-774C-4704-982D-DD0E465C8DC4}" type="presParOf" srcId="{ED8FA6F4-96E2-4C9D-9FD9-259BA9F89762}" destId="{2034B377-B8B7-447D-9520-D54939425E36}" srcOrd="3" destOrd="0" presId="urn:microsoft.com/office/officeart/2018/2/layout/IconCircleList"/>
    <dgm:cxn modelId="{DE44CD39-A548-4579-AE5E-AF6C22A24BD0}" type="presParOf" srcId="{5D8561FE-CA86-4411-84F5-C030C4116563}" destId="{0AC193D6-7B35-4635-B697-0143D8FB3D76}" srcOrd="1" destOrd="0" presId="urn:microsoft.com/office/officeart/2018/2/layout/IconCircleList"/>
    <dgm:cxn modelId="{32DFB056-623C-4A64-9800-9FB9AE300195}" type="presParOf" srcId="{5D8561FE-CA86-4411-84F5-C030C4116563}" destId="{DB09C36D-AF7F-4824-9204-48E99330674C}" srcOrd="2" destOrd="0" presId="urn:microsoft.com/office/officeart/2018/2/layout/IconCircleList"/>
    <dgm:cxn modelId="{0DC383BD-BEB8-442C-838B-89E3780A8176}" type="presParOf" srcId="{DB09C36D-AF7F-4824-9204-48E99330674C}" destId="{32EC8999-0D01-413C-B98F-1B9822D3FFF4}" srcOrd="0" destOrd="0" presId="urn:microsoft.com/office/officeart/2018/2/layout/IconCircleList"/>
    <dgm:cxn modelId="{5E998B63-4719-4FB8-84CE-FBC146BC34B3}" type="presParOf" srcId="{DB09C36D-AF7F-4824-9204-48E99330674C}" destId="{013225D4-ADFD-4521-AF69-7B4A5E7C528B}" srcOrd="1" destOrd="0" presId="urn:microsoft.com/office/officeart/2018/2/layout/IconCircleList"/>
    <dgm:cxn modelId="{C6A7910A-DFCE-4EDB-BC18-E3F8468D55F4}" type="presParOf" srcId="{DB09C36D-AF7F-4824-9204-48E99330674C}" destId="{1D5E9A8C-C9FA-42F2-A826-8E453493084A}" srcOrd="2" destOrd="0" presId="urn:microsoft.com/office/officeart/2018/2/layout/IconCircleList"/>
    <dgm:cxn modelId="{07F68FD5-CFCE-4D46-BFF6-85E695776CFE}" type="presParOf" srcId="{DB09C36D-AF7F-4824-9204-48E99330674C}" destId="{14AE22FE-3FF9-4F01-ADB0-560EF96EEA1E}" srcOrd="3" destOrd="0" presId="urn:microsoft.com/office/officeart/2018/2/layout/IconCircleList"/>
    <dgm:cxn modelId="{C966FCC3-2174-414C-BFEC-2AFF9B638F8C}" type="presParOf" srcId="{5D8561FE-CA86-4411-84F5-C030C4116563}" destId="{E8D4DC60-9A8D-4899-ABB9-A962CC4A5951}" srcOrd="3" destOrd="0" presId="urn:microsoft.com/office/officeart/2018/2/layout/IconCircleList"/>
    <dgm:cxn modelId="{F8A928EA-613F-468D-A08B-7037AFA13113}" type="presParOf" srcId="{5D8561FE-CA86-4411-84F5-C030C4116563}" destId="{DFB033B1-6EAC-4936-9DBD-34E037423619}" srcOrd="4" destOrd="0" presId="urn:microsoft.com/office/officeart/2018/2/layout/IconCircleList"/>
    <dgm:cxn modelId="{BEA4F467-5DFE-42C4-89CC-5AF0EAEA09C4}" type="presParOf" srcId="{DFB033B1-6EAC-4936-9DBD-34E037423619}" destId="{DF05DE1C-76C3-4019-80DB-71B8483E0E24}" srcOrd="0" destOrd="0" presId="urn:microsoft.com/office/officeart/2018/2/layout/IconCircleList"/>
    <dgm:cxn modelId="{892C22B1-37EE-4DC9-8D57-B73A7AFEA07D}" type="presParOf" srcId="{DFB033B1-6EAC-4936-9DBD-34E037423619}" destId="{D7456616-446F-4372-946B-96C2CF98855C}" srcOrd="1" destOrd="0" presId="urn:microsoft.com/office/officeart/2018/2/layout/IconCircleList"/>
    <dgm:cxn modelId="{1C606385-F111-4DD3-A1A0-A364BF41DAEB}" type="presParOf" srcId="{DFB033B1-6EAC-4936-9DBD-34E037423619}" destId="{CED10193-544D-45B5-806E-1AB7CE8AF60C}" srcOrd="2" destOrd="0" presId="urn:microsoft.com/office/officeart/2018/2/layout/IconCircleList"/>
    <dgm:cxn modelId="{1C64A449-A3BC-4171-A752-F691E6CEC266}" type="presParOf" srcId="{DFB033B1-6EAC-4936-9DBD-34E037423619}" destId="{603201C2-01B1-4F03-9EF9-793CBB19126D}" srcOrd="3" destOrd="0" presId="urn:microsoft.com/office/officeart/2018/2/layout/IconCircleList"/>
    <dgm:cxn modelId="{A4CA2369-AB94-42F7-B88F-133E8F7CEE70}" type="presParOf" srcId="{5D8561FE-CA86-4411-84F5-C030C4116563}" destId="{C571E684-01E2-4851-ADC2-DEA2B4B6523F}" srcOrd="5" destOrd="0" presId="urn:microsoft.com/office/officeart/2018/2/layout/IconCircleList"/>
    <dgm:cxn modelId="{EA432A11-AA0F-4485-8CBD-38A4515EE3A8}" type="presParOf" srcId="{5D8561FE-CA86-4411-84F5-C030C4116563}" destId="{7A4C2FCD-7A64-4AE4-B62D-C2E39654D8D5}" srcOrd="6" destOrd="0" presId="urn:microsoft.com/office/officeart/2018/2/layout/IconCircleList"/>
    <dgm:cxn modelId="{CD5C7605-EE62-4F1E-AD76-5C5C4680BB18}" type="presParOf" srcId="{7A4C2FCD-7A64-4AE4-B62D-C2E39654D8D5}" destId="{573965B6-9445-4813-825E-443D7F039F38}" srcOrd="0" destOrd="0" presId="urn:microsoft.com/office/officeart/2018/2/layout/IconCircleList"/>
    <dgm:cxn modelId="{0F71F226-8508-4598-87FF-D4E7FB48258F}" type="presParOf" srcId="{7A4C2FCD-7A64-4AE4-B62D-C2E39654D8D5}" destId="{72C11C91-00B7-459E-A47C-560E53150281}" srcOrd="1" destOrd="0" presId="urn:microsoft.com/office/officeart/2018/2/layout/IconCircleList"/>
    <dgm:cxn modelId="{803DD783-9DEC-46A3-94C6-DDB6E23C692A}" type="presParOf" srcId="{7A4C2FCD-7A64-4AE4-B62D-C2E39654D8D5}" destId="{E583DA54-CB1C-4D7E-B681-F4ABA28BA588}" srcOrd="2" destOrd="0" presId="urn:microsoft.com/office/officeart/2018/2/layout/IconCircleList"/>
    <dgm:cxn modelId="{7A927B99-2360-4F2B-B75A-AA32F4055BA9}" type="presParOf" srcId="{7A4C2FCD-7A64-4AE4-B62D-C2E39654D8D5}" destId="{EEDF66F1-E338-4AE2-84A9-B7D09AE50B54}" srcOrd="3" destOrd="0" presId="urn:microsoft.com/office/officeart/2018/2/layout/IconCircleList"/>
    <dgm:cxn modelId="{5595627A-7612-4AFD-9AE2-3C68147E6D76}" type="presParOf" srcId="{5D8561FE-CA86-4411-84F5-C030C4116563}" destId="{211D0890-0687-4D08-A171-C0080E78709D}" srcOrd="7" destOrd="0" presId="urn:microsoft.com/office/officeart/2018/2/layout/IconCircleList"/>
    <dgm:cxn modelId="{5BB19960-6CF3-4C3A-9F68-3021BD8F7AE3}" type="presParOf" srcId="{5D8561FE-CA86-4411-84F5-C030C4116563}" destId="{D16AC722-747D-4CE9-A12F-10AD50205E78}" srcOrd="8" destOrd="0" presId="urn:microsoft.com/office/officeart/2018/2/layout/IconCircleList"/>
    <dgm:cxn modelId="{662B665B-6EC7-4D68-B427-798170CD7683}" type="presParOf" srcId="{D16AC722-747D-4CE9-A12F-10AD50205E78}" destId="{BA045AB2-4E77-449D-9249-8D1411243CA9}" srcOrd="0" destOrd="0" presId="urn:microsoft.com/office/officeart/2018/2/layout/IconCircleList"/>
    <dgm:cxn modelId="{D147B0AC-57F4-49B8-BA26-513368C00603}" type="presParOf" srcId="{D16AC722-747D-4CE9-A12F-10AD50205E78}" destId="{51561066-2BF5-48C4-B9AA-39E2A7C5C2F2}" srcOrd="1" destOrd="0" presId="urn:microsoft.com/office/officeart/2018/2/layout/IconCircleList"/>
    <dgm:cxn modelId="{1090987F-618D-4CC5-9458-2A3E1E2DC530}" type="presParOf" srcId="{D16AC722-747D-4CE9-A12F-10AD50205E78}" destId="{7B2E2005-46FE-4C68-90C6-A017A12F7BCE}" srcOrd="2" destOrd="0" presId="urn:microsoft.com/office/officeart/2018/2/layout/IconCircleList"/>
    <dgm:cxn modelId="{5018D33C-DD6F-422B-9722-BCB68F5BA2D3}" type="presParOf" srcId="{D16AC722-747D-4CE9-A12F-10AD50205E78}" destId="{26F3EE8F-D8D7-4590-8B15-AA22679F15E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A0EE5A-509F-4E1E-B51B-2956FC36706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5DE648-85A4-47A0-8785-EFA7980301DF}">
      <dgm:prSet/>
      <dgm:spPr/>
      <dgm:t>
        <a:bodyPr/>
        <a:lstStyle/>
        <a:p>
          <a:r>
            <a:rPr lang="de-DE"/>
            <a:t>Die 2 Ebenen des Entlassungsmanagements </a:t>
          </a:r>
          <a:endParaRPr lang="en-US"/>
        </a:p>
      </dgm:t>
    </dgm:pt>
    <dgm:pt modelId="{179DFD7A-DE47-4441-8A43-BEDC31C344CE}" type="parTrans" cxnId="{28FA01A1-C05B-4057-9592-4E955E1A1A28}">
      <dgm:prSet/>
      <dgm:spPr/>
      <dgm:t>
        <a:bodyPr/>
        <a:lstStyle/>
        <a:p>
          <a:endParaRPr lang="en-US"/>
        </a:p>
      </dgm:t>
    </dgm:pt>
    <dgm:pt modelId="{626C5019-4057-41F5-B0E6-35F2958582BE}" type="sibTrans" cxnId="{28FA01A1-C05B-4057-9592-4E955E1A1A28}">
      <dgm:prSet/>
      <dgm:spPr/>
      <dgm:t>
        <a:bodyPr/>
        <a:lstStyle/>
        <a:p>
          <a:endParaRPr lang="en-US"/>
        </a:p>
      </dgm:t>
    </dgm:pt>
    <dgm:pt modelId="{A8C0898C-4DC1-43B8-A3B6-F203E24AB0CE}">
      <dgm:prSet/>
      <dgm:spPr/>
      <dgm:t>
        <a:bodyPr/>
        <a:lstStyle/>
        <a:p>
          <a:r>
            <a:rPr lang="de-DE"/>
            <a:t>Patientenebene </a:t>
          </a:r>
          <a:endParaRPr lang="en-US"/>
        </a:p>
      </dgm:t>
    </dgm:pt>
    <dgm:pt modelId="{240103C8-5AC5-47C8-859B-27F9B048E65E}" type="parTrans" cxnId="{C86CC9BD-4BDE-4765-8201-038AC6EC249C}">
      <dgm:prSet/>
      <dgm:spPr/>
      <dgm:t>
        <a:bodyPr/>
        <a:lstStyle/>
        <a:p>
          <a:endParaRPr lang="en-US"/>
        </a:p>
      </dgm:t>
    </dgm:pt>
    <dgm:pt modelId="{C37D6C2F-1F4C-4D3E-AA6F-60C846BCC3BC}" type="sibTrans" cxnId="{C86CC9BD-4BDE-4765-8201-038AC6EC249C}">
      <dgm:prSet/>
      <dgm:spPr/>
      <dgm:t>
        <a:bodyPr/>
        <a:lstStyle/>
        <a:p>
          <a:endParaRPr lang="en-US"/>
        </a:p>
      </dgm:t>
    </dgm:pt>
    <dgm:pt modelId="{F38B193C-F08C-4330-B65B-BBC4935DEE5A}">
      <dgm:prSet/>
      <dgm:spPr/>
      <dgm:t>
        <a:bodyPr/>
        <a:lstStyle/>
        <a:p>
          <a:r>
            <a:rPr lang="de-DE"/>
            <a:t>Systemebene </a:t>
          </a:r>
          <a:endParaRPr lang="en-US"/>
        </a:p>
      </dgm:t>
    </dgm:pt>
    <dgm:pt modelId="{6FA66FFD-4FE2-42BB-AFB8-5C78B69741A6}" type="parTrans" cxnId="{AC177459-D54D-4D9A-97DC-1A7036A92186}">
      <dgm:prSet/>
      <dgm:spPr/>
      <dgm:t>
        <a:bodyPr/>
        <a:lstStyle/>
        <a:p>
          <a:endParaRPr lang="en-US"/>
        </a:p>
      </dgm:t>
    </dgm:pt>
    <dgm:pt modelId="{8CBC0AAC-7A4F-4B13-88E5-7B44E2F4E306}" type="sibTrans" cxnId="{AC177459-D54D-4D9A-97DC-1A7036A92186}">
      <dgm:prSet/>
      <dgm:spPr/>
      <dgm:t>
        <a:bodyPr/>
        <a:lstStyle/>
        <a:p>
          <a:endParaRPr lang="en-US"/>
        </a:p>
      </dgm:t>
    </dgm:pt>
    <dgm:pt modelId="{53EED8F6-D0AA-4BB5-B358-70F5D0E59B9C}" type="pres">
      <dgm:prSet presAssocID="{3BA0EE5A-509F-4E1E-B51B-2956FC36706B}" presName="outerComposite" presStyleCnt="0">
        <dgm:presLayoutVars>
          <dgm:chMax val="5"/>
          <dgm:dir/>
          <dgm:resizeHandles val="exact"/>
        </dgm:presLayoutVars>
      </dgm:prSet>
      <dgm:spPr/>
    </dgm:pt>
    <dgm:pt modelId="{9C4C0042-AEA0-4E32-BC37-392B539F35BB}" type="pres">
      <dgm:prSet presAssocID="{3BA0EE5A-509F-4E1E-B51B-2956FC36706B}" presName="dummyMaxCanvas" presStyleCnt="0">
        <dgm:presLayoutVars/>
      </dgm:prSet>
      <dgm:spPr/>
    </dgm:pt>
    <dgm:pt modelId="{F70EEEFA-3CCA-442F-99AC-4B47F1A822E5}" type="pres">
      <dgm:prSet presAssocID="{3BA0EE5A-509F-4E1E-B51B-2956FC36706B}" presName="ThreeNodes_1" presStyleLbl="node1" presStyleIdx="0" presStyleCnt="3">
        <dgm:presLayoutVars>
          <dgm:bulletEnabled val="1"/>
        </dgm:presLayoutVars>
      </dgm:prSet>
      <dgm:spPr/>
    </dgm:pt>
    <dgm:pt modelId="{6C325D9A-0984-4854-B68B-E57DE6448010}" type="pres">
      <dgm:prSet presAssocID="{3BA0EE5A-509F-4E1E-B51B-2956FC36706B}" presName="ThreeNodes_2" presStyleLbl="node1" presStyleIdx="1" presStyleCnt="3">
        <dgm:presLayoutVars>
          <dgm:bulletEnabled val="1"/>
        </dgm:presLayoutVars>
      </dgm:prSet>
      <dgm:spPr/>
    </dgm:pt>
    <dgm:pt modelId="{E8910166-3301-40C9-BEDF-AE8A13E68590}" type="pres">
      <dgm:prSet presAssocID="{3BA0EE5A-509F-4E1E-B51B-2956FC36706B}" presName="ThreeNodes_3" presStyleLbl="node1" presStyleIdx="2" presStyleCnt="3">
        <dgm:presLayoutVars>
          <dgm:bulletEnabled val="1"/>
        </dgm:presLayoutVars>
      </dgm:prSet>
      <dgm:spPr/>
    </dgm:pt>
    <dgm:pt modelId="{F2D87690-5A4D-47AF-88B4-D1672976A315}" type="pres">
      <dgm:prSet presAssocID="{3BA0EE5A-509F-4E1E-B51B-2956FC36706B}" presName="ThreeConn_1-2" presStyleLbl="fgAccFollowNode1" presStyleIdx="0" presStyleCnt="2">
        <dgm:presLayoutVars>
          <dgm:bulletEnabled val="1"/>
        </dgm:presLayoutVars>
      </dgm:prSet>
      <dgm:spPr/>
    </dgm:pt>
    <dgm:pt modelId="{8AA1436D-C5B7-4D97-8049-D2AE347E3016}" type="pres">
      <dgm:prSet presAssocID="{3BA0EE5A-509F-4E1E-B51B-2956FC36706B}" presName="ThreeConn_2-3" presStyleLbl="fgAccFollowNode1" presStyleIdx="1" presStyleCnt="2">
        <dgm:presLayoutVars>
          <dgm:bulletEnabled val="1"/>
        </dgm:presLayoutVars>
      </dgm:prSet>
      <dgm:spPr/>
    </dgm:pt>
    <dgm:pt modelId="{1EDF66A9-5CCE-4CA3-92B1-F6D382AE1EB8}" type="pres">
      <dgm:prSet presAssocID="{3BA0EE5A-509F-4E1E-B51B-2956FC36706B}" presName="ThreeNodes_1_text" presStyleLbl="node1" presStyleIdx="2" presStyleCnt="3">
        <dgm:presLayoutVars>
          <dgm:bulletEnabled val="1"/>
        </dgm:presLayoutVars>
      </dgm:prSet>
      <dgm:spPr/>
    </dgm:pt>
    <dgm:pt modelId="{2F5CC849-C260-41EA-A29D-BCA57300D4C3}" type="pres">
      <dgm:prSet presAssocID="{3BA0EE5A-509F-4E1E-B51B-2956FC36706B}" presName="ThreeNodes_2_text" presStyleLbl="node1" presStyleIdx="2" presStyleCnt="3">
        <dgm:presLayoutVars>
          <dgm:bulletEnabled val="1"/>
        </dgm:presLayoutVars>
      </dgm:prSet>
      <dgm:spPr/>
    </dgm:pt>
    <dgm:pt modelId="{CEEEFC2A-B7F4-495D-B598-C3D8FFEA7121}" type="pres">
      <dgm:prSet presAssocID="{3BA0EE5A-509F-4E1E-B51B-2956FC36706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5A2F81F-5185-4B88-A909-F88962F99811}" type="presOf" srcId="{795DE648-85A4-47A0-8785-EFA7980301DF}" destId="{1EDF66A9-5CCE-4CA3-92B1-F6D382AE1EB8}" srcOrd="1" destOrd="0" presId="urn:microsoft.com/office/officeart/2005/8/layout/vProcess5"/>
    <dgm:cxn modelId="{60AA5228-577F-4B28-A4B9-0C459045F145}" type="presOf" srcId="{C37D6C2F-1F4C-4D3E-AA6F-60C846BCC3BC}" destId="{8AA1436D-C5B7-4D97-8049-D2AE347E3016}" srcOrd="0" destOrd="0" presId="urn:microsoft.com/office/officeart/2005/8/layout/vProcess5"/>
    <dgm:cxn modelId="{C4815962-4A19-4AD2-BDCF-6BC9FAD974EF}" type="presOf" srcId="{A8C0898C-4DC1-43B8-A3B6-F203E24AB0CE}" destId="{6C325D9A-0984-4854-B68B-E57DE6448010}" srcOrd="0" destOrd="0" presId="urn:microsoft.com/office/officeart/2005/8/layout/vProcess5"/>
    <dgm:cxn modelId="{623C6F71-F73D-4CDC-8B92-D2CF5E192DC5}" type="presOf" srcId="{F38B193C-F08C-4330-B65B-BBC4935DEE5A}" destId="{CEEEFC2A-B7F4-495D-B598-C3D8FFEA7121}" srcOrd="1" destOrd="0" presId="urn:microsoft.com/office/officeart/2005/8/layout/vProcess5"/>
    <dgm:cxn modelId="{AC177459-D54D-4D9A-97DC-1A7036A92186}" srcId="{3BA0EE5A-509F-4E1E-B51B-2956FC36706B}" destId="{F38B193C-F08C-4330-B65B-BBC4935DEE5A}" srcOrd="2" destOrd="0" parTransId="{6FA66FFD-4FE2-42BB-AFB8-5C78B69741A6}" sibTransId="{8CBC0AAC-7A4F-4B13-88E5-7B44E2F4E306}"/>
    <dgm:cxn modelId="{1DFC718C-0410-4690-BB09-325251208F7A}" type="presOf" srcId="{F38B193C-F08C-4330-B65B-BBC4935DEE5A}" destId="{E8910166-3301-40C9-BEDF-AE8A13E68590}" srcOrd="0" destOrd="0" presId="urn:microsoft.com/office/officeart/2005/8/layout/vProcess5"/>
    <dgm:cxn modelId="{932FEA92-310C-4C92-AAB7-BEB5A1BEDA20}" type="presOf" srcId="{A8C0898C-4DC1-43B8-A3B6-F203E24AB0CE}" destId="{2F5CC849-C260-41EA-A29D-BCA57300D4C3}" srcOrd="1" destOrd="0" presId="urn:microsoft.com/office/officeart/2005/8/layout/vProcess5"/>
    <dgm:cxn modelId="{28FA01A1-C05B-4057-9592-4E955E1A1A28}" srcId="{3BA0EE5A-509F-4E1E-B51B-2956FC36706B}" destId="{795DE648-85A4-47A0-8785-EFA7980301DF}" srcOrd="0" destOrd="0" parTransId="{179DFD7A-DE47-4441-8A43-BEDC31C344CE}" sibTransId="{626C5019-4057-41F5-B0E6-35F2958582BE}"/>
    <dgm:cxn modelId="{1662FEA3-FEBC-4E30-A105-DA00A017B4D8}" type="presOf" srcId="{795DE648-85A4-47A0-8785-EFA7980301DF}" destId="{F70EEEFA-3CCA-442F-99AC-4B47F1A822E5}" srcOrd="0" destOrd="0" presId="urn:microsoft.com/office/officeart/2005/8/layout/vProcess5"/>
    <dgm:cxn modelId="{C86CC9BD-4BDE-4765-8201-038AC6EC249C}" srcId="{3BA0EE5A-509F-4E1E-B51B-2956FC36706B}" destId="{A8C0898C-4DC1-43B8-A3B6-F203E24AB0CE}" srcOrd="1" destOrd="0" parTransId="{240103C8-5AC5-47C8-859B-27F9B048E65E}" sibTransId="{C37D6C2F-1F4C-4D3E-AA6F-60C846BCC3BC}"/>
    <dgm:cxn modelId="{03B198F4-7553-4448-9AA7-DDB17FE4E1EB}" type="presOf" srcId="{3BA0EE5A-509F-4E1E-B51B-2956FC36706B}" destId="{53EED8F6-D0AA-4BB5-B358-70F5D0E59B9C}" srcOrd="0" destOrd="0" presId="urn:microsoft.com/office/officeart/2005/8/layout/vProcess5"/>
    <dgm:cxn modelId="{EE5F54F9-8CA1-4093-8421-2F287D97D2F7}" type="presOf" srcId="{626C5019-4057-41F5-B0E6-35F2958582BE}" destId="{F2D87690-5A4D-47AF-88B4-D1672976A315}" srcOrd="0" destOrd="0" presId="urn:microsoft.com/office/officeart/2005/8/layout/vProcess5"/>
    <dgm:cxn modelId="{3C95CBD1-9BF8-439B-955A-07DE97CB5FA5}" type="presParOf" srcId="{53EED8F6-D0AA-4BB5-B358-70F5D0E59B9C}" destId="{9C4C0042-AEA0-4E32-BC37-392B539F35BB}" srcOrd="0" destOrd="0" presId="urn:microsoft.com/office/officeart/2005/8/layout/vProcess5"/>
    <dgm:cxn modelId="{1134A250-1A9B-4A5A-B350-8122EE6DD315}" type="presParOf" srcId="{53EED8F6-D0AA-4BB5-B358-70F5D0E59B9C}" destId="{F70EEEFA-3CCA-442F-99AC-4B47F1A822E5}" srcOrd="1" destOrd="0" presId="urn:microsoft.com/office/officeart/2005/8/layout/vProcess5"/>
    <dgm:cxn modelId="{5BBFCE78-BE57-422D-9C13-8C404A36286A}" type="presParOf" srcId="{53EED8F6-D0AA-4BB5-B358-70F5D0E59B9C}" destId="{6C325D9A-0984-4854-B68B-E57DE6448010}" srcOrd="2" destOrd="0" presId="urn:microsoft.com/office/officeart/2005/8/layout/vProcess5"/>
    <dgm:cxn modelId="{99F697FD-2150-454C-8D57-74B13C37E1F5}" type="presParOf" srcId="{53EED8F6-D0AA-4BB5-B358-70F5D0E59B9C}" destId="{E8910166-3301-40C9-BEDF-AE8A13E68590}" srcOrd="3" destOrd="0" presId="urn:microsoft.com/office/officeart/2005/8/layout/vProcess5"/>
    <dgm:cxn modelId="{B525BEEE-4E3B-494D-AB9C-C0B13FDB0D60}" type="presParOf" srcId="{53EED8F6-D0AA-4BB5-B358-70F5D0E59B9C}" destId="{F2D87690-5A4D-47AF-88B4-D1672976A315}" srcOrd="4" destOrd="0" presId="urn:microsoft.com/office/officeart/2005/8/layout/vProcess5"/>
    <dgm:cxn modelId="{FF316FB6-B37F-40C6-A7DC-7E35F13716A3}" type="presParOf" srcId="{53EED8F6-D0AA-4BB5-B358-70F5D0E59B9C}" destId="{8AA1436D-C5B7-4D97-8049-D2AE347E3016}" srcOrd="5" destOrd="0" presId="urn:microsoft.com/office/officeart/2005/8/layout/vProcess5"/>
    <dgm:cxn modelId="{F822B56A-3EE3-4BC1-933A-B868A7CBF687}" type="presParOf" srcId="{53EED8F6-D0AA-4BB5-B358-70F5D0E59B9C}" destId="{1EDF66A9-5CCE-4CA3-92B1-F6D382AE1EB8}" srcOrd="6" destOrd="0" presId="urn:microsoft.com/office/officeart/2005/8/layout/vProcess5"/>
    <dgm:cxn modelId="{3425B443-8ED3-4F09-BB36-25AC94A9DDAF}" type="presParOf" srcId="{53EED8F6-D0AA-4BB5-B358-70F5D0E59B9C}" destId="{2F5CC849-C260-41EA-A29D-BCA57300D4C3}" srcOrd="7" destOrd="0" presId="urn:microsoft.com/office/officeart/2005/8/layout/vProcess5"/>
    <dgm:cxn modelId="{520C3892-E1B6-4796-837A-4C0C64DA5882}" type="presParOf" srcId="{53EED8F6-D0AA-4BB5-B358-70F5D0E59B9C}" destId="{CEEEFC2A-B7F4-495D-B598-C3D8FFEA71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B86323-F742-4D70-8E55-3B7D864650B4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9B838DB-12CC-4B6F-B206-CB84AD0713BD}">
      <dgm:prSet phldrT="[Text]"/>
      <dgm:spPr/>
      <dgm:t>
        <a:bodyPr/>
        <a:lstStyle/>
        <a:p>
          <a:r>
            <a:rPr lang="de-DE" dirty="0"/>
            <a:t>Chancen </a:t>
          </a:r>
        </a:p>
        <a:p>
          <a:r>
            <a:rPr lang="de-DE" dirty="0"/>
            <a:t>Gesundheitsökonomie</a:t>
          </a:r>
        </a:p>
      </dgm:t>
    </dgm:pt>
    <dgm:pt modelId="{ED729A0E-F2A8-43B7-A27D-31F68560BE1D}" type="parTrans" cxnId="{D19016F1-E6B9-4AD3-A8AE-F74BD48AF145}">
      <dgm:prSet/>
      <dgm:spPr/>
      <dgm:t>
        <a:bodyPr/>
        <a:lstStyle/>
        <a:p>
          <a:endParaRPr lang="de-DE"/>
        </a:p>
      </dgm:t>
    </dgm:pt>
    <dgm:pt modelId="{A64E17B4-E4A5-413C-AEC5-C3F0EBCF57CA}" type="sibTrans" cxnId="{D19016F1-E6B9-4AD3-A8AE-F74BD48AF145}">
      <dgm:prSet/>
      <dgm:spPr/>
      <dgm:t>
        <a:bodyPr/>
        <a:lstStyle/>
        <a:p>
          <a:endParaRPr lang="de-DE"/>
        </a:p>
      </dgm:t>
    </dgm:pt>
    <dgm:pt modelId="{32E9ADA9-0BED-41E2-94C4-5D165D2002B0}">
      <dgm:prSet phldrT="[Text]"/>
      <dgm:spPr/>
      <dgm:t>
        <a:bodyPr/>
        <a:lstStyle/>
        <a:p>
          <a:endParaRPr lang="de-DE" dirty="0"/>
        </a:p>
      </dgm:t>
    </dgm:pt>
    <dgm:pt modelId="{0023E1CE-CFF4-475D-A898-A0CE604F68B5}" type="parTrans" cxnId="{DEB48646-8778-45CD-9AA6-3E2CFF84E563}">
      <dgm:prSet/>
      <dgm:spPr/>
      <dgm:t>
        <a:bodyPr/>
        <a:lstStyle/>
        <a:p>
          <a:endParaRPr lang="de-DE"/>
        </a:p>
      </dgm:t>
    </dgm:pt>
    <dgm:pt modelId="{75BCF0F6-679E-4026-897E-4C77919D0C07}" type="sibTrans" cxnId="{DEB48646-8778-45CD-9AA6-3E2CFF84E563}">
      <dgm:prSet/>
      <dgm:spPr/>
      <dgm:t>
        <a:bodyPr/>
        <a:lstStyle/>
        <a:p>
          <a:endParaRPr lang="de-DE"/>
        </a:p>
      </dgm:t>
    </dgm:pt>
    <dgm:pt modelId="{EEC9F342-1B17-4272-BE50-110F7B86FCFC}">
      <dgm:prSet phldrT="[Text]"/>
      <dgm:spPr/>
      <dgm:t>
        <a:bodyPr/>
        <a:lstStyle/>
        <a:p>
          <a:r>
            <a:rPr lang="de-DE" dirty="0"/>
            <a:t>Chancen </a:t>
          </a:r>
        </a:p>
        <a:p>
          <a:r>
            <a:rPr lang="de-DE" dirty="0"/>
            <a:t>Soziale Arbeit </a:t>
          </a:r>
        </a:p>
      </dgm:t>
    </dgm:pt>
    <dgm:pt modelId="{ABB8364F-0EC0-4E58-B0B5-A8A8E068E3E3}" type="parTrans" cxnId="{47BEE93F-61FE-494E-B116-A4B6F3274718}">
      <dgm:prSet/>
      <dgm:spPr/>
      <dgm:t>
        <a:bodyPr/>
        <a:lstStyle/>
        <a:p>
          <a:endParaRPr lang="de-DE"/>
        </a:p>
      </dgm:t>
    </dgm:pt>
    <dgm:pt modelId="{B93E6064-3C3A-4E73-9584-0D404DE8E571}" type="sibTrans" cxnId="{47BEE93F-61FE-494E-B116-A4B6F3274718}">
      <dgm:prSet/>
      <dgm:spPr/>
      <dgm:t>
        <a:bodyPr/>
        <a:lstStyle/>
        <a:p>
          <a:endParaRPr lang="de-DE"/>
        </a:p>
      </dgm:t>
    </dgm:pt>
    <dgm:pt modelId="{D41FAB94-0897-46B4-BE01-64BFD628CB06}">
      <dgm:prSet phldrT="[Text]"/>
      <dgm:spPr/>
      <dgm:t>
        <a:bodyPr/>
        <a:lstStyle/>
        <a:p>
          <a:endParaRPr lang="de-DE" dirty="0"/>
        </a:p>
      </dgm:t>
    </dgm:pt>
    <dgm:pt modelId="{389669B3-F938-49B3-B359-713C37646BA5}" type="parTrans" cxnId="{1391B565-97D1-4887-BD8E-5BAD0EDAD214}">
      <dgm:prSet/>
      <dgm:spPr/>
      <dgm:t>
        <a:bodyPr/>
        <a:lstStyle/>
        <a:p>
          <a:endParaRPr lang="de-DE"/>
        </a:p>
      </dgm:t>
    </dgm:pt>
    <dgm:pt modelId="{24E977BB-6D8B-447D-992F-FAB2C428FD96}" type="sibTrans" cxnId="{1391B565-97D1-4887-BD8E-5BAD0EDAD214}">
      <dgm:prSet/>
      <dgm:spPr/>
      <dgm:t>
        <a:bodyPr/>
        <a:lstStyle/>
        <a:p>
          <a:endParaRPr lang="de-DE"/>
        </a:p>
      </dgm:t>
    </dgm:pt>
    <dgm:pt modelId="{8E89028C-9DFD-4585-A781-C324DACE1BB1}" type="pres">
      <dgm:prSet presAssocID="{71B86323-F742-4D70-8E55-3B7D864650B4}" presName="Name0" presStyleCnt="0">
        <dgm:presLayoutVars>
          <dgm:dir/>
          <dgm:animLvl val="lvl"/>
          <dgm:resizeHandles/>
        </dgm:presLayoutVars>
      </dgm:prSet>
      <dgm:spPr/>
    </dgm:pt>
    <dgm:pt modelId="{CCC05358-A18F-482A-B44A-95981FEFEBCF}" type="pres">
      <dgm:prSet presAssocID="{C9B838DB-12CC-4B6F-B206-CB84AD0713BD}" presName="linNode" presStyleCnt="0"/>
      <dgm:spPr/>
    </dgm:pt>
    <dgm:pt modelId="{48B19BEF-68E5-4FCE-8839-5D3B9D5BC655}" type="pres">
      <dgm:prSet presAssocID="{C9B838DB-12CC-4B6F-B206-CB84AD0713BD}" presName="parentShp" presStyleLbl="node1" presStyleIdx="0" presStyleCnt="2">
        <dgm:presLayoutVars>
          <dgm:bulletEnabled val="1"/>
        </dgm:presLayoutVars>
      </dgm:prSet>
      <dgm:spPr/>
    </dgm:pt>
    <dgm:pt modelId="{F62E9679-B0BF-49FD-A106-542185EF6952}" type="pres">
      <dgm:prSet presAssocID="{C9B838DB-12CC-4B6F-B206-CB84AD0713BD}" presName="childShp" presStyleLbl="bgAccFollowNode1" presStyleIdx="0" presStyleCnt="2">
        <dgm:presLayoutVars>
          <dgm:bulletEnabled val="1"/>
        </dgm:presLayoutVars>
      </dgm:prSet>
      <dgm:spPr/>
    </dgm:pt>
    <dgm:pt modelId="{6140D674-30A0-40C1-8B95-5915E73BC68D}" type="pres">
      <dgm:prSet presAssocID="{A64E17B4-E4A5-413C-AEC5-C3F0EBCF57CA}" presName="spacing" presStyleCnt="0"/>
      <dgm:spPr/>
    </dgm:pt>
    <dgm:pt modelId="{19A5CACF-E246-4321-81BB-0E0C0BC07EE2}" type="pres">
      <dgm:prSet presAssocID="{EEC9F342-1B17-4272-BE50-110F7B86FCFC}" presName="linNode" presStyleCnt="0"/>
      <dgm:spPr/>
    </dgm:pt>
    <dgm:pt modelId="{B74F840C-8E8D-4F6A-A8AB-E485C21C7223}" type="pres">
      <dgm:prSet presAssocID="{EEC9F342-1B17-4272-BE50-110F7B86FCFC}" presName="parentShp" presStyleLbl="node1" presStyleIdx="1" presStyleCnt="2">
        <dgm:presLayoutVars>
          <dgm:bulletEnabled val="1"/>
        </dgm:presLayoutVars>
      </dgm:prSet>
      <dgm:spPr/>
    </dgm:pt>
    <dgm:pt modelId="{745B797F-4BB1-40F3-AEC1-CDD98424DD97}" type="pres">
      <dgm:prSet presAssocID="{EEC9F342-1B17-4272-BE50-110F7B86FC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4FBDB0E-791F-48DB-8F06-84293BA5B8CB}" type="presOf" srcId="{EEC9F342-1B17-4272-BE50-110F7B86FCFC}" destId="{B74F840C-8E8D-4F6A-A8AB-E485C21C7223}" srcOrd="0" destOrd="0" presId="urn:microsoft.com/office/officeart/2005/8/layout/vList6"/>
    <dgm:cxn modelId="{74879514-72F8-4138-BBC2-0D86E5468C19}" type="presOf" srcId="{D41FAB94-0897-46B4-BE01-64BFD628CB06}" destId="{745B797F-4BB1-40F3-AEC1-CDD98424DD97}" srcOrd="0" destOrd="0" presId="urn:microsoft.com/office/officeart/2005/8/layout/vList6"/>
    <dgm:cxn modelId="{47BEE93F-61FE-494E-B116-A4B6F3274718}" srcId="{71B86323-F742-4D70-8E55-3B7D864650B4}" destId="{EEC9F342-1B17-4272-BE50-110F7B86FCFC}" srcOrd="1" destOrd="0" parTransId="{ABB8364F-0EC0-4E58-B0B5-A8A8E068E3E3}" sibTransId="{B93E6064-3C3A-4E73-9584-0D404DE8E571}"/>
    <dgm:cxn modelId="{1391B565-97D1-4887-BD8E-5BAD0EDAD214}" srcId="{EEC9F342-1B17-4272-BE50-110F7B86FCFC}" destId="{D41FAB94-0897-46B4-BE01-64BFD628CB06}" srcOrd="0" destOrd="0" parTransId="{389669B3-F938-49B3-B359-713C37646BA5}" sibTransId="{24E977BB-6D8B-447D-992F-FAB2C428FD96}"/>
    <dgm:cxn modelId="{DEB48646-8778-45CD-9AA6-3E2CFF84E563}" srcId="{C9B838DB-12CC-4B6F-B206-CB84AD0713BD}" destId="{32E9ADA9-0BED-41E2-94C4-5D165D2002B0}" srcOrd="0" destOrd="0" parTransId="{0023E1CE-CFF4-475D-A898-A0CE604F68B5}" sibTransId="{75BCF0F6-679E-4026-897E-4C77919D0C07}"/>
    <dgm:cxn modelId="{A8638791-10DF-4044-A3C0-F388245C507C}" type="presOf" srcId="{32E9ADA9-0BED-41E2-94C4-5D165D2002B0}" destId="{F62E9679-B0BF-49FD-A106-542185EF6952}" srcOrd="0" destOrd="0" presId="urn:microsoft.com/office/officeart/2005/8/layout/vList6"/>
    <dgm:cxn modelId="{23B999AE-EE88-42EE-AE85-C4451A52C14D}" type="presOf" srcId="{C9B838DB-12CC-4B6F-B206-CB84AD0713BD}" destId="{48B19BEF-68E5-4FCE-8839-5D3B9D5BC655}" srcOrd="0" destOrd="0" presId="urn:microsoft.com/office/officeart/2005/8/layout/vList6"/>
    <dgm:cxn modelId="{BD4CE9B3-00FC-4F46-A32C-B5CF40BB7ACA}" type="presOf" srcId="{71B86323-F742-4D70-8E55-3B7D864650B4}" destId="{8E89028C-9DFD-4585-A781-C324DACE1BB1}" srcOrd="0" destOrd="0" presId="urn:microsoft.com/office/officeart/2005/8/layout/vList6"/>
    <dgm:cxn modelId="{D19016F1-E6B9-4AD3-A8AE-F74BD48AF145}" srcId="{71B86323-F742-4D70-8E55-3B7D864650B4}" destId="{C9B838DB-12CC-4B6F-B206-CB84AD0713BD}" srcOrd="0" destOrd="0" parTransId="{ED729A0E-F2A8-43B7-A27D-31F68560BE1D}" sibTransId="{A64E17B4-E4A5-413C-AEC5-C3F0EBCF57CA}"/>
    <dgm:cxn modelId="{EB479C10-2C8D-4FB6-8666-6B3E3B37747F}" type="presParOf" srcId="{8E89028C-9DFD-4585-A781-C324DACE1BB1}" destId="{CCC05358-A18F-482A-B44A-95981FEFEBCF}" srcOrd="0" destOrd="0" presId="urn:microsoft.com/office/officeart/2005/8/layout/vList6"/>
    <dgm:cxn modelId="{927EF9DA-2342-4C96-8EC2-E7FCB58F4316}" type="presParOf" srcId="{CCC05358-A18F-482A-B44A-95981FEFEBCF}" destId="{48B19BEF-68E5-4FCE-8839-5D3B9D5BC655}" srcOrd="0" destOrd="0" presId="urn:microsoft.com/office/officeart/2005/8/layout/vList6"/>
    <dgm:cxn modelId="{1F5DF78C-49B9-468D-9750-59C337DAE4B9}" type="presParOf" srcId="{CCC05358-A18F-482A-B44A-95981FEFEBCF}" destId="{F62E9679-B0BF-49FD-A106-542185EF6952}" srcOrd="1" destOrd="0" presId="urn:microsoft.com/office/officeart/2005/8/layout/vList6"/>
    <dgm:cxn modelId="{7EE2BC37-75A6-4D46-B964-DA6CEEA3E408}" type="presParOf" srcId="{8E89028C-9DFD-4585-A781-C324DACE1BB1}" destId="{6140D674-30A0-40C1-8B95-5915E73BC68D}" srcOrd="1" destOrd="0" presId="urn:microsoft.com/office/officeart/2005/8/layout/vList6"/>
    <dgm:cxn modelId="{DA62D0C6-8107-4A31-81B4-54CE263BAD8D}" type="presParOf" srcId="{8E89028C-9DFD-4585-A781-C324DACE1BB1}" destId="{19A5CACF-E246-4321-81BB-0E0C0BC07EE2}" srcOrd="2" destOrd="0" presId="urn:microsoft.com/office/officeart/2005/8/layout/vList6"/>
    <dgm:cxn modelId="{8818F7E1-F004-4E0D-BDC5-25214E35B029}" type="presParOf" srcId="{19A5CACF-E246-4321-81BB-0E0C0BC07EE2}" destId="{B74F840C-8E8D-4F6A-A8AB-E485C21C7223}" srcOrd="0" destOrd="0" presId="urn:microsoft.com/office/officeart/2005/8/layout/vList6"/>
    <dgm:cxn modelId="{8ADC749B-B4CE-4D00-9830-1CE669FEC28E}" type="presParOf" srcId="{19A5CACF-E246-4321-81BB-0E0C0BC07EE2}" destId="{745B797F-4BB1-40F3-AEC1-CDD98424DD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B86323-F742-4D70-8E55-3B7D864650B4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9B838DB-12CC-4B6F-B206-CB84AD0713BD}">
      <dgm:prSet phldrT="[Text]"/>
      <dgm:spPr/>
      <dgm:t>
        <a:bodyPr/>
        <a:lstStyle/>
        <a:p>
          <a:r>
            <a:rPr lang="de-DE" dirty="0"/>
            <a:t>Chancen </a:t>
          </a:r>
        </a:p>
        <a:p>
          <a:r>
            <a:rPr lang="de-DE" dirty="0"/>
            <a:t>Gesundheitsökonomie</a:t>
          </a:r>
        </a:p>
      </dgm:t>
    </dgm:pt>
    <dgm:pt modelId="{ED729A0E-F2A8-43B7-A27D-31F68560BE1D}" type="parTrans" cxnId="{D19016F1-E6B9-4AD3-A8AE-F74BD48AF145}">
      <dgm:prSet/>
      <dgm:spPr/>
      <dgm:t>
        <a:bodyPr/>
        <a:lstStyle/>
        <a:p>
          <a:endParaRPr lang="de-DE"/>
        </a:p>
      </dgm:t>
    </dgm:pt>
    <dgm:pt modelId="{A64E17B4-E4A5-413C-AEC5-C3F0EBCF57CA}" type="sibTrans" cxnId="{D19016F1-E6B9-4AD3-A8AE-F74BD48AF145}">
      <dgm:prSet/>
      <dgm:spPr/>
      <dgm:t>
        <a:bodyPr/>
        <a:lstStyle/>
        <a:p>
          <a:endParaRPr lang="de-DE"/>
        </a:p>
      </dgm:t>
    </dgm:pt>
    <dgm:pt modelId="{32E9ADA9-0BED-41E2-94C4-5D165D2002B0}">
      <dgm:prSet phldrT="[Text]"/>
      <dgm:spPr/>
      <dgm:t>
        <a:bodyPr/>
        <a:lstStyle/>
        <a:p>
          <a:r>
            <a:rPr lang="de-DE" dirty="0"/>
            <a:t>Vermeidung Folgekosten </a:t>
          </a:r>
        </a:p>
      </dgm:t>
    </dgm:pt>
    <dgm:pt modelId="{0023E1CE-CFF4-475D-A898-A0CE604F68B5}" type="parTrans" cxnId="{DEB48646-8778-45CD-9AA6-3E2CFF84E563}">
      <dgm:prSet/>
      <dgm:spPr/>
      <dgm:t>
        <a:bodyPr/>
        <a:lstStyle/>
        <a:p>
          <a:endParaRPr lang="de-DE"/>
        </a:p>
      </dgm:t>
    </dgm:pt>
    <dgm:pt modelId="{75BCF0F6-679E-4026-897E-4C77919D0C07}" type="sibTrans" cxnId="{DEB48646-8778-45CD-9AA6-3E2CFF84E563}">
      <dgm:prSet/>
      <dgm:spPr/>
      <dgm:t>
        <a:bodyPr/>
        <a:lstStyle/>
        <a:p>
          <a:endParaRPr lang="de-DE"/>
        </a:p>
      </dgm:t>
    </dgm:pt>
    <dgm:pt modelId="{EEC9F342-1B17-4272-BE50-110F7B86FCFC}">
      <dgm:prSet phldrT="[Text]"/>
      <dgm:spPr/>
      <dgm:t>
        <a:bodyPr/>
        <a:lstStyle/>
        <a:p>
          <a:r>
            <a:rPr lang="de-DE" dirty="0"/>
            <a:t>Chancen </a:t>
          </a:r>
        </a:p>
        <a:p>
          <a:r>
            <a:rPr lang="de-DE" dirty="0"/>
            <a:t>Soziale Arbeit </a:t>
          </a:r>
        </a:p>
      </dgm:t>
    </dgm:pt>
    <dgm:pt modelId="{ABB8364F-0EC0-4E58-B0B5-A8A8E068E3E3}" type="parTrans" cxnId="{47BEE93F-61FE-494E-B116-A4B6F3274718}">
      <dgm:prSet/>
      <dgm:spPr/>
      <dgm:t>
        <a:bodyPr/>
        <a:lstStyle/>
        <a:p>
          <a:endParaRPr lang="de-DE"/>
        </a:p>
      </dgm:t>
    </dgm:pt>
    <dgm:pt modelId="{B93E6064-3C3A-4E73-9584-0D404DE8E571}" type="sibTrans" cxnId="{47BEE93F-61FE-494E-B116-A4B6F3274718}">
      <dgm:prSet/>
      <dgm:spPr/>
      <dgm:t>
        <a:bodyPr/>
        <a:lstStyle/>
        <a:p>
          <a:endParaRPr lang="de-DE"/>
        </a:p>
      </dgm:t>
    </dgm:pt>
    <dgm:pt modelId="{D41FAB94-0897-46B4-BE01-64BFD628CB06}">
      <dgm:prSet phldrT="[Text]"/>
      <dgm:spPr/>
      <dgm:t>
        <a:bodyPr/>
        <a:lstStyle/>
        <a:p>
          <a:r>
            <a:rPr lang="de-DE" dirty="0"/>
            <a:t> soziale Ressourcen werden berücksichtigt</a:t>
          </a:r>
        </a:p>
      </dgm:t>
    </dgm:pt>
    <dgm:pt modelId="{389669B3-F938-49B3-B359-713C37646BA5}" type="parTrans" cxnId="{1391B565-97D1-4887-BD8E-5BAD0EDAD214}">
      <dgm:prSet/>
      <dgm:spPr/>
      <dgm:t>
        <a:bodyPr/>
        <a:lstStyle/>
        <a:p>
          <a:endParaRPr lang="de-DE"/>
        </a:p>
      </dgm:t>
    </dgm:pt>
    <dgm:pt modelId="{24E977BB-6D8B-447D-992F-FAB2C428FD96}" type="sibTrans" cxnId="{1391B565-97D1-4887-BD8E-5BAD0EDAD214}">
      <dgm:prSet/>
      <dgm:spPr/>
      <dgm:t>
        <a:bodyPr/>
        <a:lstStyle/>
        <a:p>
          <a:endParaRPr lang="de-DE"/>
        </a:p>
      </dgm:t>
    </dgm:pt>
    <dgm:pt modelId="{4767725E-5F77-4A68-BB12-A2B5F6843FE5}">
      <dgm:prSet phldrT="[Text]"/>
      <dgm:spPr/>
      <dgm:t>
        <a:bodyPr/>
        <a:lstStyle/>
        <a:p>
          <a:r>
            <a:rPr lang="de-DE" dirty="0"/>
            <a:t>Nachhaltige und langfristige Entlassung sicherstellen</a:t>
          </a:r>
        </a:p>
      </dgm:t>
    </dgm:pt>
    <dgm:pt modelId="{4C71AD70-3D8E-4C7A-B272-32564B172DDC}" type="parTrans" cxnId="{51C29CBC-00F6-4D33-BAEC-0DD39B3C0E14}">
      <dgm:prSet/>
      <dgm:spPr/>
    </dgm:pt>
    <dgm:pt modelId="{5177726A-64B5-4BDE-B045-3D351B1F05AC}" type="sibTrans" cxnId="{51C29CBC-00F6-4D33-BAEC-0DD39B3C0E14}">
      <dgm:prSet/>
      <dgm:spPr/>
    </dgm:pt>
    <dgm:pt modelId="{2EC36964-B6C8-470C-8E18-872AB828849A}">
      <dgm:prSet phldrT="[Text]"/>
      <dgm:spPr/>
      <dgm:t>
        <a:bodyPr/>
        <a:lstStyle/>
        <a:p>
          <a:r>
            <a:rPr lang="de-DE" dirty="0"/>
            <a:t>Entlastung anderer Berufsgruppen (Arzt, Therapie, Pflege) </a:t>
          </a:r>
        </a:p>
      </dgm:t>
    </dgm:pt>
    <dgm:pt modelId="{15D89A26-760B-4E58-8E52-3A152910D943}" type="parTrans" cxnId="{790B8825-BB12-4159-93F7-DE530C7D8E81}">
      <dgm:prSet/>
      <dgm:spPr/>
    </dgm:pt>
    <dgm:pt modelId="{C96AA329-56DE-4965-AF43-5224B973E4DA}" type="sibTrans" cxnId="{790B8825-BB12-4159-93F7-DE530C7D8E81}">
      <dgm:prSet/>
      <dgm:spPr/>
    </dgm:pt>
    <dgm:pt modelId="{54778D0B-142B-412B-B3CB-FF8DB717D0B2}">
      <dgm:prSet phldrT="[Text]"/>
      <dgm:spPr/>
      <dgm:t>
        <a:bodyPr/>
        <a:lstStyle/>
        <a:p>
          <a:r>
            <a:rPr lang="de-DE" dirty="0"/>
            <a:t>stationsübergreifender Benefit und Vernetzung </a:t>
          </a:r>
        </a:p>
      </dgm:t>
    </dgm:pt>
    <dgm:pt modelId="{164FB1A4-55CF-47A5-8F39-0E03DCF81CEF}" type="parTrans" cxnId="{787C70C6-1047-4EAE-AC56-232D85F8910B}">
      <dgm:prSet/>
      <dgm:spPr/>
    </dgm:pt>
    <dgm:pt modelId="{75D32688-2CA3-4779-A993-5C80ADDAA270}" type="sibTrans" cxnId="{787C70C6-1047-4EAE-AC56-232D85F8910B}">
      <dgm:prSet/>
      <dgm:spPr/>
    </dgm:pt>
    <dgm:pt modelId="{F71FD65E-26A1-410C-A491-7CE314D26480}">
      <dgm:prSet phldrT="[Text]"/>
      <dgm:spPr/>
      <dgm:t>
        <a:bodyPr/>
        <a:lstStyle/>
        <a:p>
          <a:r>
            <a:rPr lang="de-DE" dirty="0"/>
            <a:t>Patientenorientierung  </a:t>
          </a:r>
        </a:p>
      </dgm:t>
    </dgm:pt>
    <dgm:pt modelId="{045AE2C1-D565-4990-B209-E134414261B2}" type="parTrans" cxnId="{7FA90D78-B1A3-49D8-AE33-A0BF63C03503}">
      <dgm:prSet/>
      <dgm:spPr/>
    </dgm:pt>
    <dgm:pt modelId="{DF7AF2A5-42B2-443A-A8D2-E05A037315CB}" type="sibTrans" cxnId="{7FA90D78-B1A3-49D8-AE33-A0BF63C03503}">
      <dgm:prSet/>
      <dgm:spPr/>
    </dgm:pt>
    <dgm:pt modelId="{8E89028C-9DFD-4585-A781-C324DACE1BB1}" type="pres">
      <dgm:prSet presAssocID="{71B86323-F742-4D70-8E55-3B7D864650B4}" presName="Name0" presStyleCnt="0">
        <dgm:presLayoutVars>
          <dgm:dir/>
          <dgm:animLvl val="lvl"/>
          <dgm:resizeHandles/>
        </dgm:presLayoutVars>
      </dgm:prSet>
      <dgm:spPr/>
    </dgm:pt>
    <dgm:pt modelId="{CCC05358-A18F-482A-B44A-95981FEFEBCF}" type="pres">
      <dgm:prSet presAssocID="{C9B838DB-12CC-4B6F-B206-CB84AD0713BD}" presName="linNode" presStyleCnt="0"/>
      <dgm:spPr/>
    </dgm:pt>
    <dgm:pt modelId="{48B19BEF-68E5-4FCE-8839-5D3B9D5BC655}" type="pres">
      <dgm:prSet presAssocID="{C9B838DB-12CC-4B6F-B206-CB84AD0713BD}" presName="parentShp" presStyleLbl="node1" presStyleIdx="0" presStyleCnt="2">
        <dgm:presLayoutVars>
          <dgm:bulletEnabled val="1"/>
        </dgm:presLayoutVars>
      </dgm:prSet>
      <dgm:spPr/>
    </dgm:pt>
    <dgm:pt modelId="{F62E9679-B0BF-49FD-A106-542185EF6952}" type="pres">
      <dgm:prSet presAssocID="{C9B838DB-12CC-4B6F-B206-CB84AD0713BD}" presName="childShp" presStyleLbl="bgAccFollowNode1" presStyleIdx="0" presStyleCnt="2">
        <dgm:presLayoutVars>
          <dgm:bulletEnabled val="1"/>
        </dgm:presLayoutVars>
      </dgm:prSet>
      <dgm:spPr/>
    </dgm:pt>
    <dgm:pt modelId="{6140D674-30A0-40C1-8B95-5915E73BC68D}" type="pres">
      <dgm:prSet presAssocID="{A64E17B4-E4A5-413C-AEC5-C3F0EBCF57CA}" presName="spacing" presStyleCnt="0"/>
      <dgm:spPr/>
    </dgm:pt>
    <dgm:pt modelId="{19A5CACF-E246-4321-81BB-0E0C0BC07EE2}" type="pres">
      <dgm:prSet presAssocID="{EEC9F342-1B17-4272-BE50-110F7B86FCFC}" presName="linNode" presStyleCnt="0"/>
      <dgm:spPr/>
    </dgm:pt>
    <dgm:pt modelId="{B74F840C-8E8D-4F6A-A8AB-E485C21C7223}" type="pres">
      <dgm:prSet presAssocID="{EEC9F342-1B17-4272-BE50-110F7B86FCFC}" presName="parentShp" presStyleLbl="node1" presStyleIdx="1" presStyleCnt="2">
        <dgm:presLayoutVars>
          <dgm:bulletEnabled val="1"/>
        </dgm:presLayoutVars>
      </dgm:prSet>
      <dgm:spPr/>
    </dgm:pt>
    <dgm:pt modelId="{745B797F-4BB1-40F3-AEC1-CDD98424DD97}" type="pres">
      <dgm:prSet presAssocID="{EEC9F342-1B17-4272-BE50-110F7B86FC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EF5490A-A509-4240-9FF5-82762A86E07F}" type="presOf" srcId="{F71FD65E-26A1-410C-A491-7CE314D26480}" destId="{745B797F-4BB1-40F3-AEC1-CDD98424DD97}" srcOrd="0" destOrd="1" presId="urn:microsoft.com/office/officeart/2005/8/layout/vList6"/>
    <dgm:cxn modelId="{64FBDB0E-791F-48DB-8F06-84293BA5B8CB}" type="presOf" srcId="{EEC9F342-1B17-4272-BE50-110F7B86FCFC}" destId="{B74F840C-8E8D-4F6A-A8AB-E485C21C7223}" srcOrd="0" destOrd="0" presId="urn:microsoft.com/office/officeart/2005/8/layout/vList6"/>
    <dgm:cxn modelId="{74879514-72F8-4138-BBC2-0D86E5468C19}" type="presOf" srcId="{D41FAB94-0897-46B4-BE01-64BFD628CB06}" destId="{745B797F-4BB1-40F3-AEC1-CDD98424DD97}" srcOrd="0" destOrd="0" presId="urn:microsoft.com/office/officeart/2005/8/layout/vList6"/>
    <dgm:cxn modelId="{BD019824-68D1-445C-A8FD-8D63AF7BD39D}" type="presOf" srcId="{54778D0B-142B-412B-B3CB-FF8DB717D0B2}" destId="{F62E9679-B0BF-49FD-A106-542185EF6952}" srcOrd="0" destOrd="3" presId="urn:microsoft.com/office/officeart/2005/8/layout/vList6"/>
    <dgm:cxn modelId="{790B8825-BB12-4159-93F7-DE530C7D8E81}" srcId="{C9B838DB-12CC-4B6F-B206-CB84AD0713BD}" destId="{2EC36964-B6C8-470C-8E18-872AB828849A}" srcOrd="2" destOrd="0" parTransId="{15D89A26-760B-4E58-8E52-3A152910D943}" sibTransId="{C96AA329-56DE-4965-AF43-5224B973E4DA}"/>
    <dgm:cxn modelId="{47BEE93F-61FE-494E-B116-A4B6F3274718}" srcId="{71B86323-F742-4D70-8E55-3B7D864650B4}" destId="{EEC9F342-1B17-4272-BE50-110F7B86FCFC}" srcOrd="1" destOrd="0" parTransId="{ABB8364F-0EC0-4E58-B0B5-A8A8E068E3E3}" sibTransId="{B93E6064-3C3A-4E73-9584-0D404DE8E571}"/>
    <dgm:cxn modelId="{1391B565-97D1-4887-BD8E-5BAD0EDAD214}" srcId="{EEC9F342-1B17-4272-BE50-110F7B86FCFC}" destId="{D41FAB94-0897-46B4-BE01-64BFD628CB06}" srcOrd="0" destOrd="0" parTransId="{389669B3-F938-49B3-B359-713C37646BA5}" sibTransId="{24E977BB-6D8B-447D-992F-FAB2C428FD96}"/>
    <dgm:cxn modelId="{DEB48646-8778-45CD-9AA6-3E2CFF84E563}" srcId="{C9B838DB-12CC-4B6F-B206-CB84AD0713BD}" destId="{32E9ADA9-0BED-41E2-94C4-5D165D2002B0}" srcOrd="0" destOrd="0" parTransId="{0023E1CE-CFF4-475D-A898-A0CE604F68B5}" sibTransId="{75BCF0F6-679E-4026-897E-4C77919D0C07}"/>
    <dgm:cxn modelId="{7FA90D78-B1A3-49D8-AE33-A0BF63C03503}" srcId="{EEC9F342-1B17-4272-BE50-110F7B86FCFC}" destId="{F71FD65E-26A1-410C-A491-7CE314D26480}" srcOrd="1" destOrd="0" parTransId="{045AE2C1-D565-4990-B209-E134414261B2}" sibTransId="{DF7AF2A5-42B2-443A-A8D2-E05A037315CB}"/>
    <dgm:cxn modelId="{A8638791-10DF-4044-A3C0-F388245C507C}" type="presOf" srcId="{32E9ADA9-0BED-41E2-94C4-5D165D2002B0}" destId="{F62E9679-B0BF-49FD-A106-542185EF6952}" srcOrd="0" destOrd="0" presId="urn:microsoft.com/office/officeart/2005/8/layout/vList6"/>
    <dgm:cxn modelId="{F14AAD93-635F-42F3-B202-1DC548153A0E}" type="presOf" srcId="{2EC36964-B6C8-470C-8E18-872AB828849A}" destId="{F62E9679-B0BF-49FD-A106-542185EF6952}" srcOrd="0" destOrd="2" presId="urn:microsoft.com/office/officeart/2005/8/layout/vList6"/>
    <dgm:cxn modelId="{23B999AE-EE88-42EE-AE85-C4451A52C14D}" type="presOf" srcId="{C9B838DB-12CC-4B6F-B206-CB84AD0713BD}" destId="{48B19BEF-68E5-4FCE-8839-5D3B9D5BC655}" srcOrd="0" destOrd="0" presId="urn:microsoft.com/office/officeart/2005/8/layout/vList6"/>
    <dgm:cxn modelId="{BD4CE9B3-00FC-4F46-A32C-B5CF40BB7ACA}" type="presOf" srcId="{71B86323-F742-4D70-8E55-3B7D864650B4}" destId="{8E89028C-9DFD-4585-A781-C324DACE1BB1}" srcOrd="0" destOrd="0" presId="urn:microsoft.com/office/officeart/2005/8/layout/vList6"/>
    <dgm:cxn modelId="{51C29CBC-00F6-4D33-BAEC-0DD39B3C0E14}" srcId="{C9B838DB-12CC-4B6F-B206-CB84AD0713BD}" destId="{4767725E-5F77-4A68-BB12-A2B5F6843FE5}" srcOrd="1" destOrd="0" parTransId="{4C71AD70-3D8E-4C7A-B272-32564B172DDC}" sibTransId="{5177726A-64B5-4BDE-B045-3D351B1F05AC}"/>
    <dgm:cxn modelId="{787C70C6-1047-4EAE-AC56-232D85F8910B}" srcId="{C9B838DB-12CC-4B6F-B206-CB84AD0713BD}" destId="{54778D0B-142B-412B-B3CB-FF8DB717D0B2}" srcOrd="3" destOrd="0" parTransId="{164FB1A4-55CF-47A5-8F39-0E03DCF81CEF}" sibTransId="{75D32688-2CA3-4779-A993-5C80ADDAA270}"/>
    <dgm:cxn modelId="{D19016F1-E6B9-4AD3-A8AE-F74BD48AF145}" srcId="{71B86323-F742-4D70-8E55-3B7D864650B4}" destId="{C9B838DB-12CC-4B6F-B206-CB84AD0713BD}" srcOrd="0" destOrd="0" parTransId="{ED729A0E-F2A8-43B7-A27D-31F68560BE1D}" sibTransId="{A64E17B4-E4A5-413C-AEC5-C3F0EBCF57CA}"/>
    <dgm:cxn modelId="{9C582DFE-B10E-409E-8657-CD3F2B7E7945}" type="presOf" srcId="{4767725E-5F77-4A68-BB12-A2B5F6843FE5}" destId="{F62E9679-B0BF-49FD-A106-542185EF6952}" srcOrd="0" destOrd="1" presId="urn:microsoft.com/office/officeart/2005/8/layout/vList6"/>
    <dgm:cxn modelId="{EB479C10-2C8D-4FB6-8666-6B3E3B37747F}" type="presParOf" srcId="{8E89028C-9DFD-4585-A781-C324DACE1BB1}" destId="{CCC05358-A18F-482A-B44A-95981FEFEBCF}" srcOrd="0" destOrd="0" presId="urn:microsoft.com/office/officeart/2005/8/layout/vList6"/>
    <dgm:cxn modelId="{927EF9DA-2342-4C96-8EC2-E7FCB58F4316}" type="presParOf" srcId="{CCC05358-A18F-482A-B44A-95981FEFEBCF}" destId="{48B19BEF-68E5-4FCE-8839-5D3B9D5BC655}" srcOrd="0" destOrd="0" presId="urn:microsoft.com/office/officeart/2005/8/layout/vList6"/>
    <dgm:cxn modelId="{1F5DF78C-49B9-468D-9750-59C337DAE4B9}" type="presParOf" srcId="{CCC05358-A18F-482A-B44A-95981FEFEBCF}" destId="{F62E9679-B0BF-49FD-A106-542185EF6952}" srcOrd="1" destOrd="0" presId="urn:microsoft.com/office/officeart/2005/8/layout/vList6"/>
    <dgm:cxn modelId="{7EE2BC37-75A6-4D46-B964-DA6CEEA3E408}" type="presParOf" srcId="{8E89028C-9DFD-4585-A781-C324DACE1BB1}" destId="{6140D674-30A0-40C1-8B95-5915E73BC68D}" srcOrd="1" destOrd="0" presId="urn:microsoft.com/office/officeart/2005/8/layout/vList6"/>
    <dgm:cxn modelId="{DA62D0C6-8107-4A31-81B4-54CE263BAD8D}" type="presParOf" srcId="{8E89028C-9DFD-4585-A781-C324DACE1BB1}" destId="{19A5CACF-E246-4321-81BB-0E0C0BC07EE2}" srcOrd="2" destOrd="0" presId="urn:microsoft.com/office/officeart/2005/8/layout/vList6"/>
    <dgm:cxn modelId="{8818F7E1-F004-4E0D-BDC5-25214E35B029}" type="presParOf" srcId="{19A5CACF-E246-4321-81BB-0E0C0BC07EE2}" destId="{B74F840C-8E8D-4F6A-A8AB-E485C21C7223}" srcOrd="0" destOrd="0" presId="urn:microsoft.com/office/officeart/2005/8/layout/vList6"/>
    <dgm:cxn modelId="{8ADC749B-B4CE-4D00-9830-1CE669FEC28E}" type="presParOf" srcId="{19A5CACF-E246-4321-81BB-0E0C0BC07EE2}" destId="{745B797F-4BB1-40F3-AEC1-CDD98424DD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83EAE-B40A-4D4F-B659-BFF8062B85A5}">
      <dsp:nvSpPr>
        <dsp:cNvPr id="0" name=""/>
        <dsp:cNvSpPr/>
      </dsp:nvSpPr>
      <dsp:spPr>
        <a:xfrm>
          <a:off x="1053642" y="18497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359A7-E447-4BF9-B3DB-A5655E98B5FB}">
      <dsp:nvSpPr>
        <dsp:cNvPr id="0" name=""/>
        <dsp:cNvSpPr/>
      </dsp:nvSpPr>
      <dsp:spPr>
        <a:xfrm>
          <a:off x="1411955" y="376810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742BE-0F49-4704-AE8B-74BD6BA6A1DA}">
      <dsp:nvSpPr>
        <dsp:cNvPr id="0" name=""/>
        <dsp:cNvSpPr/>
      </dsp:nvSpPr>
      <dsp:spPr>
        <a:xfrm>
          <a:off x="516174" y="2223498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/>
            <a:t>Gibt es Rückfragen zur letzten Vorlesung?</a:t>
          </a:r>
          <a:endParaRPr lang="en-US" sz="1700" kern="1200"/>
        </a:p>
      </dsp:txBody>
      <dsp:txXfrm>
        <a:off x="516174" y="2223498"/>
        <a:ext cx="2756250" cy="720000"/>
      </dsp:txXfrm>
    </dsp:sp>
    <dsp:sp modelId="{B8A719D2-A9C8-4322-A57C-E61BFB6C409D}">
      <dsp:nvSpPr>
        <dsp:cNvPr id="0" name=""/>
        <dsp:cNvSpPr/>
      </dsp:nvSpPr>
      <dsp:spPr>
        <a:xfrm>
          <a:off x="4292236" y="18497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F714-FA61-46F5-847D-E13F9F02EDA8}">
      <dsp:nvSpPr>
        <dsp:cNvPr id="0" name=""/>
        <dsp:cNvSpPr/>
      </dsp:nvSpPr>
      <dsp:spPr>
        <a:xfrm>
          <a:off x="4650549" y="376810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62939-E810-433C-ACD4-A0AB30DB5BA1}">
      <dsp:nvSpPr>
        <dsp:cNvPr id="0" name=""/>
        <dsp:cNvSpPr/>
      </dsp:nvSpPr>
      <dsp:spPr>
        <a:xfrm>
          <a:off x="3754768" y="2223498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/>
            <a:t>Gibt es weitere Wünsche oder kritische Gedanken? </a:t>
          </a:r>
          <a:endParaRPr lang="en-US" sz="1700" kern="1200"/>
        </a:p>
      </dsp:txBody>
      <dsp:txXfrm>
        <a:off x="3754768" y="2223498"/>
        <a:ext cx="2756250" cy="720000"/>
      </dsp:txXfrm>
    </dsp:sp>
    <dsp:sp modelId="{AB62B6D4-0394-47CF-AB79-7E9B7580F060}">
      <dsp:nvSpPr>
        <dsp:cNvPr id="0" name=""/>
        <dsp:cNvSpPr/>
      </dsp:nvSpPr>
      <dsp:spPr>
        <a:xfrm>
          <a:off x="7530830" y="18497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F71D4-A8BB-4AD8-BD0A-3D6C4B022FF3}">
      <dsp:nvSpPr>
        <dsp:cNvPr id="0" name=""/>
        <dsp:cNvSpPr/>
      </dsp:nvSpPr>
      <dsp:spPr>
        <a:xfrm>
          <a:off x="7889143" y="376810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CA90-3575-4AC3-940B-AAB20F887E75}">
      <dsp:nvSpPr>
        <dsp:cNvPr id="0" name=""/>
        <dsp:cNvSpPr/>
      </dsp:nvSpPr>
      <dsp:spPr>
        <a:xfrm>
          <a:off x="6993361" y="2223498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700" kern="1200"/>
            <a:t>Gibt es neue Erwartungen an die heutige Vorlesung? </a:t>
          </a:r>
          <a:endParaRPr lang="en-US" sz="1700" kern="1200"/>
        </a:p>
      </dsp:txBody>
      <dsp:txXfrm>
        <a:off x="6993361" y="2223498"/>
        <a:ext cx="2756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E9679-B0BF-49FD-A106-542185EF6952}">
      <dsp:nvSpPr>
        <dsp:cNvPr id="0" name=""/>
        <dsp:cNvSpPr/>
      </dsp:nvSpPr>
      <dsp:spPr>
        <a:xfrm>
          <a:off x="3594961" y="446"/>
          <a:ext cx="5392442" cy="1739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Drehtüreffekte und Wiedereinweisung vermeiden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Fehlnutzung Medizinsystem aufgrund rein soz. Problemlagen verhindern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Sicherung ökonomischer Erlöse durch schnellere Entlassung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Vermeidung Unter-, Über- und Fehlversorgung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Qualität der Patientenversorgung verbessern </a:t>
          </a:r>
        </a:p>
      </dsp:txBody>
      <dsp:txXfrm>
        <a:off x="3594961" y="217889"/>
        <a:ext cx="4740112" cy="1304661"/>
      </dsp:txXfrm>
    </dsp:sp>
    <dsp:sp modelId="{48B19BEF-68E5-4FCE-8839-5D3B9D5BC655}">
      <dsp:nvSpPr>
        <dsp:cNvPr id="0" name=""/>
        <dsp:cNvSpPr/>
      </dsp:nvSpPr>
      <dsp:spPr>
        <a:xfrm>
          <a:off x="0" y="446"/>
          <a:ext cx="3594961" cy="17395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Chancen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Gesundheitsökonomie</a:t>
          </a:r>
        </a:p>
      </dsp:txBody>
      <dsp:txXfrm>
        <a:off x="84918" y="85364"/>
        <a:ext cx="3425125" cy="1569711"/>
      </dsp:txXfrm>
    </dsp:sp>
    <dsp:sp modelId="{745B797F-4BB1-40F3-AEC1-CDD98424DD97}">
      <dsp:nvSpPr>
        <dsp:cNvPr id="0" name=""/>
        <dsp:cNvSpPr/>
      </dsp:nvSpPr>
      <dsp:spPr>
        <a:xfrm>
          <a:off x="3594961" y="1913947"/>
          <a:ext cx="5392442" cy="1739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Vernetzung der Angebote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Einbindung aller relevanter Akteure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Verbesserung der Patientenversorgung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Ganzheitliche Betrachtungsweise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Lotsenfunktion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Weiterberatung über Sektorengrenze hinaus</a:t>
          </a:r>
        </a:p>
      </dsp:txBody>
      <dsp:txXfrm>
        <a:off x="3594961" y="2131390"/>
        <a:ext cx="4740112" cy="1304661"/>
      </dsp:txXfrm>
    </dsp:sp>
    <dsp:sp modelId="{B74F840C-8E8D-4F6A-A8AB-E485C21C7223}">
      <dsp:nvSpPr>
        <dsp:cNvPr id="0" name=""/>
        <dsp:cNvSpPr/>
      </dsp:nvSpPr>
      <dsp:spPr>
        <a:xfrm>
          <a:off x="0" y="1913947"/>
          <a:ext cx="3594961" cy="173954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Chancen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Soziale Arbeit </a:t>
          </a:r>
        </a:p>
      </dsp:txBody>
      <dsp:txXfrm>
        <a:off x="84918" y="1998865"/>
        <a:ext cx="3425125" cy="1569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6E2-3E1C-43AB-BD04-0BE454D81DF6}">
      <dsp:nvSpPr>
        <dsp:cNvPr id="0" name=""/>
        <dsp:cNvSpPr/>
      </dsp:nvSpPr>
      <dsp:spPr>
        <a:xfrm>
          <a:off x="511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B904-7D5B-4529-9383-725D61F3D39F}">
      <dsp:nvSpPr>
        <dsp:cNvPr id="0" name=""/>
        <dsp:cNvSpPr/>
      </dsp:nvSpPr>
      <dsp:spPr>
        <a:xfrm>
          <a:off x="16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Compliance des Klienten</a:t>
          </a:r>
          <a:endParaRPr lang="en-US" sz="1200" kern="1200" dirty="0"/>
        </a:p>
      </dsp:txBody>
      <dsp:txXfrm>
        <a:off x="16855" y="1815222"/>
        <a:ext cx="1800000" cy="720000"/>
      </dsp:txXfrm>
    </dsp:sp>
    <dsp:sp modelId="{38D22166-A165-4809-96C7-07EA852462B8}">
      <dsp:nvSpPr>
        <dsp:cNvPr id="0" name=""/>
        <dsp:cNvSpPr/>
      </dsp:nvSpPr>
      <dsp:spPr>
        <a:xfrm>
          <a:off x="2626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3F4D-8C73-48C9-AF1E-4C327A02B073}">
      <dsp:nvSpPr>
        <dsp:cNvPr id="0" name=""/>
        <dsp:cNvSpPr/>
      </dsp:nvSpPr>
      <dsp:spPr>
        <a:xfrm>
          <a:off x="2131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Corona Pandemie (Kontaktregelungen, Gesetze)</a:t>
          </a:r>
          <a:endParaRPr lang="en-US" sz="1200" kern="1200" dirty="0"/>
        </a:p>
      </dsp:txBody>
      <dsp:txXfrm>
        <a:off x="2131855" y="1815222"/>
        <a:ext cx="1800000" cy="720000"/>
      </dsp:txXfrm>
    </dsp:sp>
    <dsp:sp modelId="{006D66DA-73AB-417C-A441-BEE77C9D8E85}">
      <dsp:nvSpPr>
        <dsp:cNvPr id="0" name=""/>
        <dsp:cNvSpPr/>
      </dsp:nvSpPr>
      <dsp:spPr>
        <a:xfrm>
          <a:off x="4741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46219-628E-4CBD-8A06-C29FA2E8E288}">
      <dsp:nvSpPr>
        <dsp:cNvPr id="0" name=""/>
        <dsp:cNvSpPr/>
      </dsp:nvSpPr>
      <dsp:spPr>
        <a:xfrm>
          <a:off x="4246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Demografischer Wandel, altersbedingte Erkrankungen</a:t>
          </a:r>
          <a:endParaRPr lang="en-US" sz="1200" kern="1200" dirty="0"/>
        </a:p>
      </dsp:txBody>
      <dsp:txXfrm>
        <a:off x="4246855" y="1815222"/>
        <a:ext cx="1800000" cy="720000"/>
      </dsp:txXfrm>
    </dsp:sp>
    <dsp:sp modelId="{7CDEE7BB-18DC-4E3D-9AD9-50878CFD216B}">
      <dsp:nvSpPr>
        <dsp:cNvPr id="0" name=""/>
        <dsp:cNvSpPr/>
      </dsp:nvSpPr>
      <dsp:spPr>
        <a:xfrm>
          <a:off x="6856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BECBC-6238-489E-9AE7-BC942DD71C0D}">
      <dsp:nvSpPr>
        <dsp:cNvPr id="0" name=""/>
        <dsp:cNvSpPr/>
      </dsp:nvSpPr>
      <dsp:spPr>
        <a:xfrm>
          <a:off x="6361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Medizinisch-technischer Fortschritt</a:t>
          </a:r>
          <a:endParaRPr lang="en-US" sz="1200" kern="1200" dirty="0"/>
        </a:p>
      </dsp:txBody>
      <dsp:txXfrm>
        <a:off x="6361855" y="1815222"/>
        <a:ext cx="1800000" cy="720000"/>
      </dsp:txXfrm>
    </dsp:sp>
    <dsp:sp modelId="{E9DC72BF-B2E6-4E55-ACAE-9AF6E9174E2F}">
      <dsp:nvSpPr>
        <dsp:cNvPr id="0" name=""/>
        <dsp:cNvSpPr/>
      </dsp:nvSpPr>
      <dsp:spPr>
        <a:xfrm>
          <a:off x="8971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2222-0B5F-4067-B049-BEA794F16D1C}">
      <dsp:nvSpPr>
        <dsp:cNvPr id="0" name=""/>
        <dsp:cNvSpPr/>
      </dsp:nvSpPr>
      <dsp:spPr>
        <a:xfrm>
          <a:off x="8476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Zunahme psychosomatischer Erkrankungen</a:t>
          </a:r>
          <a:endParaRPr lang="en-US" sz="1200" kern="1200" dirty="0"/>
        </a:p>
      </dsp:txBody>
      <dsp:txXfrm>
        <a:off x="8476855" y="181522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6E2-3E1C-43AB-BD04-0BE454D81DF6}">
      <dsp:nvSpPr>
        <dsp:cNvPr id="0" name=""/>
        <dsp:cNvSpPr/>
      </dsp:nvSpPr>
      <dsp:spPr>
        <a:xfrm>
          <a:off x="511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B904-7D5B-4529-9383-725D61F3D39F}">
      <dsp:nvSpPr>
        <dsp:cNvPr id="0" name=""/>
        <dsp:cNvSpPr/>
      </dsp:nvSpPr>
      <dsp:spPr>
        <a:xfrm>
          <a:off x="16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Fachkräfte </a:t>
          </a:r>
          <a:endParaRPr lang="en-US" sz="1200" kern="1200" dirty="0"/>
        </a:p>
      </dsp:txBody>
      <dsp:txXfrm>
        <a:off x="16855" y="1815222"/>
        <a:ext cx="1800000" cy="720000"/>
      </dsp:txXfrm>
    </dsp:sp>
    <dsp:sp modelId="{38D22166-A165-4809-96C7-07EA852462B8}">
      <dsp:nvSpPr>
        <dsp:cNvPr id="0" name=""/>
        <dsp:cNvSpPr/>
      </dsp:nvSpPr>
      <dsp:spPr>
        <a:xfrm>
          <a:off x="2626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3F4D-8C73-48C9-AF1E-4C327A02B073}">
      <dsp:nvSpPr>
        <dsp:cNvPr id="0" name=""/>
        <dsp:cNvSpPr/>
      </dsp:nvSpPr>
      <dsp:spPr>
        <a:xfrm>
          <a:off x="2131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Digitalisierung und Datenschutz</a:t>
          </a:r>
          <a:endParaRPr lang="en-US" sz="1200" kern="1200" dirty="0"/>
        </a:p>
      </dsp:txBody>
      <dsp:txXfrm>
        <a:off x="2131855" y="1815222"/>
        <a:ext cx="1800000" cy="720000"/>
      </dsp:txXfrm>
    </dsp:sp>
    <dsp:sp modelId="{006D66DA-73AB-417C-A441-BEE77C9D8E85}">
      <dsp:nvSpPr>
        <dsp:cNvPr id="0" name=""/>
        <dsp:cNvSpPr/>
      </dsp:nvSpPr>
      <dsp:spPr>
        <a:xfrm>
          <a:off x="4741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46219-628E-4CBD-8A06-C29FA2E8E288}">
      <dsp:nvSpPr>
        <dsp:cNvPr id="0" name=""/>
        <dsp:cNvSpPr/>
      </dsp:nvSpPr>
      <dsp:spPr>
        <a:xfrm>
          <a:off x="4246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Wachsende soziale und damit wachsende gesundheitliche Ungleichheit </a:t>
          </a:r>
          <a:endParaRPr lang="en-US" sz="1200" kern="1200"/>
        </a:p>
      </dsp:txBody>
      <dsp:txXfrm>
        <a:off x="4246855" y="1815222"/>
        <a:ext cx="1800000" cy="720000"/>
      </dsp:txXfrm>
    </dsp:sp>
    <dsp:sp modelId="{7CDEE7BB-18DC-4E3D-9AD9-50878CFD216B}">
      <dsp:nvSpPr>
        <dsp:cNvPr id="0" name=""/>
        <dsp:cNvSpPr/>
      </dsp:nvSpPr>
      <dsp:spPr>
        <a:xfrm>
          <a:off x="6856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BECBC-6238-489E-9AE7-BC942DD71C0D}">
      <dsp:nvSpPr>
        <dsp:cNvPr id="0" name=""/>
        <dsp:cNvSpPr/>
      </dsp:nvSpPr>
      <dsp:spPr>
        <a:xfrm>
          <a:off x="6361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Finanzierung</a:t>
          </a:r>
          <a:endParaRPr lang="en-US" sz="1200" kern="1200"/>
        </a:p>
      </dsp:txBody>
      <dsp:txXfrm>
        <a:off x="6361855" y="1815222"/>
        <a:ext cx="1800000" cy="720000"/>
      </dsp:txXfrm>
    </dsp:sp>
    <dsp:sp modelId="{E9DC72BF-B2E6-4E55-ACAE-9AF6E9174E2F}">
      <dsp:nvSpPr>
        <dsp:cNvPr id="0" name=""/>
        <dsp:cNvSpPr/>
      </dsp:nvSpPr>
      <dsp:spPr>
        <a:xfrm>
          <a:off x="8971855" y="735041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2222-0B5F-4067-B049-BEA794F16D1C}">
      <dsp:nvSpPr>
        <dsp:cNvPr id="0" name=""/>
        <dsp:cNvSpPr/>
      </dsp:nvSpPr>
      <dsp:spPr>
        <a:xfrm>
          <a:off x="8476855" y="18152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Komplexität und vielseitige Akteure</a:t>
          </a:r>
          <a:endParaRPr lang="en-US" sz="1200" kern="1200"/>
        </a:p>
      </dsp:txBody>
      <dsp:txXfrm>
        <a:off x="8476855" y="1815222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EE8A3-2BB3-43A9-9C9A-D130F1B3A42F}">
      <dsp:nvSpPr>
        <dsp:cNvPr id="0" name=""/>
        <dsp:cNvSpPr/>
      </dsp:nvSpPr>
      <dsp:spPr>
        <a:xfrm>
          <a:off x="416803" y="810528"/>
          <a:ext cx="680273" cy="680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73C1E-EE71-4295-A0D1-82AB7290A409}">
      <dsp:nvSpPr>
        <dsp:cNvPr id="0" name=""/>
        <dsp:cNvSpPr/>
      </dsp:nvSpPr>
      <dsp:spPr>
        <a:xfrm>
          <a:off x="1080" y="1814408"/>
          <a:ext cx="1511718" cy="115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i="1" kern="1200" dirty="0"/>
            <a:t>„Die Integrierte Versorgung ist ein Modell zur Behandlung und Betreuung von Patienten, die sektorenübergreifend und vernetzt in ihrem Lebensumfeld versorgt werden sollen“</a:t>
          </a:r>
          <a:endParaRPr lang="en-US" sz="1100" kern="1200" dirty="0"/>
        </a:p>
      </dsp:txBody>
      <dsp:txXfrm>
        <a:off x="1080" y="1814408"/>
        <a:ext cx="1511718" cy="1152685"/>
      </dsp:txXfrm>
    </dsp:sp>
    <dsp:sp modelId="{19115EF0-6845-485A-B2B4-49CFCD4D5DC5}">
      <dsp:nvSpPr>
        <dsp:cNvPr id="0" name=""/>
        <dsp:cNvSpPr/>
      </dsp:nvSpPr>
      <dsp:spPr>
        <a:xfrm>
          <a:off x="2193072" y="810528"/>
          <a:ext cx="680273" cy="680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82172-73D9-4ED0-B67D-C4404E6C245B}">
      <dsp:nvSpPr>
        <dsp:cNvPr id="0" name=""/>
        <dsp:cNvSpPr/>
      </dsp:nvSpPr>
      <dsp:spPr>
        <a:xfrm>
          <a:off x="1777350" y="1814408"/>
          <a:ext cx="1511718" cy="115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sektoren- und berufsfeld-übergreifende Versorgungsform im Gesundheitswesen </a:t>
          </a:r>
          <a:endParaRPr lang="en-US" sz="1100" kern="1200" dirty="0"/>
        </a:p>
      </dsp:txBody>
      <dsp:txXfrm>
        <a:off x="1777350" y="1814408"/>
        <a:ext cx="1511718" cy="1152685"/>
      </dsp:txXfrm>
    </dsp:sp>
    <dsp:sp modelId="{2DF62A49-BB72-4CEB-8C14-8286B3C6D916}">
      <dsp:nvSpPr>
        <dsp:cNvPr id="0" name=""/>
        <dsp:cNvSpPr/>
      </dsp:nvSpPr>
      <dsp:spPr>
        <a:xfrm>
          <a:off x="3969342" y="810528"/>
          <a:ext cx="680273" cy="6802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661F-31AB-4ECB-96F0-BBFEC9C68181}">
      <dsp:nvSpPr>
        <dsp:cNvPr id="0" name=""/>
        <dsp:cNvSpPr/>
      </dsp:nvSpPr>
      <dsp:spPr>
        <a:xfrm>
          <a:off x="3553619" y="1814408"/>
          <a:ext cx="1511718" cy="115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Vernetzung der beteiligten Professionen und Disziplinen</a:t>
          </a:r>
          <a:endParaRPr lang="en-US" sz="1100" kern="1200"/>
        </a:p>
      </dsp:txBody>
      <dsp:txXfrm>
        <a:off x="3553619" y="1814408"/>
        <a:ext cx="1511718" cy="1152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8A97-8A27-4E48-9817-922CEDFD1F53}">
      <dsp:nvSpPr>
        <dsp:cNvPr id="0" name=""/>
        <dsp:cNvSpPr/>
      </dsp:nvSpPr>
      <dsp:spPr>
        <a:xfrm>
          <a:off x="0" y="481209"/>
          <a:ext cx="6832212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Kennzeichen Sozialer Arbeit im Gesundheitswesen: Interprofessionelle Kooperation mit anderen Berufsgruppen</a:t>
          </a:r>
          <a:endParaRPr lang="en-US" sz="1700" kern="1200"/>
        </a:p>
      </dsp:txBody>
      <dsp:txXfrm>
        <a:off x="33012" y="514221"/>
        <a:ext cx="6766188" cy="610236"/>
      </dsp:txXfrm>
    </dsp:sp>
    <dsp:sp modelId="{5A2D4FAE-7C5E-4ABA-844B-4CB8D2B61E87}">
      <dsp:nvSpPr>
        <dsp:cNvPr id="0" name=""/>
        <dsp:cNvSpPr/>
      </dsp:nvSpPr>
      <dsp:spPr>
        <a:xfrm>
          <a:off x="0" y="1206429"/>
          <a:ext cx="6832212" cy="676260"/>
        </a:xfrm>
        <a:prstGeom prst="roundRect">
          <a:avLst/>
        </a:prstGeom>
        <a:gradFill rotWithShape="0">
          <a:gsLst>
            <a:gs pos="0">
              <a:schemeClr val="accent2">
                <a:hueOff val="-176539"/>
                <a:satOff val="844"/>
                <a:lumOff val="1177"/>
                <a:alphaOff val="0"/>
                <a:tint val="96000"/>
                <a:lumMod val="104000"/>
              </a:schemeClr>
            </a:gs>
            <a:gs pos="100000">
              <a:schemeClr val="accent2">
                <a:hueOff val="-176539"/>
                <a:satOff val="844"/>
                <a:lumOff val="117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Vernetzung von Fachdisziplinen und Sektoren im Gesundheitswesen</a:t>
          </a:r>
          <a:endParaRPr lang="en-US" sz="1700" kern="1200"/>
        </a:p>
      </dsp:txBody>
      <dsp:txXfrm>
        <a:off x="33012" y="1239441"/>
        <a:ext cx="6766188" cy="610236"/>
      </dsp:txXfrm>
    </dsp:sp>
    <dsp:sp modelId="{A8DCB58A-7049-40F7-8B63-821E8D3BD5AB}">
      <dsp:nvSpPr>
        <dsp:cNvPr id="0" name=""/>
        <dsp:cNvSpPr/>
      </dsp:nvSpPr>
      <dsp:spPr>
        <a:xfrm>
          <a:off x="0" y="1931649"/>
          <a:ext cx="6832212" cy="676260"/>
        </a:xfrm>
        <a:prstGeom prst="roundRect">
          <a:avLst/>
        </a:prstGeom>
        <a:gradFill rotWithShape="0">
          <a:gsLst>
            <a:gs pos="0">
              <a:schemeClr val="accent2">
                <a:hueOff val="-353078"/>
                <a:satOff val="1687"/>
                <a:lumOff val="2353"/>
                <a:alphaOff val="0"/>
                <a:tint val="96000"/>
                <a:lumMod val="104000"/>
              </a:schemeClr>
            </a:gs>
            <a:gs pos="100000">
              <a:schemeClr val="accent2">
                <a:hueOff val="-353078"/>
                <a:satOff val="1687"/>
                <a:lumOff val="235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patientenorientierte, interdisziplinäre, medizinische Versorgung durch eine enge Kooperation </a:t>
          </a:r>
          <a:r>
            <a:rPr lang="de-DE" sz="1700" kern="1200"/>
            <a:t>der Leistungserbringe</a:t>
          </a:r>
          <a:endParaRPr lang="en-US" sz="1700" kern="1200" dirty="0"/>
        </a:p>
      </dsp:txBody>
      <dsp:txXfrm>
        <a:off x="33012" y="1964661"/>
        <a:ext cx="6766188" cy="610236"/>
      </dsp:txXfrm>
    </dsp:sp>
    <dsp:sp modelId="{8EAC8310-0290-483D-991F-9D6D033DC42F}">
      <dsp:nvSpPr>
        <dsp:cNvPr id="0" name=""/>
        <dsp:cNvSpPr/>
      </dsp:nvSpPr>
      <dsp:spPr>
        <a:xfrm>
          <a:off x="0" y="2656869"/>
          <a:ext cx="6832212" cy="676260"/>
        </a:xfrm>
        <a:prstGeom prst="roundRect">
          <a:avLst/>
        </a:prstGeom>
        <a:gradFill rotWithShape="0">
          <a:gsLst>
            <a:gs pos="0">
              <a:schemeClr val="accent2">
                <a:hueOff val="-529618"/>
                <a:satOff val="2531"/>
                <a:lumOff val="3530"/>
                <a:alphaOff val="0"/>
                <a:tint val="96000"/>
                <a:lumMod val="104000"/>
              </a:schemeClr>
            </a:gs>
            <a:gs pos="100000">
              <a:schemeClr val="accent2">
                <a:hueOff val="-529618"/>
                <a:satOff val="2531"/>
                <a:lumOff val="353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Qualität der (Gesundheits-) Versorgung verbessern</a:t>
          </a:r>
          <a:endParaRPr lang="en-US" sz="1700" kern="1200"/>
        </a:p>
      </dsp:txBody>
      <dsp:txXfrm>
        <a:off x="33012" y="2689881"/>
        <a:ext cx="6766188" cy="610236"/>
      </dsp:txXfrm>
    </dsp:sp>
    <dsp:sp modelId="{90D705A0-641E-48D3-A248-6D3C5DFCA175}">
      <dsp:nvSpPr>
        <dsp:cNvPr id="0" name=""/>
        <dsp:cNvSpPr/>
      </dsp:nvSpPr>
      <dsp:spPr>
        <a:xfrm>
          <a:off x="0" y="3382089"/>
          <a:ext cx="6832212" cy="676260"/>
        </a:xfrm>
        <a:prstGeom prst="roundRect">
          <a:avLst/>
        </a:prstGeom>
        <a:gradFill rotWithShape="0">
          <a:gsLst>
            <a:gs pos="0">
              <a:schemeClr val="accent2">
                <a:hueOff val="-706157"/>
                <a:satOff val="3374"/>
                <a:lumOff val="4706"/>
                <a:alphaOff val="0"/>
                <a:tint val="96000"/>
                <a:lumMod val="104000"/>
              </a:schemeClr>
            </a:gs>
            <a:gs pos="100000">
              <a:schemeClr val="accent2">
                <a:hueOff val="-706157"/>
                <a:satOff val="3374"/>
                <a:lumOff val="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Wirtschaftlichkeit der medizinischen Versorgung verbessern</a:t>
          </a:r>
          <a:endParaRPr lang="en-US" sz="1700" kern="1200"/>
        </a:p>
      </dsp:txBody>
      <dsp:txXfrm>
        <a:off x="33012" y="3415101"/>
        <a:ext cx="6766188" cy="610236"/>
      </dsp:txXfrm>
    </dsp:sp>
    <dsp:sp modelId="{964BA211-6CDF-41CA-995A-AD974F12AFF7}">
      <dsp:nvSpPr>
        <dsp:cNvPr id="0" name=""/>
        <dsp:cNvSpPr/>
      </dsp:nvSpPr>
      <dsp:spPr>
        <a:xfrm>
          <a:off x="0" y="4107309"/>
          <a:ext cx="6832212" cy="676260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Beispiele im SGB V (Entlassungsmanagement) und SGB IX (Bundesteilhabegesetz)</a:t>
          </a:r>
          <a:endParaRPr lang="en-US" sz="1700" kern="1200" dirty="0"/>
        </a:p>
      </dsp:txBody>
      <dsp:txXfrm>
        <a:off x="33012" y="4140321"/>
        <a:ext cx="6766188" cy="610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4FFB7-E56D-4BB2-BAF0-A3EA58B063BA}">
      <dsp:nvSpPr>
        <dsp:cNvPr id="0" name=""/>
        <dsp:cNvSpPr/>
      </dsp:nvSpPr>
      <dsp:spPr>
        <a:xfrm>
          <a:off x="8137" y="340725"/>
          <a:ext cx="888502" cy="88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955AD-1EAB-4BF0-82A7-E7741C188140}">
      <dsp:nvSpPr>
        <dsp:cNvPr id="0" name=""/>
        <dsp:cNvSpPr/>
      </dsp:nvSpPr>
      <dsp:spPr>
        <a:xfrm>
          <a:off x="194722" y="527311"/>
          <a:ext cx="515331" cy="515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4B377-B8B7-447D-9520-D54939425E36}">
      <dsp:nvSpPr>
        <dsp:cNvPr id="0" name=""/>
        <dsp:cNvSpPr/>
      </dsp:nvSpPr>
      <dsp:spPr>
        <a:xfrm>
          <a:off x="1087033" y="340725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Sicherstellung der Anschlussversorgung und Klärung der Voraussetzungen für eine Rückkehr in die häusliche Umgebung</a:t>
          </a:r>
          <a:endParaRPr lang="en-US" sz="1100" kern="1200"/>
        </a:p>
      </dsp:txBody>
      <dsp:txXfrm>
        <a:off x="1087033" y="340725"/>
        <a:ext cx="2094327" cy="888502"/>
      </dsp:txXfrm>
    </dsp:sp>
    <dsp:sp modelId="{32EC8999-0D01-413C-B98F-1B9822D3FFF4}">
      <dsp:nvSpPr>
        <dsp:cNvPr id="0" name=""/>
        <dsp:cNvSpPr/>
      </dsp:nvSpPr>
      <dsp:spPr>
        <a:xfrm>
          <a:off x="3546281" y="340725"/>
          <a:ext cx="888502" cy="888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225D4-ADFD-4521-AF69-7B4A5E7C528B}">
      <dsp:nvSpPr>
        <dsp:cNvPr id="0" name=""/>
        <dsp:cNvSpPr/>
      </dsp:nvSpPr>
      <dsp:spPr>
        <a:xfrm>
          <a:off x="3732866" y="527311"/>
          <a:ext cx="515331" cy="515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E22FE-3FF9-4F01-ADB0-560EF96EEA1E}">
      <dsp:nvSpPr>
        <dsp:cNvPr id="0" name=""/>
        <dsp:cNvSpPr/>
      </dsp:nvSpPr>
      <dsp:spPr>
        <a:xfrm>
          <a:off x="4625177" y="340725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Sicherstellung der Finanzierung der eingeleiteten Maßnahmen</a:t>
          </a:r>
          <a:endParaRPr lang="en-US" sz="1100" kern="1200"/>
        </a:p>
      </dsp:txBody>
      <dsp:txXfrm>
        <a:off x="4625177" y="340725"/>
        <a:ext cx="2094327" cy="888502"/>
      </dsp:txXfrm>
    </dsp:sp>
    <dsp:sp modelId="{DF05DE1C-76C3-4019-80DB-71B8483E0E24}">
      <dsp:nvSpPr>
        <dsp:cNvPr id="0" name=""/>
        <dsp:cNvSpPr/>
      </dsp:nvSpPr>
      <dsp:spPr>
        <a:xfrm>
          <a:off x="7084425" y="340725"/>
          <a:ext cx="888502" cy="8885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56616-446F-4372-946B-96C2CF98855C}">
      <dsp:nvSpPr>
        <dsp:cNvPr id="0" name=""/>
        <dsp:cNvSpPr/>
      </dsp:nvSpPr>
      <dsp:spPr>
        <a:xfrm>
          <a:off x="7271010" y="527311"/>
          <a:ext cx="515331" cy="5153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201C2-01B1-4F03-9EF9-793CBB19126D}">
      <dsp:nvSpPr>
        <dsp:cNvPr id="0" name=""/>
        <dsp:cNvSpPr/>
      </dsp:nvSpPr>
      <dsp:spPr>
        <a:xfrm>
          <a:off x="8163321" y="340725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Einbindung aller beteiligten Akteure</a:t>
          </a:r>
          <a:endParaRPr lang="en-US" sz="1100" kern="1200"/>
        </a:p>
      </dsp:txBody>
      <dsp:txXfrm>
        <a:off x="8163321" y="340725"/>
        <a:ext cx="2094327" cy="888502"/>
      </dsp:txXfrm>
    </dsp:sp>
    <dsp:sp modelId="{573965B6-9445-4813-825E-443D7F039F38}">
      <dsp:nvSpPr>
        <dsp:cNvPr id="0" name=""/>
        <dsp:cNvSpPr/>
      </dsp:nvSpPr>
      <dsp:spPr>
        <a:xfrm>
          <a:off x="8137" y="1732767"/>
          <a:ext cx="888502" cy="8885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11C91-00B7-459E-A47C-560E53150281}">
      <dsp:nvSpPr>
        <dsp:cNvPr id="0" name=""/>
        <dsp:cNvSpPr/>
      </dsp:nvSpPr>
      <dsp:spPr>
        <a:xfrm>
          <a:off x="194722" y="1919353"/>
          <a:ext cx="515331" cy="5153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F66F1-E338-4AE2-84A9-B7D09AE50B54}">
      <dsp:nvSpPr>
        <dsp:cNvPr id="0" name=""/>
        <dsp:cNvSpPr/>
      </dsp:nvSpPr>
      <dsp:spPr>
        <a:xfrm>
          <a:off x="1087033" y="1732767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(individuelle) Unterstützung der Patient*Innen bei psychosozialen Belastungen</a:t>
          </a:r>
          <a:endParaRPr lang="en-US" sz="1100" kern="1200"/>
        </a:p>
      </dsp:txBody>
      <dsp:txXfrm>
        <a:off x="1087033" y="1732767"/>
        <a:ext cx="2094327" cy="888502"/>
      </dsp:txXfrm>
    </dsp:sp>
    <dsp:sp modelId="{BA045AB2-4E77-449D-9249-8D1411243CA9}">
      <dsp:nvSpPr>
        <dsp:cNvPr id="0" name=""/>
        <dsp:cNvSpPr/>
      </dsp:nvSpPr>
      <dsp:spPr>
        <a:xfrm>
          <a:off x="3546281" y="1732767"/>
          <a:ext cx="888502" cy="8885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61066-2BF5-48C4-B9AA-39E2A7C5C2F2}">
      <dsp:nvSpPr>
        <dsp:cNvPr id="0" name=""/>
        <dsp:cNvSpPr/>
      </dsp:nvSpPr>
      <dsp:spPr>
        <a:xfrm>
          <a:off x="3732866" y="1919353"/>
          <a:ext cx="515331" cy="5153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3EE8F-D8D7-4590-8B15-AA22679F15E6}">
      <dsp:nvSpPr>
        <dsp:cNvPr id="0" name=""/>
        <dsp:cNvSpPr/>
      </dsp:nvSpPr>
      <dsp:spPr>
        <a:xfrm>
          <a:off x="4625177" y="1732767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Berücksichtigung ökonomischer Aspekte: Vermeidung von Verlängerung der Verweildauern und Reduktion von Drehtüreffekten </a:t>
          </a:r>
          <a:endParaRPr lang="en-US" sz="1100" kern="1200"/>
        </a:p>
      </dsp:txBody>
      <dsp:txXfrm>
        <a:off x="4625177" y="1732767"/>
        <a:ext cx="2094327" cy="888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EEEFA-3CCA-442F-99AC-4B47F1A822E5}">
      <dsp:nvSpPr>
        <dsp:cNvPr id="0" name=""/>
        <dsp:cNvSpPr/>
      </dsp:nvSpPr>
      <dsp:spPr>
        <a:xfrm>
          <a:off x="0" y="0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Die 2 Ebenen des Entlassungsmanagements </a:t>
          </a:r>
          <a:endParaRPr lang="en-US" sz="2400" kern="1200"/>
        </a:p>
      </dsp:txBody>
      <dsp:txXfrm>
        <a:off x="46260" y="46260"/>
        <a:ext cx="4103048" cy="1486913"/>
      </dsp:txXfrm>
    </dsp:sp>
    <dsp:sp modelId="{6C325D9A-0984-4854-B68B-E57DE6448010}">
      <dsp:nvSpPr>
        <dsp:cNvPr id="0" name=""/>
        <dsp:cNvSpPr/>
      </dsp:nvSpPr>
      <dsp:spPr>
        <a:xfrm>
          <a:off x="512415" y="1842672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Patientenebene </a:t>
          </a:r>
          <a:endParaRPr lang="en-US" sz="2400" kern="1200"/>
        </a:p>
      </dsp:txBody>
      <dsp:txXfrm>
        <a:off x="558675" y="1888932"/>
        <a:ext cx="4175812" cy="1486913"/>
      </dsp:txXfrm>
    </dsp:sp>
    <dsp:sp modelId="{E8910166-3301-40C9-BEDF-AE8A13E68590}">
      <dsp:nvSpPr>
        <dsp:cNvPr id="0" name=""/>
        <dsp:cNvSpPr/>
      </dsp:nvSpPr>
      <dsp:spPr>
        <a:xfrm>
          <a:off x="1024831" y="3685345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Systemebene </a:t>
          </a:r>
          <a:endParaRPr lang="en-US" sz="2400" kern="1200"/>
        </a:p>
      </dsp:txBody>
      <dsp:txXfrm>
        <a:off x="1071091" y="3731605"/>
        <a:ext cx="4175812" cy="1486913"/>
      </dsp:txXfrm>
    </dsp:sp>
    <dsp:sp modelId="{F2D87690-5A4D-47AF-88B4-D1672976A315}">
      <dsp:nvSpPr>
        <dsp:cNvPr id="0" name=""/>
        <dsp:cNvSpPr/>
      </dsp:nvSpPr>
      <dsp:spPr>
        <a:xfrm>
          <a:off x="4780748" y="1197737"/>
          <a:ext cx="1026631" cy="1026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11740" y="1197737"/>
        <a:ext cx="564647" cy="772540"/>
      </dsp:txXfrm>
    </dsp:sp>
    <dsp:sp modelId="{8AA1436D-C5B7-4D97-8049-D2AE347E3016}">
      <dsp:nvSpPr>
        <dsp:cNvPr id="0" name=""/>
        <dsp:cNvSpPr/>
      </dsp:nvSpPr>
      <dsp:spPr>
        <a:xfrm>
          <a:off x="5293164" y="3029880"/>
          <a:ext cx="1026631" cy="1026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24156" y="3029880"/>
        <a:ext cx="564647" cy="772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E9679-B0BF-49FD-A106-542185EF6952}">
      <dsp:nvSpPr>
        <dsp:cNvPr id="0" name=""/>
        <dsp:cNvSpPr/>
      </dsp:nvSpPr>
      <dsp:spPr>
        <a:xfrm>
          <a:off x="3594961" y="446"/>
          <a:ext cx="5392442" cy="1739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6500" kern="1200" dirty="0"/>
        </a:p>
      </dsp:txBody>
      <dsp:txXfrm>
        <a:off x="3594961" y="217889"/>
        <a:ext cx="4740112" cy="1304661"/>
      </dsp:txXfrm>
    </dsp:sp>
    <dsp:sp modelId="{48B19BEF-68E5-4FCE-8839-5D3B9D5BC655}">
      <dsp:nvSpPr>
        <dsp:cNvPr id="0" name=""/>
        <dsp:cNvSpPr/>
      </dsp:nvSpPr>
      <dsp:spPr>
        <a:xfrm>
          <a:off x="0" y="446"/>
          <a:ext cx="3594961" cy="17395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Chancen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Gesundheitsökonomie</a:t>
          </a:r>
        </a:p>
      </dsp:txBody>
      <dsp:txXfrm>
        <a:off x="84918" y="85364"/>
        <a:ext cx="3425125" cy="1569711"/>
      </dsp:txXfrm>
    </dsp:sp>
    <dsp:sp modelId="{745B797F-4BB1-40F3-AEC1-CDD98424DD97}">
      <dsp:nvSpPr>
        <dsp:cNvPr id="0" name=""/>
        <dsp:cNvSpPr/>
      </dsp:nvSpPr>
      <dsp:spPr>
        <a:xfrm>
          <a:off x="3594961" y="1913947"/>
          <a:ext cx="5392442" cy="1739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6500" kern="1200" dirty="0"/>
        </a:p>
      </dsp:txBody>
      <dsp:txXfrm>
        <a:off x="3594961" y="2131390"/>
        <a:ext cx="4740112" cy="1304661"/>
      </dsp:txXfrm>
    </dsp:sp>
    <dsp:sp modelId="{B74F840C-8E8D-4F6A-A8AB-E485C21C7223}">
      <dsp:nvSpPr>
        <dsp:cNvPr id="0" name=""/>
        <dsp:cNvSpPr/>
      </dsp:nvSpPr>
      <dsp:spPr>
        <a:xfrm>
          <a:off x="0" y="1913947"/>
          <a:ext cx="3594961" cy="173954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Chancen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Soziale Arbeit </a:t>
          </a:r>
        </a:p>
      </dsp:txBody>
      <dsp:txXfrm>
        <a:off x="84918" y="1998865"/>
        <a:ext cx="3425125" cy="1569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E9679-B0BF-49FD-A106-542185EF6952}">
      <dsp:nvSpPr>
        <dsp:cNvPr id="0" name=""/>
        <dsp:cNvSpPr/>
      </dsp:nvSpPr>
      <dsp:spPr>
        <a:xfrm>
          <a:off x="3594961" y="446"/>
          <a:ext cx="5392442" cy="1739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Vermeidung Folgekosten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Nachhaltige und langfristige Entlassung sicherstellen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Entlastung anderer Berufsgruppen (Arzt, Therapie, Pflege)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stationsübergreifender Benefit und Vernetzung </a:t>
          </a:r>
        </a:p>
      </dsp:txBody>
      <dsp:txXfrm>
        <a:off x="3594961" y="217889"/>
        <a:ext cx="4740112" cy="1304661"/>
      </dsp:txXfrm>
    </dsp:sp>
    <dsp:sp modelId="{48B19BEF-68E5-4FCE-8839-5D3B9D5BC655}">
      <dsp:nvSpPr>
        <dsp:cNvPr id="0" name=""/>
        <dsp:cNvSpPr/>
      </dsp:nvSpPr>
      <dsp:spPr>
        <a:xfrm>
          <a:off x="0" y="446"/>
          <a:ext cx="3594961" cy="17395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Chancen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Gesundheitsökonomie</a:t>
          </a:r>
        </a:p>
      </dsp:txBody>
      <dsp:txXfrm>
        <a:off x="84918" y="85364"/>
        <a:ext cx="3425125" cy="1569711"/>
      </dsp:txXfrm>
    </dsp:sp>
    <dsp:sp modelId="{745B797F-4BB1-40F3-AEC1-CDD98424DD97}">
      <dsp:nvSpPr>
        <dsp:cNvPr id="0" name=""/>
        <dsp:cNvSpPr/>
      </dsp:nvSpPr>
      <dsp:spPr>
        <a:xfrm>
          <a:off x="3594961" y="1913947"/>
          <a:ext cx="5392442" cy="17395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 soziale Ressourcen werden berücksichtigt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Patientenorientierung  </a:t>
          </a:r>
        </a:p>
      </dsp:txBody>
      <dsp:txXfrm>
        <a:off x="3594961" y="2131390"/>
        <a:ext cx="4740112" cy="1304661"/>
      </dsp:txXfrm>
    </dsp:sp>
    <dsp:sp modelId="{B74F840C-8E8D-4F6A-A8AB-E485C21C7223}">
      <dsp:nvSpPr>
        <dsp:cNvPr id="0" name=""/>
        <dsp:cNvSpPr/>
      </dsp:nvSpPr>
      <dsp:spPr>
        <a:xfrm>
          <a:off x="0" y="1913947"/>
          <a:ext cx="3594961" cy="173954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Chancen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Soziale Arbeit </a:t>
          </a:r>
        </a:p>
      </dsp:txBody>
      <dsp:txXfrm>
        <a:off x="84918" y="1998865"/>
        <a:ext cx="3425125" cy="156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153D5-F27B-4C4A-B8B7-8BEE13EAD4A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A6FAC-7692-4957-A690-DD8B31AB4E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Bildquelle https://www.mettier-projekte.ch/de/Integrierte-Versorgung.21.html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A6FAC-7692-4957-A690-DD8B31AB4E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Bildquelle https://www.dreamstime.com/stock-illustration-business-human-social-network-white-background-image43757154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A6FAC-7692-4957-A690-DD8B31AB4E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1F48-714C-423E-ADD6-A0E2DB46B7BA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D169-8C0E-4A5F-B761-E17CF6C31DC6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39D3-5D13-45B9-A8AD-6DA496EEF4CC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5EE-7EC3-4F65-8388-F4173CAE932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71FE-D8A3-42F8-8E43-6420CF4D689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3582-772F-4D87-8FD6-37F236167ED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BB40-91D2-41C0-8205-E95F5EF21D8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EBE4-F618-4E6B-A30C-EF121A5FCF2D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7EBC-44F1-4D54-802A-3D20CA8F0F0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D62-D561-4035-A850-59982D66C4A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156-1994-403C-A2C9-5430F55E8D2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9239-45CF-4931-95B6-AD616304D0C9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F0A-F1A6-4E92-BA27-C8DB277C8B69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D3D-8593-43BE-9456-BCF47884CE43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AF06-4ACA-443D-B0B3-1AE733A8540C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61BA-A54B-4CB7-BAB5-32F80A58958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F5E4-3DE1-4DA9-A783-4A942343E968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3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Soziale Arbeit im Gesundheitswesen</a:t>
            </a:r>
            <a:br>
              <a:rPr lang="de-DE" dirty="0"/>
            </a:br>
            <a:r>
              <a:rPr lang="de-DE" dirty="0"/>
              <a:t>26.10.2023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Sabrina Rapp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6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r="-2" b="21322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FEFFFF"/>
                </a:solidFill>
              </a:rPr>
              <a:t>Haben</a:t>
            </a:r>
            <a:r>
              <a:rPr lang="en-US" sz="3200" dirty="0">
                <a:solidFill>
                  <a:srgbClr val="FEFFFF"/>
                </a:solidFill>
              </a:rPr>
              <a:t> Sie </a:t>
            </a:r>
            <a:r>
              <a:rPr lang="en-US" sz="3200" dirty="0" err="1">
                <a:solidFill>
                  <a:srgbClr val="FEFFFF"/>
                </a:solidFill>
              </a:rPr>
              <a:t>hierzu</a:t>
            </a:r>
            <a:r>
              <a:rPr lang="en-US" sz="3200" dirty="0">
                <a:solidFill>
                  <a:srgbClr val="FEFFFF"/>
                </a:solidFill>
              </a:rPr>
              <a:t> </a:t>
            </a:r>
            <a:r>
              <a:rPr lang="en-US" sz="3200" dirty="0" err="1">
                <a:solidFill>
                  <a:srgbClr val="FEFFFF"/>
                </a:solidFill>
              </a:rPr>
              <a:t>Fragen</a:t>
            </a:r>
            <a:r>
              <a:rPr lang="en-US" sz="3200" dirty="0">
                <a:solidFill>
                  <a:srgbClr val="FEFFFF"/>
                </a:solidFill>
              </a:rPr>
              <a:t> ?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97147-58B8-471B-A9D7-8CE002DA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2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 b="1"/>
              <a:t>Aktuelle Herausforderungen der Sozialen Arbeit im Gesundheitswesen </a:t>
            </a:r>
            <a:endParaRPr lang="en-US" sz="2200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Clr>
                <a:srgbClr val="E41E1B"/>
              </a:buClr>
              <a:buNone/>
            </a:pPr>
            <a:r>
              <a:rPr lang="de-DE" sz="2400" dirty="0">
                <a:solidFill>
                  <a:srgbClr val="000000"/>
                </a:solidFill>
              </a:rPr>
              <a:t>Was sind aus Ihrer Sicht aktuelle Herausforderungen? </a:t>
            </a:r>
          </a:p>
          <a:p>
            <a:pPr marL="0" indent="0">
              <a:buClr>
                <a:srgbClr val="E41E1B"/>
              </a:buClr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>
              <a:buClr>
                <a:srgbClr val="E41E1B"/>
              </a:buClr>
              <a:buNone/>
            </a:pPr>
            <a:r>
              <a:rPr lang="de-DE" sz="2400" dirty="0">
                <a:solidFill>
                  <a:srgbClr val="000000"/>
                </a:solidFill>
              </a:rPr>
              <a:t>Bitte tauschen Sie sich hierzu in einer Gruppenarbeit aus und stellen Sie Ihre Ergebnisse anschließend kurz vor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maennchen-fragezeichen">
            <a:extLst>
              <a:ext uri="{FF2B5EF4-FFF2-40B4-BE49-F238E27FC236}">
                <a16:creationId xmlns:a16="http://schemas.microsoft.com/office/drawing/2014/main" id="{0D1B80A1-4F65-4FBF-9B85-9F7247C7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818" y="1152907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1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Vektor-Illustration Von 15 Minuten Stoppuhr Auf Weißem Hintergrund  Lizenzfrei Nutzbare Vektorgrafiken, Clip Arts, Illustrationen. Image  28530024.">
            <a:extLst>
              <a:ext uri="{FF2B5EF4-FFF2-40B4-BE49-F238E27FC236}">
                <a16:creationId xmlns:a16="http://schemas.microsoft.com/office/drawing/2014/main" id="{67DE9703-63CB-4BB6-B5CF-7B9AF0E13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8" r="-2" b="1283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BD30E-5500-4176-B60D-DE41288A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de-DE" sz="3200" dirty="0">
                <a:solidFill>
                  <a:srgbClr val="FEFFFF"/>
                </a:solidFill>
              </a:rPr>
              <a:t>Bearbeitungszeit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3EB48F-A9E6-4E7B-9ADB-83780CCA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9593BCE-B0B5-415F-958B-82ED68C7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D86849-E2E1-4C25-8432-AFF77CA9C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11B8DB-3AB0-4325-BE39-AD33C1B6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7B493-FC37-46EB-8ABD-1196C2E07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Aktuelle Herausforderungen der Sozialen Arbeit im Gesundheitswesen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D80F8D8-4F61-4BB0-8DE6-E1FA97658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509020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25DC183-36AB-4491-9638-8ACB88B0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071990"/>
              </p:ext>
            </p:extLst>
          </p:nvPr>
        </p:nvGraphicFramePr>
        <p:xfrm>
          <a:off x="955931" y="640080"/>
          <a:ext cx="10293711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40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D86849-E2E1-4C25-8432-AFF77CA9C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11B8DB-3AB0-4325-BE39-AD33C1B6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7B493-FC37-46EB-8ABD-1196C2E07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>
                <a:solidFill>
                  <a:schemeClr val="bg1"/>
                </a:solidFill>
              </a:rPr>
              <a:t>Aktuelle Herausforderungen der Sozialen Arbeit im Gesundheitswesen </a:t>
            </a:r>
            <a:r>
              <a:rPr lang="de-DE" sz="1400" dirty="0">
                <a:solidFill>
                  <a:schemeClr val="bg1"/>
                </a:solidFill>
              </a:rPr>
              <a:t>(Teil 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D80F8D8-4F61-4BB0-8DE6-E1FA97658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509020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25DC183-36AB-4491-9638-8ACB88B0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891404"/>
              </p:ext>
            </p:extLst>
          </p:nvPr>
        </p:nvGraphicFramePr>
        <p:xfrm>
          <a:off x="955931" y="640080"/>
          <a:ext cx="10293711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85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9971"/>
            <a:ext cx="12274475" cy="81829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91480" y="5154094"/>
            <a:ext cx="700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</a:rPr>
              <a:t>15 Minuten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3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DD26E2-45C0-4139-90A0-125947E5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4" y="2799052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rgbClr val="65634D"/>
                </a:solidFill>
              </a:rPr>
              <a:t>Sektoren-</a:t>
            </a:r>
            <a:br>
              <a:rPr lang="de-DE" sz="2800" b="1" dirty="0">
                <a:solidFill>
                  <a:srgbClr val="65634D"/>
                </a:solidFill>
              </a:rPr>
            </a:br>
            <a:r>
              <a:rPr lang="de-DE" sz="2800" b="1" dirty="0">
                <a:solidFill>
                  <a:srgbClr val="65634D"/>
                </a:solidFill>
              </a:rPr>
              <a:t>übergreifende Versorgung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56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27A9D324-A122-47CA-8A37-3606C546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FDAE2E"/>
              </a:buClr>
            </a:pPr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252066-E37F-4E6A-BB8B-DC3D35BA5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239" y="919633"/>
            <a:ext cx="8015881" cy="5410719"/>
          </a:xfrm>
          <a:prstGeom prst="rect">
            <a:avLst/>
          </a:prstGeom>
        </p:spPr>
      </p:pic>
      <p:sp>
        <p:nvSpPr>
          <p:cNvPr id="91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08ED9B-A0CB-466A-BA83-8AA02061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3248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FC620-7022-41B3-B351-06A93A1D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de-DE" sz="3300"/>
              <a:t>Integrierte Versorgung </a:t>
            </a:r>
            <a:br>
              <a:rPr lang="de-DE" sz="3300"/>
            </a:br>
            <a:r>
              <a:rPr lang="de-DE" sz="3300"/>
              <a:t>- Definition</a:t>
            </a:r>
          </a:p>
        </p:txBody>
      </p:sp>
      <p:pic>
        <p:nvPicPr>
          <p:cNvPr id="5122" name="Picture 2" descr="Business Human Social Network. Stock Illustration - Illustration of labor,  gathering: 43757154">
            <a:extLst>
              <a:ext uri="{FF2B5EF4-FFF2-40B4-BE49-F238E27FC236}">
                <a16:creationId xmlns:a16="http://schemas.microsoft.com/office/drawing/2014/main" id="{A9898002-46C8-43EB-8074-E2056104F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r="38363" b="-2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89512-3584-46E7-9793-DD5577CD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705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/>
          </a:p>
        </p:txBody>
      </p:sp>
      <p:graphicFrame>
        <p:nvGraphicFramePr>
          <p:cNvPr id="5124" name="Inhaltsplatzhalter 2">
            <a:extLst>
              <a:ext uri="{FF2B5EF4-FFF2-40B4-BE49-F238E27FC236}">
                <a16:creationId xmlns:a16="http://schemas.microsoft.com/office/drawing/2014/main" id="{373B1CBA-241F-40AE-9951-30C3F93A83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8191" y="2133600"/>
          <a:ext cx="5066419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769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0627" y="2788859"/>
            <a:ext cx="2621939" cy="3029344"/>
          </a:xfrm>
        </p:spPr>
        <p:txBody>
          <a:bodyPr>
            <a:normAutofit/>
          </a:bodyPr>
          <a:lstStyle/>
          <a:p>
            <a:r>
              <a:rPr lang="de-DE" sz="2600" b="1" dirty="0">
                <a:solidFill>
                  <a:schemeClr val="bg1"/>
                </a:solidFill>
              </a:rPr>
              <a:t>Sektoren-übergreifende Versorgung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Inhaltsplatzhalter 2">
            <a:extLst>
              <a:ext uri="{FF2B5EF4-FFF2-40B4-BE49-F238E27FC236}">
                <a16:creationId xmlns:a16="http://schemas.microsoft.com/office/drawing/2014/main" id="{ABE48D44-C471-4224-9812-531169331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39902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32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Entlassungsmanagement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1656678"/>
            <a:ext cx="8915400" cy="4254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1) Bitte lesen Sie hierzu die Literatur aus </a:t>
            </a:r>
            <a:r>
              <a:rPr lang="de-DE" sz="2000" b="1" dirty="0" err="1"/>
              <a:t>Moodle</a:t>
            </a:r>
            <a:r>
              <a:rPr lang="de-DE" sz="2000" b="1" dirty="0"/>
              <a:t>: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DVSG Positionspapier </a:t>
            </a:r>
          </a:p>
          <a:p>
            <a:pPr marL="0" indent="0">
              <a:buNone/>
            </a:pPr>
            <a:r>
              <a:rPr lang="de-DE" sz="2000" dirty="0"/>
              <a:t>Entlassungsmanagement durch Soziale Arbeit in Krankenhäusern und Rehabilitationskliniken </a:t>
            </a:r>
          </a:p>
          <a:p>
            <a:pPr marL="0" indent="0">
              <a:buNone/>
            </a:pPr>
            <a:r>
              <a:rPr lang="de-DE" sz="2000" dirty="0"/>
              <a:t>(Seite 5, Seite 7 – 11, Seite 16 – 18)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2) Was sind die Kernaussagen und Elemente des Entlassungsmanagements? </a:t>
            </a:r>
            <a:endParaRPr lang="en-US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19" y="4672106"/>
            <a:ext cx="2032000" cy="2032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48819" y="4173967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Bearbeitungszeit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2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F1E87C-C9CB-44C0-A79E-F23843684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4A957B-DB4E-4D89-ADEF-2767404B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73513" y="0"/>
            <a:ext cx="561343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FD42E2-99CE-445B-AA1F-C21E53519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E92F5F9-DE8A-4BBB-997F-4E44BB9A1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C77A6FD-178A-4B20-AA36-3461ACD5A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5B92CCA-B898-4F54-A2BD-95F8436C0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6D01F94-F16C-4C71-B0C2-DDB804F73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A7D28FD-A8D1-425D-B123-FE4CFB84E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B3020C1-8314-4CA9-8B0A-98A516932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4D0BE3D-E410-49F1-B3BD-83B7BE5A4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5429240-0626-4EED-8118-78FA4661A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D09B3B-0200-4C44-9419-2DC69B53E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953E3F-F70C-429A-B9A5-D49FB6484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E66111-8E38-4E7A-85D6-9CD7FAE4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Heutige Agenda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31FE9B99-9825-4E0E-B4FB-432E59A8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7"/>
            <a:ext cx="7560245" cy="557106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9" name="Inhaltsplatzhalter 2"/>
          <p:cNvSpPr>
            <a:spLocks noGrp="1"/>
          </p:cNvSpPr>
          <p:nvPr>
            <p:ph idx="1"/>
          </p:nvPr>
        </p:nvSpPr>
        <p:spPr>
          <a:xfrm>
            <a:off x="643466" y="1286934"/>
            <a:ext cx="5856669" cy="42841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- Follow Up 12.10.2023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- Aktuelle Herausforderungen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- Sektorenübergreifende Versorgung und Entlassungsmanagement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- Konkretisierung anhand von Fallbeispielen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- Ausblick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- Austausch zur Prüfungsleistung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767080" y="6222659"/>
            <a:ext cx="86132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171775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Entlassungsmanagement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Rechtliche Grundlagen: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GKV Versorgungsstärkungsgesetz (2015)</a:t>
            </a:r>
          </a:p>
          <a:p>
            <a:pPr>
              <a:buFontTx/>
              <a:buChar char="-"/>
            </a:pPr>
            <a:r>
              <a:rPr lang="de-DE" dirty="0"/>
              <a:t>§ 11 Absatz 4 SGB V: Anspruch auf Versorgungsmanagement</a:t>
            </a:r>
          </a:p>
          <a:p>
            <a:pPr>
              <a:buFontTx/>
              <a:buChar char="-"/>
            </a:pPr>
            <a:r>
              <a:rPr lang="de-DE" dirty="0"/>
              <a:t>§ 39 Absatz 1a SGB V: Krankenhausbehandlung umfasst ein Entlassungsmanagement zur Lösung von Problemen beim Übergang in die Versorgung nach der Krankenhausbehandlung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0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de-DE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Entlassungsmanagement</a:t>
            </a:r>
            <a:r>
              <a:rPr lang="de-DE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700">
                <a:solidFill>
                  <a:srgbClr val="FFFFFF"/>
                </a:solidFill>
              </a:rPr>
              <a:t>Entlassungsmanagement als Teil des Aufgabenspektrums der Sozialen Arbeit in Krankenhäusern oder Rehabilitationskliniken</a:t>
            </a:r>
          </a:p>
          <a:p>
            <a:pPr marL="0" indent="0">
              <a:buNone/>
            </a:pPr>
            <a:endParaRPr lang="de-DE" sz="17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1700" i="1">
                <a:solidFill>
                  <a:srgbClr val="FFFFFF"/>
                </a:solidFill>
              </a:rPr>
              <a:t>„Sozialarbeiterisches Entlassungsmanagement ist ein konzeptionelles, professionelles Vorgehen der Sozialen Arbeit, um im Falle multipler Problemlagen mit Patientinnen / Patienten und ihren Angehörigen / Bezugspersonen im interprofessionellen Rahmen unter Berücksichtigung von individuellen Ressourcen und Belastungen, sowie professionellen und informellen Unterstützungsleistungen eine tragfähige Entscheidung für die nachstationäre Versorgung zu erarbeiten und umzusetzen.“</a:t>
            </a:r>
            <a:endParaRPr lang="en-US" sz="17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767080" y="6243440"/>
            <a:ext cx="86132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chemeClr val="bg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9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2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Ziele Entlassungsmanagement </a:t>
            </a:r>
            <a:br>
              <a:rPr lang="de-D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744CA8F0-3EA7-4E3E-9674-629EBF3C1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7825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77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6F0F56-7B4E-43DC-AA4A-7E1896ED1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EAAD1C9-1487-4C1B-8CA2-A565EA7B5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42870" y="649357"/>
            <a:ext cx="9765023" cy="35439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500" b="1" dirty="0"/>
              <a:t>Themen im Entlassungsmanagement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500" dirty="0"/>
          </a:p>
          <a:p>
            <a:pPr lvl="0">
              <a:lnSpc>
                <a:spcPct val="90000"/>
              </a:lnSpc>
            </a:pPr>
            <a:r>
              <a:rPr lang="de-DE" sz="1500" dirty="0"/>
              <a:t>Sozialrechtliche Beratung, Beratung zu Sozialleistungen und wirtschaftliche Sicherung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de-DE" sz="1500" dirty="0"/>
              <a:t>Beratung und Einleitung von Maßnahmen der medizinischen Rehabilitation, Vorsorgeleistungen, Pflegeleistungen oder spezifische Beratungsangebote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de-DE" sz="1500" dirty="0"/>
              <a:t>Soziale Teilhabe und Unterstützung bei der Organisation von Hilfen zur selbständigen Alltagsbewältigung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de-DE" sz="1500" dirty="0"/>
              <a:t>Maßnahmen zur beruflichen Teilhabe und Wiedereingliederung in das Erwerbsleben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de-DE" sz="1500" dirty="0"/>
              <a:t>Psychosoziale Beratung und Unterstützung bei der Krankheitsbewältigung, Beratung bei psychischen Problemen oder familiären Schwierigkeiten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de-DE" sz="1500" dirty="0"/>
              <a:t>Angebote zur Patientenschulung, Psychoedukation oder Aufklärung im Rahmen von Sozialer Gruppenarbeit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F4AA7-D436-4D3E-9311-E3CAACDFA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Entlassungsmanagement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C6FA62F-E948-4EBA-AE1A-47CBEE9F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509020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3862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6440" y="3000734"/>
            <a:ext cx="2454052" cy="302934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Entlassungs-management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8A1B261-46C2-4508-A06C-D97B38492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09240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20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Entlassungsmanagement 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Fazit: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Entlassungsmanagement als ganzheitlicher multiprofessioneller Behandlungsansatz </a:t>
            </a:r>
          </a:p>
          <a:p>
            <a:pPr>
              <a:buFontTx/>
              <a:buChar char="-"/>
            </a:pPr>
            <a:r>
              <a:rPr lang="de-DE" dirty="0"/>
              <a:t>Aktive Gestaltung des Versorgungsprozesses </a:t>
            </a:r>
          </a:p>
          <a:p>
            <a:pPr>
              <a:buFontTx/>
              <a:buChar char="-"/>
            </a:pPr>
            <a:r>
              <a:rPr lang="de-DE" dirty="0"/>
              <a:t>Rechtsanspruch auf Klärung der nachstationären Versorgung</a:t>
            </a:r>
          </a:p>
          <a:p>
            <a:pPr>
              <a:buFontTx/>
              <a:buChar char="-"/>
            </a:pPr>
            <a:r>
              <a:rPr lang="de-DE" dirty="0"/>
              <a:t>Berücksichtigung der individuellen Lebenswelt </a:t>
            </a:r>
          </a:p>
          <a:p>
            <a:pPr>
              <a:buFontTx/>
              <a:buChar char="-"/>
            </a:pPr>
            <a:r>
              <a:rPr lang="de-DE" dirty="0"/>
              <a:t>Soziale Arbeit als Vermittler, Übersetzer und Lotse</a:t>
            </a:r>
          </a:p>
          <a:p>
            <a:pPr>
              <a:buFontTx/>
              <a:buChar char="-"/>
            </a:pPr>
            <a:r>
              <a:rPr lang="de-DE" dirty="0"/>
              <a:t>Reagiert auf gesundheitspolitische Anforderungen (Ökonomisierung, Ambulantisierung) aber auch auf den demografischen Wandel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2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 b="1" dirty="0"/>
              <a:t>Entlassungsmanagement</a:t>
            </a:r>
            <a:br>
              <a:rPr lang="de-DE" b="1" dirty="0"/>
            </a:br>
            <a:r>
              <a:rPr lang="de-DE" b="1" dirty="0"/>
              <a:t>Ergebnisse aus dem Plenum 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1900"/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FF50C91F-281D-405E-BFB3-30E6F5CDF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20383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Fragezeichen Silhouette">
            <a:extLst>
              <a:ext uri="{FF2B5EF4-FFF2-40B4-BE49-F238E27FC236}">
                <a16:creationId xmlns:a16="http://schemas.microsoft.com/office/drawing/2014/main" id="{D4B2255C-C6CB-7989-8A86-08F5320EF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1396" y="2412423"/>
            <a:ext cx="1312718" cy="1312718"/>
          </a:xfrm>
          <a:prstGeom prst="rect">
            <a:avLst/>
          </a:prstGeom>
        </p:spPr>
      </p:pic>
      <p:pic>
        <p:nvPicPr>
          <p:cNvPr id="8" name="Grafik 7" descr="Fragezeichen Silhouette">
            <a:extLst>
              <a:ext uri="{FF2B5EF4-FFF2-40B4-BE49-F238E27FC236}">
                <a16:creationId xmlns:a16="http://schemas.microsoft.com/office/drawing/2014/main" id="{30966851-52F6-ACE3-805B-6A2955BDA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1060" y="4350550"/>
            <a:ext cx="1312718" cy="13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 b="1" dirty="0"/>
              <a:t>Entlassungsmanagement</a:t>
            </a:r>
            <a:br>
              <a:rPr lang="de-DE" b="1" dirty="0"/>
            </a:br>
            <a:r>
              <a:rPr lang="de-DE" b="1" dirty="0"/>
              <a:t>Ergebnisse aus dem Plenum 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1900"/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FF50C91F-281D-405E-BFB3-30E6F5CDF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69914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197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 b="1" dirty="0"/>
              <a:t>Entlassungsmanagement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1900"/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FF50C91F-281D-405E-BFB3-30E6F5CDF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20647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95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9971"/>
            <a:ext cx="12274475" cy="81829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80329" y="5120640"/>
            <a:ext cx="700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</a:rPr>
              <a:t>15 Minuten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1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Follow Up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5A065E14-396B-4EDE-A6C6-B9517E5BD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021703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869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1276" y="4262937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Fallbeispiel</a:t>
            </a:r>
            <a:r>
              <a:rPr lang="en-US" sz="4400" dirty="0"/>
              <a:t> und Praxis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5158201"/>
            <a:ext cx="8915399" cy="1268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1: Frau Maier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Sektorenübergreifende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Versorgung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Grafik 7" descr="Verbindungen">
            <a:extLst>
              <a:ext uri="{FF2B5EF4-FFF2-40B4-BE49-F238E27FC236}">
                <a16:creationId xmlns:a16="http://schemas.microsoft.com/office/drawing/2014/main" id="{23ED6590-C10A-4065-BB29-AFA34DDD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081" y="468839"/>
            <a:ext cx="3854971" cy="385497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058731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Fallbesprechung Fallbeispiel 1</a:t>
            </a:r>
            <a:br>
              <a:rPr lang="de-DE" dirty="0"/>
            </a:br>
            <a:r>
              <a:rPr lang="de-DE" sz="3100" dirty="0"/>
              <a:t>Frau Maier, sektorenübergreifende Versorgung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Wie gehen Sie vor?</a:t>
            </a:r>
          </a:p>
          <a:p>
            <a:endParaRPr lang="de-DE" b="1" dirty="0"/>
          </a:p>
          <a:p>
            <a:endParaRPr lang="en-US" dirty="0"/>
          </a:p>
          <a:p>
            <a:r>
              <a:rPr lang="de-DE" b="1" dirty="0"/>
              <a:t>Wo begegnen Ihnen die Mandate der Sozialen Arbeit?</a:t>
            </a:r>
          </a:p>
          <a:p>
            <a:endParaRPr lang="de-DE" b="1" dirty="0"/>
          </a:p>
          <a:p>
            <a:pPr marL="0" indent="0">
              <a:buNone/>
            </a:pPr>
            <a:endParaRPr lang="en-US" dirty="0"/>
          </a:p>
          <a:p>
            <a:r>
              <a:rPr lang="de-DE" b="1" dirty="0"/>
              <a:t>Welche weiteren Stellen können Sie in die Versorgung mit integrieren?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05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r="1" b="552"/>
          <a:stretch/>
        </p:blipFill>
        <p:spPr>
          <a:xfrm>
            <a:off x="425966" y="857365"/>
            <a:ext cx="6796793" cy="6153899"/>
          </a:xfrm>
          <a:prstGeom prst="rect">
            <a:avLst/>
          </a:prstGeom>
        </p:spPr>
      </p:pic>
      <p:sp>
        <p:nvSpPr>
          <p:cNvPr id="1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Feedback und Ausblick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190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Gibt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Rückfragen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Wünsche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für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nächste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Vorlesung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0" indent="0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Nächster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Vorlesungstermin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Donnerstag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 09.11.2023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16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 zur Prüfungsleistung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9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Inhalt:</a:t>
            </a:r>
          </a:p>
          <a:p>
            <a:pPr>
              <a:buFontTx/>
              <a:buChar char="-"/>
            </a:pPr>
            <a:r>
              <a:rPr lang="de-DE" dirty="0"/>
              <a:t>Beschreibung eines Falls / Auswahl eines Krankheitsbildes oder einer Zielgruppe Sozialer Arbeit im Gesundheitswesen </a:t>
            </a:r>
          </a:p>
          <a:p>
            <a:pPr>
              <a:buFontTx/>
              <a:buChar char="-"/>
            </a:pPr>
            <a:r>
              <a:rPr lang="de-DE" dirty="0"/>
              <a:t>Reflexion des Falls und Ausarbeitung von Handlungsoptionen</a:t>
            </a:r>
          </a:p>
          <a:p>
            <a:pPr>
              <a:buFontTx/>
              <a:buChar char="-"/>
            </a:pPr>
            <a:r>
              <a:rPr lang="de-DE" dirty="0"/>
              <a:t>Aufgriff aktueller gesundheitspolitischer Themen</a:t>
            </a:r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6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821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Speed Dating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860770" y="2541771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verbinden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Sie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seit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der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letzten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Vorlesung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Sozialer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Arbeit?</a:t>
            </a:r>
          </a:p>
        </p:txBody>
      </p:sp>
    </p:spTree>
    <p:extLst>
      <p:ext uri="{BB962C8B-B14F-4D97-AF65-F5344CB8AC3E}">
        <p14:creationId xmlns:p14="http://schemas.microsoft.com/office/powerpoint/2010/main" val="276466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821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Speed Dating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860770" y="2541771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Was war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für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Sie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ein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Highlight /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Kernaussage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der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letzten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Vorlesung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797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821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Speed Dating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860770" y="2541771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Was war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für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Sie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eine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wichtige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Erkenntnis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Verbindung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zum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Studiengang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Gesundheits-ökonomie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568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821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Speed Dating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860770" y="2541771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begegnet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Ihnen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Soziale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Arbeit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Gesundheits-wesen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Beispiel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52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821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Speed Dating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860770" y="2541771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verbinden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Sie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Mandaten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Sozialer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Arbeit?</a:t>
            </a:r>
          </a:p>
        </p:txBody>
      </p:sp>
    </p:spTree>
    <p:extLst>
      <p:ext uri="{BB962C8B-B14F-4D97-AF65-F5344CB8AC3E}">
        <p14:creationId xmlns:p14="http://schemas.microsoft.com/office/powerpoint/2010/main" val="333358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de-DE" sz="2800">
                <a:solidFill>
                  <a:schemeClr val="bg1">
                    <a:lumMod val="95000"/>
                    <a:lumOff val="5000"/>
                  </a:schemeClr>
                </a:solidFill>
              </a:rPr>
              <a:t>Kurze Zusammenfassung </a:t>
            </a:r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F8571-918D-420F-8A63-8F7549F1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Geschichtliche Hintergründe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Differenzierung zur Sozialpädagogik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Praxisorientierte Profession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Institutions- und personengebunden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Ganzheitlicher Ansatz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Psychosoziale Krise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Ressourcenorientierung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Verschiedene Methoden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Gesundheitswesen und Arbeitsfelder 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FFFF"/>
                </a:solidFill>
              </a:rPr>
              <a:t>Mandate eines Sozialarbeiters 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>
          <a:xfrm>
            <a:off x="10767080" y="6243440"/>
            <a:ext cx="86132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chemeClr val="bg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tze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Breitbild</PresentationFormat>
  <Paragraphs>206</Paragraphs>
  <Slides>33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Fetzen</vt:lpstr>
      <vt:lpstr>Soziale Arbeit im Gesundheitswesen 26.10.2023</vt:lpstr>
      <vt:lpstr>Heutige Agenda </vt:lpstr>
      <vt:lpstr>Follow Up</vt:lpstr>
      <vt:lpstr>Speed Dating </vt:lpstr>
      <vt:lpstr>Speed Dating </vt:lpstr>
      <vt:lpstr>Speed Dating </vt:lpstr>
      <vt:lpstr>Speed Dating </vt:lpstr>
      <vt:lpstr>Speed Dating </vt:lpstr>
      <vt:lpstr>Kurze Zusammenfassung </vt:lpstr>
      <vt:lpstr>Haben Sie hierzu Fragen ? </vt:lpstr>
      <vt:lpstr>Aktuelle Herausforderungen der Sozialen Arbeit im Gesundheitswesen </vt:lpstr>
      <vt:lpstr>Bearbeitungszeit </vt:lpstr>
      <vt:lpstr>Aktuelle Herausforderungen der Sozialen Arbeit im Gesundheitswesen </vt:lpstr>
      <vt:lpstr>Aktuelle Herausforderungen der Sozialen Arbeit im Gesundheitswesen (Teil II)</vt:lpstr>
      <vt:lpstr>PowerPoint-Präsentation</vt:lpstr>
      <vt:lpstr>Sektoren- übergreifende Versorgung</vt:lpstr>
      <vt:lpstr>Integrierte Versorgung  - Definition</vt:lpstr>
      <vt:lpstr>Sektoren-übergreifende Versorgung</vt:lpstr>
      <vt:lpstr>Entlassungsmanagement </vt:lpstr>
      <vt:lpstr>Entlassungsmanagement </vt:lpstr>
      <vt:lpstr>Entlassungsmanagement </vt:lpstr>
      <vt:lpstr>Ziele Entlassungsmanagement  </vt:lpstr>
      <vt:lpstr>Entlassungsmanagement </vt:lpstr>
      <vt:lpstr>Entlassungs-management </vt:lpstr>
      <vt:lpstr>Entlassungsmanagement </vt:lpstr>
      <vt:lpstr>Entlassungsmanagement Ergebnisse aus dem Plenum  </vt:lpstr>
      <vt:lpstr>Entlassungsmanagement Ergebnisse aus dem Plenum  </vt:lpstr>
      <vt:lpstr>Entlassungsmanagement </vt:lpstr>
      <vt:lpstr>PowerPoint-Präsentation</vt:lpstr>
      <vt:lpstr>Fallbeispiel und Praxis </vt:lpstr>
      <vt:lpstr>Fallbesprechung Fallbeispiel 1 Frau Maier, sektorenübergreifende Versorgung </vt:lpstr>
      <vt:lpstr>Feedback und Ausblick </vt:lpstr>
      <vt:lpstr>Austausch zur Prüfungsleistung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Arbeit im Gesundheitswesen 09.11.2021</dc:title>
  <dc:creator>Münch, Sabrina [BW]</dc:creator>
  <cp:lastModifiedBy>Rapp, Sabrina [BW]</cp:lastModifiedBy>
  <cp:revision>19</cp:revision>
  <dcterms:created xsi:type="dcterms:W3CDTF">2021-11-07T15:55:03Z</dcterms:created>
  <dcterms:modified xsi:type="dcterms:W3CDTF">2023-10-26T09:55:48Z</dcterms:modified>
</cp:coreProperties>
</file>