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69" r:id="rId4"/>
    <p:sldId id="264" r:id="rId5"/>
    <p:sldId id="270" r:id="rId6"/>
    <p:sldId id="265" r:id="rId7"/>
    <p:sldId id="271" r:id="rId8"/>
    <p:sldId id="272" r:id="rId9"/>
    <p:sldId id="273" r:id="rId10"/>
    <p:sldId id="285" r:id="rId11"/>
    <p:sldId id="275" r:id="rId12"/>
    <p:sldId id="267" r:id="rId13"/>
    <p:sldId id="277" r:id="rId14"/>
    <p:sldId id="266" r:id="rId15"/>
    <p:sldId id="279" r:id="rId16"/>
    <p:sldId id="278" r:id="rId17"/>
    <p:sldId id="280" r:id="rId18"/>
    <p:sldId id="286" r:id="rId19"/>
    <p:sldId id="284" r:id="rId20"/>
    <p:sldId id="287" r:id="rId21"/>
    <p:sldId id="288" r:id="rId22"/>
    <p:sldId id="282" r:id="rId23"/>
    <p:sldId id="283" r:id="rId24"/>
    <p:sldId id="260" r:id="rId25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48E9D-EA2C-4DE7-87DA-2A1CF24FD847}" v="23" dt="2023-06-13T14:00:58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Wölfle" userId="e2a073368a40c2ad" providerId="LiveId" clId="{C8493E7B-0090-4889-ADE9-12CDB9C3C74D}"/>
    <pc:docChg chg="modSld">
      <pc:chgData name="Niclas Wölfle" userId="e2a073368a40c2ad" providerId="LiveId" clId="{C8493E7B-0090-4889-ADE9-12CDB9C3C74D}" dt="2023-05-23T14:13:22.642" v="0"/>
      <pc:docMkLst>
        <pc:docMk/>
      </pc:docMkLst>
      <pc:sldChg chg="modSp">
        <pc:chgData name="Niclas Wölfle" userId="e2a073368a40c2ad" providerId="LiveId" clId="{C8493E7B-0090-4889-ADE9-12CDB9C3C74D}" dt="2023-05-23T14:13:22.642" v="0"/>
        <pc:sldMkLst>
          <pc:docMk/>
          <pc:sldMk cId="1310507105" sldId="278"/>
        </pc:sldMkLst>
        <pc:graphicFrameChg chg="mod">
          <ac:chgData name="Niclas Wölfle" userId="e2a073368a40c2ad" providerId="LiveId" clId="{C8493E7B-0090-4889-ADE9-12CDB9C3C74D}" dt="2023-05-23T14:13:22.642" v="0"/>
          <ac:graphicFrameMkLst>
            <pc:docMk/>
            <pc:sldMk cId="1310507105" sldId="278"/>
            <ac:graphicFrameMk id="14" creationId="{FF86763F-E51C-A980-F627-3AF278E5EE0A}"/>
          </ac:graphicFrameMkLst>
        </pc:graphicFrameChg>
      </pc:sldChg>
    </pc:docChg>
  </pc:docChgLst>
  <pc:docChgLst>
    <pc:chgData name="Niclas Wölfle" userId="e2a073368a40c2ad" providerId="LiveId" clId="{51B48E9D-EA2C-4DE7-87DA-2A1CF24FD847}"/>
    <pc:docChg chg="undo custSel modSld">
      <pc:chgData name="Niclas Wölfle" userId="e2a073368a40c2ad" providerId="LiveId" clId="{51B48E9D-EA2C-4DE7-87DA-2A1CF24FD847}" dt="2023-06-13T16:49:57.119" v="609" actId="1076"/>
      <pc:docMkLst>
        <pc:docMk/>
      </pc:docMkLst>
      <pc:sldChg chg="modSp mod">
        <pc:chgData name="Niclas Wölfle" userId="e2a073368a40c2ad" providerId="LiveId" clId="{51B48E9D-EA2C-4DE7-87DA-2A1CF24FD847}" dt="2023-06-13T15:51:21.278" v="600" actId="20577"/>
        <pc:sldMkLst>
          <pc:docMk/>
          <pc:sldMk cId="1487700712" sldId="256"/>
        </pc:sldMkLst>
        <pc:spChg chg="mod">
          <ac:chgData name="Niclas Wölfle" userId="e2a073368a40c2ad" providerId="LiveId" clId="{51B48E9D-EA2C-4DE7-87DA-2A1CF24FD847}" dt="2023-06-13T15:51:21.278" v="600" actId="20577"/>
          <ac:spMkLst>
            <pc:docMk/>
            <pc:sldMk cId="1487700712" sldId="256"/>
            <ac:spMk id="2" creationId="{C02C5318-1A1E-49D0-B2E2-A4B0FA9E8A40}"/>
          </ac:spMkLst>
        </pc:spChg>
      </pc:sldChg>
      <pc:sldChg chg="addSp delSp modSp mod">
        <pc:chgData name="Niclas Wölfle" userId="e2a073368a40c2ad" providerId="LiveId" clId="{51B48E9D-EA2C-4DE7-87DA-2A1CF24FD847}" dt="2023-06-08T15:48:08.499" v="297" actId="21"/>
        <pc:sldMkLst>
          <pc:docMk/>
          <pc:sldMk cId="2632643229" sldId="264"/>
        </pc:sldMkLst>
        <pc:spChg chg="add mod">
          <ac:chgData name="Niclas Wölfle" userId="e2a073368a40c2ad" providerId="LiveId" clId="{51B48E9D-EA2C-4DE7-87DA-2A1CF24FD847}" dt="2023-06-08T15:48:06.067" v="296" actId="164"/>
          <ac:spMkLst>
            <pc:docMk/>
            <pc:sldMk cId="2632643229" sldId="264"/>
            <ac:spMk id="3" creationId="{14A04230-96B0-6F47-E377-1F326810397A}"/>
          </ac:spMkLst>
        </pc:spChg>
        <pc:spChg chg="add mod">
          <ac:chgData name="Niclas Wölfle" userId="e2a073368a40c2ad" providerId="LiveId" clId="{51B48E9D-EA2C-4DE7-87DA-2A1CF24FD847}" dt="2023-06-08T15:48:06.067" v="296" actId="164"/>
          <ac:spMkLst>
            <pc:docMk/>
            <pc:sldMk cId="2632643229" sldId="264"/>
            <ac:spMk id="5" creationId="{0E640D52-0D54-20FF-74DD-08521DF17F64}"/>
          </ac:spMkLst>
        </pc:spChg>
        <pc:spChg chg="add mod">
          <ac:chgData name="Niclas Wölfle" userId="e2a073368a40c2ad" providerId="LiveId" clId="{51B48E9D-EA2C-4DE7-87DA-2A1CF24FD847}" dt="2023-06-08T15:48:06.067" v="296" actId="164"/>
          <ac:spMkLst>
            <pc:docMk/>
            <pc:sldMk cId="2632643229" sldId="264"/>
            <ac:spMk id="6" creationId="{2FB4E3C2-9551-72BE-225C-D26B4F9D1F62}"/>
          </ac:spMkLst>
        </pc:spChg>
        <pc:grpChg chg="add del mod">
          <ac:chgData name="Niclas Wölfle" userId="e2a073368a40c2ad" providerId="LiveId" clId="{51B48E9D-EA2C-4DE7-87DA-2A1CF24FD847}" dt="2023-06-08T15:48:08.499" v="297" actId="21"/>
          <ac:grpSpMkLst>
            <pc:docMk/>
            <pc:sldMk cId="2632643229" sldId="264"/>
            <ac:grpSpMk id="12" creationId="{BA4ED105-E4A3-75A8-E3F2-5D56CCD850CD}"/>
          </ac:grpSpMkLst>
        </pc:grpChg>
        <pc:picChg chg="mod">
          <ac:chgData name="Niclas Wölfle" userId="e2a073368a40c2ad" providerId="LiveId" clId="{51B48E9D-EA2C-4DE7-87DA-2A1CF24FD847}" dt="2023-06-08T15:46:02.501" v="270" actId="14100"/>
          <ac:picMkLst>
            <pc:docMk/>
            <pc:sldMk cId="2632643229" sldId="264"/>
            <ac:picMk id="15" creationId="{71281161-EFE1-4DDF-5103-5D60BA4432BC}"/>
          </ac:picMkLst>
        </pc:picChg>
        <pc:cxnChg chg="add mod">
          <ac:chgData name="Niclas Wölfle" userId="e2a073368a40c2ad" providerId="LiveId" clId="{51B48E9D-EA2C-4DE7-87DA-2A1CF24FD847}" dt="2023-06-08T15:48:08.499" v="297" actId="21"/>
          <ac:cxnSpMkLst>
            <pc:docMk/>
            <pc:sldMk cId="2632643229" sldId="264"/>
            <ac:cxnSpMk id="8" creationId="{AB7B814F-69D9-7922-351B-5D3B98B28B1E}"/>
          </ac:cxnSpMkLst>
        </pc:cxnChg>
      </pc:sldChg>
      <pc:sldChg chg="addSp delSp modSp mod">
        <pc:chgData name="Niclas Wölfle" userId="e2a073368a40c2ad" providerId="LiveId" clId="{51B48E9D-EA2C-4DE7-87DA-2A1CF24FD847}" dt="2023-06-13T16:49:57.119" v="609" actId="1076"/>
        <pc:sldMkLst>
          <pc:docMk/>
          <pc:sldMk cId="944700175" sldId="265"/>
        </pc:sldMkLst>
        <pc:spChg chg="del mod">
          <ac:chgData name="Niclas Wölfle" userId="e2a073368a40c2ad" providerId="LiveId" clId="{51B48E9D-EA2C-4DE7-87DA-2A1CF24FD847}" dt="2023-06-13T16:49:33.871" v="603" actId="478"/>
          <ac:spMkLst>
            <pc:docMk/>
            <pc:sldMk cId="944700175" sldId="265"/>
            <ac:spMk id="8" creationId="{C293AE63-8A03-8E62-3A8A-46E74FD6C193}"/>
          </ac:spMkLst>
        </pc:spChg>
        <pc:spChg chg="mod">
          <ac:chgData name="Niclas Wölfle" userId="e2a073368a40c2ad" providerId="LiveId" clId="{51B48E9D-EA2C-4DE7-87DA-2A1CF24FD847}" dt="2023-06-13T16:49:51.298" v="608" actId="1076"/>
          <ac:spMkLst>
            <pc:docMk/>
            <pc:sldMk cId="944700175" sldId="265"/>
            <ac:spMk id="9" creationId="{E369859A-36F4-8F2A-4B3B-8020BEB8266C}"/>
          </ac:spMkLst>
        </pc:spChg>
        <pc:spChg chg="add del mod ord">
          <ac:chgData name="Niclas Wölfle" userId="e2a073368a40c2ad" providerId="LiveId" clId="{51B48E9D-EA2C-4DE7-87DA-2A1CF24FD847}" dt="2023-06-13T16:49:41.002" v="605" actId="478"/>
          <ac:spMkLst>
            <pc:docMk/>
            <pc:sldMk cId="944700175" sldId="265"/>
            <ac:spMk id="12" creationId="{6059CF79-861D-CFB9-B04F-53089BB7856C}"/>
          </ac:spMkLst>
        </pc:spChg>
        <pc:picChg chg="add del mod">
          <ac:chgData name="Niclas Wölfle" userId="e2a073368a40c2ad" providerId="LiveId" clId="{51B48E9D-EA2C-4DE7-87DA-2A1CF24FD847}" dt="2023-06-08T14:50:03.207" v="193" actId="478"/>
          <ac:picMkLst>
            <pc:docMk/>
            <pc:sldMk cId="944700175" sldId="265"/>
            <ac:picMk id="4" creationId="{74163FE2-BFEB-51B5-6D05-E1784EBD6354}"/>
          </ac:picMkLst>
        </pc:picChg>
        <pc:picChg chg="add mod">
          <ac:chgData name="Niclas Wölfle" userId="e2a073368a40c2ad" providerId="LiveId" clId="{51B48E9D-EA2C-4DE7-87DA-2A1CF24FD847}" dt="2023-06-13T16:49:57.119" v="609" actId="1076"/>
          <ac:picMkLst>
            <pc:docMk/>
            <pc:sldMk cId="944700175" sldId="265"/>
            <ac:picMk id="6" creationId="{F71EB672-A658-C967-E43D-A904950C2601}"/>
          </ac:picMkLst>
        </pc:picChg>
        <pc:picChg chg="add del mod">
          <ac:chgData name="Niclas Wölfle" userId="e2a073368a40c2ad" providerId="LiveId" clId="{51B48E9D-EA2C-4DE7-87DA-2A1CF24FD847}" dt="2023-06-13T16:49:43.605" v="606" actId="478"/>
          <ac:picMkLst>
            <pc:docMk/>
            <pc:sldMk cId="944700175" sldId="265"/>
            <ac:picMk id="11" creationId="{32A8E14B-4D83-7CCF-8BB5-81308847CB4A}"/>
          </ac:picMkLst>
        </pc:picChg>
      </pc:sldChg>
      <pc:sldChg chg="addSp delSp modSp mod">
        <pc:chgData name="Niclas Wölfle" userId="e2a073368a40c2ad" providerId="LiveId" clId="{51B48E9D-EA2C-4DE7-87DA-2A1CF24FD847}" dt="2023-06-08T15:53:21.801" v="382" actId="1076"/>
        <pc:sldMkLst>
          <pc:docMk/>
          <pc:sldMk cId="2005587405" sldId="270"/>
        </pc:sldMkLst>
        <pc:spChg chg="mod">
          <ac:chgData name="Niclas Wölfle" userId="e2a073368a40c2ad" providerId="LiveId" clId="{51B48E9D-EA2C-4DE7-87DA-2A1CF24FD847}" dt="2023-06-08T15:50:17.905" v="327" actId="5793"/>
          <ac:spMkLst>
            <pc:docMk/>
            <pc:sldMk cId="2005587405" sldId="270"/>
            <ac:spMk id="3" creationId="{7C05312D-4BC1-2522-6581-DFB261CB914B}"/>
          </ac:spMkLst>
        </pc:spChg>
        <pc:spChg chg="mod topLvl">
          <ac:chgData name="Niclas Wölfle" userId="e2a073368a40c2ad" providerId="LiveId" clId="{51B48E9D-EA2C-4DE7-87DA-2A1CF24FD847}" dt="2023-06-08T15:52:36.693" v="372" actId="1076"/>
          <ac:spMkLst>
            <pc:docMk/>
            <pc:sldMk cId="2005587405" sldId="270"/>
            <ac:spMk id="20" creationId="{657AAA84-61FB-F8F4-65FE-B9BD66ECE436}"/>
          </ac:spMkLst>
        </pc:spChg>
        <pc:spChg chg="mod topLvl">
          <ac:chgData name="Niclas Wölfle" userId="e2a073368a40c2ad" providerId="LiveId" clId="{51B48E9D-EA2C-4DE7-87DA-2A1CF24FD847}" dt="2023-06-08T15:50:08.009" v="325" actId="164"/>
          <ac:spMkLst>
            <pc:docMk/>
            <pc:sldMk cId="2005587405" sldId="270"/>
            <ac:spMk id="21" creationId="{DA06F621-BD61-30DC-8D5F-CBF162261237}"/>
          </ac:spMkLst>
        </pc:spChg>
        <pc:spChg chg="mod topLvl">
          <ac:chgData name="Niclas Wölfle" userId="e2a073368a40c2ad" providerId="LiveId" clId="{51B48E9D-EA2C-4DE7-87DA-2A1CF24FD847}" dt="2023-06-08T15:50:08.009" v="325" actId="164"/>
          <ac:spMkLst>
            <pc:docMk/>
            <pc:sldMk cId="2005587405" sldId="270"/>
            <ac:spMk id="22" creationId="{025128BB-6297-AA6B-FA1F-29FA4A22D41D}"/>
          </ac:spMkLst>
        </pc:spChg>
        <pc:spChg chg="add del mod">
          <ac:chgData name="Niclas Wölfle" userId="e2a073368a40c2ad" providerId="LiveId" clId="{51B48E9D-EA2C-4DE7-87DA-2A1CF24FD847}" dt="2023-06-08T15:49:58.118" v="324" actId="478"/>
          <ac:spMkLst>
            <pc:docMk/>
            <pc:sldMk cId="2005587405" sldId="270"/>
            <ac:spMk id="30" creationId="{EAB6AD1B-EAA1-0512-6806-05FD4C5899D2}"/>
          </ac:spMkLst>
        </pc:spChg>
        <pc:spChg chg="add del mod">
          <ac:chgData name="Niclas Wölfle" userId="e2a073368a40c2ad" providerId="LiveId" clId="{51B48E9D-EA2C-4DE7-87DA-2A1CF24FD847}" dt="2023-06-08T15:49:58.118" v="324" actId="478"/>
          <ac:spMkLst>
            <pc:docMk/>
            <pc:sldMk cId="2005587405" sldId="270"/>
            <ac:spMk id="31" creationId="{69C13DCF-DCE6-88BA-B9CD-7087CD121A40}"/>
          </ac:spMkLst>
        </pc:spChg>
        <pc:spChg chg="add mod">
          <ac:chgData name="Niclas Wölfle" userId="e2a073368a40c2ad" providerId="LiveId" clId="{51B48E9D-EA2C-4DE7-87DA-2A1CF24FD847}" dt="2023-06-08T15:52:23.038" v="368" actId="1076"/>
          <ac:spMkLst>
            <pc:docMk/>
            <pc:sldMk cId="2005587405" sldId="270"/>
            <ac:spMk id="35" creationId="{80D5B167-F2D1-A42C-FB22-23304D45A53B}"/>
          </ac:spMkLst>
        </pc:spChg>
        <pc:spChg chg="add mod">
          <ac:chgData name="Niclas Wölfle" userId="e2a073368a40c2ad" providerId="LiveId" clId="{51B48E9D-EA2C-4DE7-87DA-2A1CF24FD847}" dt="2023-06-08T15:52:12.356" v="364" actId="1076"/>
          <ac:spMkLst>
            <pc:docMk/>
            <pc:sldMk cId="2005587405" sldId="270"/>
            <ac:spMk id="37" creationId="{12742792-5BCD-DB84-C73E-A5BC37D47E43}"/>
          </ac:spMkLst>
        </pc:spChg>
        <pc:spChg chg="add mod">
          <ac:chgData name="Niclas Wölfle" userId="e2a073368a40c2ad" providerId="LiveId" clId="{51B48E9D-EA2C-4DE7-87DA-2A1CF24FD847}" dt="2023-06-08T15:52:28.851" v="370" actId="1076"/>
          <ac:spMkLst>
            <pc:docMk/>
            <pc:sldMk cId="2005587405" sldId="270"/>
            <ac:spMk id="39" creationId="{B10CFC82-91F2-003E-5AC5-4E421A8251FF}"/>
          </ac:spMkLst>
        </pc:spChg>
        <pc:spChg chg="add mod">
          <ac:chgData name="Niclas Wölfle" userId="e2a073368a40c2ad" providerId="LiveId" clId="{51B48E9D-EA2C-4DE7-87DA-2A1CF24FD847}" dt="2023-06-08T15:52:25.349" v="369" actId="1076"/>
          <ac:spMkLst>
            <pc:docMk/>
            <pc:sldMk cId="2005587405" sldId="270"/>
            <ac:spMk id="41" creationId="{49F0D664-61A0-2171-3730-4878709DB1D4}"/>
          </ac:spMkLst>
        </pc:spChg>
        <pc:grpChg chg="add del mod">
          <ac:chgData name="Niclas Wölfle" userId="e2a073368a40c2ad" providerId="LiveId" clId="{51B48E9D-EA2C-4DE7-87DA-2A1CF24FD847}" dt="2023-06-08T15:48:48.510" v="306" actId="165"/>
          <ac:grpSpMkLst>
            <pc:docMk/>
            <pc:sldMk cId="2005587405" sldId="270"/>
            <ac:grpSpMk id="19" creationId="{6BDCE9D3-D308-5D48-96B4-0D1DF35B08BE}"/>
          </ac:grpSpMkLst>
        </pc:grpChg>
        <pc:grpChg chg="add del mod">
          <ac:chgData name="Niclas Wölfle" userId="e2a073368a40c2ad" providerId="LiveId" clId="{51B48E9D-EA2C-4DE7-87DA-2A1CF24FD847}" dt="2023-06-08T15:49:41.770" v="319" actId="165"/>
          <ac:grpSpMkLst>
            <pc:docMk/>
            <pc:sldMk cId="2005587405" sldId="270"/>
            <ac:grpSpMk id="28" creationId="{76874D76-1492-7969-A1C2-57B803AF0C58}"/>
          </ac:grpSpMkLst>
        </pc:grpChg>
        <pc:grpChg chg="add del mod">
          <ac:chgData name="Niclas Wölfle" userId="e2a073368a40c2ad" providerId="LiveId" clId="{51B48E9D-EA2C-4DE7-87DA-2A1CF24FD847}" dt="2023-06-08T15:49:52.861" v="321" actId="165"/>
          <ac:grpSpMkLst>
            <pc:docMk/>
            <pc:sldMk cId="2005587405" sldId="270"/>
            <ac:grpSpMk id="29" creationId="{E1DB343E-8F6A-08D7-80F9-7D9F8658C7C8}"/>
          </ac:grpSpMkLst>
        </pc:grpChg>
        <pc:grpChg chg="add mod">
          <ac:chgData name="Niclas Wölfle" userId="e2a073368a40c2ad" providerId="LiveId" clId="{51B48E9D-EA2C-4DE7-87DA-2A1CF24FD847}" dt="2023-06-08T15:52:39.985" v="373" actId="1076"/>
          <ac:grpSpMkLst>
            <pc:docMk/>
            <pc:sldMk cId="2005587405" sldId="270"/>
            <ac:grpSpMk id="33" creationId="{14A4583A-18B8-24FF-EE07-764B98C2597B}"/>
          </ac:grpSpMkLst>
        </pc:grpChg>
        <pc:picChg chg="add mod">
          <ac:chgData name="Niclas Wölfle" userId="e2a073368a40c2ad" providerId="LiveId" clId="{51B48E9D-EA2C-4DE7-87DA-2A1CF24FD847}" dt="2023-06-08T15:53:21.801" v="382" actId="1076"/>
          <ac:picMkLst>
            <pc:docMk/>
            <pc:sldMk cId="2005587405" sldId="270"/>
            <ac:picMk id="6" creationId="{CCCF14CB-9124-865D-F10E-DCFFE3D1648A}"/>
          </ac:picMkLst>
        </pc:picChg>
        <pc:picChg chg="add mod">
          <ac:chgData name="Niclas Wölfle" userId="e2a073368a40c2ad" providerId="LiveId" clId="{51B48E9D-EA2C-4DE7-87DA-2A1CF24FD847}" dt="2023-06-08T15:43:18.668" v="243" actId="1076"/>
          <ac:picMkLst>
            <pc:docMk/>
            <pc:sldMk cId="2005587405" sldId="270"/>
            <ac:picMk id="8" creationId="{28A6734D-83A8-C9E1-D20E-831FDB226BCE}"/>
          </ac:picMkLst>
        </pc:picChg>
        <pc:picChg chg="add mod">
          <ac:chgData name="Niclas Wölfle" userId="e2a073368a40c2ad" providerId="LiveId" clId="{51B48E9D-EA2C-4DE7-87DA-2A1CF24FD847}" dt="2023-06-08T15:43:19.868" v="244" actId="1076"/>
          <ac:picMkLst>
            <pc:docMk/>
            <pc:sldMk cId="2005587405" sldId="270"/>
            <ac:picMk id="10" creationId="{91E2F181-9753-5BFE-07E9-6EC4EEABBCFF}"/>
          </ac:picMkLst>
        </pc:picChg>
        <pc:picChg chg="add mod">
          <ac:chgData name="Niclas Wölfle" userId="e2a073368a40c2ad" providerId="LiveId" clId="{51B48E9D-EA2C-4DE7-87DA-2A1CF24FD847}" dt="2023-06-08T15:52:57.638" v="377" actId="1076"/>
          <ac:picMkLst>
            <pc:docMk/>
            <pc:sldMk cId="2005587405" sldId="270"/>
            <ac:picMk id="12" creationId="{C434F8A8-58B1-8681-78FA-26C26A67A14E}"/>
          </ac:picMkLst>
        </pc:picChg>
        <pc:picChg chg="add del mod">
          <ac:chgData name="Niclas Wölfle" userId="e2a073368a40c2ad" providerId="LiveId" clId="{51B48E9D-EA2C-4DE7-87DA-2A1CF24FD847}" dt="2023-06-08T15:45:20.666" v="261" actId="478"/>
          <ac:picMkLst>
            <pc:docMk/>
            <pc:sldMk cId="2005587405" sldId="270"/>
            <ac:picMk id="14" creationId="{2064F9EB-6391-3786-FC5E-EE28ACE3170F}"/>
          </ac:picMkLst>
        </pc:picChg>
        <pc:picChg chg="add del mod">
          <ac:chgData name="Niclas Wölfle" userId="e2a073368a40c2ad" providerId="LiveId" clId="{51B48E9D-EA2C-4DE7-87DA-2A1CF24FD847}" dt="2023-06-08T15:44:40.373" v="256" actId="478"/>
          <ac:picMkLst>
            <pc:docMk/>
            <pc:sldMk cId="2005587405" sldId="270"/>
            <ac:picMk id="16" creationId="{687E4D71-9B55-B02B-AEBB-CF528F6D1B50}"/>
          </ac:picMkLst>
        </pc:picChg>
        <pc:picChg chg="add mod">
          <ac:chgData name="Niclas Wölfle" userId="e2a073368a40c2ad" providerId="LiveId" clId="{51B48E9D-EA2C-4DE7-87DA-2A1CF24FD847}" dt="2023-06-08T15:52:48.156" v="375" actId="1076"/>
          <ac:picMkLst>
            <pc:docMk/>
            <pc:sldMk cId="2005587405" sldId="270"/>
            <ac:picMk id="18" creationId="{8E415574-B069-961F-6ABD-858410F83128}"/>
          </ac:picMkLst>
        </pc:picChg>
        <pc:cxnChg chg="mod topLvl">
          <ac:chgData name="Niclas Wölfle" userId="e2a073368a40c2ad" providerId="LiveId" clId="{51B48E9D-EA2C-4DE7-87DA-2A1CF24FD847}" dt="2023-06-08T15:50:08.009" v="325" actId="164"/>
          <ac:cxnSpMkLst>
            <pc:docMk/>
            <pc:sldMk cId="2005587405" sldId="270"/>
            <ac:cxnSpMk id="23" creationId="{6209B875-1CB5-0D0B-A47A-8122D9EC1CC9}"/>
          </ac:cxnSpMkLst>
        </pc:cxnChg>
        <pc:cxnChg chg="add del mod">
          <ac:chgData name="Niclas Wölfle" userId="e2a073368a40c2ad" providerId="LiveId" clId="{51B48E9D-EA2C-4DE7-87DA-2A1CF24FD847}" dt="2023-06-08T15:49:58.118" v="324" actId="478"/>
          <ac:cxnSpMkLst>
            <pc:docMk/>
            <pc:sldMk cId="2005587405" sldId="270"/>
            <ac:cxnSpMk id="32" creationId="{4DAA7DC2-D10D-95F0-6BD9-2C7ED85DBDCD}"/>
          </ac:cxnSpMkLst>
        </pc:cxnChg>
      </pc:sldChg>
      <pc:sldChg chg="modSp mod">
        <pc:chgData name="Niclas Wölfle" userId="e2a073368a40c2ad" providerId="LiveId" clId="{51B48E9D-EA2C-4DE7-87DA-2A1CF24FD847}" dt="2023-06-08T14:42:36.982" v="1" actId="20577"/>
        <pc:sldMkLst>
          <pc:docMk/>
          <pc:sldMk cId="1200141224" sldId="279"/>
        </pc:sldMkLst>
        <pc:spChg chg="mod">
          <ac:chgData name="Niclas Wölfle" userId="e2a073368a40c2ad" providerId="LiveId" clId="{51B48E9D-EA2C-4DE7-87DA-2A1CF24FD847}" dt="2023-06-08T14:42:36.982" v="1" actId="20577"/>
          <ac:spMkLst>
            <pc:docMk/>
            <pc:sldMk cId="1200141224" sldId="279"/>
            <ac:spMk id="3" creationId="{08912F13-9B65-6507-8658-EAA854152B06}"/>
          </ac:spMkLst>
        </pc:spChg>
      </pc:sldChg>
      <pc:sldChg chg="addSp delSp modSp mod">
        <pc:chgData name="Niclas Wölfle" userId="e2a073368a40c2ad" providerId="LiveId" clId="{51B48E9D-EA2C-4DE7-87DA-2A1CF24FD847}" dt="2023-06-13T13:51:48.754" v="598" actId="1076"/>
        <pc:sldMkLst>
          <pc:docMk/>
          <pc:sldMk cId="1429039761" sldId="280"/>
        </pc:sldMkLst>
        <pc:spChg chg="mod">
          <ac:chgData name="Niclas Wölfle" userId="e2a073368a40c2ad" providerId="LiveId" clId="{51B48E9D-EA2C-4DE7-87DA-2A1CF24FD847}" dt="2023-06-13T13:49:37.145" v="584" actId="1076"/>
          <ac:spMkLst>
            <pc:docMk/>
            <pc:sldMk cId="1429039761" sldId="280"/>
            <ac:spMk id="44" creationId="{07E6A283-DB1C-4111-D87C-850E1BF71641}"/>
          </ac:spMkLst>
        </pc:spChg>
        <pc:picChg chg="add mod ord">
          <ac:chgData name="Niclas Wölfle" userId="e2a073368a40c2ad" providerId="LiveId" clId="{51B48E9D-EA2C-4DE7-87DA-2A1CF24FD847}" dt="2023-06-13T13:51:48.754" v="598" actId="1076"/>
          <ac:picMkLst>
            <pc:docMk/>
            <pc:sldMk cId="1429039761" sldId="280"/>
            <ac:picMk id="6" creationId="{EB3B7E32-7608-D196-4F7A-EAFC4B32F901}"/>
          </ac:picMkLst>
        </pc:picChg>
        <pc:picChg chg="del">
          <ac:chgData name="Niclas Wölfle" userId="e2a073368a40c2ad" providerId="LiveId" clId="{51B48E9D-EA2C-4DE7-87DA-2A1CF24FD847}" dt="2023-06-13T13:50:49.145" v="585" actId="478"/>
          <ac:picMkLst>
            <pc:docMk/>
            <pc:sldMk cId="1429039761" sldId="280"/>
            <ac:picMk id="46" creationId="{03C960BA-5976-4BC3-2BB6-61233B71FD81}"/>
          </ac:picMkLst>
        </pc:picChg>
      </pc:sldChg>
      <pc:sldChg chg="addSp modSp modAnim">
        <pc:chgData name="Niclas Wölfle" userId="e2a073368a40c2ad" providerId="LiveId" clId="{51B48E9D-EA2C-4DE7-87DA-2A1CF24FD847}" dt="2023-06-13T14:00:58.503" v="599"/>
        <pc:sldMkLst>
          <pc:docMk/>
          <pc:sldMk cId="1274300648" sldId="283"/>
        </pc:sldMkLst>
        <pc:picChg chg="add mod">
          <ac:chgData name="Niclas Wölfle" userId="e2a073368a40c2ad" providerId="LiveId" clId="{51B48E9D-EA2C-4DE7-87DA-2A1CF24FD847}" dt="2023-06-13T14:00:58.503" v="599"/>
          <ac:picMkLst>
            <pc:docMk/>
            <pc:sldMk cId="1274300648" sldId="283"/>
            <ac:picMk id="5" creationId="{3FB51DE5-4FDE-F572-A093-F52FA779272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324640087709326"/>
          <c:y val="0.131903243496964"/>
          <c:w val="0.84474554381695266"/>
          <c:h val="0.69485801339030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Durchschnittskosten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Jahr 1</c:v>
                </c:pt>
                <c:pt idx="1">
                  <c:v>Jahr 2</c:v>
                </c:pt>
                <c:pt idx="2">
                  <c:v>Jahr 3</c:v>
                </c:pt>
              </c:strCache>
            </c:strRef>
          </c:cat>
          <c:val>
            <c:numRef>
              <c:f>Tabelle1!$B$2:$B$4</c:f>
              <c:numCache>
                <c:formatCode>"€"#,##0_);[Red]\("€"#,##0\)</c:formatCode>
                <c:ptCount val="3"/>
                <c:pt idx="0">
                  <c:v>75000</c:v>
                </c:pt>
                <c:pt idx="1">
                  <c:v>112500</c:v>
                </c:pt>
                <c:pt idx="2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A-4502-BDA1-3B3CE4CC9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572271"/>
        <c:axId val="1895212063"/>
      </c:barChart>
      <c:catAx>
        <c:axId val="189557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95212063"/>
        <c:crosses val="autoZero"/>
        <c:auto val="1"/>
        <c:lblAlgn val="ctr"/>
        <c:lblOffset val="100"/>
        <c:noMultiLvlLbl val="0"/>
      </c:catAx>
      <c:valAx>
        <c:axId val="1895212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_);[Red]\(&quot;€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9557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60954724409449"/>
          <c:y val="0.14228912401574803"/>
          <c:w val="0.8209878608923884"/>
          <c:h val="0.69974876968503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Geplanter Umsatz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Jahr 1</c:v>
                </c:pt>
                <c:pt idx="1">
                  <c:v>Jahr 2</c:v>
                </c:pt>
                <c:pt idx="2">
                  <c:v>Jahr 3</c:v>
                </c:pt>
              </c:strCache>
            </c:strRef>
          </c:cat>
          <c:val>
            <c:numRef>
              <c:f>Tabelle1!$B$2:$B$4</c:f>
              <c:numCache>
                <c:formatCode>"€"#,##0_);[Red]\("€"#,##0\)</c:formatCode>
                <c:ptCount val="3"/>
                <c:pt idx="0">
                  <c:v>245000</c:v>
                </c:pt>
                <c:pt idx="1">
                  <c:v>457500</c:v>
                </c:pt>
                <c:pt idx="2">
                  <c:v>670000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B-4399-91D2-550172F90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5429439"/>
        <c:axId val="1894662383"/>
      </c:barChart>
      <c:catAx>
        <c:axId val="168542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94662383"/>
        <c:crosses val="autoZero"/>
        <c:auto val="1"/>
        <c:lblAlgn val="ctr"/>
        <c:lblOffset val="100"/>
        <c:noMultiLvlLbl val="0"/>
      </c:catAx>
      <c:valAx>
        <c:axId val="189466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_);[Red]\(&quot;€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542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5A200-44C6-44AC-A87B-AA0D912E19D5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3DFA16-683F-466E-982F-29181D7B7CC1}">
      <dgm:prSet/>
      <dgm:spPr/>
      <dgm:t>
        <a:bodyPr/>
        <a:lstStyle/>
        <a:p>
          <a:r>
            <a:rPr lang="de-DE" dirty="0"/>
            <a:t>Geschäftsidee</a:t>
          </a:r>
          <a:endParaRPr lang="en-US" dirty="0"/>
        </a:p>
      </dgm:t>
    </dgm:pt>
    <dgm:pt modelId="{71E789B3-B01A-4D10-B2F4-DE5EE595FD80}" type="parTrans" cxnId="{490B5003-61B9-45C0-AB72-A96AEC107A35}">
      <dgm:prSet/>
      <dgm:spPr/>
      <dgm:t>
        <a:bodyPr/>
        <a:lstStyle/>
        <a:p>
          <a:endParaRPr lang="en-US"/>
        </a:p>
      </dgm:t>
    </dgm:pt>
    <dgm:pt modelId="{D90CA26C-4452-4D04-922D-D031386B78DB}" type="sibTrans" cxnId="{490B5003-61B9-45C0-AB72-A96AEC107A35}">
      <dgm:prSet/>
      <dgm:spPr/>
      <dgm:t>
        <a:bodyPr/>
        <a:lstStyle/>
        <a:p>
          <a:endParaRPr lang="en-US"/>
        </a:p>
      </dgm:t>
    </dgm:pt>
    <dgm:pt modelId="{19440625-67CA-4166-AD9C-B4F4C125E850}">
      <dgm:prSet/>
      <dgm:spPr/>
      <dgm:t>
        <a:bodyPr/>
        <a:lstStyle/>
        <a:p>
          <a:r>
            <a:rPr lang="de-DE"/>
            <a:t>Geschäftsmodell</a:t>
          </a:r>
          <a:endParaRPr lang="en-US"/>
        </a:p>
      </dgm:t>
    </dgm:pt>
    <dgm:pt modelId="{0F987B8B-1C24-4912-9C90-21552AF1C103}" type="parTrans" cxnId="{3E6B5BEA-18D9-4BC2-8BAA-FCA33FC97F99}">
      <dgm:prSet/>
      <dgm:spPr/>
      <dgm:t>
        <a:bodyPr/>
        <a:lstStyle/>
        <a:p>
          <a:endParaRPr lang="en-US"/>
        </a:p>
      </dgm:t>
    </dgm:pt>
    <dgm:pt modelId="{C27EECEC-1681-4D39-B6C8-15AAC9389211}" type="sibTrans" cxnId="{3E6B5BEA-18D9-4BC2-8BAA-FCA33FC97F99}">
      <dgm:prSet/>
      <dgm:spPr/>
      <dgm:t>
        <a:bodyPr/>
        <a:lstStyle/>
        <a:p>
          <a:endParaRPr lang="en-US"/>
        </a:p>
      </dgm:t>
    </dgm:pt>
    <dgm:pt modelId="{E74D74CD-471E-4B2B-94FF-E149D2E0D923}">
      <dgm:prSet/>
      <dgm:spPr/>
      <dgm:t>
        <a:bodyPr/>
        <a:lstStyle/>
        <a:p>
          <a:r>
            <a:rPr lang="de-DE" dirty="0"/>
            <a:t>Architektur</a:t>
          </a:r>
          <a:endParaRPr lang="en-US" dirty="0"/>
        </a:p>
      </dgm:t>
    </dgm:pt>
    <dgm:pt modelId="{24688E0B-3BE8-41EE-8973-1DD23FD2FB37}" type="parTrans" cxnId="{32550F18-7BDB-41DD-861C-1E774EDCC818}">
      <dgm:prSet/>
      <dgm:spPr/>
      <dgm:t>
        <a:bodyPr/>
        <a:lstStyle/>
        <a:p>
          <a:endParaRPr lang="en-US"/>
        </a:p>
      </dgm:t>
    </dgm:pt>
    <dgm:pt modelId="{87B35F46-3D77-4770-9439-5EB1DC4E7F6B}" type="sibTrans" cxnId="{32550F18-7BDB-41DD-861C-1E774EDCC818}">
      <dgm:prSet/>
      <dgm:spPr/>
      <dgm:t>
        <a:bodyPr/>
        <a:lstStyle/>
        <a:p>
          <a:endParaRPr lang="en-US"/>
        </a:p>
      </dgm:t>
    </dgm:pt>
    <dgm:pt modelId="{0C969E91-0D2C-4C45-B33F-D6D7EB1B2BDB}">
      <dgm:prSet/>
      <dgm:spPr/>
      <dgm:t>
        <a:bodyPr/>
        <a:lstStyle/>
        <a:p>
          <a:r>
            <a:rPr lang="de-DE" dirty="0" err="1"/>
            <a:t>Business</a:t>
          </a:r>
          <a:r>
            <a:rPr lang="de-DE" dirty="0"/>
            <a:t> Case</a:t>
          </a:r>
          <a:endParaRPr lang="en-US" dirty="0"/>
        </a:p>
      </dgm:t>
    </dgm:pt>
    <dgm:pt modelId="{10824ED6-0CC1-42AF-B260-DD4F37F6C033}" type="parTrans" cxnId="{481EE205-11EF-4C82-837D-698965679723}">
      <dgm:prSet/>
      <dgm:spPr/>
      <dgm:t>
        <a:bodyPr/>
        <a:lstStyle/>
        <a:p>
          <a:endParaRPr lang="en-US"/>
        </a:p>
      </dgm:t>
    </dgm:pt>
    <dgm:pt modelId="{21DD73D7-F674-4260-B5D5-5F230323075C}" type="sibTrans" cxnId="{481EE205-11EF-4C82-837D-698965679723}">
      <dgm:prSet/>
      <dgm:spPr/>
      <dgm:t>
        <a:bodyPr/>
        <a:lstStyle/>
        <a:p>
          <a:endParaRPr lang="en-US"/>
        </a:p>
      </dgm:t>
    </dgm:pt>
    <dgm:pt modelId="{329ABFB4-EAAE-4F75-A338-C5C1F4BB67BA}">
      <dgm:prSet/>
      <dgm:spPr/>
      <dgm:t>
        <a:bodyPr/>
        <a:lstStyle/>
        <a:p>
          <a:r>
            <a:rPr lang="de-DE" dirty="0"/>
            <a:t>Produktvorstellung</a:t>
          </a:r>
          <a:endParaRPr lang="en-US" dirty="0"/>
        </a:p>
      </dgm:t>
    </dgm:pt>
    <dgm:pt modelId="{46141EBA-98E8-49AC-98D6-004BAEA18D6F}" type="sibTrans" cxnId="{6646D979-B68C-4385-BA83-6B4CD99226A8}">
      <dgm:prSet/>
      <dgm:spPr/>
      <dgm:t>
        <a:bodyPr/>
        <a:lstStyle/>
        <a:p>
          <a:endParaRPr lang="en-US"/>
        </a:p>
      </dgm:t>
    </dgm:pt>
    <dgm:pt modelId="{4AF471CE-3248-42EF-82A6-4936556A6ACE}" type="parTrans" cxnId="{6646D979-B68C-4385-BA83-6B4CD99226A8}">
      <dgm:prSet/>
      <dgm:spPr/>
      <dgm:t>
        <a:bodyPr/>
        <a:lstStyle/>
        <a:p>
          <a:endParaRPr lang="en-US"/>
        </a:p>
      </dgm:t>
    </dgm:pt>
    <dgm:pt modelId="{54D9DF17-B0E9-4C22-AAC9-C5A389E39C95}" type="pres">
      <dgm:prSet presAssocID="{9475A200-44C6-44AC-A87B-AA0D912E19D5}" presName="outerComposite" presStyleCnt="0">
        <dgm:presLayoutVars>
          <dgm:chMax val="5"/>
          <dgm:dir/>
          <dgm:resizeHandles val="exact"/>
        </dgm:presLayoutVars>
      </dgm:prSet>
      <dgm:spPr/>
    </dgm:pt>
    <dgm:pt modelId="{3033EAFC-5482-43A5-B9AF-BD8B719C0C7F}" type="pres">
      <dgm:prSet presAssocID="{9475A200-44C6-44AC-A87B-AA0D912E19D5}" presName="dummyMaxCanvas" presStyleCnt="0">
        <dgm:presLayoutVars/>
      </dgm:prSet>
      <dgm:spPr/>
    </dgm:pt>
    <dgm:pt modelId="{F6233666-F868-4FBF-B165-C771459C4A95}" type="pres">
      <dgm:prSet presAssocID="{9475A200-44C6-44AC-A87B-AA0D912E19D5}" presName="FiveNodes_1" presStyleLbl="node1" presStyleIdx="0" presStyleCnt="5">
        <dgm:presLayoutVars>
          <dgm:bulletEnabled val="1"/>
        </dgm:presLayoutVars>
      </dgm:prSet>
      <dgm:spPr/>
    </dgm:pt>
    <dgm:pt modelId="{93D5CBF0-496F-40D9-B9D3-82B2CC73082E}" type="pres">
      <dgm:prSet presAssocID="{9475A200-44C6-44AC-A87B-AA0D912E19D5}" presName="FiveNodes_2" presStyleLbl="node1" presStyleIdx="1" presStyleCnt="5">
        <dgm:presLayoutVars>
          <dgm:bulletEnabled val="1"/>
        </dgm:presLayoutVars>
      </dgm:prSet>
      <dgm:spPr/>
    </dgm:pt>
    <dgm:pt modelId="{787B30BD-D544-41A7-8D56-7E92CFB1A568}" type="pres">
      <dgm:prSet presAssocID="{9475A200-44C6-44AC-A87B-AA0D912E19D5}" presName="FiveNodes_3" presStyleLbl="node1" presStyleIdx="2" presStyleCnt="5">
        <dgm:presLayoutVars>
          <dgm:bulletEnabled val="1"/>
        </dgm:presLayoutVars>
      </dgm:prSet>
      <dgm:spPr/>
    </dgm:pt>
    <dgm:pt modelId="{5B19F63D-7FCB-400C-A515-885D0EF36BEB}" type="pres">
      <dgm:prSet presAssocID="{9475A200-44C6-44AC-A87B-AA0D912E19D5}" presName="FiveNodes_4" presStyleLbl="node1" presStyleIdx="3" presStyleCnt="5">
        <dgm:presLayoutVars>
          <dgm:bulletEnabled val="1"/>
        </dgm:presLayoutVars>
      </dgm:prSet>
      <dgm:spPr/>
    </dgm:pt>
    <dgm:pt modelId="{DFE43953-7E84-4D56-B7DC-0BD2AAA1047F}" type="pres">
      <dgm:prSet presAssocID="{9475A200-44C6-44AC-A87B-AA0D912E19D5}" presName="FiveNodes_5" presStyleLbl="node1" presStyleIdx="4" presStyleCnt="5">
        <dgm:presLayoutVars>
          <dgm:bulletEnabled val="1"/>
        </dgm:presLayoutVars>
      </dgm:prSet>
      <dgm:spPr/>
    </dgm:pt>
    <dgm:pt modelId="{2E985810-25FF-408F-932E-F12239248627}" type="pres">
      <dgm:prSet presAssocID="{9475A200-44C6-44AC-A87B-AA0D912E19D5}" presName="FiveConn_1-2" presStyleLbl="fgAccFollowNode1" presStyleIdx="0" presStyleCnt="4">
        <dgm:presLayoutVars>
          <dgm:bulletEnabled val="1"/>
        </dgm:presLayoutVars>
      </dgm:prSet>
      <dgm:spPr/>
    </dgm:pt>
    <dgm:pt modelId="{B996DB7C-8D97-4C0E-A4CF-E298F0FFEEF6}" type="pres">
      <dgm:prSet presAssocID="{9475A200-44C6-44AC-A87B-AA0D912E19D5}" presName="FiveConn_2-3" presStyleLbl="fgAccFollowNode1" presStyleIdx="1" presStyleCnt="4">
        <dgm:presLayoutVars>
          <dgm:bulletEnabled val="1"/>
        </dgm:presLayoutVars>
      </dgm:prSet>
      <dgm:spPr/>
    </dgm:pt>
    <dgm:pt modelId="{EDAA78D2-4740-48F2-BCCB-0105FA65ADA3}" type="pres">
      <dgm:prSet presAssocID="{9475A200-44C6-44AC-A87B-AA0D912E19D5}" presName="FiveConn_3-4" presStyleLbl="fgAccFollowNode1" presStyleIdx="2" presStyleCnt="4">
        <dgm:presLayoutVars>
          <dgm:bulletEnabled val="1"/>
        </dgm:presLayoutVars>
      </dgm:prSet>
      <dgm:spPr/>
    </dgm:pt>
    <dgm:pt modelId="{3D828625-658F-4218-A34F-EBAAB2891367}" type="pres">
      <dgm:prSet presAssocID="{9475A200-44C6-44AC-A87B-AA0D912E19D5}" presName="FiveConn_4-5" presStyleLbl="fgAccFollowNode1" presStyleIdx="3" presStyleCnt="4">
        <dgm:presLayoutVars>
          <dgm:bulletEnabled val="1"/>
        </dgm:presLayoutVars>
      </dgm:prSet>
      <dgm:spPr/>
    </dgm:pt>
    <dgm:pt modelId="{7DC61134-D6FC-4AF6-8519-74807AE65942}" type="pres">
      <dgm:prSet presAssocID="{9475A200-44C6-44AC-A87B-AA0D912E19D5}" presName="FiveNodes_1_text" presStyleLbl="node1" presStyleIdx="4" presStyleCnt="5">
        <dgm:presLayoutVars>
          <dgm:bulletEnabled val="1"/>
        </dgm:presLayoutVars>
      </dgm:prSet>
      <dgm:spPr/>
    </dgm:pt>
    <dgm:pt modelId="{B55B59E9-F0B9-4973-A399-DD2CEBF1C8CE}" type="pres">
      <dgm:prSet presAssocID="{9475A200-44C6-44AC-A87B-AA0D912E19D5}" presName="FiveNodes_2_text" presStyleLbl="node1" presStyleIdx="4" presStyleCnt="5">
        <dgm:presLayoutVars>
          <dgm:bulletEnabled val="1"/>
        </dgm:presLayoutVars>
      </dgm:prSet>
      <dgm:spPr/>
    </dgm:pt>
    <dgm:pt modelId="{013BE6C1-A958-41AF-A5F5-401DFC3BC2E6}" type="pres">
      <dgm:prSet presAssocID="{9475A200-44C6-44AC-A87B-AA0D912E19D5}" presName="FiveNodes_3_text" presStyleLbl="node1" presStyleIdx="4" presStyleCnt="5">
        <dgm:presLayoutVars>
          <dgm:bulletEnabled val="1"/>
        </dgm:presLayoutVars>
      </dgm:prSet>
      <dgm:spPr/>
    </dgm:pt>
    <dgm:pt modelId="{05B6D124-38FB-4F2B-AF64-71B71288B3DA}" type="pres">
      <dgm:prSet presAssocID="{9475A200-44C6-44AC-A87B-AA0D912E19D5}" presName="FiveNodes_4_text" presStyleLbl="node1" presStyleIdx="4" presStyleCnt="5">
        <dgm:presLayoutVars>
          <dgm:bulletEnabled val="1"/>
        </dgm:presLayoutVars>
      </dgm:prSet>
      <dgm:spPr/>
    </dgm:pt>
    <dgm:pt modelId="{FF1DA257-7991-421F-B181-96508F696ABD}" type="pres">
      <dgm:prSet presAssocID="{9475A200-44C6-44AC-A87B-AA0D912E19D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90B5003-61B9-45C0-AB72-A96AEC107A35}" srcId="{9475A200-44C6-44AC-A87B-AA0D912E19D5}" destId="{AA3DFA16-683F-466E-982F-29181D7B7CC1}" srcOrd="0" destOrd="0" parTransId="{71E789B3-B01A-4D10-B2F4-DE5EE595FD80}" sibTransId="{D90CA26C-4452-4D04-922D-D031386B78DB}"/>
    <dgm:cxn modelId="{481EE205-11EF-4C82-837D-698965679723}" srcId="{9475A200-44C6-44AC-A87B-AA0D912E19D5}" destId="{0C969E91-0D2C-4C45-B33F-D6D7EB1B2BDB}" srcOrd="3" destOrd="0" parTransId="{10824ED6-0CC1-42AF-B260-DD4F37F6C033}" sibTransId="{21DD73D7-F674-4260-B5D5-5F230323075C}"/>
    <dgm:cxn modelId="{5371A50D-74C4-4E7A-8478-60A7BAA617ED}" type="presOf" srcId="{AA3DFA16-683F-466E-982F-29181D7B7CC1}" destId="{F6233666-F868-4FBF-B165-C771459C4A95}" srcOrd="0" destOrd="0" presId="urn:microsoft.com/office/officeart/2005/8/layout/vProcess5"/>
    <dgm:cxn modelId="{32550F18-7BDB-41DD-861C-1E774EDCC818}" srcId="{9475A200-44C6-44AC-A87B-AA0D912E19D5}" destId="{E74D74CD-471E-4B2B-94FF-E149D2E0D923}" srcOrd="2" destOrd="0" parTransId="{24688E0B-3BE8-41EE-8973-1DD23FD2FB37}" sibTransId="{87B35F46-3D77-4770-9439-5EB1DC4E7F6B}"/>
    <dgm:cxn modelId="{F2F8DE26-073C-4A69-92A3-E3D5CE643A49}" type="presOf" srcId="{329ABFB4-EAAE-4F75-A338-C5C1F4BB67BA}" destId="{FF1DA257-7991-421F-B181-96508F696ABD}" srcOrd="1" destOrd="0" presId="urn:microsoft.com/office/officeart/2005/8/layout/vProcess5"/>
    <dgm:cxn modelId="{10BE4A2E-922C-472A-B06F-2A96132EB863}" type="presOf" srcId="{0C969E91-0D2C-4C45-B33F-D6D7EB1B2BDB}" destId="{5B19F63D-7FCB-400C-A515-885D0EF36BEB}" srcOrd="0" destOrd="0" presId="urn:microsoft.com/office/officeart/2005/8/layout/vProcess5"/>
    <dgm:cxn modelId="{9FF8733C-70D0-4CAF-9B91-8C3AF04257A9}" type="presOf" srcId="{D90CA26C-4452-4D04-922D-D031386B78DB}" destId="{2E985810-25FF-408F-932E-F12239248627}" srcOrd="0" destOrd="0" presId="urn:microsoft.com/office/officeart/2005/8/layout/vProcess5"/>
    <dgm:cxn modelId="{6EC9E53C-6AAB-4661-AF5B-61501E3BAFC7}" type="presOf" srcId="{87B35F46-3D77-4770-9439-5EB1DC4E7F6B}" destId="{EDAA78D2-4740-48F2-BCCB-0105FA65ADA3}" srcOrd="0" destOrd="0" presId="urn:microsoft.com/office/officeart/2005/8/layout/vProcess5"/>
    <dgm:cxn modelId="{373A4F6E-6EDF-4031-AF0A-0F27D8F4F7C8}" type="presOf" srcId="{E74D74CD-471E-4B2B-94FF-E149D2E0D923}" destId="{787B30BD-D544-41A7-8D56-7E92CFB1A568}" srcOrd="0" destOrd="0" presId="urn:microsoft.com/office/officeart/2005/8/layout/vProcess5"/>
    <dgm:cxn modelId="{6646D979-B68C-4385-BA83-6B4CD99226A8}" srcId="{9475A200-44C6-44AC-A87B-AA0D912E19D5}" destId="{329ABFB4-EAAE-4F75-A338-C5C1F4BB67BA}" srcOrd="4" destOrd="0" parTransId="{4AF471CE-3248-42EF-82A6-4936556A6ACE}" sibTransId="{46141EBA-98E8-49AC-98D6-004BAEA18D6F}"/>
    <dgm:cxn modelId="{9103E379-DDF3-45F7-A89D-49C618092BA8}" type="presOf" srcId="{19440625-67CA-4166-AD9C-B4F4C125E850}" destId="{B55B59E9-F0B9-4973-A399-DD2CEBF1C8CE}" srcOrd="1" destOrd="0" presId="urn:microsoft.com/office/officeart/2005/8/layout/vProcess5"/>
    <dgm:cxn modelId="{98485A85-5D45-4B0A-AD2F-DCF9DC83739F}" type="presOf" srcId="{21DD73D7-F674-4260-B5D5-5F230323075C}" destId="{3D828625-658F-4218-A34F-EBAAB2891367}" srcOrd="0" destOrd="0" presId="urn:microsoft.com/office/officeart/2005/8/layout/vProcess5"/>
    <dgm:cxn modelId="{A96C2D92-18A3-4E86-89D1-4ADB6FBC4E9E}" type="presOf" srcId="{329ABFB4-EAAE-4F75-A338-C5C1F4BB67BA}" destId="{DFE43953-7E84-4D56-B7DC-0BD2AAA1047F}" srcOrd="0" destOrd="0" presId="urn:microsoft.com/office/officeart/2005/8/layout/vProcess5"/>
    <dgm:cxn modelId="{2967B6A7-867F-4CFB-A6C8-00BAB6A38F29}" type="presOf" srcId="{19440625-67CA-4166-AD9C-B4F4C125E850}" destId="{93D5CBF0-496F-40D9-B9D3-82B2CC73082E}" srcOrd="0" destOrd="0" presId="urn:microsoft.com/office/officeart/2005/8/layout/vProcess5"/>
    <dgm:cxn modelId="{BA41B5C6-A658-4395-827D-2C2435C8B2BC}" type="presOf" srcId="{9475A200-44C6-44AC-A87B-AA0D912E19D5}" destId="{54D9DF17-B0E9-4C22-AAC9-C5A389E39C95}" srcOrd="0" destOrd="0" presId="urn:microsoft.com/office/officeart/2005/8/layout/vProcess5"/>
    <dgm:cxn modelId="{A68873CE-1D7F-4928-ADE7-A18CCEA5BD46}" type="presOf" srcId="{C27EECEC-1681-4D39-B6C8-15AAC9389211}" destId="{B996DB7C-8D97-4C0E-A4CF-E298F0FFEEF6}" srcOrd="0" destOrd="0" presId="urn:microsoft.com/office/officeart/2005/8/layout/vProcess5"/>
    <dgm:cxn modelId="{E212A2E1-8057-4466-9946-CC58B4DE7E6A}" type="presOf" srcId="{AA3DFA16-683F-466E-982F-29181D7B7CC1}" destId="{7DC61134-D6FC-4AF6-8519-74807AE65942}" srcOrd="1" destOrd="0" presId="urn:microsoft.com/office/officeart/2005/8/layout/vProcess5"/>
    <dgm:cxn modelId="{02F350E6-95C8-4BF0-B611-0773112CE485}" type="presOf" srcId="{0C969E91-0D2C-4C45-B33F-D6D7EB1B2BDB}" destId="{05B6D124-38FB-4F2B-AF64-71B71288B3DA}" srcOrd="1" destOrd="0" presId="urn:microsoft.com/office/officeart/2005/8/layout/vProcess5"/>
    <dgm:cxn modelId="{3E6B5BEA-18D9-4BC2-8BAA-FCA33FC97F99}" srcId="{9475A200-44C6-44AC-A87B-AA0D912E19D5}" destId="{19440625-67CA-4166-AD9C-B4F4C125E850}" srcOrd="1" destOrd="0" parTransId="{0F987B8B-1C24-4912-9C90-21552AF1C103}" sibTransId="{C27EECEC-1681-4D39-B6C8-15AAC9389211}"/>
    <dgm:cxn modelId="{C33394FB-04ED-4E2B-BE84-D885EEDC1C11}" type="presOf" srcId="{E74D74CD-471E-4B2B-94FF-E149D2E0D923}" destId="{013BE6C1-A958-41AF-A5F5-401DFC3BC2E6}" srcOrd="1" destOrd="0" presId="urn:microsoft.com/office/officeart/2005/8/layout/vProcess5"/>
    <dgm:cxn modelId="{D5864413-7285-4BA0-BB8E-5B59C9DF079B}" type="presParOf" srcId="{54D9DF17-B0E9-4C22-AAC9-C5A389E39C95}" destId="{3033EAFC-5482-43A5-B9AF-BD8B719C0C7F}" srcOrd="0" destOrd="0" presId="urn:microsoft.com/office/officeart/2005/8/layout/vProcess5"/>
    <dgm:cxn modelId="{CF10FF0E-EDCD-4D79-A00A-4032FFE3B0AF}" type="presParOf" srcId="{54D9DF17-B0E9-4C22-AAC9-C5A389E39C95}" destId="{F6233666-F868-4FBF-B165-C771459C4A95}" srcOrd="1" destOrd="0" presId="urn:microsoft.com/office/officeart/2005/8/layout/vProcess5"/>
    <dgm:cxn modelId="{DB4EC265-AE4F-4680-A81F-230463B4B0C2}" type="presParOf" srcId="{54D9DF17-B0E9-4C22-AAC9-C5A389E39C95}" destId="{93D5CBF0-496F-40D9-B9D3-82B2CC73082E}" srcOrd="2" destOrd="0" presId="urn:microsoft.com/office/officeart/2005/8/layout/vProcess5"/>
    <dgm:cxn modelId="{0FAF41BE-9D1F-4B5A-8B8A-CE27A4BF1327}" type="presParOf" srcId="{54D9DF17-B0E9-4C22-AAC9-C5A389E39C95}" destId="{787B30BD-D544-41A7-8D56-7E92CFB1A568}" srcOrd="3" destOrd="0" presId="urn:microsoft.com/office/officeart/2005/8/layout/vProcess5"/>
    <dgm:cxn modelId="{D6CF996D-1E05-4F8D-B380-8398E5F153E6}" type="presParOf" srcId="{54D9DF17-B0E9-4C22-AAC9-C5A389E39C95}" destId="{5B19F63D-7FCB-400C-A515-885D0EF36BEB}" srcOrd="4" destOrd="0" presId="urn:microsoft.com/office/officeart/2005/8/layout/vProcess5"/>
    <dgm:cxn modelId="{626FDC44-B7D9-48C7-9713-ACAB0071736D}" type="presParOf" srcId="{54D9DF17-B0E9-4C22-AAC9-C5A389E39C95}" destId="{DFE43953-7E84-4D56-B7DC-0BD2AAA1047F}" srcOrd="5" destOrd="0" presId="urn:microsoft.com/office/officeart/2005/8/layout/vProcess5"/>
    <dgm:cxn modelId="{2A8E6609-4B7A-4F5B-A373-3A54D16D7EB9}" type="presParOf" srcId="{54D9DF17-B0E9-4C22-AAC9-C5A389E39C95}" destId="{2E985810-25FF-408F-932E-F12239248627}" srcOrd="6" destOrd="0" presId="urn:microsoft.com/office/officeart/2005/8/layout/vProcess5"/>
    <dgm:cxn modelId="{4D54FA08-95F1-409E-8BFA-9E44F22A35BC}" type="presParOf" srcId="{54D9DF17-B0E9-4C22-AAC9-C5A389E39C95}" destId="{B996DB7C-8D97-4C0E-A4CF-E298F0FFEEF6}" srcOrd="7" destOrd="0" presId="urn:microsoft.com/office/officeart/2005/8/layout/vProcess5"/>
    <dgm:cxn modelId="{1D983BC6-99A9-4CCE-A6C4-22E67AF64AF4}" type="presParOf" srcId="{54D9DF17-B0E9-4C22-AAC9-C5A389E39C95}" destId="{EDAA78D2-4740-48F2-BCCB-0105FA65ADA3}" srcOrd="8" destOrd="0" presId="urn:microsoft.com/office/officeart/2005/8/layout/vProcess5"/>
    <dgm:cxn modelId="{4A54717C-5663-45BD-934C-32F2A1EFE58E}" type="presParOf" srcId="{54D9DF17-B0E9-4C22-AAC9-C5A389E39C95}" destId="{3D828625-658F-4218-A34F-EBAAB2891367}" srcOrd="9" destOrd="0" presId="urn:microsoft.com/office/officeart/2005/8/layout/vProcess5"/>
    <dgm:cxn modelId="{709427CD-0FB5-445D-B37B-255867967148}" type="presParOf" srcId="{54D9DF17-B0E9-4C22-AAC9-C5A389E39C95}" destId="{7DC61134-D6FC-4AF6-8519-74807AE65942}" srcOrd="10" destOrd="0" presId="urn:microsoft.com/office/officeart/2005/8/layout/vProcess5"/>
    <dgm:cxn modelId="{5C2CA7DA-2B15-4130-A7DA-352F2A011BE2}" type="presParOf" srcId="{54D9DF17-B0E9-4C22-AAC9-C5A389E39C95}" destId="{B55B59E9-F0B9-4973-A399-DD2CEBF1C8CE}" srcOrd="11" destOrd="0" presId="urn:microsoft.com/office/officeart/2005/8/layout/vProcess5"/>
    <dgm:cxn modelId="{20692B28-DDA9-41C8-8667-60F45D3A6085}" type="presParOf" srcId="{54D9DF17-B0E9-4C22-AAC9-C5A389E39C95}" destId="{013BE6C1-A958-41AF-A5F5-401DFC3BC2E6}" srcOrd="12" destOrd="0" presId="urn:microsoft.com/office/officeart/2005/8/layout/vProcess5"/>
    <dgm:cxn modelId="{75B747BD-3DF9-49FA-842F-EC3D5BD9B7C7}" type="presParOf" srcId="{54D9DF17-B0E9-4C22-AAC9-C5A389E39C95}" destId="{05B6D124-38FB-4F2B-AF64-71B71288B3DA}" srcOrd="13" destOrd="0" presId="urn:microsoft.com/office/officeart/2005/8/layout/vProcess5"/>
    <dgm:cxn modelId="{AC60BC4C-D502-409E-A320-C0805A02A8C6}" type="presParOf" srcId="{54D9DF17-B0E9-4C22-AAC9-C5A389E39C95}" destId="{FF1DA257-7991-421F-B181-96508F696AB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CF4D0-66C7-4AD1-A924-CA4749644B46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6FAF543A-4952-466D-A321-F710041ECCFA}">
      <dgm:prSet phldrT="[Text]" custT="1"/>
      <dgm:spPr/>
      <dgm:t>
        <a:bodyPr/>
        <a:lstStyle/>
        <a:p>
          <a:r>
            <a:rPr lang="de-DE" sz="1200" dirty="0"/>
            <a:t>Produktplanung</a:t>
          </a:r>
        </a:p>
      </dgm:t>
    </dgm:pt>
    <dgm:pt modelId="{042B06EF-308C-44C3-A668-E73EBB2DAB68}" type="parTrans" cxnId="{17C38680-8B23-4CED-B191-F86537A5CCB9}">
      <dgm:prSet/>
      <dgm:spPr/>
      <dgm:t>
        <a:bodyPr/>
        <a:lstStyle/>
        <a:p>
          <a:endParaRPr lang="de-DE"/>
        </a:p>
      </dgm:t>
    </dgm:pt>
    <dgm:pt modelId="{F3762E0B-3613-4995-AB74-D493EAFEC384}" type="sibTrans" cxnId="{17C38680-8B23-4CED-B191-F86537A5CCB9}">
      <dgm:prSet/>
      <dgm:spPr/>
      <dgm:t>
        <a:bodyPr/>
        <a:lstStyle/>
        <a:p>
          <a:endParaRPr lang="de-DE"/>
        </a:p>
      </dgm:t>
    </dgm:pt>
    <dgm:pt modelId="{A0872AD4-5576-4DE7-8316-0D6CC5D5E529}">
      <dgm:prSet phldrT="[Text]" custT="1"/>
      <dgm:spPr/>
      <dgm:t>
        <a:bodyPr/>
        <a:lstStyle/>
        <a:p>
          <a:r>
            <a:rPr lang="de-DE" sz="1200" dirty="0"/>
            <a:t>IoT </a:t>
          </a:r>
          <a:r>
            <a:rPr lang="de-DE" sz="1200" dirty="0" err="1"/>
            <a:t>Architeketur</a:t>
          </a:r>
          <a:endParaRPr lang="de-DE" sz="1200" dirty="0"/>
        </a:p>
      </dgm:t>
    </dgm:pt>
    <dgm:pt modelId="{39A23227-57FD-4BC2-B106-337F753D8E94}" type="parTrans" cxnId="{49358E82-5866-4A0D-B73B-5C1A58C28BD0}">
      <dgm:prSet/>
      <dgm:spPr/>
      <dgm:t>
        <a:bodyPr/>
        <a:lstStyle/>
        <a:p>
          <a:endParaRPr lang="de-DE"/>
        </a:p>
      </dgm:t>
    </dgm:pt>
    <dgm:pt modelId="{F3CCF384-16C8-4B9C-9CDC-8F95A42E5514}" type="sibTrans" cxnId="{49358E82-5866-4A0D-B73B-5C1A58C28BD0}">
      <dgm:prSet/>
      <dgm:spPr/>
      <dgm:t>
        <a:bodyPr/>
        <a:lstStyle/>
        <a:p>
          <a:endParaRPr lang="de-DE"/>
        </a:p>
      </dgm:t>
    </dgm:pt>
    <dgm:pt modelId="{0B5DE4B6-3FBF-4CBF-A278-F5BEBF7D72C7}">
      <dgm:prSet phldrT="[Text]" custT="1"/>
      <dgm:spPr/>
      <dgm:t>
        <a:bodyPr/>
        <a:lstStyle/>
        <a:p>
          <a:r>
            <a:rPr lang="de-DE" sz="1200" dirty="0"/>
            <a:t>Konstruktion</a:t>
          </a:r>
        </a:p>
      </dgm:t>
    </dgm:pt>
    <dgm:pt modelId="{DF67D421-F344-4393-8200-34F3DBE813C2}" type="parTrans" cxnId="{0FD33690-B176-41B3-93F4-D81EBBA91D89}">
      <dgm:prSet/>
      <dgm:spPr/>
      <dgm:t>
        <a:bodyPr/>
        <a:lstStyle/>
        <a:p>
          <a:endParaRPr lang="de-DE"/>
        </a:p>
      </dgm:t>
    </dgm:pt>
    <dgm:pt modelId="{9038ABD2-A2C8-4110-B5FE-0B13AA04F349}" type="sibTrans" cxnId="{0FD33690-B176-41B3-93F4-D81EBBA91D89}">
      <dgm:prSet/>
      <dgm:spPr/>
      <dgm:t>
        <a:bodyPr/>
        <a:lstStyle/>
        <a:p>
          <a:endParaRPr lang="de-DE"/>
        </a:p>
      </dgm:t>
    </dgm:pt>
    <dgm:pt modelId="{9FBA33C8-7B18-4787-9110-C20E70AC3276}">
      <dgm:prSet phldrT="[Text]" custT="1"/>
      <dgm:spPr/>
      <dgm:t>
        <a:bodyPr/>
        <a:lstStyle/>
        <a:p>
          <a:r>
            <a:rPr lang="de-DE" sz="1200" dirty="0"/>
            <a:t>Marketing und Vertrieb</a:t>
          </a:r>
        </a:p>
      </dgm:t>
    </dgm:pt>
    <dgm:pt modelId="{A6468D56-93D0-4EE4-B344-3102807B536B}" type="parTrans" cxnId="{09699000-D83F-4EC1-B073-73177D9369B6}">
      <dgm:prSet/>
      <dgm:spPr/>
      <dgm:t>
        <a:bodyPr/>
        <a:lstStyle/>
        <a:p>
          <a:endParaRPr lang="de-DE"/>
        </a:p>
      </dgm:t>
    </dgm:pt>
    <dgm:pt modelId="{FDBD8C51-1CB2-4081-BD51-85CE5D1F9CFE}" type="sibTrans" cxnId="{09699000-D83F-4EC1-B073-73177D9369B6}">
      <dgm:prSet/>
      <dgm:spPr/>
      <dgm:t>
        <a:bodyPr/>
        <a:lstStyle/>
        <a:p>
          <a:endParaRPr lang="de-DE"/>
        </a:p>
      </dgm:t>
    </dgm:pt>
    <dgm:pt modelId="{4501B9C5-CAB2-4BDE-BCD0-E99DA2F9C0F4}">
      <dgm:prSet phldrT="[Text]" custT="1"/>
      <dgm:spPr/>
      <dgm:t>
        <a:bodyPr/>
        <a:lstStyle/>
        <a:p>
          <a:r>
            <a:rPr lang="de-DE" sz="1200" dirty="0" err="1"/>
            <a:t>Instandnahme</a:t>
          </a:r>
          <a:endParaRPr lang="de-DE" sz="1200" dirty="0"/>
        </a:p>
      </dgm:t>
    </dgm:pt>
    <dgm:pt modelId="{FC66F52E-0C30-4604-B546-78ABD55EADC1}" type="parTrans" cxnId="{06AA44DD-8CB6-4953-BFDE-96A7C409B464}">
      <dgm:prSet/>
      <dgm:spPr/>
      <dgm:t>
        <a:bodyPr/>
        <a:lstStyle/>
        <a:p>
          <a:endParaRPr lang="de-DE"/>
        </a:p>
      </dgm:t>
    </dgm:pt>
    <dgm:pt modelId="{7B41CB50-745B-4464-A265-626506240D22}" type="sibTrans" cxnId="{06AA44DD-8CB6-4953-BFDE-96A7C409B464}">
      <dgm:prSet/>
      <dgm:spPr/>
      <dgm:t>
        <a:bodyPr/>
        <a:lstStyle/>
        <a:p>
          <a:endParaRPr lang="de-DE"/>
        </a:p>
      </dgm:t>
    </dgm:pt>
    <dgm:pt modelId="{1DDEE798-E3DE-4F60-9EF2-2D298EF42274}">
      <dgm:prSet phldrT="[Text]" custT="1"/>
      <dgm:spPr/>
      <dgm:t>
        <a:bodyPr/>
        <a:lstStyle/>
        <a:p>
          <a:r>
            <a:rPr lang="de-DE" sz="1200" dirty="0"/>
            <a:t>Service</a:t>
          </a:r>
        </a:p>
      </dgm:t>
    </dgm:pt>
    <dgm:pt modelId="{C454D037-46B1-47B7-A493-883836692801}" type="parTrans" cxnId="{F7394ED7-5632-4A0F-96B9-D2E7666FF9B9}">
      <dgm:prSet/>
      <dgm:spPr/>
      <dgm:t>
        <a:bodyPr/>
        <a:lstStyle/>
        <a:p>
          <a:endParaRPr lang="de-DE"/>
        </a:p>
      </dgm:t>
    </dgm:pt>
    <dgm:pt modelId="{87E6D3C0-C7B4-487B-BB8D-D60B759D20B8}" type="sibTrans" cxnId="{F7394ED7-5632-4A0F-96B9-D2E7666FF9B9}">
      <dgm:prSet/>
      <dgm:spPr/>
      <dgm:t>
        <a:bodyPr/>
        <a:lstStyle/>
        <a:p>
          <a:endParaRPr lang="de-DE"/>
        </a:p>
      </dgm:t>
    </dgm:pt>
    <dgm:pt modelId="{826F5C21-6813-4224-A489-4DE7426FF309}">
      <dgm:prSet phldrT="[Text]" custT="1"/>
      <dgm:spPr/>
      <dgm:t>
        <a:bodyPr/>
        <a:lstStyle/>
        <a:p>
          <a:r>
            <a:rPr lang="de-DE" sz="1200" dirty="0"/>
            <a:t>Kooperation mit Service-technikern</a:t>
          </a:r>
        </a:p>
      </dgm:t>
    </dgm:pt>
    <dgm:pt modelId="{665E8097-41EA-45F0-B718-6A7E205123A8}" type="parTrans" cxnId="{08E47FE6-D955-4B60-BAC9-BC136592C010}">
      <dgm:prSet/>
      <dgm:spPr/>
      <dgm:t>
        <a:bodyPr/>
        <a:lstStyle/>
        <a:p>
          <a:endParaRPr lang="de-DE"/>
        </a:p>
      </dgm:t>
    </dgm:pt>
    <dgm:pt modelId="{B4CF0463-9EE9-4A84-A864-74CD65903CEF}" type="sibTrans" cxnId="{08E47FE6-D955-4B60-BAC9-BC136592C010}">
      <dgm:prSet/>
      <dgm:spPr/>
      <dgm:t>
        <a:bodyPr/>
        <a:lstStyle/>
        <a:p>
          <a:endParaRPr lang="de-DE"/>
        </a:p>
      </dgm:t>
    </dgm:pt>
    <dgm:pt modelId="{FDE49C66-D6E3-41F0-B437-64A1103E9976}" type="pres">
      <dgm:prSet presAssocID="{93DCF4D0-66C7-4AD1-A924-CA4749644B46}" presName="Name0" presStyleCnt="0">
        <dgm:presLayoutVars>
          <dgm:dir/>
          <dgm:animLvl val="lvl"/>
          <dgm:resizeHandles val="exact"/>
        </dgm:presLayoutVars>
      </dgm:prSet>
      <dgm:spPr/>
    </dgm:pt>
    <dgm:pt modelId="{179881B0-F6C7-4CAD-BA8C-D23720448EB3}" type="pres">
      <dgm:prSet presAssocID="{6FAF543A-4952-466D-A321-F710041ECCFA}" presName="parTxOnly" presStyleLbl="node1" presStyleIdx="0" presStyleCnt="7" custLinFactNeighborY="379">
        <dgm:presLayoutVars>
          <dgm:chMax val="0"/>
          <dgm:chPref val="0"/>
          <dgm:bulletEnabled val="1"/>
        </dgm:presLayoutVars>
      </dgm:prSet>
      <dgm:spPr/>
    </dgm:pt>
    <dgm:pt modelId="{383725C3-B795-4CB9-AE10-AD33C9791BEE}" type="pres">
      <dgm:prSet presAssocID="{F3762E0B-3613-4995-AB74-D493EAFEC384}" presName="parTxOnlySpace" presStyleCnt="0"/>
      <dgm:spPr/>
    </dgm:pt>
    <dgm:pt modelId="{2FE2BF3C-E1CF-458F-A602-3F6782A44F87}" type="pres">
      <dgm:prSet presAssocID="{A0872AD4-5576-4DE7-8316-0D6CC5D5E52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0D201E7-15DF-40E8-A5BA-68126C8D1288}" type="pres">
      <dgm:prSet presAssocID="{F3CCF384-16C8-4B9C-9CDC-8F95A42E5514}" presName="parTxOnlySpace" presStyleCnt="0"/>
      <dgm:spPr/>
    </dgm:pt>
    <dgm:pt modelId="{714D8BEE-8529-4B95-B7D4-28B4C80712CB}" type="pres">
      <dgm:prSet presAssocID="{826F5C21-6813-4224-A489-4DE7426FF30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CB75DF5C-628F-4DD7-B1A7-5B01FAE1E65A}" type="pres">
      <dgm:prSet presAssocID="{B4CF0463-9EE9-4A84-A864-74CD65903CEF}" presName="parTxOnlySpace" presStyleCnt="0"/>
      <dgm:spPr/>
    </dgm:pt>
    <dgm:pt modelId="{F378ABED-F9B1-47EA-B32C-21FF6C4B999F}" type="pres">
      <dgm:prSet presAssocID="{0B5DE4B6-3FBF-4CBF-A278-F5BEBF7D72C7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2678A09-1645-44BF-BF4A-EA04AB7C8ADE}" type="pres">
      <dgm:prSet presAssocID="{9038ABD2-A2C8-4110-B5FE-0B13AA04F349}" presName="parTxOnlySpace" presStyleCnt="0"/>
      <dgm:spPr/>
    </dgm:pt>
    <dgm:pt modelId="{9BF749BA-75B5-45FE-ADFD-098C9504E670}" type="pres">
      <dgm:prSet presAssocID="{9FBA33C8-7B18-4787-9110-C20E70AC3276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6C92D0C-77EA-4071-BC27-075AF315BCCE}" type="pres">
      <dgm:prSet presAssocID="{FDBD8C51-1CB2-4081-BD51-85CE5D1F9CFE}" presName="parTxOnlySpace" presStyleCnt="0"/>
      <dgm:spPr/>
    </dgm:pt>
    <dgm:pt modelId="{B2978598-0804-4E6A-B240-AD9E8FEF0A09}" type="pres">
      <dgm:prSet presAssocID="{4501B9C5-CAB2-4BDE-BCD0-E99DA2F9C0F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6FD74371-9730-4DD9-ADF7-ED38C526F12F}" type="pres">
      <dgm:prSet presAssocID="{7B41CB50-745B-4464-A265-626506240D22}" presName="parTxOnlySpace" presStyleCnt="0"/>
      <dgm:spPr/>
    </dgm:pt>
    <dgm:pt modelId="{B2A0C1B0-00D4-4AA6-8AE5-96C7D6EFFC36}" type="pres">
      <dgm:prSet presAssocID="{1DDEE798-E3DE-4F60-9EF2-2D298EF42274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09699000-D83F-4EC1-B073-73177D9369B6}" srcId="{93DCF4D0-66C7-4AD1-A924-CA4749644B46}" destId="{9FBA33C8-7B18-4787-9110-C20E70AC3276}" srcOrd="4" destOrd="0" parTransId="{A6468D56-93D0-4EE4-B344-3102807B536B}" sibTransId="{FDBD8C51-1CB2-4081-BD51-85CE5D1F9CFE}"/>
    <dgm:cxn modelId="{7C3B4E17-0962-4E03-B7BC-65DA3D13EF57}" type="presOf" srcId="{4501B9C5-CAB2-4BDE-BCD0-E99DA2F9C0F4}" destId="{B2978598-0804-4E6A-B240-AD9E8FEF0A09}" srcOrd="0" destOrd="0" presId="urn:microsoft.com/office/officeart/2005/8/layout/chevron1"/>
    <dgm:cxn modelId="{C70B192E-D70E-49D5-93A7-DB9E3A86F37C}" type="presOf" srcId="{826F5C21-6813-4224-A489-4DE7426FF309}" destId="{714D8BEE-8529-4B95-B7D4-28B4C80712CB}" srcOrd="0" destOrd="0" presId="urn:microsoft.com/office/officeart/2005/8/layout/chevron1"/>
    <dgm:cxn modelId="{F564B26A-B73B-4DF9-BAFA-4E49B769E383}" type="presOf" srcId="{6FAF543A-4952-466D-A321-F710041ECCFA}" destId="{179881B0-F6C7-4CAD-BA8C-D23720448EB3}" srcOrd="0" destOrd="0" presId="urn:microsoft.com/office/officeart/2005/8/layout/chevron1"/>
    <dgm:cxn modelId="{17C38680-8B23-4CED-B191-F86537A5CCB9}" srcId="{93DCF4D0-66C7-4AD1-A924-CA4749644B46}" destId="{6FAF543A-4952-466D-A321-F710041ECCFA}" srcOrd="0" destOrd="0" parTransId="{042B06EF-308C-44C3-A668-E73EBB2DAB68}" sibTransId="{F3762E0B-3613-4995-AB74-D493EAFEC384}"/>
    <dgm:cxn modelId="{49358E82-5866-4A0D-B73B-5C1A58C28BD0}" srcId="{93DCF4D0-66C7-4AD1-A924-CA4749644B46}" destId="{A0872AD4-5576-4DE7-8316-0D6CC5D5E529}" srcOrd="1" destOrd="0" parTransId="{39A23227-57FD-4BC2-B106-337F753D8E94}" sibTransId="{F3CCF384-16C8-4B9C-9CDC-8F95A42E5514}"/>
    <dgm:cxn modelId="{96ABDE86-6FDC-4E6F-AEB6-BD063178F831}" type="presOf" srcId="{A0872AD4-5576-4DE7-8316-0D6CC5D5E529}" destId="{2FE2BF3C-E1CF-458F-A602-3F6782A44F87}" srcOrd="0" destOrd="0" presId="urn:microsoft.com/office/officeart/2005/8/layout/chevron1"/>
    <dgm:cxn modelId="{F2474B8D-816F-491D-BFCB-74CD6363E57C}" type="presOf" srcId="{0B5DE4B6-3FBF-4CBF-A278-F5BEBF7D72C7}" destId="{F378ABED-F9B1-47EA-B32C-21FF6C4B999F}" srcOrd="0" destOrd="0" presId="urn:microsoft.com/office/officeart/2005/8/layout/chevron1"/>
    <dgm:cxn modelId="{0FD33690-B176-41B3-93F4-D81EBBA91D89}" srcId="{93DCF4D0-66C7-4AD1-A924-CA4749644B46}" destId="{0B5DE4B6-3FBF-4CBF-A278-F5BEBF7D72C7}" srcOrd="3" destOrd="0" parTransId="{DF67D421-F344-4393-8200-34F3DBE813C2}" sibTransId="{9038ABD2-A2C8-4110-B5FE-0B13AA04F349}"/>
    <dgm:cxn modelId="{33867EB1-F756-4C18-9464-F60657B83CFF}" type="presOf" srcId="{9FBA33C8-7B18-4787-9110-C20E70AC3276}" destId="{9BF749BA-75B5-45FE-ADFD-098C9504E670}" srcOrd="0" destOrd="0" presId="urn:microsoft.com/office/officeart/2005/8/layout/chevron1"/>
    <dgm:cxn modelId="{65A4BAB1-7F09-4B53-B204-CEE35CDD5C2F}" type="presOf" srcId="{1DDEE798-E3DE-4F60-9EF2-2D298EF42274}" destId="{B2A0C1B0-00D4-4AA6-8AE5-96C7D6EFFC36}" srcOrd="0" destOrd="0" presId="urn:microsoft.com/office/officeart/2005/8/layout/chevron1"/>
    <dgm:cxn modelId="{D63D59C2-6181-4E70-8097-C2BF4645436E}" type="presOf" srcId="{93DCF4D0-66C7-4AD1-A924-CA4749644B46}" destId="{FDE49C66-D6E3-41F0-B437-64A1103E9976}" srcOrd="0" destOrd="0" presId="urn:microsoft.com/office/officeart/2005/8/layout/chevron1"/>
    <dgm:cxn modelId="{F7394ED7-5632-4A0F-96B9-D2E7666FF9B9}" srcId="{93DCF4D0-66C7-4AD1-A924-CA4749644B46}" destId="{1DDEE798-E3DE-4F60-9EF2-2D298EF42274}" srcOrd="6" destOrd="0" parTransId="{C454D037-46B1-47B7-A493-883836692801}" sibTransId="{87E6D3C0-C7B4-487B-BB8D-D60B759D20B8}"/>
    <dgm:cxn modelId="{06AA44DD-8CB6-4953-BFDE-96A7C409B464}" srcId="{93DCF4D0-66C7-4AD1-A924-CA4749644B46}" destId="{4501B9C5-CAB2-4BDE-BCD0-E99DA2F9C0F4}" srcOrd="5" destOrd="0" parTransId="{FC66F52E-0C30-4604-B546-78ABD55EADC1}" sibTransId="{7B41CB50-745B-4464-A265-626506240D22}"/>
    <dgm:cxn modelId="{08E47FE6-D955-4B60-BAC9-BC136592C010}" srcId="{93DCF4D0-66C7-4AD1-A924-CA4749644B46}" destId="{826F5C21-6813-4224-A489-4DE7426FF309}" srcOrd="2" destOrd="0" parTransId="{665E8097-41EA-45F0-B718-6A7E205123A8}" sibTransId="{B4CF0463-9EE9-4A84-A864-74CD65903CEF}"/>
    <dgm:cxn modelId="{30EFFCF6-666E-4A20-B91D-F3AA7B336463}" type="presParOf" srcId="{FDE49C66-D6E3-41F0-B437-64A1103E9976}" destId="{179881B0-F6C7-4CAD-BA8C-D23720448EB3}" srcOrd="0" destOrd="0" presId="urn:microsoft.com/office/officeart/2005/8/layout/chevron1"/>
    <dgm:cxn modelId="{14F07197-955E-40A3-B777-73C7C954D8A8}" type="presParOf" srcId="{FDE49C66-D6E3-41F0-B437-64A1103E9976}" destId="{383725C3-B795-4CB9-AE10-AD33C9791BEE}" srcOrd="1" destOrd="0" presId="urn:microsoft.com/office/officeart/2005/8/layout/chevron1"/>
    <dgm:cxn modelId="{5D277E2F-1FE1-463D-966E-1E5A73551759}" type="presParOf" srcId="{FDE49C66-D6E3-41F0-B437-64A1103E9976}" destId="{2FE2BF3C-E1CF-458F-A602-3F6782A44F87}" srcOrd="2" destOrd="0" presId="urn:microsoft.com/office/officeart/2005/8/layout/chevron1"/>
    <dgm:cxn modelId="{80F75586-1EA2-43D9-9015-AF9CACDF9479}" type="presParOf" srcId="{FDE49C66-D6E3-41F0-B437-64A1103E9976}" destId="{30D201E7-15DF-40E8-A5BA-68126C8D1288}" srcOrd="3" destOrd="0" presId="urn:microsoft.com/office/officeart/2005/8/layout/chevron1"/>
    <dgm:cxn modelId="{45CA62CA-3C9A-4041-9E0C-937861D4151D}" type="presParOf" srcId="{FDE49C66-D6E3-41F0-B437-64A1103E9976}" destId="{714D8BEE-8529-4B95-B7D4-28B4C80712CB}" srcOrd="4" destOrd="0" presId="urn:microsoft.com/office/officeart/2005/8/layout/chevron1"/>
    <dgm:cxn modelId="{7BAD41D3-5102-4EBF-8FFA-A46337C06CDD}" type="presParOf" srcId="{FDE49C66-D6E3-41F0-B437-64A1103E9976}" destId="{CB75DF5C-628F-4DD7-B1A7-5B01FAE1E65A}" srcOrd="5" destOrd="0" presId="urn:microsoft.com/office/officeart/2005/8/layout/chevron1"/>
    <dgm:cxn modelId="{6DFD520A-F8FE-4341-AD74-C0EAA8AC644F}" type="presParOf" srcId="{FDE49C66-D6E3-41F0-B437-64A1103E9976}" destId="{F378ABED-F9B1-47EA-B32C-21FF6C4B999F}" srcOrd="6" destOrd="0" presId="urn:microsoft.com/office/officeart/2005/8/layout/chevron1"/>
    <dgm:cxn modelId="{68FEC054-C09A-4DF9-9EA9-8319B22B72B4}" type="presParOf" srcId="{FDE49C66-D6E3-41F0-B437-64A1103E9976}" destId="{F2678A09-1645-44BF-BF4A-EA04AB7C8ADE}" srcOrd="7" destOrd="0" presId="urn:microsoft.com/office/officeart/2005/8/layout/chevron1"/>
    <dgm:cxn modelId="{19725BC3-DD93-48D6-B74C-C60AF1394CC1}" type="presParOf" srcId="{FDE49C66-D6E3-41F0-B437-64A1103E9976}" destId="{9BF749BA-75B5-45FE-ADFD-098C9504E670}" srcOrd="8" destOrd="0" presId="urn:microsoft.com/office/officeart/2005/8/layout/chevron1"/>
    <dgm:cxn modelId="{9FEB560C-90CA-48DB-A7CB-A1A5B674DD4B}" type="presParOf" srcId="{FDE49C66-D6E3-41F0-B437-64A1103E9976}" destId="{D6C92D0C-77EA-4071-BC27-075AF315BCCE}" srcOrd="9" destOrd="0" presId="urn:microsoft.com/office/officeart/2005/8/layout/chevron1"/>
    <dgm:cxn modelId="{039CB023-D46E-4A48-BB5B-9319C5955131}" type="presParOf" srcId="{FDE49C66-D6E3-41F0-B437-64A1103E9976}" destId="{B2978598-0804-4E6A-B240-AD9E8FEF0A09}" srcOrd="10" destOrd="0" presId="urn:microsoft.com/office/officeart/2005/8/layout/chevron1"/>
    <dgm:cxn modelId="{33D1CBAA-E230-4450-8CFA-07EF08ADFB33}" type="presParOf" srcId="{FDE49C66-D6E3-41F0-B437-64A1103E9976}" destId="{6FD74371-9730-4DD9-ADF7-ED38C526F12F}" srcOrd="11" destOrd="0" presId="urn:microsoft.com/office/officeart/2005/8/layout/chevron1"/>
    <dgm:cxn modelId="{7F50FAE5-C0D5-4EFA-A9AB-C0E87FE95399}" type="presParOf" srcId="{FDE49C66-D6E3-41F0-B437-64A1103E9976}" destId="{B2A0C1B0-00D4-4AA6-8AE5-96C7D6EFFC3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33666-F868-4FBF-B165-C771459C4A95}">
      <dsp:nvSpPr>
        <dsp:cNvPr id="0" name=""/>
        <dsp:cNvSpPr/>
      </dsp:nvSpPr>
      <dsp:spPr>
        <a:xfrm>
          <a:off x="0" y="0"/>
          <a:ext cx="8492803" cy="662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Geschäftsidee</a:t>
          </a:r>
          <a:endParaRPr lang="en-US" sz="2900" kern="1200" dirty="0"/>
        </a:p>
      </dsp:txBody>
      <dsp:txXfrm>
        <a:off x="19392" y="19392"/>
        <a:ext cx="7700887" cy="623310"/>
      </dsp:txXfrm>
    </dsp:sp>
    <dsp:sp modelId="{93D5CBF0-496F-40D9-B9D3-82B2CC73082E}">
      <dsp:nvSpPr>
        <dsp:cNvPr id="0" name=""/>
        <dsp:cNvSpPr/>
      </dsp:nvSpPr>
      <dsp:spPr>
        <a:xfrm>
          <a:off x="634202" y="754052"/>
          <a:ext cx="8492803" cy="662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Geschäftsmodell</a:t>
          </a:r>
          <a:endParaRPr lang="en-US" sz="2900" kern="1200"/>
        </a:p>
      </dsp:txBody>
      <dsp:txXfrm>
        <a:off x="653594" y="773444"/>
        <a:ext cx="7389455" cy="623310"/>
      </dsp:txXfrm>
    </dsp:sp>
    <dsp:sp modelId="{787B30BD-D544-41A7-8D56-7E92CFB1A568}">
      <dsp:nvSpPr>
        <dsp:cNvPr id="0" name=""/>
        <dsp:cNvSpPr/>
      </dsp:nvSpPr>
      <dsp:spPr>
        <a:xfrm>
          <a:off x="1268405" y="1508104"/>
          <a:ext cx="8492803" cy="662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Architektur</a:t>
          </a:r>
          <a:endParaRPr lang="en-US" sz="2900" kern="1200" dirty="0"/>
        </a:p>
      </dsp:txBody>
      <dsp:txXfrm>
        <a:off x="1287797" y="1527496"/>
        <a:ext cx="7389455" cy="623310"/>
      </dsp:txXfrm>
    </dsp:sp>
    <dsp:sp modelId="{5B19F63D-7FCB-400C-A515-885D0EF36BEB}">
      <dsp:nvSpPr>
        <dsp:cNvPr id="0" name=""/>
        <dsp:cNvSpPr/>
      </dsp:nvSpPr>
      <dsp:spPr>
        <a:xfrm>
          <a:off x="1902608" y="2262156"/>
          <a:ext cx="8492803" cy="662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 err="1"/>
            <a:t>Business</a:t>
          </a:r>
          <a:r>
            <a:rPr lang="de-DE" sz="2900" kern="1200" dirty="0"/>
            <a:t> Case</a:t>
          </a:r>
          <a:endParaRPr lang="en-US" sz="2900" kern="1200" dirty="0"/>
        </a:p>
      </dsp:txBody>
      <dsp:txXfrm>
        <a:off x="1922000" y="2281548"/>
        <a:ext cx="7389455" cy="623310"/>
      </dsp:txXfrm>
    </dsp:sp>
    <dsp:sp modelId="{DFE43953-7E84-4D56-B7DC-0BD2AAA1047F}">
      <dsp:nvSpPr>
        <dsp:cNvPr id="0" name=""/>
        <dsp:cNvSpPr/>
      </dsp:nvSpPr>
      <dsp:spPr>
        <a:xfrm>
          <a:off x="2536811" y="3016208"/>
          <a:ext cx="8492803" cy="662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Produktvorstellung</a:t>
          </a:r>
          <a:endParaRPr lang="en-US" sz="2900" kern="1200" dirty="0"/>
        </a:p>
      </dsp:txBody>
      <dsp:txXfrm>
        <a:off x="2556203" y="3035600"/>
        <a:ext cx="7389455" cy="623310"/>
      </dsp:txXfrm>
    </dsp:sp>
    <dsp:sp modelId="{2E985810-25FF-408F-932E-F12239248627}">
      <dsp:nvSpPr>
        <dsp:cNvPr id="0" name=""/>
        <dsp:cNvSpPr/>
      </dsp:nvSpPr>
      <dsp:spPr>
        <a:xfrm>
          <a:off x="8062442" y="483696"/>
          <a:ext cx="430361" cy="430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159273" y="483696"/>
        <a:ext cx="236699" cy="323847"/>
      </dsp:txXfrm>
    </dsp:sp>
    <dsp:sp modelId="{B996DB7C-8D97-4C0E-A4CF-E298F0FFEEF6}">
      <dsp:nvSpPr>
        <dsp:cNvPr id="0" name=""/>
        <dsp:cNvSpPr/>
      </dsp:nvSpPr>
      <dsp:spPr>
        <a:xfrm>
          <a:off x="8696644" y="1237748"/>
          <a:ext cx="430361" cy="430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793475" y="1237748"/>
        <a:ext cx="236699" cy="323847"/>
      </dsp:txXfrm>
    </dsp:sp>
    <dsp:sp modelId="{EDAA78D2-4740-48F2-BCCB-0105FA65ADA3}">
      <dsp:nvSpPr>
        <dsp:cNvPr id="0" name=""/>
        <dsp:cNvSpPr/>
      </dsp:nvSpPr>
      <dsp:spPr>
        <a:xfrm>
          <a:off x="9330847" y="1980766"/>
          <a:ext cx="430361" cy="430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427678" y="1980766"/>
        <a:ext cx="236699" cy="323847"/>
      </dsp:txXfrm>
    </dsp:sp>
    <dsp:sp modelId="{3D828625-658F-4218-A34F-EBAAB2891367}">
      <dsp:nvSpPr>
        <dsp:cNvPr id="0" name=""/>
        <dsp:cNvSpPr/>
      </dsp:nvSpPr>
      <dsp:spPr>
        <a:xfrm>
          <a:off x="9965050" y="2742174"/>
          <a:ext cx="430361" cy="430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0061881" y="2742174"/>
        <a:ext cx="236699" cy="323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881B0-F6C7-4CAD-BA8C-D23720448EB3}">
      <dsp:nvSpPr>
        <dsp:cNvPr id="0" name=""/>
        <dsp:cNvSpPr/>
      </dsp:nvSpPr>
      <dsp:spPr>
        <a:xfrm>
          <a:off x="0" y="1065040"/>
          <a:ext cx="1750448" cy="7001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Produktplanung</a:t>
          </a:r>
        </a:p>
      </dsp:txBody>
      <dsp:txXfrm>
        <a:off x="350090" y="1065040"/>
        <a:ext cx="1050269" cy="700179"/>
      </dsp:txXfrm>
    </dsp:sp>
    <dsp:sp modelId="{2FE2BF3C-E1CF-458F-A602-3F6782A44F87}">
      <dsp:nvSpPr>
        <dsp:cNvPr id="0" name=""/>
        <dsp:cNvSpPr/>
      </dsp:nvSpPr>
      <dsp:spPr>
        <a:xfrm>
          <a:off x="1575403" y="1062386"/>
          <a:ext cx="1750448" cy="7001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IoT </a:t>
          </a:r>
          <a:r>
            <a:rPr lang="de-DE" sz="1200" kern="1200" dirty="0" err="1"/>
            <a:t>Architeketur</a:t>
          </a:r>
          <a:endParaRPr lang="de-DE" sz="1200" kern="1200" dirty="0"/>
        </a:p>
      </dsp:txBody>
      <dsp:txXfrm>
        <a:off x="1925493" y="1062386"/>
        <a:ext cx="1050269" cy="700179"/>
      </dsp:txXfrm>
    </dsp:sp>
    <dsp:sp modelId="{714D8BEE-8529-4B95-B7D4-28B4C80712CB}">
      <dsp:nvSpPr>
        <dsp:cNvPr id="0" name=""/>
        <dsp:cNvSpPr/>
      </dsp:nvSpPr>
      <dsp:spPr>
        <a:xfrm>
          <a:off x="3150806" y="1062386"/>
          <a:ext cx="1750448" cy="7001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Kooperation mit Service-technikern</a:t>
          </a:r>
        </a:p>
      </dsp:txBody>
      <dsp:txXfrm>
        <a:off x="3500896" y="1062386"/>
        <a:ext cx="1050269" cy="700179"/>
      </dsp:txXfrm>
    </dsp:sp>
    <dsp:sp modelId="{F378ABED-F9B1-47EA-B32C-21FF6C4B999F}">
      <dsp:nvSpPr>
        <dsp:cNvPr id="0" name=""/>
        <dsp:cNvSpPr/>
      </dsp:nvSpPr>
      <dsp:spPr>
        <a:xfrm>
          <a:off x="4726209" y="1062386"/>
          <a:ext cx="1750448" cy="7001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Konstruktion</a:t>
          </a:r>
        </a:p>
      </dsp:txBody>
      <dsp:txXfrm>
        <a:off x="5076299" y="1062386"/>
        <a:ext cx="1050269" cy="700179"/>
      </dsp:txXfrm>
    </dsp:sp>
    <dsp:sp modelId="{9BF749BA-75B5-45FE-ADFD-098C9504E670}">
      <dsp:nvSpPr>
        <dsp:cNvPr id="0" name=""/>
        <dsp:cNvSpPr/>
      </dsp:nvSpPr>
      <dsp:spPr>
        <a:xfrm>
          <a:off x="6301613" y="1062386"/>
          <a:ext cx="1750448" cy="7001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Marketing und Vertrieb</a:t>
          </a:r>
        </a:p>
      </dsp:txBody>
      <dsp:txXfrm>
        <a:off x="6651703" y="1062386"/>
        <a:ext cx="1050269" cy="700179"/>
      </dsp:txXfrm>
    </dsp:sp>
    <dsp:sp modelId="{B2978598-0804-4E6A-B240-AD9E8FEF0A09}">
      <dsp:nvSpPr>
        <dsp:cNvPr id="0" name=""/>
        <dsp:cNvSpPr/>
      </dsp:nvSpPr>
      <dsp:spPr>
        <a:xfrm>
          <a:off x="7877016" y="1062386"/>
          <a:ext cx="1750448" cy="7001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Instandnahme</a:t>
          </a:r>
          <a:endParaRPr lang="de-DE" sz="1200" kern="1200" dirty="0"/>
        </a:p>
      </dsp:txBody>
      <dsp:txXfrm>
        <a:off x="8227106" y="1062386"/>
        <a:ext cx="1050269" cy="700179"/>
      </dsp:txXfrm>
    </dsp:sp>
    <dsp:sp modelId="{B2A0C1B0-00D4-4AA6-8AE5-96C7D6EFFC36}">
      <dsp:nvSpPr>
        <dsp:cNvPr id="0" name=""/>
        <dsp:cNvSpPr/>
      </dsp:nvSpPr>
      <dsp:spPr>
        <a:xfrm>
          <a:off x="9452419" y="1062386"/>
          <a:ext cx="1750448" cy="70017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Service</a:t>
          </a:r>
        </a:p>
      </dsp:txBody>
      <dsp:txXfrm>
        <a:off x="9802509" y="1062386"/>
        <a:ext cx="1050269" cy="700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4A2EA4-0B56-441C-A9D3-5AD09C9F1422}" type="datetime1">
              <a:rPr lang="de-DE" smtClean="0"/>
              <a:t>13.06.2023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85CE-6145-404E-B599-68FDF26648DF}" type="datetime1">
              <a:rPr lang="de-DE" smtClean="0"/>
              <a:pPr/>
              <a:t>13.06.2023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AC03BF4-324D-444B-B2B4-5879EFE83EC5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4D70A-F3C5-4A6E-9522-4175BD08EA7F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4688D79-9856-49D3-A6E5-0DDD62E7F21D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E1979-03AF-4780-AA12-4B63DE69AC45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D6A1D9F-0411-49EB-8C99-09648CED7900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277A7A-EAFE-4BD9-883A-190BF6213361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7AF743-5D3F-4201-BC3F-6547FAFA22B9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69A12-2F55-4BC0-8DE6-9A20F0D713DC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7" name="Rechtec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12B84F-57B3-4CC5-9030-860002DF7D30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79E7381-8FDF-40EE-9279-25401C84A40A}" type="datetime1">
              <a:rPr lang="de-DE" noProof="0" smtClean="0"/>
              <a:t>13.06.2023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89B38-3700-4F31-B929-FDC2A865E208}" type="datetime1">
              <a:rPr lang="de-DE" noProof="0" smtClean="0"/>
              <a:t>13.06.2023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43214D96-B3C8-4F1E-B664-5DE2819FAB83}" type="datetime1">
              <a:rPr lang="de-DE" noProof="0" smtClean="0"/>
              <a:t>13.06.2023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9" name="Rechtec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2.sv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7" name="Bild 6" descr="Digitale Verbindungen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de-DE" sz="5400" dirty="0">
                <a:solidFill>
                  <a:schemeClr val="bg1"/>
                </a:solidFill>
              </a:rPr>
              <a:t>Smarte Destillationsanlage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r>
              <a:rPr lang="de-DE" dirty="0">
                <a:solidFill>
                  <a:srgbClr val="7CEBFF"/>
                </a:solidFill>
              </a:rPr>
              <a:t>Niclas  </a:t>
            </a:r>
            <a:r>
              <a:rPr lang="de-DE" dirty="0" err="1">
                <a:solidFill>
                  <a:srgbClr val="7CEBFF"/>
                </a:solidFill>
              </a:rPr>
              <a:t>wölfle</a:t>
            </a:r>
            <a:r>
              <a:rPr lang="de-DE" dirty="0">
                <a:solidFill>
                  <a:srgbClr val="7CEBFF"/>
                </a:solidFill>
              </a:rPr>
              <a:t> / Martin Heimpel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F043-42E8-50D8-BF43-61C3528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Geschäftsmodell</a:t>
            </a:r>
            <a:endParaRPr lang="de-DE" dirty="0"/>
          </a:p>
        </p:txBody>
      </p:sp>
      <p:pic>
        <p:nvPicPr>
          <p:cNvPr id="7" name="Grafik 6" descr="Verwaltungsrat mit einfarbiger Füllung">
            <a:extLst>
              <a:ext uri="{FF2B5EF4-FFF2-40B4-BE49-F238E27FC236}">
                <a16:creationId xmlns:a16="http://schemas.microsoft.com/office/drawing/2014/main" id="{3D41A4C6-4650-7B29-7412-9BCC131E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510" y="494824"/>
            <a:ext cx="1458000" cy="14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3AE63-8A03-8E62-3A8A-46E74FD6C193}"/>
              </a:ext>
            </a:extLst>
          </p:cNvPr>
          <p:cNvSpPr txBox="1"/>
          <p:nvPr/>
        </p:nvSpPr>
        <p:spPr>
          <a:xfrm>
            <a:off x="509864" y="2187658"/>
            <a:ext cx="1109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Schlüsselressourcen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24FF74-4292-06E8-F741-80A04C3921DF}"/>
              </a:ext>
            </a:extLst>
          </p:cNvPr>
          <p:cNvSpPr txBox="1"/>
          <p:nvPr/>
        </p:nvSpPr>
        <p:spPr>
          <a:xfrm>
            <a:off x="71168" y="2822602"/>
            <a:ext cx="32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Physische: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Destillationsanlage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5ACE33-CCCE-B9BB-413B-610D1A17F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634" y="2798974"/>
            <a:ext cx="1429542" cy="152701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117AAC6-9790-4E82-294D-82D5DE93CD34}"/>
              </a:ext>
            </a:extLst>
          </p:cNvPr>
          <p:cNvSpPr txBox="1"/>
          <p:nvPr/>
        </p:nvSpPr>
        <p:spPr>
          <a:xfrm>
            <a:off x="5878763" y="2798487"/>
            <a:ext cx="53289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Technische: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Arduino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Kabel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Sensoren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3C75101-125D-C611-4369-CF5BC4EF4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20" y="2879445"/>
            <a:ext cx="271869" cy="72517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E59B8CB-06C5-D981-99C1-E23D08D057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388" r="-12602" b="-741"/>
          <a:stretch/>
        </p:blipFill>
        <p:spPr>
          <a:xfrm flipH="1">
            <a:off x="7844923" y="3069896"/>
            <a:ext cx="1012064" cy="640858"/>
          </a:xfrm>
          <a:prstGeom prst="ellipse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3290FF5-F166-258A-9569-C99E9CDF98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-3054" b="-2660"/>
          <a:stretch/>
        </p:blipFill>
        <p:spPr>
          <a:xfrm>
            <a:off x="9026326" y="2879445"/>
            <a:ext cx="1144512" cy="877639"/>
          </a:xfrm>
          <a:prstGeom prst="ellipse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44121D0-622E-2E13-0A1D-56C1F530EF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9748" t="-27027" r="-1" b="-16536"/>
          <a:stretch/>
        </p:blipFill>
        <p:spPr>
          <a:xfrm>
            <a:off x="11006354" y="2728309"/>
            <a:ext cx="992750" cy="953224"/>
          </a:xfrm>
          <a:prstGeom prst="ellipse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0D0AB28-69EC-43A8-5778-E7861D14385A}"/>
              </a:ext>
            </a:extLst>
          </p:cNvPr>
          <p:cNvSpPr txBox="1"/>
          <p:nvPr/>
        </p:nvSpPr>
        <p:spPr>
          <a:xfrm>
            <a:off x="119533" y="5049409"/>
            <a:ext cx="4561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Menschliche: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Servicetechniker mit Qualifikationen und Kompetenzen im Bereich von Destillationsanlagen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529401D-4D83-7252-C9CC-0F7CB9BA8697}"/>
              </a:ext>
            </a:extLst>
          </p:cNvPr>
          <p:cNvGrpSpPr/>
          <p:nvPr/>
        </p:nvGrpSpPr>
        <p:grpSpPr>
          <a:xfrm>
            <a:off x="3097775" y="6009250"/>
            <a:ext cx="1415458" cy="963912"/>
            <a:chOff x="1418642" y="5983631"/>
            <a:chExt cx="1415458" cy="963912"/>
          </a:xfrm>
        </p:grpSpPr>
        <p:pic>
          <p:nvPicPr>
            <p:cNvPr id="27" name="Grafik 26" descr="Benutzer mit einfarbiger Füllung">
              <a:extLst>
                <a:ext uri="{FF2B5EF4-FFF2-40B4-BE49-F238E27FC236}">
                  <a16:creationId xmlns:a16="http://schemas.microsoft.com/office/drawing/2014/main" id="{5DF2B6E0-EE2C-CE2F-FD98-030235FCC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18642" y="6033143"/>
              <a:ext cx="914400" cy="914400"/>
            </a:xfrm>
            <a:prstGeom prst="rect">
              <a:avLst/>
            </a:prstGeom>
          </p:spPr>
        </p:pic>
        <p:pic>
          <p:nvPicPr>
            <p:cNvPr id="28" name="Grafik 27" descr="Tools mit einfarbiger Füllung">
              <a:extLst>
                <a:ext uri="{FF2B5EF4-FFF2-40B4-BE49-F238E27FC236}">
                  <a16:creationId xmlns:a16="http://schemas.microsoft.com/office/drawing/2014/main" id="{ED5632E4-D8D8-11D0-5BD7-5351BEC2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48956" y="5983631"/>
              <a:ext cx="485144" cy="485144"/>
            </a:xfrm>
            <a:prstGeom prst="rect">
              <a:avLst/>
            </a:prstGeom>
          </p:spPr>
        </p:pic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7C1B83D1-977E-8E69-8A12-7C06FC9A2493}"/>
              </a:ext>
            </a:extLst>
          </p:cNvPr>
          <p:cNvSpPr txBox="1"/>
          <p:nvPr/>
        </p:nvSpPr>
        <p:spPr>
          <a:xfrm>
            <a:off x="6411039" y="5085920"/>
            <a:ext cx="489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Finanzielle: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Zur tatsächlichen Realisierung unserer Geschäftsidee</a:t>
            </a:r>
          </a:p>
        </p:txBody>
      </p:sp>
      <p:pic>
        <p:nvPicPr>
          <p:cNvPr id="31" name="Grafik 30" descr="Münzen Silhouette">
            <a:extLst>
              <a:ext uri="{FF2B5EF4-FFF2-40B4-BE49-F238E27FC236}">
                <a16:creationId xmlns:a16="http://schemas.microsoft.com/office/drawing/2014/main" id="{462A3A1E-64AE-2F6E-04B2-723530BC9A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44320" y="595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7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F043-42E8-50D8-BF43-61C3528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Geschäftsmodell</a:t>
            </a:r>
            <a:endParaRPr lang="de-DE" dirty="0"/>
          </a:p>
        </p:txBody>
      </p:sp>
      <p:pic>
        <p:nvPicPr>
          <p:cNvPr id="7" name="Grafik 6" descr="Verwaltungsrat mit einfarbiger Füllung">
            <a:extLst>
              <a:ext uri="{FF2B5EF4-FFF2-40B4-BE49-F238E27FC236}">
                <a16:creationId xmlns:a16="http://schemas.microsoft.com/office/drawing/2014/main" id="{3D41A4C6-4650-7B29-7412-9BCC131E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510" y="494824"/>
            <a:ext cx="1458000" cy="14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3AE63-8A03-8E62-3A8A-46E74FD6C193}"/>
              </a:ext>
            </a:extLst>
          </p:cNvPr>
          <p:cNvSpPr txBox="1"/>
          <p:nvPr/>
        </p:nvSpPr>
        <p:spPr>
          <a:xfrm>
            <a:off x="509864" y="2187658"/>
            <a:ext cx="1109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Schlüsselkompetenzen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D331954-B7D0-4FCF-905F-69CFC739CE21}"/>
              </a:ext>
            </a:extLst>
          </p:cNvPr>
          <p:cNvSpPr txBox="1"/>
          <p:nvPr/>
        </p:nvSpPr>
        <p:spPr>
          <a:xfrm>
            <a:off x="79793" y="2587768"/>
            <a:ext cx="9990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dirty="0">
                <a:solidFill>
                  <a:schemeClr val="accent1"/>
                </a:solidFill>
              </a:rPr>
              <a:t>                                                                           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Softwareprogrammierung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chemeClr val="accent1"/>
                </a:solidFill>
                <a:sym typeface="Wingdings" panose="05000000000000000000" pitchFamily="2" charset="2"/>
              </a:rPr>
              <a:t>Anschluss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der Hardwarekomponenten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Integration der Sensorik in die Destillationsanlage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Wartung der Destillationsanlage </a:t>
            </a:r>
            <a:endParaRPr lang="de-DE" dirty="0">
              <a:solidFill>
                <a:schemeClr val="accent1"/>
              </a:solidFill>
            </a:endParaRP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A28AB66-47D3-0559-EB05-7ACCD4EB0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145190"/>
              </p:ext>
            </p:extLst>
          </p:nvPr>
        </p:nvGraphicFramePr>
        <p:xfrm>
          <a:off x="586490" y="4270233"/>
          <a:ext cx="11202868" cy="282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A715BEE-B762-F11A-2544-FC0FDAABBBDA}"/>
              </a:ext>
            </a:extLst>
          </p:cNvPr>
          <p:cNvSpPr txBox="1"/>
          <p:nvPr/>
        </p:nvSpPr>
        <p:spPr>
          <a:xfrm>
            <a:off x="509864" y="4598037"/>
            <a:ext cx="1109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Wertschöpfungskette</a:t>
            </a:r>
          </a:p>
        </p:txBody>
      </p:sp>
    </p:spTree>
    <p:extLst>
      <p:ext uri="{BB962C8B-B14F-4D97-AF65-F5344CB8AC3E}">
        <p14:creationId xmlns:p14="http://schemas.microsoft.com/office/powerpoint/2010/main" val="414920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8A4F5-61EC-F7E1-D60C-F8110C4F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</a:t>
            </a:r>
          </a:p>
        </p:txBody>
      </p:sp>
      <p:sp>
        <p:nvSpPr>
          <p:cNvPr id="3" name="Rechteck 2" descr="Datenbank">
            <a:extLst>
              <a:ext uri="{FF2B5EF4-FFF2-40B4-BE49-F238E27FC236}">
                <a16:creationId xmlns:a16="http://schemas.microsoft.com/office/drawing/2014/main" id="{27FBC8C6-A3C3-C6B2-1E94-6E041FC3E5DC}"/>
              </a:ext>
            </a:extLst>
          </p:cNvPr>
          <p:cNvSpPr/>
          <p:nvPr/>
        </p:nvSpPr>
        <p:spPr>
          <a:xfrm>
            <a:off x="10390360" y="652886"/>
            <a:ext cx="1141875" cy="11418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D650D0A-0A4C-3738-F494-118B0A71E20F}"/>
              </a:ext>
            </a:extLst>
          </p:cNvPr>
          <p:cNvGrpSpPr/>
          <p:nvPr/>
        </p:nvGrpSpPr>
        <p:grpSpPr>
          <a:xfrm>
            <a:off x="1232885" y="2130724"/>
            <a:ext cx="10372625" cy="4554747"/>
            <a:chOff x="900022" y="1720840"/>
            <a:chExt cx="10391955" cy="4334902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C61385E-E6CA-AE32-36C8-1DC51B9AB80B}"/>
                </a:ext>
              </a:extLst>
            </p:cNvPr>
            <p:cNvSpPr txBox="1"/>
            <p:nvPr/>
          </p:nvSpPr>
          <p:spPr>
            <a:xfrm>
              <a:off x="900022" y="1720840"/>
              <a:ext cx="1039195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endParaRPr lang="de-DE" dirty="0"/>
            </a:p>
            <a:p>
              <a:pPr lvl="1"/>
              <a:endParaRPr lang="de-DE" dirty="0"/>
            </a:p>
            <a:p>
              <a:pPr lvl="1"/>
              <a:endParaRPr lang="de-DE" dirty="0"/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lvl="2"/>
              <a:endParaRPr lang="de-DE" dirty="0"/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lvl="1"/>
              <a:endParaRPr lang="de-DE" dirty="0"/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lvl="2"/>
              <a:endParaRPr lang="de-DE" dirty="0"/>
            </a:p>
            <a:p>
              <a:pPr marL="1200150" lvl="2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lvl="2"/>
              <a:endParaRPr lang="de-DE" dirty="0"/>
            </a:p>
            <a:p>
              <a:pPr lvl="2"/>
              <a:endParaRPr lang="de-DE" dirty="0"/>
            </a:p>
            <a:p>
              <a:pPr marL="1200150" lvl="2" indent="-285750">
                <a:buFont typeface="Wingdings" panose="05000000000000000000" pitchFamily="2" charset="2"/>
                <a:buChar char="§"/>
              </a:pPr>
              <a:endParaRPr lang="de-DE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7568A97-E5BC-CE8B-CC4E-EB0D29D3D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057" y="1720840"/>
              <a:ext cx="9439156" cy="4334902"/>
            </a:xfrm>
            <a:prstGeom prst="rect">
              <a:avLst/>
            </a:prstGeom>
          </p:spPr>
        </p:pic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F4F91494-E9B0-9768-AE39-74CEF761D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9253" y="3760984"/>
              <a:ext cx="0" cy="106977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E02B9FA-BE11-9D02-BC9E-DC794D618550}"/>
                </a:ext>
              </a:extLst>
            </p:cNvPr>
            <p:cNvSpPr/>
            <p:nvPr/>
          </p:nvSpPr>
          <p:spPr>
            <a:xfrm>
              <a:off x="5493883" y="2356079"/>
              <a:ext cx="4470163" cy="6765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/>
            </a:p>
            <a:p>
              <a:r>
                <a:rPr lang="de-DE" sz="1200" dirty="0"/>
                <a:t>IoT-Plattform </a:t>
              </a:r>
              <a:r>
                <a:rPr lang="de-DE" sz="1200" dirty="0" err="1"/>
                <a:t>IOBroker</a:t>
              </a:r>
              <a:r>
                <a:rPr lang="de-DE" sz="1200" dirty="0"/>
                <a:t> ( Daten, Rules, REST API)</a:t>
              </a:r>
            </a:p>
            <a:p>
              <a:endParaRPr lang="de-DE" sz="1200" dirty="0"/>
            </a:p>
            <a:p>
              <a:r>
                <a:rPr lang="de-DE" sz="1200" dirty="0"/>
                <a:t>Webserver mit Digitaler Ampel</a:t>
              </a:r>
            </a:p>
            <a:p>
              <a:pPr algn="ctr"/>
              <a:endParaRPr lang="de-DE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10BF49A-EE7E-F7AC-480C-2D301E6E4348}"/>
                </a:ext>
              </a:extLst>
            </p:cNvPr>
            <p:cNvSpPr/>
            <p:nvPr/>
          </p:nvSpPr>
          <p:spPr>
            <a:xfrm>
              <a:off x="5265911" y="5159803"/>
              <a:ext cx="1306751" cy="85053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C7AC959-BE60-946D-0B04-477291C3CFC0}"/>
                </a:ext>
              </a:extLst>
            </p:cNvPr>
            <p:cNvSpPr txBox="1"/>
            <p:nvPr/>
          </p:nvSpPr>
          <p:spPr>
            <a:xfrm>
              <a:off x="5335844" y="5124171"/>
              <a:ext cx="777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K-</a:t>
              </a:r>
              <a:r>
                <a:rPr lang="de-DE" sz="1200" dirty="0" err="1">
                  <a:solidFill>
                    <a:schemeClr val="bg1"/>
                  </a:solidFill>
                </a:rPr>
                <a:t>Temp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FA07CC9-83A7-8281-CE10-9029989229C3}"/>
                </a:ext>
              </a:extLst>
            </p:cNvPr>
            <p:cNvSpPr txBox="1"/>
            <p:nvPr/>
          </p:nvSpPr>
          <p:spPr>
            <a:xfrm>
              <a:off x="5207901" y="5351704"/>
              <a:ext cx="1660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Temperatur-Messer</a:t>
              </a:r>
            </a:p>
            <a:p>
              <a:r>
                <a:rPr lang="de-DE" sz="1200" dirty="0">
                  <a:solidFill>
                    <a:schemeClr val="bg1"/>
                  </a:solidFill>
                </a:rPr>
                <a:t>(Arduino, Tempera-</a:t>
              </a:r>
            </a:p>
            <a:p>
              <a:r>
                <a:rPr lang="de-DE" sz="1200" dirty="0" err="1">
                  <a:solidFill>
                    <a:schemeClr val="bg1"/>
                  </a:solidFill>
                </a:rPr>
                <a:t>tursensor</a:t>
              </a:r>
              <a:r>
                <a:rPr lang="de-DE" sz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91D8BE6-84DC-8241-80A0-F555C9C85DE9}"/>
                </a:ext>
              </a:extLst>
            </p:cNvPr>
            <p:cNvSpPr/>
            <p:nvPr/>
          </p:nvSpPr>
          <p:spPr>
            <a:xfrm>
              <a:off x="6708535" y="5159804"/>
              <a:ext cx="1381782" cy="85053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AAE4395-9C5E-BC8F-4786-81E47B90E0A2}"/>
                </a:ext>
              </a:extLst>
            </p:cNvPr>
            <p:cNvSpPr/>
            <p:nvPr/>
          </p:nvSpPr>
          <p:spPr>
            <a:xfrm>
              <a:off x="8158849" y="5144006"/>
              <a:ext cx="1377541" cy="87711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D4134A-EEBB-D4AE-59A6-63F3C087AB5E}"/>
                </a:ext>
              </a:extLst>
            </p:cNvPr>
            <p:cNvSpPr txBox="1"/>
            <p:nvPr/>
          </p:nvSpPr>
          <p:spPr>
            <a:xfrm>
              <a:off x="8204022" y="5105490"/>
              <a:ext cx="777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K-Füll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FA21B05-0497-482B-2DC2-1395566E42E5}"/>
                </a:ext>
              </a:extLst>
            </p:cNvPr>
            <p:cNvSpPr txBox="1"/>
            <p:nvPr/>
          </p:nvSpPr>
          <p:spPr>
            <a:xfrm>
              <a:off x="6755259" y="5118492"/>
              <a:ext cx="777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K-Druck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6CB05D9A-BA82-B033-A9A2-9244472BAD3C}"/>
                </a:ext>
              </a:extLst>
            </p:cNvPr>
            <p:cNvSpPr txBox="1"/>
            <p:nvPr/>
          </p:nvSpPr>
          <p:spPr>
            <a:xfrm>
              <a:off x="8151403" y="5341614"/>
              <a:ext cx="1660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Füllstand-Messer</a:t>
              </a:r>
            </a:p>
            <a:p>
              <a:r>
                <a:rPr lang="de-DE" sz="1200" dirty="0">
                  <a:solidFill>
                    <a:schemeClr val="bg1"/>
                  </a:solidFill>
                </a:rPr>
                <a:t>(Arduino, Füllstands-</a:t>
              </a:r>
            </a:p>
            <a:p>
              <a:r>
                <a:rPr lang="de-DE" sz="1200" dirty="0" err="1">
                  <a:solidFill>
                    <a:schemeClr val="bg1"/>
                  </a:solidFill>
                </a:rPr>
                <a:t>sensor</a:t>
              </a:r>
              <a:r>
                <a:rPr lang="de-DE" sz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1D78B6D-077E-EADD-901C-9468716CB116}"/>
                </a:ext>
              </a:extLst>
            </p:cNvPr>
            <p:cNvSpPr txBox="1"/>
            <p:nvPr/>
          </p:nvSpPr>
          <p:spPr>
            <a:xfrm>
              <a:off x="6650769" y="5363245"/>
              <a:ext cx="1660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Druck-Messer</a:t>
              </a:r>
            </a:p>
            <a:p>
              <a:r>
                <a:rPr lang="de-DE" sz="1200" dirty="0">
                  <a:solidFill>
                    <a:schemeClr val="bg1"/>
                  </a:solidFill>
                </a:rPr>
                <a:t>(Arduino, Druck-</a:t>
              </a:r>
            </a:p>
            <a:p>
              <a:r>
                <a:rPr lang="de-DE" sz="1200" dirty="0" err="1">
                  <a:solidFill>
                    <a:schemeClr val="bg1"/>
                  </a:solidFill>
                </a:rPr>
                <a:t>sensor</a:t>
              </a:r>
              <a:r>
                <a:rPr lang="de-DE" sz="1200" dirty="0">
                  <a:solidFill>
                    <a:schemeClr val="bg1"/>
                  </a:solidFill>
                </a:rPr>
                <a:t>)</a:t>
              </a:r>
            </a:p>
          </p:txBody>
        </p:sp>
        <p:cxnSp>
          <p:nvCxnSpPr>
            <p:cNvPr id="18" name="Verbinder: gewinkelt 17">
              <a:extLst>
                <a:ext uri="{FF2B5EF4-FFF2-40B4-BE49-F238E27FC236}">
                  <a16:creationId xmlns:a16="http://schemas.microsoft.com/office/drawing/2014/main" id="{C70C06A0-750E-1E94-08F6-6221F58805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561215" y="1393025"/>
              <a:ext cx="303368" cy="7181918"/>
            </a:xfrm>
            <a:prstGeom prst="bent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87FEA06-7A14-9AB4-C4BE-9FD23E7FD325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5919287" y="4839040"/>
              <a:ext cx="9208" cy="32076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1E2AFDA-DAD0-563C-7F8A-9762E0A3CE9D}"/>
                </a:ext>
              </a:extLst>
            </p:cNvPr>
            <p:cNvSpPr txBox="1"/>
            <p:nvPr/>
          </p:nvSpPr>
          <p:spPr>
            <a:xfrm>
              <a:off x="3129253" y="4005889"/>
              <a:ext cx="690112" cy="26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chemeClr val="accent1"/>
                  </a:solidFill>
                </a:rPr>
                <a:t>I2C</a:t>
              </a:r>
              <a:endParaRPr lang="de-DE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Verbinder: gewinkelt 21">
              <a:extLst>
                <a:ext uri="{FF2B5EF4-FFF2-40B4-BE49-F238E27FC236}">
                  <a16:creationId xmlns:a16="http://schemas.microsoft.com/office/drawing/2014/main" id="{D73AE61A-F462-5627-C3D0-D70850993C83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5400000" flipH="1" flipV="1">
              <a:off x="3197327" y="2393873"/>
              <a:ext cx="1157363" cy="1180548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5E1A2DA-566D-DE6E-FBD5-E143633A4057}"/>
                </a:ext>
              </a:extLst>
            </p:cNvPr>
            <p:cNvSpPr txBox="1"/>
            <p:nvPr/>
          </p:nvSpPr>
          <p:spPr>
            <a:xfrm>
              <a:off x="3268578" y="2770970"/>
              <a:ext cx="736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accent1"/>
                  </a:solidFill>
                </a:rPr>
                <a:t>WAN</a:t>
              </a:r>
            </a:p>
          </p:txBody>
        </p:sp>
        <p:cxnSp>
          <p:nvCxnSpPr>
            <p:cNvPr id="24" name="Verbinder: gewinkelt 23">
              <a:extLst>
                <a:ext uri="{FF2B5EF4-FFF2-40B4-BE49-F238E27FC236}">
                  <a16:creationId xmlns:a16="http://schemas.microsoft.com/office/drawing/2014/main" id="{6D53B287-3615-8A46-605B-37A395BB91C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58584" y="2652150"/>
              <a:ext cx="1197105" cy="974783"/>
            </a:xfrm>
            <a:prstGeom prst="bentConnector3">
              <a:avLst>
                <a:gd name="adj1" fmla="val 999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9ABE8869-3667-AB21-3755-D0B2BE551123}"/>
                </a:ext>
              </a:extLst>
            </p:cNvPr>
            <p:cNvSpPr txBox="1"/>
            <p:nvPr/>
          </p:nvSpPr>
          <p:spPr>
            <a:xfrm>
              <a:off x="3914333" y="3507438"/>
              <a:ext cx="603324" cy="25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accent1"/>
                  </a:solidFill>
                </a:rPr>
                <a:t>WAN</a:t>
              </a:r>
            </a:p>
          </p:txBody>
        </p:sp>
        <p:cxnSp>
          <p:nvCxnSpPr>
            <p:cNvPr id="26" name="Verbinder: gewinkelt 25">
              <a:extLst>
                <a:ext uri="{FF2B5EF4-FFF2-40B4-BE49-F238E27FC236}">
                  <a16:creationId xmlns:a16="http://schemas.microsoft.com/office/drawing/2014/main" id="{DD229E52-3884-9AD5-91EE-6F5DECAB56B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870563" y="2547045"/>
              <a:ext cx="633796" cy="156835"/>
            </a:xfrm>
            <a:prstGeom prst="bentConnector3">
              <a:avLst>
                <a:gd name="adj1" fmla="val 10036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1116BB2-0C10-6771-DF9C-643995C648D6}"/>
                </a:ext>
              </a:extLst>
            </p:cNvPr>
            <p:cNvSpPr txBox="1"/>
            <p:nvPr/>
          </p:nvSpPr>
          <p:spPr>
            <a:xfrm>
              <a:off x="4913209" y="2447839"/>
              <a:ext cx="705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accent1"/>
                  </a:solidFill>
                </a:rPr>
                <a:t>WAN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23B5D27-246A-025C-F4EC-3A206E6B089D}"/>
                </a:ext>
              </a:extLst>
            </p:cNvPr>
            <p:cNvSpPr/>
            <p:nvPr/>
          </p:nvSpPr>
          <p:spPr>
            <a:xfrm>
              <a:off x="9597476" y="5144006"/>
              <a:ext cx="1412764" cy="866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9B30ED2-8A88-1AB3-E840-BDD89A0E6CD7}"/>
                </a:ext>
              </a:extLst>
            </p:cNvPr>
            <p:cNvSpPr txBox="1"/>
            <p:nvPr/>
          </p:nvSpPr>
          <p:spPr>
            <a:xfrm>
              <a:off x="9584421" y="5124170"/>
              <a:ext cx="941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K-Ethanol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589CFFD-C8CC-ECDE-7FCF-D75BE29D2AFA}"/>
                </a:ext>
              </a:extLst>
            </p:cNvPr>
            <p:cNvSpPr txBox="1"/>
            <p:nvPr/>
          </p:nvSpPr>
          <p:spPr>
            <a:xfrm>
              <a:off x="9615734" y="5331736"/>
              <a:ext cx="1660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Ethanol-Messer</a:t>
              </a:r>
            </a:p>
            <a:p>
              <a:r>
                <a:rPr lang="de-DE" sz="1200" dirty="0">
                  <a:solidFill>
                    <a:schemeClr val="bg1"/>
                  </a:solidFill>
                </a:rPr>
                <a:t>(Arduino, Ethanol-</a:t>
              </a:r>
            </a:p>
            <a:p>
              <a:r>
                <a:rPr lang="de-DE" sz="1200" dirty="0" err="1">
                  <a:solidFill>
                    <a:schemeClr val="bg1"/>
                  </a:solidFill>
                </a:rPr>
                <a:t>sensor</a:t>
              </a:r>
              <a:r>
                <a:rPr lang="de-DE" sz="1200" dirty="0">
                  <a:solidFill>
                    <a:schemeClr val="bg1"/>
                  </a:solidFill>
                </a:rPr>
                <a:t>)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135CE83-3315-AFAE-89A1-D145EF7D4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7981" y="4819074"/>
              <a:ext cx="9208" cy="32076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1CAC8CF1-D5FE-2E08-76A7-FCDF3BCA77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7888" y="4827035"/>
              <a:ext cx="9208" cy="32076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7FAC548-6EAA-8C98-CEAF-7BB9F32ABFA1}"/>
                </a:ext>
              </a:extLst>
            </p:cNvPr>
            <p:cNvSpPr/>
            <p:nvPr/>
          </p:nvSpPr>
          <p:spPr>
            <a:xfrm>
              <a:off x="2549951" y="3562828"/>
              <a:ext cx="1271566" cy="3505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Microcontroller (Router)</a:t>
              </a:r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73B1AF52-CC80-E1A7-14D9-0124E910C108}"/>
              </a:ext>
            </a:extLst>
          </p:cNvPr>
          <p:cNvSpPr/>
          <p:nvPr/>
        </p:nvSpPr>
        <p:spPr>
          <a:xfrm>
            <a:off x="2870924" y="4886550"/>
            <a:ext cx="1269201" cy="3683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Microcontroller (Arduino)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45C3B43-D40F-EC55-137E-B60C86518984}"/>
              </a:ext>
            </a:extLst>
          </p:cNvPr>
          <p:cNvSpPr txBox="1"/>
          <p:nvPr/>
        </p:nvSpPr>
        <p:spPr>
          <a:xfrm>
            <a:off x="4349757" y="5133994"/>
            <a:ext cx="152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JUMPER KABEL</a:t>
            </a:r>
          </a:p>
        </p:txBody>
      </p:sp>
    </p:spTree>
    <p:extLst>
      <p:ext uri="{BB962C8B-B14F-4D97-AF65-F5344CB8AC3E}">
        <p14:creationId xmlns:p14="http://schemas.microsoft.com/office/powerpoint/2010/main" val="350703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8A4F5-61EC-F7E1-D60C-F8110C4F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</a:t>
            </a:r>
          </a:p>
        </p:txBody>
      </p:sp>
      <p:sp>
        <p:nvSpPr>
          <p:cNvPr id="3" name="Rechteck 2" descr="Datenbank">
            <a:extLst>
              <a:ext uri="{FF2B5EF4-FFF2-40B4-BE49-F238E27FC236}">
                <a16:creationId xmlns:a16="http://schemas.microsoft.com/office/drawing/2014/main" id="{27FBC8C6-A3C3-C6B2-1E94-6E041FC3E5DC}"/>
              </a:ext>
            </a:extLst>
          </p:cNvPr>
          <p:cNvSpPr/>
          <p:nvPr/>
        </p:nvSpPr>
        <p:spPr>
          <a:xfrm>
            <a:off x="10390360" y="652886"/>
            <a:ext cx="1141875" cy="11418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A92F104-CE77-E2F8-6F73-44058CB103BC}"/>
              </a:ext>
            </a:extLst>
          </p:cNvPr>
          <p:cNvSpPr/>
          <p:nvPr/>
        </p:nvSpPr>
        <p:spPr>
          <a:xfrm>
            <a:off x="442824" y="2234242"/>
            <a:ext cx="11306354" cy="276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Temperatur-Messer [</a:t>
            </a:r>
            <a:r>
              <a:rPr lang="de-DE" dirty="0" err="1"/>
              <a:t>K_Temp</a:t>
            </a:r>
            <a:r>
              <a:rPr lang="de-DE" dirty="0"/>
              <a:t>]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9DB6843-6E4E-FA86-BEC9-8A9B0468FD9E}"/>
              </a:ext>
            </a:extLst>
          </p:cNvPr>
          <p:cNvCxnSpPr/>
          <p:nvPr/>
        </p:nvCxnSpPr>
        <p:spPr>
          <a:xfrm>
            <a:off x="6096000" y="2596551"/>
            <a:ext cx="0" cy="411480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A931C22-F396-EF7C-DAE2-513DD33485F7}"/>
              </a:ext>
            </a:extLst>
          </p:cNvPr>
          <p:cNvSpPr txBox="1"/>
          <p:nvPr/>
        </p:nvSpPr>
        <p:spPr>
          <a:xfrm>
            <a:off x="442824" y="2958860"/>
            <a:ext cx="5233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Hardware: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Arduino, Temperatursensor, Akku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Daten: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[Temperatursensor]: Sensor an Arduino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M2M</a:t>
            </a:r>
            <a:r>
              <a:rPr lang="de-DE" dirty="0">
                <a:solidFill>
                  <a:srgbClr val="002060"/>
                </a:solidFill>
              </a:rPr>
              <a:t> – Kommunikation: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[</a:t>
            </a:r>
            <a:r>
              <a:rPr lang="de-DE" dirty="0" err="1">
                <a:solidFill>
                  <a:srgbClr val="002060"/>
                </a:solidFill>
              </a:rPr>
              <a:t>MQTT</a:t>
            </a:r>
            <a:r>
              <a:rPr lang="de-DE" dirty="0">
                <a:solidFill>
                  <a:srgbClr val="002060"/>
                </a:solidFill>
              </a:rPr>
              <a:t>]: </a:t>
            </a:r>
            <a:r>
              <a:rPr lang="de-DE" dirty="0" err="1">
                <a:solidFill>
                  <a:srgbClr val="002060"/>
                </a:solidFill>
              </a:rPr>
              <a:t>MQTT</a:t>
            </a:r>
            <a:r>
              <a:rPr lang="de-DE" dirty="0">
                <a:solidFill>
                  <a:srgbClr val="002060"/>
                </a:solidFill>
              </a:rPr>
              <a:t> – Publisher  </a:t>
            </a:r>
          </a:p>
          <a:p>
            <a:r>
              <a:rPr lang="de-DE" dirty="0">
                <a:solidFill>
                  <a:srgbClr val="002060"/>
                </a:solidFill>
              </a:rPr>
              <a:t>     (</a:t>
            </a:r>
            <a:r>
              <a:rPr lang="de-DE" dirty="0" err="1">
                <a:solidFill>
                  <a:srgbClr val="002060"/>
                </a:solidFill>
              </a:rPr>
              <a:t>MQTT</a:t>
            </a:r>
            <a:r>
              <a:rPr lang="de-DE" dirty="0">
                <a:solidFill>
                  <a:srgbClr val="002060"/>
                </a:solidFill>
              </a:rPr>
              <a:t> – Broker von [</a:t>
            </a:r>
            <a:r>
              <a:rPr lang="de-DE" dirty="0" err="1">
                <a:solidFill>
                  <a:srgbClr val="002060"/>
                </a:solidFill>
              </a:rPr>
              <a:t>K_IO</a:t>
            </a:r>
            <a:r>
              <a:rPr lang="de-DE" dirty="0">
                <a:solidFill>
                  <a:srgbClr val="002060"/>
                </a:solidFill>
              </a:rPr>
              <a:t>])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C1CDAC7-AA05-711C-322A-5F3E9207DDB3}"/>
              </a:ext>
            </a:extLst>
          </p:cNvPr>
          <p:cNvSpPr txBox="1"/>
          <p:nvPr/>
        </p:nvSpPr>
        <p:spPr>
          <a:xfrm>
            <a:off x="6372153" y="2958860"/>
            <a:ext cx="5233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Applikationen/Dienste/Bibliotheken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Events + technische Programmabläufe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[Temperatur]: Wenn eine Temperaturveränderung gemessen wird, sende diese per [</a:t>
            </a:r>
            <a:r>
              <a:rPr lang="de-DE" dirty="0" err="1">
                <a:solidFill>
                  <a:srgbClr val="002060"/>
                </a:solidFill>
              </a:rPr>
              <a:t>MQTT</a:t>
            </a:r>
            <a:r>
              <a:rPr lang="de-DE" dirty="0">
                <a:solidFill>
                  <a:srgbClr val="002060"/>
                </a:solidFill>
              </a:rPr>
              <a:t>] an         IO-Broker [</a:t>
            </a:r>
            <a:r>
              <a:rPr lang="de-DE" dirty="0" err="1">
                <a:solidFill>
                  <a:srgbClr val="002060"/>
                </a:solidFill>
              </a:rPr>
              <a:t>K_IO</a:t>
            </a:r>
            <a:r>
              <a:rPr lang="de-DE" dirty="0">
                <a:solidFill>
                  <a:srgbClr val="002060"/>
                </a:solidFill>
              </a:rPr>
              <a:t>]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1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DFBA9-39D3-CEB3-29C1-66872D2E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Business</a:t>
            </a:r>
            <a:r>
              <a:rPr lang="de-DE" dirty="0"/>
              <a:t> Case</a:t>
            </a:r>
          </a:p>
        </p:txBody>
      </p:sp>
      <p:pic>
        <p:nvPicPr>
          <p:cNvPr id="4" name="Grafik 3" descr="Aktenkoffer mit einfarbiger Füllung">
            <a:extLst>
              <a:ext uri="{FF2B5EF4-FFF2-40B4-BE49-F238E27FC236}">
                <a16:creationId xmlns:a16="http://schemas.microsoft.com/office/drawing/2014/main" id="{A626383D-81FA-724E-665A-E00C05A34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8106" y="494824"/>
            <a:ext cx="1458000" cy="145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C114E26-8E53-DA67-4762-07223CAE793A}"/>
              </a:ext>
            </a:extLst>
          </p:cNvPr>
          <p:cNvGrpSpPr/>
          <p:nvPr/>
        </p:nvGrpSpPr>
        <p:grpSpPr>
          <a:xfrm>
            <a:off x="432227" y="2187658"/>
            <a:ext cx="11095646" cy="4401715"/>
            <a:chOff x="509864" y="2305615"/>
            <a:chExt cx="11095646" cy="4401715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E83DA42-BE95-66F3-88D4-E6204919329C}"/>
                </a:ext>
              </a:extLst>
            </p:cNvPr>
            <p:cNvSpPr txBox="1"/>
            <p:nvPr/>
          </p:nvSpPr>
          <p:spPr>
            <a:xfrm>
              <a:off x="509864" y="2305615"/>
              <a:ext cx="1109564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u="sng" spc="300" dirty="0">
                  <a:solidFill>
                    <a:srgbClr val="002060"/>
                  </a:solidFill>
                </a:rPr>
                <a:t>Absatzplanung nach Kundensegmenten</a:t>
              </a: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1722E73F-B74E-199D-770D-AAEF9C425052}"/>
                </a:ext>
              </a:extLst>
            </p:cNvPr>
            <p:cNvSpPr txBox="1"/>
            <p:nvPr/>
          </p:nvSpPr>
          <p:spPr>
            <a:xfrm>
              <a:off x="575894" y="2932981"/>
              <a:ext cx="5367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solidFill>
                    <a:schemeClr val="accent1"/>
                  </a:solidFill>
                </a:rPr>
                <a:t>Geplante Verkaufszahlen:  </a:t>
              </a:r>
              <a:r>
                <a:rPr lang="de-DE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de-DE" dirty="0">
                  <a:solidFill>
                    <a:schemeClr val="accent1"/>
                  </a:solidFill>
                </a:rPr>
                <a:t>. Jahr </a:t>
              </a:r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50 Stück</a:t>
              </a:r>
            </a:p>
            <a:p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                                          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47159A2-5620-AE5F-3094-621B4D655C38}"/>
                </a:ext>
              </a:extLst>
            </p:cNvPr>
            <p:cNvSpPr txBox="1"/>
            <p:nvPr/>
          </p:nvSpPr>
          <p:spPr>
            <a:xfrm>
              <a:off x="3259747" y="3209980"/>
              <a:ext cx="217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1"/>
                  </a:solidFill>
                </a:rPr>
                <a:t>2. Jahr </a:t>
              </a:r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75 Stück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1102F51-93B1-2A8A-3856-1FEE112CCD43}"/>
                </a:ext>
              </a:extLst>
            </p:cNvPr>
            <p:cNvSpPr txBox="1"/>
            <p:nvPr/>
          </p:nvSpPr>
          <p:spPr>
            <a:xfrm>
              <a:off x="3259747" y="3486979"/>
              <a:ext cx="217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1"/>
                  </a:solidFill>
                </a:rPr>
                <a:t>3. Jahr </a:t>
              </a:r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100 Stück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19482EB-1C89-2FE2-80BE-47F965B1E6B0}"/>
                </a:ext>
              </a:extLst>
            </p:cNvPr>
            <p:cNvSpPr txBox="1"/>
            <p:nvPr/>
          </p:nvSpPr>
          <p:spPr>
            <a:xfrm>
              <a:off x="586490" y="4022022"/>
              <a:ext cx="8108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solidFill>
                    <a:schemeClr val="accent1"/>
                  </a:solidFill>
                </a:rPr>
                <a:t>Absatzzahlenverhältnis:   Private Betreiber    </a:t>
              </a:r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75% Anteil am Absatz</a:t>
              </a:r>
            </a:p>
            <a:p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                                          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7D17210-39CC-9E9C-42A9-468ADD90A0AE}"/>
                </a:ext>
              </a:extLst>
            </p:cNvPr>
            <p:cNvSpPr txBox="1"/>
            <p:nvPr/>
          </p:nvSpPr>
          <p:spPr>
            <a:xfrm>
              <a:off x="3147602" y="4299021"/>
              <a:ext cx="4451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chemeClr val="accent1"/>
                  </a:solidFill>
                </a:rPr>
                <a:t>Contract</a:t>
              </a:r>
              <a:r>
                <a:rPr lang="de-DE" dirty="0">
                  <a:solidFill>
                    <a:schemeClr val="accent1"/>
                  </a:solidFill>
                </a:rPr>
                <a:t> </a:t>
              </a:r>
              <a:r>
                <a:rPr lang="de-DE" dirty="0" err="1">
                  <a:solidFill>
                    <a:schemeClr val="accent1"/>
                  </a:solidFill>
                </a:rPr>
                <a:t>Distillers</a:t>
              </a:r>
              <a:r>
                <a:rPr lang="de-DE" dirty="0">
                  <a:solidFill>
                    <a:schemeClr val="accent1"/>
                  </a:solidFill>
                </a:rPr>
                <a:t>  </a:t>
              </a:r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25% Anteil am Absatz 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B326EFC-F41B-C2C0-0105-5B14E8DBAEF5}"/>
                </a:ext>
              </a:extLst>
            </p:cNvPr>
            <p:cNvSpPr txBox="1"/>
            <p:nvPr/>
          </p:nvSpPr>
          <p:spPr>
            <a:xfrm>
              <a:off x="586490" y="5037685"/>
              <a:ext cx="60945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800" u="sng" spc="300" dirty="0">
                  <a:solidFill>
                    <a:srgbClr val="002060"/>
                  </a:solidFill>
                </a:rPr>
                <a:t>Absatzpreise nach Kundensegmenten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F411D2C-7C5B-8B0B-4761-08D7A011E5C3}"/>
                </a:ext>
              </a:extLst>
            </p:cNvPr>
            <p:cNvSpPr txBox="1"/>
            <p:nvPr/>
          </p:nvSpPr>
          <p:spPr>
            <a:xfrm>
              <a:off x="694373" y="5641675"/>
              <a:ext cx="7893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solidFill>
                    <a:schemeClr val="accent1"/>
                  </a:solidFill>
                </a:rPr>
                <a:t>Einheitliche Absatzpreise:  </a:t>
              </a:r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Einmaliger Einbau Sensorik :  2500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pic>
          <p:nvPicPr>
            <p:cNvPr id="14" name="Grafik 13" descr="Euro mit einfarbiger Füllung">
              <a:extLst>
                <a:ext uri="{FF2B5EF4-FFF2-40B4-BE49-F238E27FC236}">
                  <a16:creationId xmlns:a16="http://schemas.microsoft.com/office/drawing/2014/main" id="{FC72B53E-2B5E-DB28-2F61-C7DD15C74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4599" y="5732369"/>
              <a:ext cx="187944" cy="187944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6C0CDEB-3859-E20E-14D4-33F0C8753255}"/>
                </a:ext>
              </a:extLst>
            </p:cNvPr>
            <p:cNvSpPr txBox="1"/>
            <p:nvPr/>
          </p:nvSpPr>
          <p:spPr>
            <a:xfrm>
              <a:off x="3433313" y="6060999"/>
              <a:ext cx="6012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Verkauf der Daten:  - individuell abstimmbar durch Verträge </a:t>
              </a:r>
            </a:p>
            <a:p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                                  - Modell aus Add-Ons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61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DFBA9-39D3-CEB3-29C1-66872D2E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Business</a:t>
            </a:r>
            <a:r>
              <a:rPr lang="de-DE" dirty="0"/>
              <a:t> Case</a:t>
            </a:r>
          </a:p>
        </p:txBody>
      </p:sp>
      <p:pic>
        <p:nvPicPr>
          <p:cNvPr id="4" name="Grafik 3" descr="Aktenkoffer mit einfarbiger Füllung">
            <a:extLst>
              <a:ext uri="{FF2B5EF4-FFF2-40B4-BE49-F238E27FC236}">
                <a16:creationId xmlns:a16="http://schemas.microsoft.com/office/drawing/2014/main" id="{A626383D-81FA-724E-665A-E00C05A34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8106" y="494824"/>
            <a:ext cx="1458000" cy="14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188F369-A09D-90DB-3689-1950E7078FEF}"/>
              </a:ext>
            </a:extLst>
          </p:cNvPr>
          <p:cNvSpPr txBox="1"/>
          <p:nvPr/>
        </p:nvSpPr>
        <p:spPr>
          <a:xfrm>
            <a:off x="416225" y="2269549"/>
            <a:ext cx="60945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Beschaffungsplanung</a:t>
            </a:r>
          </a:p>
          <a:p>
            <a:endParaRPr lang="de-DE" u="sng" spc="300" dirty="0">
              <a:solidFill>
                <a:srgbClr val="002060"/>
              </a:solidFill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4F7F28F2-4279-4124-1212-3160EB0F6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960116"/>
              </p:ext>
            </p:extLst>
          </p:nvPr>
        </p:nvGraphicFramePr>
        <p:xfrm>
          <a:off x="416225" y="2780146"/>
          <a:ext cx="6324527" cy="39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BB0FE70-401D-9027-EE58-D01589922FE1}"/>
              </a:ext>
            </a:extLst>
          </p:cNvPr>
          <p:cNvGrpSpPr/>
          <p:nvPr/>
        </p:nvGrpSpPr>
        <p:grpSpPr>
          <a:xfrm>
            <a:off x="7006008" y="2908834"/>
            <a:ext cx="5919796" cy="1398466"/>
            <a:chOff x="6996772" y="3797647"/>
            <a:chExt cx="5919796" cy="1398466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3775ACE-D5DC-46CC-AC73-5E0EB239584A}"/>
                </a:ext>
              </a:extLst>
            </p:cNvPr>
            <p:cNvSpPr txBox="1"/>
            <p:nvPr/>
          </p:nvSpPr>
          <p:spPr>
            <a:xfrm>
              <a:off x="6996772" y="3797647"/>
              <a:ext cx="591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solidFill>
                    <a:schemeClr val="accent1"/>
                  </a:solidFill>
                </a:rPr>
                <a:t>Durchschnittliche Kosten pro Einbau</a:t>
              </a:r>
              <a:r>
                <a:rPr lang="de-DE" dirty="0">
                  <a:solidFill>
                    <a:schemeClr val="accent1"/>
                  </a:solidFill>
                  <a:latin typeface="+mj-lt"/>
                </a:rPr>
                <a:t>:  </a:t>
              </a:r>
            </a:p>
            <a:p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                                          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ECB3715-97F9-C955-5DB0-29C2E40EBC29}"/>
                </a:ext>
              </a:extLst>
            </p:cNvPr>
            <p:cNvGrpSpPr/>
            <p:nvPr/>
          </p:nvGrpSpPr>
          <p:grpSpPr>
            <a:xfrm>
              <a:off x="7406304" y="4350006"/>
              <a:ext cx="3388437" cy="369332"/>
              <a:chOff x="4416288" y="2948947"/>
              <a:chExt cx="3388437" cy="369332"/>
            </a:xfrm>
          </p:grpSpPr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D6FCE44-F6F6-F25D-E75A-A079D261D56B}"/>
                  </a:ext>
                </a:extLst>
              </p:cNvPr>
              <p:cNvSpPr txBox="1"/>
              <p:nvPr/>
            </p:nvSpPr>
            <p:spPr>
              <a:xfrm>
                <a:off x="4416288" y="2948947"/>
                <a:ext cx="3388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chemeClr val="accent1"/>
                    </a:solidFill>
                  </a:rPr>
                  <a:t>   250       Hardware / Sensorik</a:t>
                </a:r>
              </a:p>
            </p:txBody>
          </p:sp>
          <p:pic>
            <p:nvPicPr>
              <p:cNvPr id="11" name="Grafik 10" descr="Euro mit einfarbiger Füllung">
                <a:extLst>
                  <a:ext uri="{FF2B5EF4-FFF2-40B4-BE49-F238E27FC236}">
                    <a16:creationId xmlns:a16="http://schemas.microsoft.com/office/drawing/2014/main" id="{3FE5A22D-A8C8-70A0-6341-AE6634E93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76342" y="3042919"/>
                <a:ext cx="187944" cy="187944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85727BE-935E-66F6-09F0-7CB4247746F5}"/>
                </a:ext>
              </a:extLst>
            </p:cNvPr>
            <p:cNvGrpSpPr/>
            <p:nvPr/>
          </p:nvGrpSpPr>
          <p:grpSpPr>
            <a:xfrm>
              <a:off x="7406304" y="4826781"/>
              <a:ext cx="3388437" cy="369332"/>
              <a:chOff x="4416287" y="2899215"/>
              <a:chExt cx="3388437" cy="369332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4F4D09F-F460-EBA5-9276-45F6A879B539}"/>
                  </a:ext>
                </a:extLst>
              </p:cNvPr>
              <p:cNvSpPr txBox="1"/>
              <p:nvPr/>
            </p:nvSpPr>
            <p:spPr>
              <a:xfrm>
                <a:off x="4416287" y="2899215"/>
                <a:ext cx="3388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chemeClr val="accent1"/>
                    </a:solidFill>
                  </a:rPr>
                  <a:t>  1250       Servicetechniker</a:t>
                </a:r>
              </a:p>
            </p:txBody>
          </p:sp>
          <p:pic>
            <p:nvPicPr>
              <p:cNvPr id="19" name="Grafik 18" descr="Euro mit einfarbiger Füllung">
                <a:extLst>
                  <a:ext uri="{FF2B5EF4-FFF2-40B4-BE49-F238E27FC236}">
                    <a16:creationId xmlns:a16="http://schemas.microsoft.com/office/drawing/2014/main" id="{E4EC4D3C-53EE-5615-C2AD-DF81AEB26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76341" y="2996720"/>
                <a:ext cx="187944" cy="187944"/>
              </a:xfrm>
              <a:prstGeom prst="rect">
                <a:avLst/>
              </a:prstGeom>
            </p:spPr>
          </p:pic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5BAADBB-0BE8-FB2E-88BF-3204CA45C919}"/>
              </a:ext>
            </a:extLst>
          </p:cNvPr>
          <p:cNvGrpSpPr/>
          <p:nvPr/>
        </p:nvGrpSpPr>
        <p:grpSpPr>
          <a:xfrm>
            <a:off x="7006008" y="4553173"/>
            <a:ext cx="5919796" cy="1726836"/>
            <a:chOff x="7006008" y="5064645"/>
            <a:chExt cx="5919796" cy="1726836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8ED797B-09D3-54A5-633C-5A783C516976}"/>
                </a:ext>
              </a:extLst>
            </p:cNvPr>
            <p:cNvSpPr txBox="1"/>
            <p:nvPr/>
          </p:nvSpPr>
          <p:spPr>
            <a:xfrm>
              <a:off x="7006008" y="5064645"/>
              <a:ext cx="591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>
                  <a:solidFill>
                    <a:schemeClr val="accent1"/>
                  </a:solidFill>
                </a:rPr>
                <a:t>Personalkosten: </a:t>
              </a:r>
              <a:endParaRPr lang="de-DE" dirty="0">
                <a:solidFill>
                  <a:schemeClr val="accent1"/>
                </a:solidFill>
                <a:latin typeface="+mj-lt"/>
              </a:endParaRPr>
            </a:p>
            <a:p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                                          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0006228-96DC-7962-A0E7-F6E7D2FBFBC2}"/>
                </a:ext>
              </a:extLst>
            </p:cNvPr>
            <p:cNvSpPr txBox="1"/>
            <p:nvPr/>
          </p:nvSpPr>
          <p:spPr>
            <a:xfrm>
              <a:off x="7415541" y="5591152"/>
              <a:ext cx="33884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accent1"/>
                  </a:solidFill>
                </a:rPr>
                <a:t> 3 Angestellte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accent1"/>
                  </a:solidFill>
                </a:rPr>
                <a:t> Durchschnittslohn 3000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dirty="0">
                <a:solidFill>
                  <a:schemeClr val="accent1"/>
                </a:solidFill>
              </a:endParaRPr>
            </a:p>
            <a:p>
              <a:r>
                <a:rPr lang="de-DE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 108.000    pro Jahr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pic>
          <p:nvPicPr>
            <p:cNvPr id="23" name="Grafik 22" descr="Euro mit einfarbiger Füllung">
              <a:extLst>
                <a:ext uri="{FF2B5EF4-FFF2-40B4-BE49-F238E27FC236}">
                  <a16:creationId xmlns:a16="http://schemas.microsoft.com/office/drawing/2014/main" id="{37173306-25AB-C1D1-472B-24B242012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58106" y="5956849"/>
              <a:ext cx="187944" cy="187944"/>
            </a:xfrm>
            <a:prstGeom prst="rect">
              <a:avLst/>
            </a:prstGeom>
          </p:spPr>
        </p:pic>
        <p:pic>
          <p:nvPicPr>
            <p:cNvPr id="24" name="Grafik 23" descr="Euro mit einfarbiger Füllung">
              <a:extLst>
                <a:ext uri="{FF2B5EF4-FFF2-40B4-BE49-F238E27FC236}">
                  <a16:creationId xmlns:a16="http://schemas.microsoft.com/office/drawing/2014/main" id="{BD2D71F6-2321-861E-B3DC-7A14A15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7258" y="6502685"/>
              <a:ext cx="187944" cy="187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14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DFBA9-39D3-CEB3-29C1-66872D2E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Business</a:t>
            </a:r>
            <a:r>
              <a:rPr lang="de-DE" dirty="0"/>
              <a:t> Case</a:t>
            </a:r>
          </a:p>
        </p:txBody>
      </p:sp>
      <p:pic>
        <p:nvPicPr>
          <p:cNvPr id="4" name="Grafik 3" descr="Aktenkoffer mit einfarbiger Füllung">
            <a:extLst>
              <a:ext uri="{FF2B5EF4-FFF2-40B4-BE49-F238E27FC236}">
                <a16:creationId xmlns:a16="http://schemas.microsoft.com/office/drawing/2014/main" id="{A626383D-81FA-724E-665A-E00C05A34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8106" y="494824"/>
            <a:ext cx="1458000" cy="14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BCF8C05-00A2-7DA5-451C-00B33A5E1E57}"/>
              </a:ext>
            </a:extLst>
          </p:cNvPr>
          <p:cNvSpPr txBox="1"/>
          <p:nvPr/>
        </p:nvSpPr>
        <p:spPr>
          <a:xfrm>
            <a:off x="442104" y="2235044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Umsatzplanung</a:t>
            </a:r>
            <a:r>
              <a:rPr lang="de-DE" sz="1800" u="sng" spc="3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CF21CCC-5383-9187-E1A8-865239A83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884552"/>
              </p:ext>
            </p:extLst>
          </p:nvPr>
        </p:nvGraphicFramePr>
        <p:xfrm>
          <a:off x="575894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624C3D4-2C53-1F44-42DA-D7DC0CB134FB}"/>
              </a:ext>
            </a:extLst>
          </p:cNvPr>
          <p:cNvSpPr txBox="1"/>
          <p:nvPr/>
        </p:nvSpPr>
        <p:spPr>
          <a:xfrm>
            <a:off x="7241052" y="237034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u="sng" spc="300" dirty="0">
                <a:solidFill>
                  <a:srgbClr val="002060"/>
                </a:solidFill>
              </a:rPr>
              <a:t>Finanzierungsplanung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253F94-FC2C-CBDB-BA57-777F9F05B433}"/>
              </a:ext>
            </a:extLst>
          </p:cNvPr>
          <p:cNvSpPr txBox="1"/>
          <p:nvPr/>
        </p:nvSpPr>
        <p:spPr>
          <a:xfrm>
            <a:off x="7241052" y="3157199"/>
            <a:ext cx="3612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Gesamtinvestition von 200 000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FF727E9-728B-8A04-8836-352B51812A9F}"/>
              </a:ext>
            </a:extLst>
          </p:cNvPr>
          <p:cNvSpPr txBox="1"/>
          <p:nvPr/>
        </p:nvSpPr>
        <p:spPr>
          <a:xfrm>
            <a:off x="7241052" y="3757789"/>
            <a:ext cx="4227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Bestehend aus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chemeClr val="accent1"/>
                </a:solidFill>
              </a:rPr>
              <a:t>Eigenkapital aus Eigeninvestitionen</a:t>
            </a:r>
          </a:p>
          <a:p>
            <a:r>
              <a:rPr lang="de-DE" dirty="0">
                <a:solidFill>
                  <a:schemeClr val="accent1"/>
                </a:solidFill>
              </a:rPr>
              <a:t>      und Sponsorengeldern</a:t>
            </a:r>
          </a:p>
          <a:p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</a:t>
            </a:r>
            <a:r>
              <a:rPr lang="de-DE" dirty="0">
                <a:solidFill>
                  <a:schemeClr val="accent1"/>
                </a:solidFill>
              </a:rPr>
              <a:t> Sacheinlagen  </a:t>
            </a:r>
          </a:p>
        </p:txBody>
      </p:sp>
    </p:spTree>
    <p:extLst>
      <p:ext uri="{BB962C8B-B14F-4D97-AF65-F5344CB8AC3E}">
        <p14:creationId xmlns:p14="http://schemas.microsoft.com/office/powerpoint/2010/main" val="131050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9A66C-A438-CB11-DBBE-5F44872B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</a:t>
            </a:r>
          </a:p>
        </p:txBody>
      </p:sp>
      <p:sp>
        <p:nvSpPr>
          <p:cNvPr id="3" name="Rechteck 2" descr="Häkchen">
            <a:extLst>
              <a:ext uri="{FF2B5EF4-FFF2-40B4-BE49-F238E27FC236}">
                <a16:creationId xmlns:a16="http://schemas.microsoft.com/office/drawing/2014/main" id="{B51E7AC7-62E1-750F-8125-5ED50459C3DC}"/>
              </a:ext>
            </a:extLst>
          </p:cNvPr>
          <p:cNvSpPr/>
          <p:nvPr/>
        </p:nvSpPr>
        <p:spPr>
          <a:xfrm>
            <a:off x="10418618" y="607375"/>
            <a:ext cx="1186892" cy="12328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EC712A9B-3E0F-A696-12F7-C6548BFF6377}"/>
              </a:ext>
            </a:extLst>
          </p:cNvPr>
          <p:cNvGrpSpPr/>
          <p:nvPr/>
        </p:nvGrpSpPr>
        <p:grpSpPr>
          <a:xfrm>
            <a:off x="446784" y="2054442"/>
            <a:ext cx="11003264" cy="4625788"/>
            <a:chOff x="473136" y="2119096"/>
            <a:chExt cx="11003264" cy="462578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104EA44-4B99-3CF9-A3CD-3A7D4FC07865}"/>
                </a:ext>
              </a:extLst>
            </p:cNvPr>
            <p:cNvSpPr txBox="1"/>
            <p:nvPr/>
          </p:nvSpPr>
          <p:spPr>
            <a:xfrm>
              <a:off x="473136" y="2119096"/>
              <a:ext cx="1094127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u="sng" spc="300" dirty="0">
                  <a:solidFill>
                    <a:srgbClr val="002060"/>
                  </a:solidFill>
                </a:rPr>
                <a:t>Komponenten</a:t>
              </a: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sz="2000" u="sng" spc="300" dirty="0">
                <a:solidFill>
                  <a:srgbClr val="002060"/>
                </a:solidFill>
              </a:endParaRPr>
            </a:p>
            <a:p>
              <a:endParaRPr lang="de-DE" dirty="0">
                <a:solidFill>
                  <a:srgbClr val="002060"/>
                </a:solidFill>
              </a:endParaRPr>
            </a:p>
            <a:p>
              <a:endParaRPr lang="de-DE" dirty="0">
                <a:solidFill>
                  <a:srgbClr val="002060"/>
                </a:solidFill>
              </a:endParaRPr>
            </a:p>
            <a:p>
              <a:endParaRPr lang="de-DE" dirty="0">
                <a:solidFill>
                  <a:srgbClr val="002060"/>
                </a:solidFill>
              </a:endParaRPr>
            </a:p>
            <a:p>
              <a:endParaRPr lang="de-DE" dirty="0">
                <a:solidFill>
                  <a:srgbClr val="002060"/>
                </a:solidFill>
              </a:endParaRPr>
            </a:p>
            <a:p>
              <a:endParaRPr lang="de-DE" dirty="0">
                <a:solidFill>
                  <a:srgbClr val="002060"/>
                </a:solidFill>
              </a:endParaRP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890A8792-1023-85C5-6390-F80C384463D3}"/>
                </a:ext>
              </a:extLst>
            </p:cNvPr>
            <p:cNvGrpSpPr/>
            <p:nvPr/>
          </p:nvGrpSpPr>
          <p:grpSpPr>
            <a:xfrm>
              <a:off x="575894" y="2657738"/>
              <a:ext cx="10900506" cy="2222911"/>
              <a:chOff x="575894" y="2811914"/>
              <a:chExt cx="10900506" cy="2222911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2B9F5649-E211-7B88-0592-EC5C7E282B03}"/>
                  </a:ext>
                </a:extLst>
              </p:cNvPr>
              <p:cNvGrpSpPr/>
              <p:nvPr/>
            </p:nvGrpSpPr>
            <p:grpSpPr>
              <a:xfrm>
                <a:off x="575894" y="2811914"/>
                <a:ext cx="1502345" cy="1367771"/>
                <a:chOff x="438014" y="2806732"/>
                <a:chExt cx="1502345" cy="1367771"/>
              </a:xfrm>
            </p:grpSpPr>
            <p:sp>
              <p:nvSpPr>
                <p:cNvPr id="9" name="Ellipse 8">
                  <a:extLst>
                    <a:ext uri="{FF2B5EF4-FFF2-40B4-BE49-F238E27FC236}">
                      <a16:creationId xmlns:a16="http://schemas.microsoft.com/office/drawing/2014/main" id="{183551AD-9ADB-777D-DB72-AD730E565A30}"/>
                    </a:ext>
                  </a:extLst>
                </p:cNvPr>
                <p:cNvSpPr/>
                <p:nvPr/>
              </p:nvSpPr>
              <p:spPr>
                <a:xfrm>
                  <a:off x="438014" y="2806732"/>
                  <a:ext cx="1502345" cy="1367771"/>
                </a:xfrm>
                <a:prstGeom prst="ellips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1" name="Grafik 10">
                  <a:extLst>
                    <a:ext uri="{FF2B5EF4-FFF2-40B4-BE49-F238E27FC236}">
                      <a16:creationId xmlns:a16="http://schemas.microsoft.com/office/drawing/2014/main" id="{DA6EEC2D-DEC3-05EC-BC62-D922A8A1B5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4587" t="11015" r="21375" b="6533"/>
                <a:stretch/>
              </p:blipFill>
              <p:spPr>
                <a:xfrm>
                  <a:off x="858310" y="2946839"/>
                  <a:ext cx="677992" cy="1087555"/>
                </a:xfrm>
                <a:prstGeom prst="rect">
                  <a:avLst/>
                </a:prstGeom>
              </p:spPr>
            </p:pic>
          </p:grp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6F3DBED-670A-4C04-1CD4-A0259E8EB741}"/>
                  </a:ext>
                </a:extLst>
              </p:cNvPr>
              <p:cNvSpPr txBox="1"/>
              <p:nvPr/>
            </p:nvSpPr>
            <p:spPr>
              <a:xfrm>
                <a:off x="584013" y="4383218"/>
                <a:ext cx="1502345" cy="49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3 x RGB LED</a:t>
                </a:r>
              </a:p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(Ampel)</a:t>
                </a:r>
              </a:p>
            </p:txBody>
          </p: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35E8F3A9-6B87-165C-6AF9-E78EC4AB5E2C}"/>
                  </a:ext>
                </a:extLst>
              </p:cNvPr>
              <p:cNvGrpSpPr/>
              <p:nvPr/>
            </p:nvGrpSpPr>
            <p:grpSpPr>
              <a:xfrm>
                <a:off x="2865668" y="2862250"/>
                <a:ext cx="1502345" cy="1367771"/>
                <a:chOff x="2384538" y="2806732"/>
                <a:chExt cx="1502345" cy="1367771"/>
              </a:xfrm>
            </p:grpSpPr>
            <p:sp>
              <p:nvSpPr>
                <p:cNvPr id="12" name="Ellipse 11">
                  <a:extLst>
                    <a:ext uri="{FF2B5EF4-FFF2-40B4-BE49-F238E27FC236}">
                      <a16:creationId xmlns:a16="http://schemas.microsoft.com/office/drawing/2014/main" id="{DFAEAE68-2F45-3F02-4050-015D20AB3C04}"/>
                    </a:ext>
                  </a:extLst>
                </p:cNvPr>
                <p:cNvSpPr/>
                <p:nvPr/>
              </p:nvSpPr>
              <p:spPr>
                <a:xfrm>
                  <a:off x="2384538" y="2806732"/>
                  <a:ext cx="1502345" cy="1367771"/>
                </a:xfrm>
                <a:prstGeom prst="ellips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pic>
              <p:nvPicPr>
                <p:cNvPr id="17" name="Grafik 16">
                  <a:extLst>
                    <a:ext uri="{FF2B5EF4-FFF2-40B4-BE49-F238E27FC236}">
                      <a16:creationId xmlns:a16="http://schemas.microsoft.com/office/drawing/2014/main" id="{21C4FAD8-659E-DADF-E55F-5CAC5D459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09106" y="2886178"/>
                  <a:ext cx="453208" cy="1208880"/>
                </a:xfrm>
                <a:prstGeom prst="rect">
                  <a:avLst/>
                </a:prstGeom>
              </p:spPr>
            </p:pic>
          </p:grp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186AB27-98E8-3A96-7C08-72114644D1C3}"/>
                  </a:ext>
                </a:extLst>
              </p:cNvPr>
              <p:cNvSpPr txBox="1"/>
              <p:nvPr/>
            </p:nvSpPr>
            <p:spPr>
              <a:xfrm>
                <a:off x="2865668" y="4388494"/>
                <a:ext cx="15023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Sensoren</a:t>
                </a:r>
              </a:p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(Temperatur)</a:t>
                </a:r>
              </a:p>
            </p:txBody>
          </p:sp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3E772C8A-8E5E-1B42-A29A-90165EDB6D15}"/>
                  </a:ext>
                </a:extLst>
              </p:cNvPr>
              <p:cNvGrpSpPr/>
              <p:nvPr/>
            </p:nvGrpSpPr>
            <p:grpSpPr>
              <a:xfrm>
                <a:off x="5155442" y="2862250"/>
                <a:ext cx="1502345" cy="1367771"/>
                <a:chOff x="4331061" y="2806732"/>
                <a:chExt cx="1502345" cy="1367771"/>
              </a:xfrm>
            </p:grpSpPr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BB1E168D-B978-B9D5-7DB8-78FEE3EBBC06}"/>
                    </a:ext>
                  </a:extLst>
                </p:cNvPr>
                <p:cNvSpPr/>
                <p:nvPr/>
              </p:nvSpPr>
              <p:spPr>
                <a:xfrm>
                  <a:off x="4331061" y="2806732"/>
                  <a:ext cx="1502345" cy="1367771"/>
                </a:xfrm>
                <a:prstGeom prst="ellips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039FEA18-5DBC-15C4-D9B3-C903F50869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56403" y="3048991"/>
                  <a:ext cx="851660" cy="883250"/>
                </a:xfrm>
                <a:prstGeom prst="rect">
                  <a:avLst/>
                </a:prstGeom>
              </p:spPr>
            </p:pic>
          </p:grp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AAA15BB6-3AA2-4C55-ED97-2A6D5AD25E2D}"/>
                  </a:ext>
                </a:extLst>
              </p:cNvPr>
              <p:cNvSpPr txBox="1"/>
              <p:nvPr/>
            </p:nvSpPr>
            <p:spPr>
              <a:xfrm>
                <a:off x="5211386" y="4383218"/>
                <a:ext cx="1502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Widerstände</a:t>
                </a:r>
              </a:p>
            </p:txBody>
          </p: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F1F02016-30D5-6874-60A2-F4F89D86E9CF}"/>
                  </a:ext>
                </a:extLst>
              </p:cNvPr>
              <p:cNvGrpSpPr/>
              <p:nvPr/>
            </p:nvGrpSpPr>
            <p:grpSpPr>
              <a:xfrm>
                <a:off x="7445216" y="2856022"/>
                <a:ext cx="1502345" cy="1367771"/>
                <a:chOff x="6261347" y="2771042"/>
                <a:chExt cx="1502345" cy="1367771"/>
              </a:xfrm>
            </p:grpSpPr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A25C7E51-E388-00B2-2081-507302BF1D48}"/>
                    </a:ext>
                  </a:extLst>
                </p:cNvPr>
                <p:cNvSpPr/>
                <p:nvPr/>
              </p:nvSpPr>
              <p:spPr>
                <a:xfrm>
                  <a:off x="6261347" y="2771042"/>
                  <a:ext cx="1502345" cy="1367771"/>
                </a:xfrm>
                <a:prstGeom prst="ellips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Grafik 22">
                  <a:extLst>
                    <a:ext uri="{FF2B5EF4-FFF2-40B4-BE49-F238E27FC236}">
                      <a16:creationId xmlns:a16="http://schemas.microsoft.com/office/drawing/2014/main" id="{62533CD8-8ED9-62CC-323F-9943572F38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-9748" t="-27027" r="-1" b="-16536"/>
                <a:stretch/>
              </p:blipFill>
              <p:spPr>
                <a:xfrm>
                  <a:off x="6331143" y="2794259"/>
                  <a:ext cx="1362753" cy="1308495"/>
                </a:xfrm>
                <a:prstGeom prst="ellipse">
                  <a:avLst/>
                </a:prstGeom>
              </p:spPr>
            </p:pic>
          </p:grp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690C9425-524C-7190-CC14-E31486AAE14F}"/>
                  </a:ext>
                </a:extLst>
              </p:cNvPr>
              <p:cNvSpPr txBox="1"/>
              <p:nvPr/>
            </p:nvSpPr>
            <p:spPr>
              <a:xfrm>
                <a:off x="7445216" y="4398123"/>
                <a:ext cx="1502345" cy="28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Jumper Kabel</a:t>
                </a: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EC8D79EE-9CB7-EBDC-3B0C-4E45985F50E9}"/>
                  </a:ext>
                </a:extLst>
              </p:cNvPr>
              <p:cNvSpPr/>
              <p:nvPr/>
            </p:nvSpPr>
            <p:spPr>
              <a:xfrm>
                <a:off x="9693465" y="2849600"/>
                <a:ext cx="1502345" cy="1367771"/>
              </a:xfrm>
              <a:prstGeom prst="ellipse">
                <a:avLst/>
              </a:prstGeom>
              <a:ln w="762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3B005426-F8D3-E574-B668-7B4EA1A15683}"/>
                  </a:ext>
                </a:extLst>
              </p:cNvPr>
              <p:cNvSpPr txBox="1"/>
              <p:nvPr/>
            </p:nvSpPr>
            <p:spPr>
              <a:xfrm>
                <a:off x="9679046" y="4383218"/>
                <a:ext cx="179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Tauchpumpe 5 V</a:t>
                </a:r>
              </a:p>
            </p:txBody>
          </p:sp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9E0F0CBE-C466-EE43-EC40-BDFADD4F8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-33281" r="6764" b="-4423"/>
              <a:stretch/>
            </p:blipFill>
            <p:spPr>
              <a:xfrm>
                <a:off x="9960361" y="2923757"/>
                <a:ext cx="962771" cy="1293614"/>
              </a:xfrm>
              <a:prstGeom prst="ellipse">
                <a:avLst/>
              </a:prstGeom>
            </p:spPr>
          </p:pic>
        </p:grp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D8D9819D-11C1-68B1-FE9C-88A15E09D48F}"/>
                </a:ext>
              </a:extLst>
            </p:cNvPr>
            <p:cNvSpPr/>
            <p:nvPr/>
          </p:nvSpPr>
          <p:spPr>
            <a:xfrm>
              <a:off x="3989365" y="4988919"/>
              <a:ext cx="1502345" cy="1367771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1035451-D776-00C9-BF9C-3A66372A4A2B}"/>
                </a:ext>
              </a:extLst>
            </p:cNvPr>
            <p:cNvSpPr/>
            <p:nvPr/>
          </p:nvSpPr>
          <p:spPr>
            <a:xfrm>
              <a:off x="6407813" y="5007948"/>
              <a:ext cx="1502345" cy="1367771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BB30D91-424D-74E8-452D-BA33BC9C1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5388" r="-12602" b="-741"/>
            <a:stretch/>
          </p:blipFill>
          <p:spPr>
            <a:xfrm flipH="1">
              <a:off x="4051190" y="5255327"/>
              <a:ext cx="1378694" cy="873015"/>
            </a:xfrm>
            <a:prstGeom prst="ellipse">
              <a:avLst/>
            </a:prstGeom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702EE04-3BF3-5111-FE47-E098092B7F66}"/>
                </a:ext>
              </a:extLst>
            </p:cNvPr>
            <p:cNvSpPr txBox="1"/>
            <p:nvPr/>
          </p:nvSpPr>
          <p:spPr>
            <a:xfrm>
              <a:off x="3989365" y="6375552"/>
              <a:ext cx="1502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2060"/>
                  </a:solidFill>
                </a:rPr>
                <a:t>Arduino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07E6A283-DB1C-4111-D87C-850E1BF71641}"/>
                </a:ext>
              </a:extLst>
            </p:cNvPr>
            <p:cNvSpPr txBox="1"/>
            <p:nvPr/>
          </p:nvSpPr>
          <p:spPr>
            <a:xfrm>
              <a:off x="6006331" y="6375552"/>
              <a:ext cx="2380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2060"/>
                  </a:solidFill>
                </a:rPr>
                <a:t>ESP-Microcontroller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EB3B7E32-7608-D196-4F7A-EAFC4B32F9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1435" y="5213362"/>
            <a:ext cx="961156" cy="7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9A66C-A438-CB11-DBBE-5F44872B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</a:t>
            </a:r>
          </a:p>
        </p:txBody>
      </p:sp>
      <p:sp>
        <p:nvSpPr>
          <p:cNvPr id="3" name="Rechteck 2" descr="Häkchen">
            <a:extLst>
              <a:ext uri="{FF2B5EF4-FFF2-40B4-BE49-F238E27FC236}">
                <a16:creationId xmlns:a16="http://schemas.microsoft.com/office/drawing/2014/main" id="{B51E7AC7-62E1-750F-8125-5ED50459C3DC}"/>
              </a:ext>
            </a:extLst>
          </p:cNvPr>
          <p:cNvSpPr/>
          <p:nvPr/>
        </p:nvSpPr>
        <p:spPr>
          <a:xfrm>
            <a:off x="10418618" y="607375"/>
            <a:ext cx="1186892" cy="12328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164A6B-5FBC-E8AD-68FE-1D6FF3BDCCA7}"/>
              </a:ext>
            </a:extLst>
          </p:cNvPr>
          <p:cNvSpPr txBox="1"/>
          <p:nvPr/>
        </p:nvSpPr>
        <p:spPr>
          <a:xfrm>
            <a:off x="474453" y="2267916"/>
            <a:ext cx="1094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Probleme + Lösungen während des Projekts</a:t>
            </a:r>
            <a:endParaRPr lang="de-DE" sz="1800" u="sng" spc="300" dirty="0">
              <a:solidFill>
                <a:srgbClr val="00206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A9309B-1F05-016F-7D93-7B9D33984AAC}"/>
              </a:ext>
            </a:extLst>
          </p:cNvPr>
          <p:cNvSpPr txBox="1"/>
          <p:nvPr/>
        </p:nvSpPr>
        <p:spPr>
          <a:xfrm>
            <a:off x="474453" y="3027872"/>
            <a:ext cx="10403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Probleme mit Sensorik wegen der Leitfähigkeit von Kupfer</a:t>
            </a: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     Anbringung dieser nur außerhalb möglich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Drucksensor kaputt gegangen nach mehrmaliger Benutzung </a:t>
            </a: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    vermutlich nicht wasserdicht / zu hohe Temperatur</a:t>
            </a:r>
          </a:p>
          <a:p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Brenner mit </a:t>
            </a:r>
            <a:r>
              <a:rPr lang="de-DE" dirty="0" err="1">
                <a:solidFill>
                  <a:schemeClr val="accent1"/>
                </a:solidFill>
                <a:sym typeface="Wingdings" panose="05000000000000000000" pitchFamily="2" charset="2"/>
              </a:rPr>
              <a:t>Nachtkerzenöl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zu ungenau</a:t>
            </a: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    Heizplatte als konstante Wärmezufuhr</a:t>
            </a:r>
          </a:p>
          <a:p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Probleme mit Wasserpumpe</a:t>
            </a: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    Modifikation der Schläuche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CB6AA6-5C8A-2AE4-AC64-06921B80E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42" y="2809132"/>
            <a:ext cx="4149305" cy="40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9A66C-A438-CB11-DBBE-5F44872B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</a:t>
            </a:r>
          </a:p>
        </p:txBody>
      </p:sp>
      <p:sp>
        <p:nvSpPr>
          <p:cNvPr id="3" name="Rechteck 2" descr="Häkchen">
            <a:extLst>
              <a:ext uri="{FF2B5EF4-FFF2-40B4-BE49-F238E27FC236}">
                <a16:creationId xmlns:a16="http://schemas.microsoft.com/office/drawing/2014/main" id="{B51E7AC7-62E1-750F-8125-5ED50459C3DC}"/>
              </a:ext>
            </a:extLst>
          </p:cNvPr>
          <p:cNvSpPr/>
          <p:nvPr/>
        </p:nvSpPr>
        <p:spPr>
          <a:xfrm>
            <a:off x="10418618" y="607375"/>
            <a:ext cx="1186892" cy="12328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04EA44-4B99-3CF9-A3CD-3A7D4FC07865}"/>
              </a:ext>
            </a:extLst>
          </p:cNvPr>
          <p:cNvSpPr txBox="1"/>
          <p:nvPr/>
        </p:nvSpPr>
        <p:spPr>
          <a:xfrm>
            <a:off x="422162" y="2169152"/>
            <a:ext cx="1094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Aufbau</a:t>
            </a:r>
            <a:endParaRPr lang="de-DE" sz="1800" u="sng" spc="300" dirty="0">
              <a:solidFill>
                <a:srgbClr val="00206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F7EBC3-014B-E34E-E1B4-7472343B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19" y="2810039"/>
            <a:ext cx="4040659" cy="3864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F9F1B3-F416-CDA6-DACE-60B7DF31F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332" y="2012982"/>
            <a:ext cx="3962506" cy="466177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042823B-66D9-BBB6-1A1A-762365823221}"/>
              </a:ext>
            </a:extLst>
          </p:cNvPr>
          <p:cNvSpPr txBox="1"/>
          <p:nvPr/>
        </p:nvSpPr>
        <p:spPr>
          <a:xfrm>
            <a:off x="422162" y="2930294"/>
            <a:ext cx="280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Setup vor dem Brennvorgang</a:t>
            </a:r>
          </a:p>
        </p:txBody>
      </p:sp>
    </p:spTree>
    <p:extLst>
      <p:ext uri="{BB962C8B-B14F-4D97-AF65-F5344CB8AC3E}">
        <p14:creationId xmlns:p14="http://schemas.microsoft.com/office/powerpoint/2010/main" val="384716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4D692-49A7-F32B-8774-7683F378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b">
            <a:normAutofit/>
          </a:bodyPr>
          <a:lstStyle/>
          <a:p>
            <a:r>
              <a:rPr lang="de-DE" dirty="0"/>
              <a:t>Agenda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36EF73E-B39C-C983-9511-2801D432F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282860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52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9A66C-A438-CB11-DBBE-5F44872B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</a:t>
            </a:r>
          </a:p>
        </p:txBody>
      </p:sp>
      <p:sp>
        <p:nvSpPr>
          <p:cNvPr id="3" name="Rechteck 2" descr="Häkchen">
            <a:extLst>
              <a:ext uri="{FF2B5EF4-FFF2-40B4-BE49-F238E27FC236}">
                <a16:creationId xmlns:a16="http://schemas.microsoft.com/office/drawing/2014/main" id="{B51E7AC7-62E1-750F-8125-5ED50459C3DC}"/>
              </a:ext>
            </a:extLst>
          </p:cNvPr>
          <p:cNvSpPr/>
          <p:nvPr/>
        </p:nvSpPr>
        <p:spPr>
          <a:xfrm>
            <a:off x="10418618" y="607375"/>
            <a:ext cx="1186892" cy="12328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04EA44-4B99-3CF9-A3CD-3A7D4FC07865}"/>
              </a:ext>
            </a:extLst>
          </p:cNvPr>
          <p:cNvSpPr txBox="1"/>
          <p:nvPr/>
        </p:nvSpPr>
        <p:spPr>
          <a:xfrm>
            <a:off x="422162" y="2169152"/>
            <a:ext cx="1094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Aufbau</a:t>
            </a:r>
            <a:endParaRPr lang="de-DE" sz="1800" u="sng" spc="300" dirty="0">
              <a:solidFill>
                <a:srgbClr val="00206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8CA6B3-F2D6-9A19-31B2-BA136E559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38616" y="2393519"/>
            <a:ext cx="3181928" cy="51073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4E12741-9E51-447F-B462-DC81F07EA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387122" y="2654424"/>
            <a:ext cx="3181927" cy="458556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8317F4E-EAFC-8722-C0DE-B67797D6C930}"/>
              </a:ext>
            </a:extLst>
          </p:cNvPr>
          <p:cNvSpPr txBox="1"/>
          <p:nvPr/>
        </p:nvSpPr>
        <p:spPr>
          <a:xfrm>
            <a:off x="2078966" y="2950234"/>
            <a:ext cx="213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Wasserbecken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214950-A52A-EC47-09F4-EF1420F4D552}"/>
              </a:ext>
            </a:extLst>
          </p:cNvPr>
          <p:cNvSpPr txBox="1"/>
          <p:nvPr/>
        </p:nvSpPr>
        <p:spPr>
          <a:xfrm>
            <a:off x="8287109" y="2950234"/>
            <a:ext cx="281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Verkabelung</a:t>
            </a:r>
          </a:p>
        </p:txBody>
      </p:sp>
    </p:spTree>
    <p:extLst>
      <p:ext uri="{BB962C8B-B14F-4D97-AF65-F5344CB8AC3E}">
        <p14:creationId xmlns:p14="http://schemas.microsoft.com/office/powerpoint/2010/main" val="321661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9A66C-A438-CB11-DBBE-5F44872B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</a:t>
            </a:r>
          </a:p>
        </p:txBody>
      </p:sp>
      <p:sp>
        <p:nvSpPr>
          <p:cNvPr id="3" name="Rechteck 2" descr="Häkchen">
            <a:extLst>
              <a:ext uri="{FF2B5EF4-FFF2-40B4-BE49-F238E27FC236}">
                <a16:creationId xmlns:a16="http://schemas.microsoft.com/office/drawing/2014/main" id="{B51E7AC7-62E1-750F-8125-5ED50459C3DC}"/>
              </a:ext>
            </a:extLst>
          </p:cNvPr>
          <p:cNvSpPr/>
          <p:nvPr/>
        </p:nvSpPr>
        <p:spPr>
          <a:xfrm>
            <a:off x="10418618" y="607375"/>
            <a:ext cx="1186892" cy="12328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04EA44-4B99-3CF9-A3CD-3A7D4FC07865}"/>
              </a:ext>
            </a:extLst>
          </p:cNvPr>
          <p:cNvSpPr txBox="1"/>
          <p:nvPr/>
        </p:nvSpPr>
        <p:spPr>
          <a:xfrm>
            <a:off x="422162" y="2169152"/>
            <a:ext cx="1094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Aufbau – Im Betrieb</a:t>
            </a:r>
            <a:endParaRPr lang="de-DE" sz="1800" u="sng" spc="300" dirty="0">
              <a:solidFill>
                <a:srgbClr val="00206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317F4E-EAFC-8722-C0DE-B67797D6C930}"/>
              </a:ext>
            </a:extLst>
          </p:cNvPr>
          <p:cNvSpPr txBox="1"/>
          <p:nvPr/>
        </p:nvSpPr>
        <p:spPr>
          <a:xfrm>
            <a:off x="1010966" y="2923719"/>
            <a:ext cx="149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Erzeugnisse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214950-A52A-EC47-09F4-EF1420F4D552}"/>
              </a:ext>
            </a:extLst>
          </p:cNvPr>
          <p:cNvSpPr txBox="1"/>
          <p:nvPr/>
        </p:nvSpPr>
        <p:spPr>
          <a:xfrm>
            <a:off x="4544737" y="2944064"/>
            <a:ext cx="281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Kühlkreislauf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55D033-F45A-2DB7-7F21-555104EEB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1" y="3380299"/>
            <a:ext cx="2721144" cy="32641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D1058AD-7C90-82B8-7181-D37184056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737" y="3380300"/>
            <a:ext cx="3091930" cy="33068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CFDF8C-59B0-A483-CEFF-252B0D160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549461" y="4181874"/>
            <a:ext cx="3264179" cy="166102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8D95ABE-86EA-671B-5A20-394967425BE9}"/>
              </a:ext>
            </a:extLst>
          </p:cNvPr>
          <p:cNvSpPr txBox="1"/>
          <p:nvPr/>
        </p:nvSpPr>
        <p:spPr>
          <a:xfrm>
            <a:off x="8790423" y="2944064"/>
            <a:ext cx="281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Ampelanzeige</a:t>
            </a:r>
          </a:p>
        </p:txBody>
      </p:sp>
    </p:spTree>
    <p:extLst>
      <p:ext uri="{BB962C8B-B14F-4D97-AF65-F5344CB8AC3E}">
        <p14:creationId xmlns:p14="http://schemas.microsoft.com/office/powerpoint/2010/main" val="3786229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9A66C-A438-CB11-DBBE-5F44872B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</a:t>
            </a:r>
          </a:p>
        </p:txBody>
      </p:sp>
      <p:sp>
        <p:nvSpPr>
          <p:cNvPr id="3" name="Rechteck 2" descr="Häkchen">
            <a:extLst>
              <a:ext uri="{FF2B5EF4-FFF2-40B4-BE49-F238E27FC236}">
                <a16:creationId xmlns:a16="http://schemas.microsoft.com/office/drawing/2014/main" id="{B51E7AC7-62E1-750F-8125-5ED50459C3DC}"/>
              </a:ext>
            </a:extLst>
          </p:cNvPr>
          <p:cNvSpPr/>
          <p:nvPr/>
        </p:nvSpPr>
        <p:spPr>
          <a:xfrm>
            <a:off x="10418618" y="607375"/>
            <a:ext cx="1186892" cy="12328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04EA44-4B99-3CF9-A3CD-3A7D4FC07865}"/>
              </a:ext>
            </a:extLst>
          </p:cNvPr>
          <p:cNvSpPr txBox="1"/>
          <p:nvPr/>
        </p:nvSpPr>
        <p:spPr>
          <a:xfrm>
            <a:off x="422162" y="2169152"/>
            <a:ext cx="1094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Dashboard</a:t>
            </a:r>
            <a:endParaRPr lang="de-DE" sz="1800" u="sng" spc="300" dirty="0">
              <a:solidFill>
                <a:srgbClr val="002060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2450C7-F5F1-3220-0646-D49673AEEEF4}"/>
              </a:ext>
            </a:extLst>
          </p:cNvPr>
          <p:cNvGrpSpPr/>
          <p:nvPr/>
        </p:nvGrpSpPr>
        <p:grpSpPr>
          <a:xfrm>
            <a:off x="491706" y="2803585"/>
            <a:ext cx="7366957" cy="3994030"/>
            <a:chOff x="345056" y="2569262"/>
            <a:chExt cx="7513607" cy="422835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C9EA5E4-F461-1D76-D518-E9DD69C25E23}"/>
                </a:ext>
              </a:extLst>
            </p:cNvPr>
            <p:cNvSpPr/>
            <p:nvPr/>
          </p:nvSpPr>
          <p:spPr>
            <a:xfrm>
              <a:off x="345056" y="2569262"/>
              <a:ext cx="7513607" cy="4228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0CB95A1-C62C-F3DA-31BF-565C6F00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985" y="2663856"/>
              <a:ext cx="7325747" cy="4039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886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9A66C-A438-CB11-DBBE-5F44872B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Produktvorstellung</a:t>
            </a:r>
          </a:p>
        </p:txBody>
      </p:sp>
      <p:sp>
        <p:nvSpPr>
          <p:cNvPr id="3" name="Rechteck 2" descr="Häkchen">
            <a:extLst>
              <a:ext uri="{FF2B5EF4-FFF2-40B4-BE49-F238E27FC236}">
                <a16:creationId xmlns:a16="http://schemas.microsoft.com/office/drawing/2014/main" id="{B51E7AC7-62E1-750F-8125-5ED50459C3DC}"/>
              </a:ext>
            </a:extLst>
          </p:cNvPr>
          <p:cNvSpPr/>
          <p:nvPr/>
        </p:nvSpPr>
        <p:spPr>
          <a:xfrm>
            <a:off x="10418618" y="607375"/>
            <a:ext cx="1186892" cy="12328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04EA44-4B99-3CF9-A3CD-3A7D4FC07865}"/>
              </a:ext>
            </a:extLst>
          </p:cNvPr>
          <p:cNvSpPr txBox="1"/>
          <p:nvPr/>
        </p:nvSpPr>
        <p:spPr>
          <a:xfrm>
            <a:off x="422162" y="2169152"/>
            <a:ext cx="1094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Video</a:t>
            </a:r>
            <a:endParaRPr lang="de-DE" sz="1800" u="sng" spc="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0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3356" y="1272538"/>
            <a:ext cx="4071446" cy="1746762"/>
          </a:xfrm>
        </p:spPr>
        <p:txBody>
          <a:bodyPr rtlCol="0">
            <a:normAutofit/>
          </a:bodyPr>
          <a:lstStyle/>
          <a:p>
            <a:pPr algn="ctr" rtl="0"/>
            <a:r>
              <a:rPr lang="de-DE">
                <a:solidFill>
                  <a:srgbClr val="FFFFFF"/>
                </a:solidFill>
              </a:rPr>
              <a:t>Vielen Dank</a:t>
            </a:r>
            <a:br>
              <a:rPr lang="de-DE">
                <a:solidFill>
                  <a:srgbClr val="FFFFFF"/>
                </a:solidFill>
              </a:rPr>
            </a:br>
            <a:r>
              <a:rPr lang="de-DE">
                <a:solidFill>
                  <a:srgbClr val="FFFFFF"/>
                </a:solidFill>
              </a:rPr>
              <a:t>für Eure </a:t>
            </a:r>
            <a:r>
              <a:rPr lang="de-DE" sz="3200">
                <a:solidFill>
                  <a:srgbClr val="FFFFFF"/>
                </a:solidFill>
              </a:rPr>
              <a:t>aufmerksamkeit</a:t>
            </a:r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7DB1E8-F6D9-9503-1162-A83A60FD2130}"/>
              </a:ext>
            </a:extLst>
          </p:cNvPr>
          <p:cNvSpPr txBox="1"/>
          <p:nvPr/>
        </p:nvSpPr>
        <p:spPr>
          <a:xfrm>
            <a:off x="8391684" y="4607818"/>
            <a:ext cx="3533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chemeClr val="bg1"/>
                </a:solidFill>
              </a:rPr>
              <a:t>Noch</a:t>
            </a:r>
            <a:r>
              <a:rPr lang="de-DE" sz="4400">
                <a:solidFill>
                  <a:schemeClr val="bg1"/>
                </a:solidFill>
              </a:rPr>
              <a:t> </a:t>
            </a:r>
            <a:r>
              <a:rPr lang="de-DE" sz="4400">
                <a:solidFill>
                  <a:schemeClr val="bg1"/>
                </a:solidFill>
                <a:latin typeface="+mj-lt"/>
              </a:rPr>
              <a:t>Fragen</a:t>
            </a:r>
            <a:r>
              <a:rPr lang="de-DE" sz="4400">
                <a:solidFill>
                  <a:schemeClr val="bg1"/>
                </a:solidFill>
              </a:rPr>
              <a:t>?</a:t>
            </a:r>
            <a:endParaRPr lang="de-DE" sz="44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1949DF-CEBB-B76F-05D1-7EA797C99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4" y="723899"/>
            <a:ext cx="7063267" cy="56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66470-0C49-D65A-134B-20EBDCE2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de-DE" dirty="0" err="1"/>
              <a:t>ausgangslage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E1F4BB-3F2B-04C4-6512-DB74AFD2F1F9}"/>
              </a:ext>
            </a:extLst>
          </p:cNvPr>
          <p:cNvSpPr txBox="1"/>
          <p:nvPr/>
        </p:nvSpPr>
        <p:spPr>
          <a:xfrm>
            <a:off x="413483" y="2511344"/>
            <a:ext cx="11882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2060"/>
                </a:solidFill>
              </a:rPr>
              <a:t>Funktionsweise: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2060"/>
                </a:solidFill>
              </a:rPr>
              <a:t>Ziel einer Destillationsanlage: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Thermisches Trennverfahren zur Flüssigkeitsgewinnung, welche durch Kondensation aufgefangen wird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Beispiele: Gewinnung von Alkohol oder ätherischen Ölen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9535182-BEE8-4675-BAC8-C4C75810E28F}"/>
              </a:ext>
            </a:extLst>
          </p:cNvPr>
          <p:cNvGrpSpPr/>
          <p:nvPr/>
        </p:nvGrpSpPr>
        <p:grpSpPr>
          <a:xfrm>
            <a:off x="899953" y="3155781"/>
            <a:ext cx="10705557" cy="725800"/>
            <a:chOff x="1273188" y="4896312"/>
            <a:chExt cx="10229379" cy="725800"/>
          </a:xfrm>
        </p:grpSpPr>
        <p:sp>
          <p:nvSpPr>
            <p:cNvPr id="5" name="Pfeil: Chevron 4">
              <a:extLst>
                <a:ext uri="{FF2B5EF4-FFF2-40B4-BE49-F238E27FC236}">
                  <a16:creationId xmlns:a16="http://schemas.microsoft.com/office/drawing/2014/main" id="{58294D74-EC8F-46AD-D45B-121172FDB8C1}"/>
                </a:ext>
              </a:extLst>
            </p:cNvPr>
            <p:cNvSpPr/>
            <p:nvPr/>
          </p:nvSpPr>
          <p:spPr>
            <a:xfrm>
              <a:off x="7901678" y="4902112"/>
              <a:ext cx="1944000" cy="720000"/>
            </a:xfrm>
            <a:prstGeom prst="chevron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Katalysator</a:t>
              </a:r>
            </a:p>
          </p:txBody>
        </p:sp>
        <p:sp>
          <p:nvSpPr>
            <p:cNvPr id="6" name="Pfeil: Chevron 5">
              <a:extLst>
                <a:ext uri="{FF2B5EF4-FFF2-40B4-BE49-F238E27FC236}">
                  <a16:creationId xmlns:a16="http://schemas.microsoft.com/office/drawing/2014/main" id="{33531F37-9FBE-F221-466D-570A5B78060F}"/>
                </a:ext>
              </a:extLst>
            </p:cNvPr>
            <p:cNvSpPr/>
            <p:nvPr/>
          </p:nvSpPr>
          <p:spPr>
            <a:xfrm>
              <a:off x="1273188" y="4896312"/>
              <a:ext cx="1944000" cy="720000"/>
            </a:xfrm>
            <a:prstGeom prst="chevron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Brennblase</a:t>
              </a:r>
            </a:p>
          </p:txBody>
        </p:sp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A1E7745E-161A-72C3-1CC5-762649983500}"/>
                </a:ext>
              </a:extLst>
            </p:cNvPr>
            <p:cNvSpPr/>
            <p:nvPr/>
          </p:nvSpPr>
          <p:spPr>
            <a:xfrm>
              <a:off x="6244322" y="4902112"/>
              <a:ext cx="1944000" cy="720000"/>
            </a:xfrm>
            <a:prstGeom prst="chevron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Dephlegmator</a:t>
              </a:r>
            </a:p>
          </p:txBody>
        </p:sp>
        <p:sp>
          <p:nvSpPr>
            <p:cNvPr id="8" name="Pfeil: Chevron 7">
              <a:extLst>
                <a:ext uri="{FF2B5EF4-FFF2-40B4-BE49-F238E27FC236}">
                  <a16:creationId xmlns:a16="http://schemas.microsoft.com/office/drawing/2014/main" id="{AA91C394-3F18-A20C-B8BD-A6265F2A11A6}"/>
                </a:ext>
              </a:extLst>
            </p:cNvPr>
            <p:cNvSpPr/>
            <p:nvPr/>
          </p:nvSpPr>
          <p:spPr>
            <a:xfrm>
              <a:off x="4587433" y="4902112"/>
              <a:ext cx="1944000" cy="720000"/>
            </a:xfrm>
            <a:prstGeom prst="chevron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Geisthelm und Geistrohr</a:t>
              </a:r>
            </a:p>
            <a:p>
              <a:pPr algn="ctr"/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Pfeil: Chevron 8">
              <a:extLst>
                <a:ext uri="{FF2B5EF4-FFF2-40B4-BE49-F238E27FC236}">
                  <a16:creationId xmlns:a16="http://schemas.microsoft.com/office/drawing/2014/main" id="{9973E6E6-1CCB-4366-AD28-FC0AF114590C}"/>
                </a:ext>
              </a:extLst>
            </p:cNvPr>
            <p:cNvSpPr/>
            <p:nvPr/>
          </p:nvSpPr>
          <p:spPr>
            <a:xfrm>
              <a:off x="2930077" y="4902112"/>
              <a:ext cx="1944000" cy="720000"/>
            </a:xfrm>
            <a:prstGeom prst="chevron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Befeuerung</a:t>
              </a:r>
            </a:p>
          </p:txBody>
        </p:sp>
        <p:sp>
          <p:nvSpPr>
            <p:cNvPr id="10" name="Pfeil: Chevron 9">
              <a:extLst>
                <a:ext uri="{FF2B5EF4-FFF2-40B4-BE49-F238E27FC236}">
                  <a16:creationId xmlns:a16="http://schemas.microsoft.com/office/drawing/2014/main" id="{FF3C247C-27A1-F259-2883-4DAA39B7CCC1}"/>
                </a:ext>
              </a:extLst>
            </p:cNvPr>
            <p:cNvSpPr/>
            <p:nvPr/>
          </p:nvSpPr>
          <p:spPr>
            <a:xfrm>
              <a:off x="9558567" y="4896312"/>
              <a:ext cx="1944000" cy="720000"/>
            </a:xfrm>
            <a:prstGeom prst="chevron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Gegenstrom-kühler</a:t>
              </a:r>
            </a:p>
          </p:txBody>
        </p:sp>
      </p:grpSp>
      <p:pic>
        <p:nvPicPr>
          <p:cNvPr id="15" name="Grafik 14" descr="Beenden mit einfarbiger Füllung">
            <a:extLst>
              <a:ext uri="{FF2B5EF4-FFF2-40B4-BE49-F238E27FC236}">
                <a16:creationId xmlns:a16="http://schemas.microsoft.com/office/drawing/2014/main" id="{5943FB51-7DDF-3F7A-D91C-9D6C57B79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869" y="594298"/>
            <a:ext cx="1259052" cy="12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66470-0C49-D65A-134B-20EBDCE2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de-DE" dirty="0"/>
              <a:t>Geschäftsidee</a:t>
            </a:r>
          </a:p>
        </p:txBody>
      </p:sp>
      <p:sp>
        <p:nvSpPr>
          <p:cNvPr id="4" name="Rechteck 3" descr="Group Brainstorm">
            <a:extLst>
              <a:ext uri="{FF2B5EF4-FFF2-40B4-BE49-F238E27FC236}">
                <a16:creationId xmlns:a16="http://schemas.microsoft.com/office/drawing/2014/main" id="{EDCB8898-5592-59E2-BD40-FFFA39101FCF}"/>
              </a:ext>
            </a:extLst>
          </p:cNvPr>
          <p:cNvSpPr/>
          <p:nvPr/>
        </p:nvSpPr>
        <p:spPr>
          <a:xfrm>
            <a:off x="10157149" y="494345"/>
            <a:ext cx="1458957" cy="14589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1281161-EFE1-4DDF-5103-5D60BA443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4" y="2188615"/>
            <a:ext cx="2301098" cy="451584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1DC7E2C-BC26-DFBE-0CF3-1BC3C88DFB42}"/>
              </a:ext>
            </a:extLst>
          </p:cNvPr>
          <p:cNvSpPr txBox="1"/>
          <p:nvPr/>
        </p:nvSpPr>
        <p:spPr>
          <a:xfrm>
            <a:off x="3309498" y="2188615"/>
            <a:ext cx="6382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002060"/>
                </a:solidFill>
              </a:rPr>
              <a:t>Bisherige Probleme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Ressourcenverschwendung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Zeitverlust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Qualitätsdefizite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002060"/>
                </a:solidFill>
              </a:rPr>
              <a:t>Ziel : Digitalisierung des Destillationsprozesses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Big Data Datenanalysen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Prozessüberwachung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Qualitätsverbesserung</a:t>
            </a:r>
          </a:p>
          <a:p>
            <a:pPr lvl="2"/>
            <a:endParaRPr lang="de-DE" dirty="0"/>
          </a:p>
        </p:txBody>
      </p:sp>
      <p:pic>
        <p:nvPicPr>
          <p:cNvPr id="18" name="Grafik 17" descr="Volltreffer mit einfarbiger Füllung">
            <a:extLst>
              <a:ext uri="{FF2B5EF4-FFF2-40B4-BE49-F238E27FC236}">
                <a16:creationId xmlns:a16="http://schemas.microsoft.com/office/drawing/2014/main" id="{62B9AA4C-1495-7E9F-C216-8593850B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1415" y="5213942"/>
            <a:ext cx="914400" cy="914400"/>
          </a:xfrm>
          <a:prstGeom prst="rect">
            <a:avLst/>
          </a:prstGeom>
        </p:spPr>
      </p:pic>
      <p:pic>
        <p:nvPicPr>
          <p:cNvPr id="20" name="Grafik 19" descr="Warnung Silhouette">
            <a:extLst>
              <a:ext uri="{FF2B5EF4-FFF2-40B4-BE49-F238E27FC236}">
                <a16:creationId xmlns:a16="http://schemas.microsoft.com/office/drawing/2014/main" id="{EEDC4D71-502A-2D41-6104-9F566F2C6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1415" y="28162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66470-0C49-D65A-134B-20EBDCE2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de-DE" dirty="0"/>
              <a:t>Geschäftsidee</a:t>
            </a:r>
          </a:p>
        </p:txBody>
      </p:sp>
      <p:sp>
        <p:nvSpPr>
          <p:cNvPr id="4" name="Rechteck 3" descr="Group Brainstorm">
            <a:extLst>
              <a:ext uri="{FF2B5EF4-FFF2-40B4-BE49-F238E27FC236}">
                <a16:creationId xmlns:a16="http://schemas.microsoft.com/office/drawing/2014/main" id="{EDCB8898-5592-59E2-BD40-FFFA39101FCF}"/>
              </a:ext>
            </a:extLst>
          </p:cNvPr>
          <p:cNvSpPr/>
          <p:nvPr/>
        </p:nvSpPr>
        <p:spPr>
          <a:xfrm>
            <a:off x="10157149" y="494345"/>
            <a:ext cx="1458957" cy="14589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05312D-4BC1-2522-6581-DFB261CB914B}"/>
              </a:ext>
            </a:extLst>
          </p:cNvPr>
          <p:cNvSpPr txBox="1"/>
          <p:nvPr/>
        </p:nvSpPr>
        <p:spPr>
          <a:xfrm>
            <a:off x="-276047" y="1717990"/>
            <a:ext cx="122322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2060"/>
              </a:solidFill>
            </a:endParaRPr>
          </a:p>
          <a:p>
            <a:pPr lvl="1"/>
            <a:endParaRPr lang="de-DE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2060"/>
                </a:solidFill>
              </a:rPr>
              <a:t>Kostengünstige und flexible Lösung zur Erweiterung einer bestehenden Destillationsanlage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Anbringung von Sensorik entlang der </a:t>
            </a:r>
            <a:r>
              <a:rPr lang="de-DE" dirty="0" err="1">
                <a:solidFill>
                  <a:srgbClr val="002060"/>
                </a:solidFill>
              </a:rPr>
              <a:t>Prozesskette</a:t>
            </a:r>
            <a:endParaRPr lang="de-DE" dirty="0">
              <a:solidFill>
                <a:srgbClr val="002060"/>
              </a:solidFill>
            </a:endParaRPr>
          </a:p>
          <a:p>
            <a:pPr lvl="3"/>
            <a:endParaRPr lang="de-DE" dirty="0">
              <a:solidFill>
                <a:srgbClr val="002060"/>
              </a:solidFill>
            </a:endParaRPr>
          </a:p>
          <a:p>
            <a:pPr lvl="4"/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rgbClr val="002060"/>
                </a:solidFill>
              </a:rPr>
              <a:t> Messung und Auswertung von Echtzeitdaten</a:t>
            </a:r>
          </a:p>
          <a:p>
            <a:pPr lvl="4"/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rgbClr val="002060"/>
                </a:solidFill>
              </a:rPr>
              <a:t> Datenübertragung an externe Webanwendung </a:t>
            </a:r>
          </a:p>
          <a:p>
            <a:pPr lvl="3"/>
            <a:endParaRPr lang="de-DE" dirty="0">
              <a:solidFill>
                <a:srgbClr val="002060"/>
              </a:solidFill>
            </a:endParaRPr>
          </a:p>
          <a:p>
            <a:pPr lvl="3"/>
            <a:endParaRPr lang="de-DE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2060"/>
                </a:solidFill>
              </a:rPr>
              <a:t>Gewonnene Daten: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2060"/>
              </a:solidFill>
            </a:endParaRPr>
          </a:p>
          <a:p>
            <a:pPr lvl="2"/>
            <a:endParaRPr lang="de-DE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6" name="Grafik 5" descr="Thermometer mit einfarbiger Füllung">
            <a:extLst>
              <a:ext uri="{FF2B5EF4-FFF2-40B4-BE49-F238E27FC236}">
                <a16:creationId xmlns:a16="http://schemas.microsoft.com/office/drawing/2014/main" id="{CCCF14CB-9124-865D-F10E-DCFFE3D16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8159" y="4947584"/>
            <a:ext cx="828080" cy="828080"/>
          </a:xfrm>
          <a:prstGeom prst="rect">
            <a:avLst/>
          </a:prstGeom>
        </p:spPr>
      </p:pic>
      <p:pic>
        <p:nvPicPr>
          <p:cNvPr id="8" name="Grafik 7" descr="Balkendiagramm mit einfarbiger Füllung">
            <a:extLst>
              <a:ext uri="{FF2B5EF4-FFF2-40B4-BE49-F238E27FC236}">
                <a16:creationId xmlns:a16="http://schemas.microsoft.com/office/drawing/2014/main" id="{28A6734D-83A8-C9E1-D20E-831FDB226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5647" y="3224036"/>
            <a:ext cx="806571" cy="806571"/>
          </a:xfrm>
          <a:prstGeom prst="rect">
            <a:avLst/>
          </a:prstGeom>
        </p:spPr>
      </p:pic>
      <p:pic>
        <p:nvPicPr>
          <p:cNvPr id="10" name="Grafik 9" descr="Datenbank mit einfarbiger Füllung">
            <a:extLst>
              <a:ext uri="{FF2B5EF4-FFF2-40B4-BE49-F238E27FC236}">
                <a16:creationId xmlns:a16="http://schemas.microsoft.com/office/drawing/2014/main" id="{91E2F181-9753-5BFE-07E9-6EC4EEABBC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30882" y="3224207"/>
            <a:ext cx="806400" cy="806400"/>
          </a:xfrm>
          <a:prstGeom prst="rect">
            <a:avLst/>
          </a:prstGeom>
        </p:spPr>
      </p:pic>
      <p:pic>
        <p:nvPicPr>
          <p:cNvPr id="12" name="Grafik 11" descr="Martinshorn mit einfarbiger Füllung">
            <a:extLst>
              <a:ext uri="{FF2B5EF4-FFF2-40B4-BE49-F238E27FC236}">
                <a16:creationId xmlns:a16="http://schemas.microsoft.com/office/drawing/2014/main" id="{C434F8A8-58B1-8681-78FA-26C26A67A1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6751" y="4861264"/>
            <a:ext cx="914400" cy="914400"/>
          </a:xfrm>
          <a:prstGeom prst="rect">
            <a:avLst/>
          </a:prstGeom>
        </p:spPr>
      </p:pic>
      <p:pic>
        <p:nvPicPr>
          <p:cNvPr id="18" name="Grafik 17" descr="Ampel mit einfarbiger Füllung">
            <a:extLst>
              <a:ext uri="{FF2B5EF4-FFF2-40B4-BE49-F238E27FC236}">
                <a16:creationId xmlns:a16="http://schemas.microsoft.com/office/drawing/2014/main" id="{8E415574-B069-961F-6ABD-858410F831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7149" y="4861264"/>
            <a:ext cx="914400" cy="9144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657AAA84-61FB-F8F4-65FE-B9BD66ECE436}"/>
              </a:ext>
            </a:extLst>
          </p:cNvPr>
          <p:cNvSpPr/>
          <p:nvPr/>
        </p:nvSpPr>
        <p:spPr>
          <a:xfrm>
            <a:off x="3890711" y="5410641"/>
            <a:ext cx="1471639" cy="254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4A4583A-18B8-24FF-EE07-764B98C2597B}"/>
              </a:ext>
            </a:extLst>
          </p:cNvPr>
          <p:cNvGrpSpPr/>
          <p:nvPr/>
        </p:nvGrpSpPr>
        <p:grpSpPr>
          <a:xfrm>
            <a:off x="3890711" y="5376645"/>
            <a:ext cx="2027556" cy="322338"/>
            <a:chOff x="7277480" y="6022130"/>
            <a:chExt cx="2027556" cy="322338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A06F621-BD61-30DC-8D5F-CBF162261237}"/>
                </a:ext>
              </a:extLst>
            </p:cNvPr>
            <p:cNvSpPr txBox="1"/>
            <p:nvPr/>
          </p:nvSpPr>
          <p:spPr>
            <a:xfrm>
              <a:off x="7277480" y="6022130"/>
              <a:ext cx="1889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Start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25128BB-6297-AA6B-FA1F-29FA4A22D41D}"/>
                </a:ext>
              </a:extLst>
            </p:cNvPr>
            <p:cNvSpPr txBox="1"/>
            <p:nvPr/>
          </p:nvSpPr>
          <p:spPr>
            <a:xfrm>
              <a:off x="8242415" y="6036691"/>
              <a:ext cx="1062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Ende</a:t>
              </a:r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209B875-1CB5-0D0B-A47A-8122D9EC1CC9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7798658" y="6190580"/>
              <a:ext cx="44375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80D5B167-F2D1-A42C-FB22-23304D45A53B}"/>
              </a:ext>
            </a:extLst>
          </p:cNvPr>
          <p:cNvSpPr txBox="1"/>
          <p:nvPr/>
        </p:nvSpPr>
        <p:spPr>
          <a:xfrm>
            <a:off x="8342252" y="5956695"/>
            <a:ext cx="4170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de-DE" dirty="0">
                <a:solidFill>
                  <a:srgbClr val="002060"/>
                </a:solidFill>
              </a:rPr>
              <a:t>Ampelanzeige bei Brennvorgang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2742792-5BCD-DB84-C73E-A5BC37D47E43}"/>
              </a:ext>
            </a:extLst>
          </p:cNvPr>
          <p:cNvSpPr txBox="1"/>
          <p:nvPr/>
        </p:nvSpPr>
        <p:spPr>
          <a:xfrm>
            <a:off x="-810882" y="5958640"/>
            <a:ext cx="3562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ctr"/>
            <a:r>
              <a:rPr lang="de-DE" dirty="0">
                <a:solidFill>
                  <a:srgbClr val="002060"/>
                </a:solidFill>
              </a:rPr>
              <a:t>Temperaturanzeige / </a:t>
            </a:r>
          </a:p>
          <a:p>
            <a:pPr lvl="3" algn="ctr"/>
            <a:r>
              <a:rPr lang="de-DE" dirty="0">
                <a:solidFill>
                  <a:srgbClr val="002060"/>
                </a:solidFill>
              </a:rPr>
              <a:t>Druckanzeige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10CFC82-91F2-003E-5AC5-4E421A8251FF}"/>
              </a:ext>
            </a:extLst>
          </p:cNvPr>
          <p:cNvSpPr txBox="1"/>
          <p:nvPr/>
        </p:nvSpPr>
        <p:spPr>
          <a:xfrm>
            <a:off x="2076239" y="5956694"/>
            <a:ext cx="3806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de-DE" dirty="0">
                <a:solidFill>
                  <a:srgbClr val="002060"/>
                </a:solidFill>
              </a:rPr>
              <a:t>Start + Endzeitpunkte für optimale Destillation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9F0D664-61A0-2171-3730-4878709DB1D4}"/>
              </a:ext>
            </a:extLst>
          </p:cNvPr>
          <p:cNvSpPr txBox="1"/>
          <p:nvPr/>
        </p:nvSpPr>
        <p:spPr>
          <a:xfrm>
            <a:off x="5207056" y="5981780"/>
            <a:ext cx="4234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de-DE" dirty="0">
                <a:solidFill>
                  <a:srgbClr val="002060"/>
                </a:solidFill>
              </a:rPr>
              <a:t>Alarmsignal bei stark abweichenden Werten</a:t>
            </a:r>
          </a:p>
        </p:txBody>
      </p:sp>
    </p:spTree>
    <p:extLst>
      <p:ext uri="{BB962C8B-B14F-4D97-AF65-F5344CB8AC3E}">
        <p14:creationId xmlns:p14="http://schemas.microsoft.com/office/powerpoint/2010/main" val="200558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F043-42E8-50D8-BF43-61C3528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Geschäftsmodell</a:t>
            </a:r>
            <a:endParaRPr lang="de-DE" dirty="0"/>
          </a:p>
        </p:txBody>
      </p:sp>
      <p:pic>
        <p:nvPicPr>
          <p:cNvPr id="7" name="Grafik 6" descr="Verwaltungsrat mit einfarbiger Füllung">
            <a:extLst>
              <a:ext uri="{FF2B5EF4-FFF2-40B4-BE49-F238E27FC236}">
                <a16:creationId xmlns:a16="http://schemas.microsoft.com/office/drawing/2014/main" id="{3D41A4C6-4650-7B29-7412-9BCC131E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510" y="494824"/>
            <a:ext cx="1458000" cy="14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369859A-36F4-8F2A-4B3B-8020BEB8266C}"/>
              </a:ext>
            </a:extLst>
          </p:cNvPr>
          <p:cNvSpPr txBox="1"/>
          <p:nvPr/>
        </p:nvSpPr>
        <p:spPr>
          <a:xfrm>
            <a:off x="509864" y="2781519"/>
            <a:ext cx="11095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Finales Nutzenversprechen</a:t>
            </a:r>
          </a:p>
          <a:p>
            <a:endParaRPr lang="de-DE" sz="2000" u="sng" spc="300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 60% Qualitätsverbesserung</a:t>
            </a:r>
          </a:p>
          <a:p>
            <a:pPr lvl="1"/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 40% Ressourcenersparnis ( Heizkosten, Öl / Holz )</a:t>
            </a:r>
          </a:p>
          <a:p>
            <a:pPr lvl="1"/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 25 % Zeitersparnis (30 min pro Brand) </a:t>
            </a:r>
          </a:p>
          <a:p>
            <a:pPr lvl="1"/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 erhöhte Sicherheit </a:t>
            </a:r>
          </a:p>
          <a:p>
            <a:endParaRPr lang="de-DE" sz="2000" u="sng" spc="300" dirty="0">
              <a:solidFill>
                <a:srgbClr val="002060"/>
              </a:solidFill>
            </a:endParaRPr>
          </a:p>
        </p:txBody>
      </p:sp>
      <p:pic>
        <p:nvPicPr>
          <p:cNvPr id="6" name="Grafik 5" descr="Handschlag mit einfarbiger Füllung">
            <a:extLst>
              <a:ext uri="{FF2B5EF4-FFF2-40B4-BE49-F238E27FC236}">
                <a16:creationId xmlns:a16="http://schemas.microsoft.com/office/drawing/2014/main" id="{F71EB672-A658-C967-E43D-A904950C2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8834" y="2609491"/>
            <a:ext cx="819509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F043-42E8-50D8-BF43-61C3528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Geschäftsmodell</a:t>
            </a:r>
            <a:endParaRPr lang="de-DE" dirty="0"/>
          </a:p>
        </p:txBody>
      </p:sp>
      <p:pic>
        <p:nvPicPr>
          <p:cNvPr id="7" name="Grafik 6" descr="Verwaltungsrat mit einfarbiger Füllung">
            <a:extLst>
              <a:ext uri="{FF2B5EF4-FFF2-40B4-BE49-F238E27FC236}">
                <a16:creationId xmlns:a16="http://schemas.microsoft.com/office/drawing/2014/main" id="{3D41A4C6-4650-7B29-7412-9BCC131E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510" y="494824"/>
            <a:ext cx="1458000" cy="14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3AE63-8A03-8E62-3A8A-46E74FD6C193}"/>
              </a:ext>
            </a:extLst>
          </p:cNvPr>
          <p:cNvSpPr txBox="1"/>
          <p:nvPr/>
        </p:nvSpPr>
        <p:spPr>
          <a:xfrm>
            <a:off x="509864" y="2187658"/>
            <a:ext cx="1109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Kundensegmente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8C4955-1BE9-319A-B377-692FB0A6C943}"/>
              </a:ext>
            </a:extLst>
          </p:cNvPr>
          <p:cNvSpPr txBox="1"/>
          <p:nvPr/>
        </p:nvSpPr>
        <p:spPr>
          <a:xfrm>
            <a:off x="575894" y="2915728"/>
            <a:ext cx="96981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Private Betreiber kleiner bis mittelgroßer Destillationsanlagen: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Fokus auf ländlichen Regionen (Bodenseekreis, Schwarzwald)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Nachfrage nach handwerklich hergestellten Spirituosen stark gestiegen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Betreiber bis zum Alter von 50 Jahren (technisch vertrauter, mögliche langfristige Bindung)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lvl="1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535938-60B3-F7FA-7987-7AF5FADE1DF0}"/>
              </a:ext>
            </a:extLst>
          </p:cNvPr>
          <p:cNvSpPr txBox="1"/>
          <p:nvPr/>
        </p:nvSpPr>
        <p:spPr>
          <a:xfrm>
            <a:off x="644906" y="4871048"/>
            <a:ext cx="9698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Private Label und </a:t>
            </a:r>
            <a:r>
              <a:rPr lang="de-DE" dirty="0" err="1">
                <a:solidFill>
                  <a:schemeClr val="accent1"/>
                </a:solidFill>
              </a:rPr>
              <a:t>Contract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Distillers</a:t>
            </a:r>
            <a:endParaRPr lang="de-DE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Produzieren Spirituosen für andere Marken oder Einzelhändler (</a:t>
            </a:r>
            <a:r>
              <a:rPr lang="de-DE" dirty="0" err="1">
                <a:solidFill>
                  <a:schemeClr val="accent1"/>
                </a:solidFill>
              </a:rPr>
              <a:t>Bars,Clubs</a:t>
            </a:r>
            <a:r>
              <a:rPr lang="de-DE" dirty="0">
                <a:solidFill>
                  <a:schemeClr val="accent1"/>
                </a:solidFill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Aufkommender Trend 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>
                <a:solidFill>
                  <a:schemeClr val="accent1"/>
                </a:solidFill>
                <a:sym typeface="Wingdings" panose="05000000000000000000" pitchFamily="2" charset="2"/>
              </a:rPr>
              <a:t>Zukunftspotenzial</a:t>
            </a:r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 descr="Vertrag mit einfarbiger Füllung">
            <a:extLst>
              <a:ext uri="{FF2B5EF4-FFF2-40B4-BE49-F238E27FC236}">
                <a16:creationId xmlns:a16="http://schemas.microsoft.com/office/drawing/2014/main" id="{9077A2F3-5159-BE2B-E372-C9DB5FD7E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7467" y="5373276"/>
            <a:ext cx="758085" cy="758085"/>
          </a:xfrm>
          <a:prstGeom prst="rect">
            <a:avLst/>
          </a:prstGeom>
        </p:spPr>
      </p:pic>
      <p:pic>
        <p:nvPicPr>
          <p:cNvPr id="10" name="Grafik 9" descr="Schlägel und Eisen mit einfarbiger Füllung">
            <a:extLst>
              <a:ext uri="{FF2B5EF4-FFF2-40B4-BE49-F238E27FC236}">
                <a16:creationId xmlns:a16="http://schemas.microsoft.com/office/drawing/2014/main" id="{04E9C725-AA81-B1D2-7251-84A78A5EB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29653" y="3617572"/>
            <a:ext cx="725899" cy="7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1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F043-42E8-50D8-BF43-61C3528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Geschäftsmodell</a:t>
            </a:r>
            <a:endParaRPr lang="de-DE" dirty="0"/>
          </a:p>
        </p:txBody>
      </p:sp>
      <p:pic>
        <p:nvPicPr>
          <p:cNvPr id="7" name="Grafik 6" descr="Verwaltungsrat mit einfarbiger Füllung">
            <a:extLst>
              <a:ext uri="{FF2B5EF4-FFF2-40B4-BE49-F238E27FC236}">
                <a16:creationId xmlns:a16="http://schemas.microsoft.com/office/drawing/2014/main" id="{3D41A4C6-4650-7B29-7412-9BCC131E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510" y="494824"/>
            <a:ext cx="1458000" cy="14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3AE63-8A03-8E62-3A8A-46E74FD6C193}"/>
              </a:ext>
            </a:extLst>
          </p:cNvPr>
          <p:cNvSpPr txBox="1"/>
          <p:nvPr/>
        </p:nvSpPr>
        <p:spPr>
          <a:xfrm>
            <a:off x="509864" y="2187658"/>
            <a:ext cx="1109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Kundenbeziehungen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A2C6B9-AFC0-D6FA-6E1B-047D5B307D05}"/>
              </a:ext>
            </a:extLst>
          </p:cNvPr>
          <p:cNvSpPr txBox="1"/>
          <p:nvPr/>
        </p:nvSpPr>
        <p:spPr>
          <a:xfrm>
            <a:off x="575894" y="2855343"/>
            <a:ext cx="9240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Ziel: langfristige Kundenbeziehungen aufbauen durch Qualität unseres Produkts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Marketingfokus auf:   </a:t>
            </a: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   </a:t>
            </a:r>
          </a:p>
          <a:p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                              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Aufbau von Wechselbarrieren durch Einhalten unseres Nutzenversprechens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Wir wollen in engen beidseitigen Austausch mit unseren Kunden stehen und uns gegebenenfalls bei einzelnen Kunden entsprechen anpassen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937C7A-A901-8600-0505-F432E2CFEE31}"/>
              </a:ext>
            </a:extLst>
          </p:cNvPr>
          <p:cNvSpPr txBox="1"/>
          <p:nvPr/>
        </p:nvSpPr>
        <p:spPr>
          <a:xfrm>
            <a:off x="2820837" y="3429000"/>
            <a:ext cx="295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accent1"/>
                </a:solidFill>
              </a:rPr>
              <a:t>Kundenakquisition                                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accent1"/>
                </a:solidFill>
              </a:rPr>
              <a:t>Kundenpflege                            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accent1"/>
                </a:solidFill>
              </a:rPr>
              <a:t>Kundenbindung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11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F043-42E8-50D8-BF43-61C3528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Geschäftsmodell</a:t>
            </a:r>
            <a:endParaRPr lang="de-DE" dirty="0"/>
          </a:p>
        </p:txBody>
      </p:sp>
      <p:pic>
        <p:nvPicPr>
          <p:cNvPr id="7" name="Grafik 6" descr="Verwaltungsrat mit einfarbiger Füllung">
            <a:extLst>
              <a:ext uri="{FF2B5EF4-FFF2-40B4-BE49-F238E27FC236}">
                <a16:creationId xmlns:a16="http://schemas.microsoft.com/office/drawing/2014/main" id="{3D41A4C6-4650-7B29-7412-9BCC131E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510" y="494824"/>
            <a:ext cx="1458000" cy="14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3AE63-8A03-8E62-3A8A-46E74FD6C193}"/>
              </a:ext>
            </a:extLst>
          </p:cNvPr>
          <p:cNvSpPr txBox="1"/>
          <p:nvPr/>
        </p:nvSpPr>
        <p:spPr>
          <a:xfrm>
            <a:off x="509864" y="2187658"/>
            <a:ext cx="1109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spc="300" dirty="0">
                <a:solidFill>
                  <a:srgbClr val="002060"/>
                </a:solidFill>
              </a:rPr>
              <a:t>Wettbewerbsanalyse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BB4A1E3-D600-4BF3-57B7-AAEC282CFF9D}"/>
              </a:ext>
            </a:extLst>
          </p:cNvPr>
          <p:cNvSpPr txBox="1"/>
          <p:nvPr/>
        </p:nvSpPr>
        <p:spPr>
          <a:xfrm>
            <a:off x="575894" y="4298475"/>
            <a:ext cx="9465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Ansatz: Universität Hohenstein (lediglich Temperatursensoren)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Einbau fand durch Firma Carl aus Eislingen statt ( Bau von Brennereianlagen)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Geringe Konkurrenz :  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accent1"/>
                </a:solidFill>
              </a:rPr>
              <a:t>Fokus auf industrielle Automatisierung</a:t>
            </a:r>
          </a:p>
          <a:p>
            <a:r>
              <a:rPr lang="de-DE" dirty="0">
                <a:solidFill>
                  <a:schemeClr val="accent1"/>
                </a:solidFill>
              </a:rPr>
              <a:t>                                      </a:t>
            </a: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lediglich Bau von kleinen Destillationsanlagen</a:t>
            </a:r>
          </a:p>
          <a:p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                                          ohne </a:t>
            </a:r>
            <a:r>
              <a:rPr lang="de-DE" dirty="0" err="1">
                <a:solidFill>
                  <a:schemeClr val="accent1"/>
                </a:solidFill>
                <a:sym typeface="Wingdings" panose="05000000000000000000" pitchFamily="2" charset="2"/>
              </a:rPr>
              <a:t>Sensorikanbringung</a:t>
            </a:r>
            <a:endParaRPr lang="de-D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D5C55C-31A8-6E22-2E08-DD1ED635E507}"/>
              </a:ext>
            </a:extLst>
          </p:cNvPr>
          <p:cNvSpPr txBox="1"/>
          <p:nvPr/>
        </p:nvSpPr>
        <p:spPr>
          <a:xfrm>
            <a:off x="575894" y="2830017"/>
            <a:ext cx="924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Geringe Anzahl an Wettbewerbern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Meist reine Konzentration auf Bau der eigentlichen Destillationsanlage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Nicht vorhanden: Einbau von Sensorik zur Ausgabe entsprechender Datenanalysen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52B40B-6E7E-7A4C-451C-3065C3B1D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430" y="5070108"/>
            <a:ext cx="1717590" cy="14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CC9D1F-8381-BA7B-3659-280780EFE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805" y="4086433"/>
            <a:ext cx="174331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65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803_TF56390039_Win32" id="{9709D5E4-7F03-464B-BC5A-695B9021A4D3}" vid="{EED2F974-933F-49F2-9C8F-8219E694BCE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„Technisch“</Template>
  <TotalTime>0</TotalTime>
  <Words>745</Words>
  <Application>Microsoft Office PowerPoint</Application>
  <PresentationFormat>Breitbild</PresentationFormat>
  <Paragraphs>289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Wingdings</vt:lpstr>
      <vt:lpstr>Wingdings 2</vt:lpstr>
      <vt:lpstr>Dividende</vt:lpstr>
      <vt:lpstr>Smarte Destillationsanlage</vt:lpstr>
      <vt:lpstr>Agenda</vt:lpstr>
      <vt:lpstr>ausgangslage</vt:lpstr>
      <vt:lpstr>Geschäftsidee</vt:lpstr>
      <vt:lpstr>Geschäftsidee</vt:lpstr>
      <vt:lpstr>Geschäftsmodell</vt:lpstr>
      <vt:lpstr>Geschäftsmodell</vt:lpstr>
      <vt:lpstr>Geschäftsmodell</vt:lpstr>
      <vt:lpstr>Geschäftsmodell</vt:lpstr>
      <vt:lpstr>Geschäftsmodell</vt:lpstr>
      <vt:lpstr>Geschäftsmodell</vt:lpstr>
      <vt:lpstr>Architektur</vt:lpstr>
      <vt:lpstr>Architektur</vt:lpstr>
      <vt:lpstr>Business Case</vt:lpstr>
      <vt:lpstr>Business Case</vt:lpstr>
      <vt:lpstr>Business Case</vt:lpstr>
      <vt:lpstr>Produktvorstellung</vt:lpstr>
      <vt:lpstr>Produktvorstellung</vt:lpstr>
      <vt:lpstr>Produktvorstellung</vt:lpstr>
      <vt:lpstr>Produktvorstellung</vt:lpstr>
      <vt:lpstr>Produktvorstellung</vt:lpstr>
      <vt:lpstr>Produktvorstellung</vt:lpstr>
      <vt:lpstr>Produktvorstellung</vt:lpstr>
      <vt:lpstr>Vielen Dank für Eure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 Destillaltionsanlage</dc:title>
  <dc:creator>Niclas Woelfle1</dc:creator>
  <cp:lastModifiedBy>Niclas Woelfle1</cp:lastModifiedBy>
  <cp:revision>23</cp:revision>
  <dcterms:created xsi:type="dcterms:W3CDTF">2023-05-15T17:34:52Z</dcterms:created>
  <dcterms:modified xsi:type="dcterms:W3CDTF">2023-06-13T19:13:46Z</dcterms:modified>
</cp:coreProperties>
</file>