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7" r:id="rId9"/>
    <p:sldId id="279" r:id="rId10"/>
    <p:sldId id="280" r:id="rId11"/>
    <p:sldId id="278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löcke" id="{3A770B06-8A78-4724-AE78-A98F8E21F25E}">
          <p14:sldIdLst>
            <p14:sldId id="269"/>
            <p14:sldId id="270"/>
            <p14:sldId id="271"/>
            <p14:sldId id="272"/>
          </p14:sldIdLst>
        </p14:section>
        <p14:section name="Textil" id="{DF826DAD-5B3B-4524-A945-65FE972B1879}">
          <p14:sldIdLst>
            <p14:sldId id="273"/>
            <p14:sldId id="274"/>
            <p14:sldId id="275"/>
            <p14:sldId id="277"/>
            <p14:sldId id="279"/>
          </p14:sldIdLst>
        </p14:section>
        <p14:section name="Backup" id="{2A968DB2-A416-4E16-8811-01CC9549A29B}">
          <p14:sldIdLst>
            <p14:sldId id="280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8D8E0-FAFE-43FF-9D6A-432C865DFF14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44288-4B39-4D75-B0B8-D82A9CA54A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421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59DBF5-E190-4CCF-A805-54A530AA5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5EA3C4C-5F7A-44B8-B9CE-6CF640F5D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2848E4-440F-4229-94A8-D4F88F690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E45CEF-8C3E-4B77-8D99-062CA2F1A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4D327B-8562-4E98-AEED-6AE050D3E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6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BB8A8-424D-4BBC-9247-6866FAA4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96B3D5-0ABF-4018-852C-7B1B4F92F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83D5AD-C3C8-4022-A8C1-E625ABDB4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E1FF1C-B9D9-41C4-AD0D-66C7045EB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67CB65-7738-4237-9705-9FD0D3A1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499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27562AF-A7B0-4ACB-9545-5B9503F63B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11B66B8-DB17-4D79-91A2-E1CDAB01A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616B33-704C-4203-8055-C6F3F6BF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A378A-96EF-42F6-B1C5-7E08ED809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4E88AE-FC8E-4442-AFAF-45F38701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912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E730F-145F-45C6-8BF8-F5E39BAB0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2ABD2D-D24E-4179-852E-97774A70F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5F98DA-7CB8-4545-A7BA-F25C1E1AB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F7F208-6EA3-4FF8-B886-1B82918B5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B1D7C0-0128-412D-ABDE-BF57E4090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962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F5F8D7-3157-4F9C-B4EE-064407F54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0FEFD3D-1B91-47B9-86DB-E1CB9BE98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2B2495-D1A3-4940-8569-6EDF2407E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560972-D95B-4DCF-A820-FA34761D1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B3041-3F11-4D21-9C18-E4A8201FE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470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097500-18BB-48FF-9B55-1FB63A78C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ABEAA5-3C62-4D76-96DF-75409A5F32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1B23E18-3983-481A-B1C9-4F12D991C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405553-2024-488F-9FFD-299B57C44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5EE0026-AA54-4C2E-97B4-6EF19A71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C70D24-EE72-4C23-9238-CED116B2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163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C13E76-41BD-4913-826A-BC00A9A3A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4E62E96-9E67-4E1E-9A89-C2BD54412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ABD9C20-06EC-4CFB-A540-0B45CD400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99A2A78-6523-4523-BC3B-3F270774FF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AC20AD-3E01-4A7E-A72E-360A42BF31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1B7A9B2-44BE-439C-905F-47872EC0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E8B3DA-DCBD-4973-9BF8-DA9674B77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ADDED48-3C71-47BF-A714-29E3E56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34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B156C4-5F54-4B9E-A0E3-D24E1ADF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D9D908-9D2F-4320-A211-F077C403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B0790B-5EC1-497B-A308-E28EA5273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B6F59CB-C425-4D30-BC1C-CB4225A7E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56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3B298B-004C-4AA1-84A2-877B701C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302087D-04A8-493A-98C7-AA704BC4A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841142-716A-4803-BC01-22E641C3C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33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41CCD5-8FF6-4F5A-B324-37BEFD8E3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6AB434-9915-4BF3-B40B-E493FC9FE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DEE634F-2F8B-4CDD-AD4E-EEC6A8A21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527676C-C0CA-44CB-A88D-D4CE8FDD2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8E173A-02D4-48F9-8CB8-38C8CB24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089CF93-AA85-46F0-9A3B-543C3C499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4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4B916E-7712-468C-9BA3-5FB6B0E26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DAD04A1-6725-439E-9A3D-2E2C1F2A41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6B3E2F-43A5-4FD7-87AA-A7D9153C5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00B01D1-E00F-404F-B469-A35544EDA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F440D40-0683-4323-BAB3-F3AF6AB8C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FCDB1D2-2117-45AC-8F2E-22BB09592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1460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EE2DC3-C75E-4743-9047-CA3A1FB62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F4FA045-5793-4D18-AAC2-BB2CB4E44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62D07ED-7E55-45B1-9FBD-2CE176189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03903-43E7-4C26-AEC9-3D5F979BE25A}" type="datetimeFigureOut">
              <a:rPr lang="de-DE" smtClean="0"/>
              <a:t>15.03.2023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4E519D-BCB1-4094-ADA6-5BB685BBE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ABB0EC-AD8C-49DB-8BC4-2372C2198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B423-C5DF-43C4-B8C7-8021F090EB8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7054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1CBF2E-B0A4-4FAB-8C00-35A3F4D87555}"/>
              </a:ext>
            </a:extLst>
          </p:cNvPr>
          <p:cNvSpPr/>
          <p:nvPr/>
        </p:nvSpPr>
        <p:spPr>
          <a:xfrm>
            <a:off x="149076" y="209034"/>
            <a:ext cx="42114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pt-sans-pro"/>
              </a:rPr>
              <a:t>Blöcke</a:t>
            </a:r>
            <a:r>
              <a:rPr lang="en-US" dirty="0">
                <a:latin typeface="pt-sans-pro"/>
              </a:rPr>
              <a:t> </a:t>
            </a:r>
            <a:r>
              <a:rPr lang="en-US" dirty="0" err="1">
                <a:latin typeface="pt-sans-pro"/>
              </a:rPr>
              <a:t>mit</a:t>
            </a:r>
            <a:r>
              <a:rPr lang="en-US" dirty="0">
                <a:latin typeface="pt-sans-pro"/>
              </a:rPr>
              <a:t> Cover (170g/m² </a:t>
            </a:r>
            <a:r>
              <a:rPr lang="en-US" dirty="0" err="1">
                <a:latin typeface="pt-sans-pro"/>
              </a:rPr>
              <a:t>Bilderdruck</a:t>
            </a:r>
            <a:r>
              <a:rPr lang="en-US" dirty="0">
                <a:latin typeface="pt-sans-pro"/>
              </a:rPr>
              <a:t>)</a:t>
            </a:r>
            <a:br>
              <a:rPr lang="en-US" dirty="0">
                <a:latin typeface="pt-sans-pro"/>
              </a:rPr>
            </a:br>
            <a:r>
              <a:rPr lang="en-US" dirty="0">
                <a:latin typeface="pt-sans-pro"/>
              </a:rPr>
              <a:t>https://www.onlineprinters.de/</a:t>
            </a:r>
            <a:endParaRPr lang="en-US" b="0" i="0" dirty="0">
              <a:effectLst/>
              <a:latin typeface="pt-sans-pro"/>
            </a:endParaRPr>
          </a:p>
        </p:txBody>
      </p:sp>
      <p:pic>
        <p:nvPicPr>
          <p:cNvPr id="1034" name="Picture 10" descr="https://www.onlineprinters.de/$WS/diedruckerei/shopdata/media/pim/images/500x500/jpg/2c9ceb817f6ac926017f6e0e919c1024.jpg">
            <a:extLst>
              <a:ext uri="{FF2B5EF4-FFF2-40B4-BE49-F238E27FC236}">
                <a16:creationId xmlns:a16="http://schemas.microsoft.com/office/drawing/2014/main" id="{4F6D7CD6-8F97-426D-9B3E-939615C64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76" y="104775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ED63DED-5210-4AA7-AF15-36FF66DD5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352645"/>
              </p:ext>
            </p:extLst>
          </p:nvPr>
        </p:nvGraphicFramePr>
        <p:xfrm>
          <a:off x="5143500" y="578366"/>
          <a:ext cx="66929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80">
                  <a:extLst>
                    <a:ext uri="{9D8B030D-6E8A-4147-A177-3AD203B41FA5}">
                      <a16:colId xmlns:a16="http://schemas.microsoft.com/office/drawing/2014/main" val="252421877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33591375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3771413728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45064439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734220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 (brutto)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3019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168,69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25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228,88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029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277,53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737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382,35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8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1772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299,82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10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362,68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20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481,37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61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622,54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138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23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+ Lochung 2-fach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02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+ Lochung 4-fach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05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377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01EFB5CF-6961-4AEC-A717-4FF3E7B7E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053237"/>
              </p:ext>
            </p:extLst>
          </p:nvPr>
        </p:nvGraphicFramePr>
        <p:xfrm>
          <a:off x="4277558" y="1945640"/>
          <a:ext cx="363688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685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48685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339515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Std.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Kapa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Start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SoSe</a:t>
                      </a:r>
                      <a:r>
                        <a:rPr lang="de-DE" dirty="0"/>
                        <a:t> / </a:t>
                      </a:r>
                      <a:r>
                        <a:rPr lang="de-DE" dirty="0" err="1"/>
                        <a:t>WiSe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WiSe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WiSe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Pf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 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WiSe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78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AGM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SoSe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7265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STM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dirty="0" err="1"/>
                        <a:t>SoSe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08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MSG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err="1"/>
                        <a:t>WiSe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1178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5648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FA85380-BC13-444B-8682-13D5D651CF78}"/>
              </a:ext>
            </a:extLst>
          </p:cNvPr>
          <p:cNvSpPr/>
          <p:nvPr/>
        </p:nvSpPr>
        <p:spPr>
          <a:xfrm>
            <a:off x="7162800" y="266700"/>
            <a:ext cx="4638675" cy="5153025"/>
          </a:xfrm>
          <a:prstGeom prst="rect">
            <a:avLst/>
          </a:prstGeom>
          <a:solidFill>
            <a:srgbClr val="6638B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975F8EA-04BE-4F1E-8E17-E3A59867EC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372" y="1387475"/>
            <a:ext cx="4048201" cy="135572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CCBEA9A-77A5-421E-B1E7-BAF8D06A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345" y="863990"/>
            <a:ext cx="3195082" cy="319508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6A15B547-A8C8-46BC-AF9C-FF621F8567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68"/>
          <a:stretch/>
        </p:blipFill>
        <p:spPr>
          <a:xfrm>
            <a:off x="1393372" y="3521075"/>
            <a:ext cx="1454603" cy="135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4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1CBF2E-B0A4-4FAB-8C00-35A3F4D87555}"/>
              </a:ext>
            </a:extLst>
          </p:cNvPr>
          <p:cNvSpPr/>
          <p:nvPr/>
        </p:nvSpPr>
        <p:spPr>
          <a:xfrm>
            <a:off x="149076" y="209034"/>
            <a:ext cx="81099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Blöcke mit geleimtem Deckblatt (</a:t>
            </a:r>
            <a:r>
              <a:rPr lang="en-US" dirty="0">
                <a:latin typeface="pt-sans-pro"/>
              </a:rPr>
              <a:t>170g/m² </a:t>
            </a:r>
            <a:r>
              <a:rPr lang="en-US" dirty="0" err="1">
                <a:latin typeface="pt-sans-pro"/>
              </a:rPr>
              <a:t>Bilderdruck</a:t>
            </a:r>
            <a:r>
              <a:rPr lang="de-DE" dirty="0">
                <a:latin typeface="pt-sans-pro"/>
              </a:rPr>
              <a:t>), </a:t>
            </a:r>
            <a:r>
              <a:rPr lang="de-DE" b="1" dirty="0">
                <a:latin typeface="pt-sans-pro"/>
              </a:rPr>
              <a:t>Innenteil vorgefertigt</a:t>
            </a:r>
            <a:br>
              <a:rPr lang="de-DE" b="1" dirty="0">
                <a:latin typeface="pt-sans-pro"/>
              </a:rPr>
            </a:br>
            <a:r>
              <a:rPr lang="de-DE" dirty="0">
                <a:latin typeface="pt-sans-pro"/>
              </a:rPr>
              <a:t>https://www.flyeralarm.com/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0ED63DED-5210-4AA7-AF15-36FF66DD5C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99921"/>
              </p:ext>
            </p:extLst>
          </p:nvPr>
        </p:nvGraphicFramePr>
        <p:xfrm>
          <a:off x="5143500" y="2244090"/>
          <a:ext cx="66929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80">
                  <a:extLst>
                    <a:ext uri="{9D8B030D-6E8A-4147-A177-3AD203B41FA5}">
                      <a16:colId xmlns:a16="http://schemas.microsoft.com/office/drawing/2014/main" val="252421877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33591375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3771413728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45064439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734220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 (brutto)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30194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201,06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10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334,79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20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/>
                        <a:t>80 g/m²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50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675,81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61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+ Lochung 2-fach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138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+ Lochung 4-fach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23913"/>
                  </a:ext>
                </a:extLst>
              </a:tr>
            </a:tbl>
          </a:graphicData>
        </a:graphic>
      </p:graphicFrame>
      <p:pic>
        <p:nvPicPr>
          <p:cNvPr id="2050" name="Picture 2" descr="Blöcke mit geleimtem Deckblatt, Innenteil vorgefertigt">
            <a:extLst>
              <a:ext uri="{FF2B5EF4-FFF2-40B4-BE49-F238E27FC236}">
                <a16:creationId xmlns:a16="http://schemas.microsoft.com/office/drawing/2014/main" id="{90EC69CA-54EE-474F-AAF3-EDA743606F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8" t="16222" b="19555"/>
          <a:stretch/>
        </p:blipFill>
        <p:spPr bwMode="auto">
          <a:xfrm>
            <a:off x="177800" y="838200"/>
            <a:ext cx="4876800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588D4A74-072C-415F-A905-0C1D875C8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408" y="4615934"/>
            <a:ext cx="2315015" cy="1825171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5738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1CBF2E-B0A4-4FAB-8C00-35A3F4D87555}"/>
              </a:ext>
            </a:extLst>
          </p:cNvPr>
          <p:cNvSpPr/>
          <p:nvPr/>
        </p:nvSpPr>
        <p:spPr>
          <a:xfrm>
            <a:off x="149076" y="209034"/>
            <a:ext cx="5814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Blöcke mit geleimtem Deckblatt (</a:t>
            </a:r>
            <a:r>
              <a:rPr lang="en-US" dirty="0">
                <a:latin typeface="pt-sans-pro"/>
              </a:rPr>
              <a:t>160g/m² </a:t>
            </a:r>
            <a:r>
              <a:rPr lang="en-US" dirty="0" err="1">
                <a:latin typeface="pt-sans-pro"/>
              </a:rPr>
              <a:t>Bilderdruck</a:t>
            </a:r>
            <a:r>
              <a:rPr lang="de-DE" dirty="0">
                <a:latin typeface="pt-sans-pro"/>
              </a:rPr>
              <a:t>),</a:t>
            </a:r>
            <a:br>
              <a:rPr lang="de-DE" b="1" dirty="0">
                <a:latin typeface="pt-sans-pro"/>
              </a:rPr>
            </a:br>
            <a:r>
              <a:rPr lang="de-DE" dirty="0">
                <a:latin typeface="pt-sans-pro"/>
              </a:rPr>
              <a:t>https://www.flyeralarm.com/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7C8EDBAD-C075-4B4A-89CC-0F9EFC21AC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538983"/>
              </p:ext>
            </p:extLst>
          </p:nvPr>
        </p:nvGraphicFramePr>
        <p:xfrm>
          <a:off x="5143500" y="578366"/>
          <a:ext cx="6692900" cy="583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80">
                  <a:extLst>
                    <a:ext uri="{9D8B030D-6E8A-4147-A177-3AD203B41FA5}">
                      <a16:colId xmlns:a16="http://schemas.microsoft.com/office/drawing/2014/main" val="252421877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33591375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3771413728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45064439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734220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 (brutto)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30194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185,72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7259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298,58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90294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425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373,53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827373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507,87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3386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21772"/>
                  </a:ext>
                </a:extLst>
              </a:tr>
              <a:tr h="370840">
                <a:tc rowSpan="8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326,80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10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457,91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20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556,93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61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807,62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138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23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+ Lochung 2-fach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02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+ Lochung 4-fach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05122"/>
                  </a:ext>
                </a:extLst>
              </a:tr>
            </a:tbl>
          </a:graphicData>
        </a:graphic>
      </p:graphicFrame>
      <p:pic>
        <p:nvPicPr>
          <p:cNvPr id="3" name="Grafik 2">
            <a:extLst>
              <a:ext uri="{FF2B5EF4-FFF2-40B4-BE49-F238E27FC236}">
                <a16:creationId xmlns:a16="http://schemas.microsoft.com/office/drawing/2014/main" id="{AA57B360-0EDF-4EF7-9CF2-78810F5256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047" y="2450771"/>
            <a:ext cx="4695281" cy="194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500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81CBF2E-B0A4-4FAB-8C00-35A3F4D87555}"/>
              </a:ext>
            </a:extLst>
          </p:cNvPr>
          <p:cNvSpPr/>
          <p:nvPr/>
        </p:nvSpPr>
        <p:spPr>
          <a:xfrm>
            <a:off x="149076" y="209034"/>
            <a:ext cx="53142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Schreibblock mit Umschlag (</a:t>
            </a:r>
            <a:r>
              <a:rPr lang="en-US" dirty="0">
                <a:latin typeface="pt-sans-pro"/>
              </a:rPr>
              <a:t>250g/m² </a:t>
            </a:r>
            <a:r>
              <a:rPr lang="en-US" dirty="0" err="1">
                <a:latin typeface="pt-sans-pro"/>
              </a:rPr>
              <a:t>Bilderdruck</a:t>
            </a:r>
            <a:r>
              <a:rPr lang="de-DE" dirty="0">
                <a:latin typeface="pt-sans-pro"/>
              </a:rPr>
              <a:t>),</a:t>
            </a:r>
            <a:br>
              <a:rPr lang="de-DE" b="1" dirty="0">
                <a:latin typeface="pt-sans-pro"/>
              </a:rPr>
            </a:br>
            <a:r>
              <a:rPr lang="de-DE" dirty="0">
                <a:latin typeface="pt-sans-pro"/>
              </a:rPr>
              <a:t>https://www.flyeralarm.com/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5CAAF5D-75F4-4B41-97F2-2EAFA7F1AD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881" y="1868218"/>
            <a:ext cx="4029637" cy="3858163"/>
          </a:xfrm>
          <a:prstGeom prst="rect">
            <a:avLst/>
          </a:prstGeom>
        </p:spPr>
      </p:pic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766D3C2A-BC34-4E56-BF90-00894E986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387923"/>
              </p:ext>
            </p:extLst>
          </p:nvPr>
        </p:nvGraphicFramePr>
        <p:xfrm>
          <a:off x="5143500" y="1808479"/>
          <a:ext cx="66929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8580">
                  <a:extLst>
                    <a:ext uri="{9D8B030D-6E8A-4147-A177-3AD203B41FA5}">
                      <a16:colId xmlns:a16="http://schemas.microsoft.com/office/drawing/2014/main" val="252421877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133591375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3771413728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450644393"/>
                    </a:ext>
                  </a:extLst>
                </a:gridCol>
                <a:gridCol w="1338580">
                  <a:extLst>
                    <a:ext uri="{9D8B030D-6E8A-4147-A177-3AD203B41FA5}">
                      <a16:colId xmlns:a16="http://schemas.microsoft.com/office/drawing/2014/main" val="27342200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Papier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Blatt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Auflage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Preis (brutto)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2330194"/>
                  </a:ext>
                </a:extLst>
              </a:tr>
              <a:tr h="370840">
                <a:tc rowSpan="9">
                  <a:txBody>
                    <a:bodyPr/>
                    <a:lstStyle/>
                    <a:p>
                      <a:pPr algn="ctr"/>
                      <a:r>
                        <a:rPr lang="de-DE" dirty="0"/>
                        <a:t>A4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472,60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37109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705,85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02008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412832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614,41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96121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90 g/m²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971,73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95784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8833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r>
                        <a:rPr lang="de-DE" dirty="0"/>
                        <a:t>+ Perforation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041385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+ Perforation Lochung 2-fach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02391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+ Perforation Lochung 4-fach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+ 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7105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25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D57B80-8B40-4A16-9FCE-15686C6F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03" y="1114245"/>
            <a:ext cx="2105319" cy="257210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C88A559-1E73-4075-B25D-AB81BA9B7241}"/>
              </a:ext>
            </a:extLst>
          </p:cNvPr>
          <p:cNvSpPr/>
          <p:nvPr/>
        </p:nvSpPr>
        <p:spPr>
          <a:xfrm>
            <a:off x="149076" y="209034"/>
            <a:ext cx="590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Basic T-Shirts Herren, 100 % Baumwolle*, ca. 165 g/m²</a:t>
            </a:r>
            <a:br>
              <a:rPr lang="de-DE" b="1" dirty="0">
                <a:latin typeface="pt-sans-pro"/>
              </a:rPr>
            </a:br>
            <a:r>
              <a:rPr lang="de-DE" b="1" dirty="0">
                <a:latin typeface="pt-sans-pro"/>
              </a:rPr>
              <a:t>Siebdruck</a:t>
            </a:r>
            <a:r>
              <a:rPr lang="de-DE" dirty="0">
                <a:latin typeface="pt-sans-pro"/>
              </a:rPr>
              <a:t>; https://www.flyeralarm.com/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FE88CB-AF9A-4410-9F2A-4D8609D7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956" y="61803"/>
            <a:ext cx="5628621" cy="2572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648B21-B369-4A91-8239-FB14DAA50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56" y="2633912"/>
            <a:ext cx="5628621" cy="12718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A60778C-05D7-42F7-9D7A-5E3BDC6E8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73" y="1422400"/>
            <a:ext cx="3357321" cy="5353566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9F18B187-E2DD-4849-8C24-2B0F5D478C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3956" y="3905763"/>
            <a:ext cx="5759621" cy="2952237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04655CD-E026-4C8D-A7EC-79E18589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721476"/>
              </p:ext>
            </p:extLst>
          </p:nvPr>
        </p:nvGraphicFramePr>
        <p:xfrm>
          <a:off x="2378903" y="4505581"/>
          <a:ext cx="35773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66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 (brutto)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Preis/</a:t>
                      </a:r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358,77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7,18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530,35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5,30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1233,16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4,11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1217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3D57B80-8B40-4A16-9FCE-15686C6F9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03" y="1114245"/>
            <a:ext cx="2105319" cy="257210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C88A559-1E73-4075-B25D-AB81BA9B7241}"/>
              </a:ext>
            </a:extLst>
          </p:cNvPr>
          <p:cNvSpPr/>
          <p:nvPr/>
        </p:nvSpPr>
        <p:spPr>
          <a:xfrm>
            <a:off x="149076" y="209034"/>
            <a:ext cx="590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Basic T-Shirts Herren, 100 % Baumwolle*, ca. 165 g/m²</a:t>
            </a:r>
            <a:br>
              <a:rPr lang="de-DE" b="1" dirty="0">
                <a:latin typeface="pt-sans-pro"/>
              </a:rPr>
            </a:br>
            <a:r>
              <a:rPr lang="de-DE" b="1" dirty="0">
                <a:latin typeface="pt-sans-pro"/>
              </a:rPr>
              <a:t>Digitaltransferdruck</a:t>
            </a:r>
            <a:r>
              <a:rPr lang="de-DE" dirty="0">
                <a:latin typeface="pt-sans-pro"/>
              </a:rPr>
              <a:t>; https://www.flyeralarm.com/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FE88CB-AF9A-4410-9F2A-4D8609D70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956" y="61803"/>
            <a:ext cx="5628621" cy="2572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648B21-B369-4A91-8239-FB14DAA504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56" y="2633912"/>
            <a:ext cx="5628621" cy="127185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8FAC473-1829-4AC6-96C9-19A94A7CBF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6630" y="3905762"/>
            <a:ext cx="5705369" cy="295223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C0B0C70-9E2F-4DA6-80C5-6E51117D0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876" y="1537162"/>
            <a:ext cx="3254524" cy="5263176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04655CD-E026-4C8D-A7EC-79E18589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754874"/>
              </p:ext>
            </p:extLst>
          </p:nvPr>
        </p:nvGraphicFramePr>
        <p:xfrm>
          <a:off x="2378903" y="4505581"/>
          <a:ext cx="35773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66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 (brutto)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Preis/</a:t>
                      </a:r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192,60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7,70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342,21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6,84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648,48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6,49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55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88CC3868-CA07-49C7-9260-997A59565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2" y="1638300"/>
            <a:ext cx="3661647" cy="5137237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3D57B80-8B40-4A16-9FCE-15686C6F94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003" y="1114245"/>
            <a:ext cx="2105319" cy="2572109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C88A559-1E73-4075-B25D-AB81BA9B7241}"/>
              </a:ext>
            </a:extLst>
          </p:cNvPr>
          <p:cNvSpPr/>
          <p:nvPr/>
        </p:nvSpPr>
        <p:spPr>
          <a:xfrm>
            <a:off x="149076" y="209034"/>
            <a:ext cx="59000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Basic T-Shirts Herren, 100 % Baumwolle*, ca. 165 g/m²</a:t>
            </a:r>
            <a:br>
              <a:rPr lang="de-DE" b="1" dirty="0">
                <a:latin typeface="pt-sans-pro"/>
              </a:rPr>
            </a:br>
            <a:r>
              <a:rPr lang="de-DE" b="1" dirty="0">
                <a:latin typeface="pt-sans-pro"/>
              </a:rPr>
              <a:t>Digitaldruck</a:t>
            </a:r>
            <a:r>
              <a:rPr lang="de-DE" dirty="0">
                <a:latin typeface="pt-sans-pro"/>
              </a:rPr>
              <a:t>; https://www.flyeralarm.com/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FE88CB-AF9A-4410-9F2A-4D8609D70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956" y="61803"/>
            <a:ext cx="5628621" cy="257210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8648B21-B369-4A91-8239-FB14DAA50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4956" y="2633912"/>
            <a:ext cx="5628621" cy="1271851"/>
          </a:xfrm>
          <a:prstGeom prst="rect">
            <a:avLst/>
          </a:prstGeom>
        </p:spPr>
      </p:pic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04655CD-E026-4C8D-A7EC-79E18589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084694"/>
              </p:ext>
            </p:extLst>
          </p:nvPr>
        </p:nvGraphicFramePr>
        <p:xfrm>
          <a:off x="2378903" y="4505581"/>
          <a:ext cx="35773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66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 (brutto)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Preis/</a:t>
                      </a:r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211,52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8,46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423,05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8,46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824,11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8,24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</a:tbl>
          </a:graphicData>
        </a:graphic>
      </p:graphicFrame>
      <p:pic>
        <p:nvPicPr>
          <p:cNvPr id="8" name="Grafik 7">
            <a:extLst>
              <a:ext uri="{FF2B5EF4-FFF2-40B4-BE49-F238E27FC236}">
                <a16:creationId xmlns:a16="http://schemas.microsoft.com/office/drawing/2014/main" id="{FFEB56AD-16E4-4E7D-9936-F2D57FC88F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7316" y="4467231"/>
            <a:ext cx="3943900" cy="1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12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C88A559-1E73-4075-B25D-AB81BA9B7241}"/>
              </a:ext>
            </a:extLst>
          </p:cNvPr>
          <p:cNvSpPr/>
          <p:nvPr/>
        </p:nvSpPr>
        <p:spPr>
          <a:xfrm>
            <a:off x="149076" y="209034"/>
            <a:ext cx="300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Multifunktionstücher</a:t>
            </a:r>
            <a:br>
              <a:rPr lang="de-DE" dirty="0">
                <a:latin typeface="pt-sans-pro"/>
              </a:rPr>
            </a:br>
            <a:r>
              <a:rPr lang="de-DE" dirty="0">
                <a:latin typeface="pt-sans-pro"/>
              </a:rPr>
              <a:t>https://www.flyeralarm.com/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04655CD-E026-4C8D-A7EC-79E18589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103038"/>
              </p:ext>
            </p:extLst>
          </p:nvPr>
        </p:nvGraphicFramePr>
        <p:xfrm>
          <a:off x="5266482" y="4409708"/>
          <a:ext cx="357739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66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 (brutto)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Preis/</a:t>
                      </a:r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230,90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9,24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357,82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516,00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5,16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1542,5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3,10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078506"/>
                  </a:ext>
                </a:extLst>
              </a:tr>
            </a:tbl>
          </a:graphicData>
        </a:graphic>
      </p:graphicFrame>
      <p:pic>
        <p:nvPicPr>
          <p:cNvPr id="2" name="Grafik 1">
            <a:extLst>
              <a:ext uri="{FF2B5EF4-FFF2-40B4-BE49-F238E27FC236}">
                <a16:creationId xmlns:a16="http://schemas.microsoft.com/office/drawing/2014/main" id="{478ED93C-5647-4C65-9F70-8C63A6A5B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46"/>
          <a:stretch/>
        </p:blipFill>
        <p:spPr>
          <a:xfrm>
            <a:off x="3851552" y="272715"/>
            <a:ext cx="8002117" cy="3704367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3C8F69FC-A11E-4FBA-A1F9-9EB846006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821" y="4075355"/>
            <a:ext cx="4220164" cy="245779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8D14C6-13A7-4002-A8A5-ECE2CFC17E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6" y="1144692"/>
            <a:ext cx="1968243" cy="253966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B3B994B-0D8D-4E55-A4EA-2D7994BD50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865" y="1144692"/>
            <a:ext cx="1948906" cy="253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C88A559-1E73-4075-B25D-AB81BA9B7241}"/>
              </a:ext>
            </a:extLst>
          </p:cNvPr>
          <p:cNvSpPr/>
          <p:nvPr/>
        </p:nvSpPr>
        <p:spPr>
          <a:xfrm>
            <a:off x="149076" y="209034"/>
            <a:ext cx="3006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pt-sans-pro"/>
              </a:rPr>
              <a:t>Beanies Thinsulate</a:t>
            </a:r>
            <a:br>
              <a:rPr lang="de-DE" dirty="0">
                <a:latin typeface="pt-sans-pro"/>
              </a:rPr>
            </a:br>
            <a:r>
              <a:rPr lang="de-DE" dirty="0">
                <a:latin typeface="pt-sans-pro"/>
              </a:rPr>
              <a:t>https://www.flyeralarm.com/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E04655CD-E026-4C8D-A7EC-79E18589C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659819"/>
              </p:ext>
            </p:extLst>
          </p:nvPr>
        </p:nvGraphicFramePr>
        <p:xfrm>
          <a:off x="2809200" y="4409708"/>
          <a:ext cx="3577398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2466">
                  <a:extLst>
                    <a:ext uri="{9D8B030D-6E8A-4147-A177-3AD203B41FA5}">
                      <a16:colId xmlns:a16="http://schemas.microsoft.com/office/drawing/2014/main" val="2949827129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3687266405"/>
                    </a:ext>
                  </a:extLst>
                </a:gridCol>
                <a:gridCol w="1192466">
                  <a:extLst>
                    <a:ext uri="{9D8B030D-6E8A-4147-A177-3AD203B41FA5}">
                      <a16:colId xmlns:a16="http://schemas.microsoft.com/office/drawing/2014/main" val="2654533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 (brutto)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Preis/</a:t>
                      </a:r>
                      <a:r>
                        <a:rPr lang="de-DE" dirty="0" err="1"/>
                        <a:t>Stk</a:t>
                      </a:r>
                      <a:r>
                        <a:rPr lang="de-DE" dirty="0"/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00406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224,49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8,98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75404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413,89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8,28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83288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797,09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7,97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33144463"/>
                  </a:ext>
                </a:extLst>
              </a:tr>
            </a:tbl>
          </a:graphicData>
        </a:graphic>
      </p:graphicFrame>
      <p:pic>
        <p:nvPicPr>
          <p:cNvPr id="4" name="Grafik 3">
            <a:extLst>
              <a:ext uri="{FF2B5EF4-FFF2-40B4-BE49-F238E27FC236}">
                <a16:creationId xmlns:a16="http://schemas.microsoft.com/office/drawing/2014/main" id="{35F74BEB-BE88-4226-B807-855A098D5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287" y="532199"/>
            <a:ext cx="3078692" cy="333260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F4909D1-F455-4D80-9097-764133EBB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961" y="2338012"/>
            <a:ext cx="5310218" cy="440568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E6251C3-39D8-4504-B920-AC440CFCD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076" y="3083836"/>
            <a:ext cx="2433761" cy="356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844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Breitbild</PresentationFormat>
  <Paragraphs>228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pt-sans-pro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RGaissmaier</dc:creator>
  <cp:lastModifiedBy>RGaissmaier</cp:lastModifiedBy>
  <cp:revision>24</cp:revision>
  <dcterms:created xsi:type="dcterms:W3CDTF">2022-04-06T07:46:24Z</dcterms:created>
  <dcterms:modified xsi:type="dcterms:W3CDTF">2023-03-15T08:35:35Z</dcterms:modified>
</cp:coreProperties>
</file>