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5"/>
  </p:notesMasterIdLst>
  <p:handoutMasterIdLst>
    <p:handoutMasterId r:id="rId26"/>
  </p:handoutMasterIdLst>
  <p:sldIdLst>
    <p:sldId id="1938" r:id="rId2"/>
    <p:sldId id="256" r:id="rId3"/>
    <p:sldId id="1959" r:id="rId4"/>
    <p:sldId id="1951" r:id="rId5"/>
    <p:sldId id="1929" r:id="rId6"/>
    <p:sldId id="1877" r:id="rId7"/>
    <p:sldId id="1957" r:id="rId8"/>
    <p:sldId id="1969" r:id="rId9"/>
    <p:sldId id="1970" r:id="rId10"/>
    <p:sldId id="1968" r:id="rId11"/>
    <p:sldId id="1954" r:id="rId12"/>
    <p:sldId id="1942" r:id="rId13"/>
    <p:sldId id="1944" r:id="rId14"/>
    <p:sldId id="1945" r:id="rId15"/>
    <p:sldId id="1950" r:id="rId16"/>
    <p:sldId id="1947" r:id="rId17"/>
    <p:sldId id="1948" r:id="rId18"/>
    <p:sldId id="1943" r:id="rId19"/>
    <p:sldId id="1958" r:id="rId20"/>
    <p:sldId id="1971" r:id="rId21"/>
    <p:sldId id="1972" r:id="rId22"/>
    <p:sldId id="1973" r:id="rId23"/>
    <p:sldId id="1956" r:id="rId2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054"/>
    <a:srgbClr val="A69AC7"/>
    <a:srgbClr val="DD95A3"/>
    <a:srgbClr val="FF7676"/>
    <a:srgbClr val="360071"/>
    <a:srgbClr val="6A1F60"/>
    <a:srgbClr val="CA4F67"/>
    <a:srgbClr val="0796D0"/>
    <a:srgbClr val="C60B68"/>
    <a:srgbClr val="F7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42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64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ökcem Gültekin" userId="e2718c3ad5762d81" providerId="LiveId" clId="{94498438-2C89-4452-AB1D-4CC1F8E77B83}"/>
    <pc:docChg chg="undo custSel addSld modSld">
      <pc:chgData name="Gökcem Gültekin" userId="e2718c3ad5762d81" providerId="LiveId" clId="{94498438-2C89-4452-AB1D-4CC1F8E77B83}" dt="2023-06-14T20:12:34.776" v="420"/>
      <pc:docMkLst>
        <pc:docMk/>
      </pc:docMkLst>
      <pc:sldChg chg="modTransition">
        <pc:chgData name="Gökcem Gültekin" userId="e2718c3ad5762d81" providerId="LiveId" clId="{94498438-2C89-4452-AB1D-4CC1F8E77B83}" dt="2023-06-14T19:39:58.862" v="251"/>
        <pc:sldMkLst>
          <pc:docMk/>
          <pc:sldMk cId="1498790528" sldId="256"/>
        </pc:sldMkLst>
      </pc:sldChg>
      <pc:sldChg chg="delSp mod modTransition">
        <pc:chgData name="Gökcem Gültekin" userId="e2718c3ad5762d81" providerId="LiveId" clId="{94498438-2C89-4452-AB1D-4CC1F8E77B83}" dt="2023-06-14T19:53:48.628" v="291" actId="478"/>
        <pc:sldMkLst>
          <pc:docMk/>
          <pc:sldMk cId="1567427169" sldId="1877"/>
        </pc:sldMkLst>
        <pc:spChg chg="del">
          <ac:chgData name="Gökcem Gültekin" userId="e2718c3ad5762d81" providerId="LiveId" clId="{94498438-2C89-4452-AB1D-4CC1F8E77B83}" dt="2023-06-14T19:53:48.628" v="291" actId="478"/>
          <ac:spMkLst>
            <pc:docMk/>
            <pc:sldMk cId="1567427169" sldId="1877"/>
            <ac:spMk id="4" creationId="{5BA00F71-56F9-BF1B-40D8-F8B14254541B}"/>
          </ac:spMkLst>
        </pc:spChg>
      </pc:sldChg>
      <pc:sldChg chg="delSp mod modTransition modAnim">
        <pc:chgData name="Gökcem Gültekin" userId="e2718c3ad5762d81" providerId="LiveId" clId="{94498438-2C89-4452-AB1D-4CC1F8E77B83}" dt="2023-06-14T19:53:38.689" v="290" actId="478"/>
        <pc:sldMkLst>
          <pc:docMk/>
          <pc:sldMk cId="481378934" sldId="1929"/>
        </pc:sldMkLst>
        <pc:spChg chg="del">
          <ac:chgData name="Gökcem Gültekin" userId="e2718c3ad5762d81" providerId="LiveId" clId="{94498438-2C89-4452-AB1D-4CC1F8E77B83}" dt="2023-06-14T19:53:38.689" v="290" actId="478"/>
          <ac:spMkLst>
            <pc:docMk/>
            <pc:sldMk cId="481378934" sldId="1929"/>
            <ac:spMk id="7" creationId="{D6070869-402B-F0CE-748B-0BF0AE47078C}"/>
          </ac:spMkLst>
        </pc:spChg>
      </pc:sldChg>
      <pc:sldChg chg="modTransition">
        <pc:chgData name="Gökcem Gültekin" userId="e2718c3ad5762d81" providerId="LiveId" clId="{94498438-2C89-4452-AB1D-4CC1F8E77B83}" dt="2023-06-14T19:40:41.609" v="259"/>
        <pc:sldMkLst>
          <pc:docMk/>
          <pc:sldMk cId="3448682130" sldId="1942"/>
        </pc:sldMkLst>
      </pc:sldChg>
      <pc:sldChg chg="modSp mod modTransition">
        <pc:chgData name="Gökcem Gültekin" userId="e2718c3ad5762d81" providerId="LiveId" clId="{94498438-2C89-4452-AB1D-4CC1F8E77B83}" dt="2023-06-14T20:01:47.091" v="419" actId="1076"/>
        <pc:sldMkLst>
          <pc:docMk/>
          <pc:sldMk cId="3671117723" sldId="1943"/>
        </pc:sldMkLst>
        <pc:spChg chg="mod">
          <ac:chgData name="Gökcem Gültekin" userId="e2718c3ad5762d81" providerId="LiveId" clId="{94498438-2C89-4452-AB1D-4CC1F8E77B83}" dt="2023-06-14T19:15:34.029" v="229" actId="20577"/>
          <ac:spMkLst>
            <pc:docMk/>
            <pc:sldMk cId="3671117723" sldId="1943"/>
            <ac:spMk id="2" creationId="{9933B5C6-CFD2-B14A-8786-88E095E5B304}"/>
          </ac:spMkLst>
        </pc:spChg>
        <pc:spChg chg="mod">
          <ac:chgData name="Gökcem Gültekin" userId="e2718c3ad5762d81" providerId="LiveId" clId="{94498438-2C89-4452-AB1D-4CC1F8E77B83}" dt="2023-06-13T20:01:23.036" v="9" actId="1076"/>
          <ac:spMkLst>
            <pc:docMk/>
            <pc:sldMk cId="3671117723" sldId="1943"/>
            <ac:spMk id="17" creationId="{D0C78EB8-E9EE-54D5-024C-3126781E372C}"/>
          </ac:spMkLst>
        </pc:spChg>
        <pc:spChg chg="mod">
          <ac:chgData name="Gökcem Gültekin" userId="e2718c3ad5762d81" providerId="LiveId" clId="{94498438-2C89-4452-AB1D-4CC1F8E77B83}" dt="2023-06-13T20:01:33.322" v="10" actId="1076"/>
          <ac:spMkLst>
            <pc:docMk/>
            <pc:sldMk cId="3671117723" sldId="1943"/>
            <ac:spMk id="44" creationId="{72914A12-169F-8EB8-F4AA-F28788E57EE5}"/>
          </ac:spMkLst>
        </pc:spChg>
        <pc:spChg chg="mod">
          <ac:chgData name="Gökcem Gültekin" userId="e2718c3ad5762d81" providerId="LiveId" clId="{94498438-2C89-4452-AB1D-4CC1F8E77B83}" dt="2023-06-13T20:01:42.159" v="11" actId="1076"/>
          <ac:spMkLst>
            <pc:docMk/>
            <pc:sldMk cId="3671117723" sldId="1943"/>
            <ac:spMk id="45" creationId="{02E2B97E-34AC-F164-1847-8DB0ED184F2C}"/>
          </ac:spMkLst>
        </pc:spChg>
        <pc:spChg chg="mod">
          <ac:chgData name="Gökcem Gültekin" userId="e2718c3ad5762d81" providerId="LiveId" clId="{94498438-2C89-4452-AB1D-4CC1F8E77B83}" dt="2023-06-13T20:02:12" v="16" actId="1076"/>
          <ac:spMkLst>
            <pc:docMk/>
            <pc:sldMk cId="3671117723" sldId="1943"/>
            <ac:spMk id="46" creationId="{2B3FF9CE-EF12-EEB8-4DA0-BDE686E8B23D}"/>
          </ac:spMkLst>
        </pc:spChg>
        <pc:spChg chg="mod">
          <ac:chgData name="Gökcem Gültekin" userId="e2718c3ad5762d81" providerId="LiveId" clId="{94498438-2C89-4452-AB1D-4CC1F8E77B83}" dt="2023-06-14T19:16:57.836" v="232" actId="1076"/>
          <ac:spMkLst>
            <pc:docMk/>
            <pc:sldMk cId="3671117723" sldId="1943"/>
            <ac:spMk id="47" creationId="{F6416972-E016-ED5E-F054-1951780D317D}"/>
          </ac:spMkLst>
        </pc:spChg>
        <pc:spChg chg="mod">
          <ac:chgData name="Gökcem Gültekin" userId="e2718c3ad5762d81" providerId="LiveId" clId="{94498438-2C89-4452-AB1D-4CC1F8E77B83}" dt="2023-06-13T20:01:33.322" v="10" actId="1076"/>
          <ac:spMkLst>
            <pc:docMk/>
            <pc:sldMk cId="3671117723" sldId="1943"/>
            <ac:spMk id="48" creationId="{12EFB9BF-D122-B830-F909-8B21F2AD6044}"/>
          </ac:spMkLst>
        </pc:spChg>
        <pc:spChg chg="mod">
          <ac:chgData name="Gökcem Gültekin" userId="e2718c3ad5762d81" providerId="LiveId" clId="{94498438-2C89-4452-AB1D-4CC1F8E77B83}" dt="2023-06-14T19:17:28.565" v="239" actId="1076"/>
          <ac:spMkLst>
            <pc:docMk/>
            <pc:sldMk cId="3671117723" sldId="1943"/>
            <ac:spMk id="49" creationId="{B8034727-57C4-F9D0-AAF3-D632D6DE96F9}"/>
          </ac:spMkLst>
        </pc:spChg>
        <pc:spChg chg="mod">
          <ac:chgData name="Gökcem Gültekin" userId="e2718c3ad5762d81" providerId="LiveId" clId="{94498438-2C89-4452-AB1D-4CC1F8E77B83}" dt="2023-06-13T20:01:33.322" v="10" actId="1076"/>
          <ac:spMkLst>
            <pc:docMk/>
            <pc:sldMk cId="3671117723" sldId="1943"/>
            <ac:spMk id="52" creationId="{A0BB29CB-F0BD-89F7-3604-8BA4DE9260A3}"/>
          </ac:spMkLst>
        </pc:spChg>
        <pc:spChg chg="mod">
          <ac:chgData name="Gökcem Gültekin" userId="e2718c3ad5762d81" providerId="LiveId" clId="{94498438-2C89-4452-AB1D-4CC1F8E77B83}" dt="2023-06-14T19:17:12.027" v="236" actId="1076"/>
          <ac:spMkLst>
            <pc:docMk/>
            <pc:sldMk cId="3671117723" sldId="1943"/>
            <ac:spMk id="54" creationId="{2C4D62DD-BB12-1511-E074-5E57B498DA6B}"/>
          </ac:spMkLst>
        </pc:spChg>
        <pc:spChg chg="mod">
          <ac:chgData name="Gökcem Gültekin" userId="e2718c3ad5762d81" providerId="LiveId" clId="{94498438-2C89-4452-AB1D-4CC1F8E77B83}" dt="2023-06-13T20:02:20.302" v="18" actId="1076"/>
          <ac:spMkLst>
            <pc:docMk/>
            <pc:sldMk cId="3671117723" sldId="1943"/>
            <ac:spMk id="55" creationId="{869316DF-ACBD-B9D5-7E7A-9B9DD5E49CB9}"/>
          </ac:spMkLst>
        </pc:spChg>
        <pc:spChg chg="mod">
          <ac:chgData name="Gökcem Gültekin" userId="e2718c3ad5762d81" providerId="LiveId" clId="{94498438-2C89-4452-AB1D-4CC1F8E77B83}" dt="2023-06-13T20:01:33.322" v="10" actId="1076"/>
          <ac:spMkLst>
            <pc:docMk/>
            <pc:sldMk cId="3671117723" sldId="1943"/>
            <ac:spMk id="56" creationId="{DCABF984-6EC5-52A0-5EAB-BB5BC398C361}"/>
          </ac:spMkLst>
        </pc:spChg>
        <pc:spChg chg="mod">
          <ac:chgData name="Gökcem Gültekin" userId="e2718c3ad5762d81" providerId="LiveId" clId="{94498438-2C89-4452-AB1D-4CC1F8E77B83}" dt="2023-06-13T20:02:00.404" v="14" actId="1076"/>
          <ac:spMkLst>
            <pc:docMk/>
            <pc:sldMk cId="3671117723" sldId="1943"/>
            <ac:spMk id="57" creationId="{0090A534-184D-7283-FF3C-915507D8B0EE}"/>
          </ac:spMkLst>
        </pc:spChg>
        <pc:spChg chg="mod">
          <ac:chgData name="Gökcem Gültekin" userId="e2718c3ad5762d81" providerId="LiveId" clId="{94498438-2C89-4452-AB1D-4CC1F8E77B83}" dt="2023-06-13T20:02:27.137" v="19" actId="1076"/>
          <ac:spMkLst>
            <pc:docMk/>
            <pc:sldMk cId="3671117723" sldId="1943"/>
            <ac:spMk id="60" creationId="{753A5BEF-AACD-7B1B-15B5-1A36FEB40EAB}"/>
          </ac:spMkLst>
        </pc:spChg>
        <pc:graphicFrameChg chg="mod modGraphic">
          <ac:chgData name="Gökcem Gültekin" userId="e2718c3ad5762d81" providerId="LiveId" clId="{94498438-2C89-4452-AB1D-4CC1F8E77B83}" dt="2023-06-13T20:01:18.872" v="7" actId="1076"/>
          <ac:graphicFrameMkLst>
            <pc:docMk/>
            <pc:sldMk cId="3671117723" sldId="1943"/>
            <ac:graphicFrameMk id="4" creationId="{1E8FDBC9-3971-D293-309E-C7BA9FCA1603}"/>
          </ac:graphicFrameMkLst>
        </pc:graphicFrameChg>
        <pc:picChg chg="mod">
          <ac:chgData name="Gökcem Gültekin" userId="e2718c3ad5762d81" providerId="LiveId" clId="{94498438-2C89-4452-AB1D-4CC1F8E77B83}" dt="2023-06-14T20:01:47.091" v="419" actId="1076"/>
          <ac:picMkLst>
            <pc:docMk/>
            <pc:sldMk cId="3671117723" sldId="1943"/>
            <ac:picMk id="5" creationId="{94768B43-4A51-B832-E494-F750D3A7E7E4}"/>
          </ac:picMkLst>
        </pc:picChg>
        <pc:cxnChg chg="mod">
          <ac:chgData name="Gökcem Gültekin" userId="e2718c3ad5762d81" providerId="LiveId" clId="{94498438-2C89-4452-AB1D-4CC1F8E77B83}" dt="2023-06-14T19:17:25.200" v="238" actId="14100"/>
          <ac:cxnSpMkLst>
            <pc:docMk/>
            <pc:sldMk cId="3671117723" sldId="1943"/>
            <ac:cxnSpMk id="50" creationId="{92A12DA1-BE10-8602-A2C8-F4E4230F3344}"/>
          </ac:cxnSpMkLst>
        </pc:cxnChg>
        <pc:cxnChg chg="mod">
          <ac:chgData name="Gökcem Gültekin" userId="e2718c3ad5762d81" providerId="LiveId" clId="{94498438-2C89-4452-AB1D-4CC1F8E77B83}" dt="2023-06-13T20:01:33.322" v="10" actId="1076"/>
          <ac:cxnSpMkLst>
            <pc:docMk/>
            <pc:sldMk cId="3671117723" sldId="1943"/>
            <ac:cxnSpMk id="51" creationId="{81974E7D-E195-7EFD-13E2-002A0847B153}"/>
          </ac:cxnSpMkLst>
        </pc:cxnChg>
        <pc:cxnChg chg="mod">
          <ac:chgData name="Gökcem Gültekin" userId="e2718c3ad5762d81" providerId="LiveId" clId="{94498438-2C89-4452-AB1D-4CC1F8E77B83}" dt="2023-06-14T19:17:07.826" v="234" actId="14100"/>
          <ac:cxnSpMkLst>
            <pc:docMk/>
            <pc:sldMk cId="3671117723" sldId="1943"/>
            <ac:cxnSpMk id="53" creationId="{6C096071-42F1-7F1F-924C-2A4586693E7F}"/>
          </ac:cxnSpMkLst>
        </pc:cxnChg>
        <pc:cxnChg chg="mod">
          <ac:chgData name="Gökcem Gültekin" userId="e2718c3ad5762d81" providerId="LiveId" clId="{94498438-2C89-4452-AB1D-4CC1F8E77B83}" dt="2023-06-13T20:02:06.806" v="15" actId="14100"/>
          <ac:cxnSpMkLst>
            <pc:docMk/>
            <pc:sldMk cId="3671117723" sldId="1943"/>
            <ac:cxnSpMk id="58" creationId="{6B21C308-D6E0-A8C8-0FB5-F65D074518F1}"/>
          </ac:cxnSpMkLst>
        </pc:cxnChg>
        <pc:cxnChg chg="mod">
          <ac:chgData name="Gökcem Gültekin" userId="e2718c3ad5762d81" providerId="LiveId" clId="{94498438-2C89-4452-AB1D-4CC1F8E77B83}" dt="2023-06-14T20:01:47.091" v="419" actId="1076"/>
          <ac:cxnSpMkLst>
            <pc:docMk/>
            <pc:sldMk cId="3671117723" sldId="1943"/>
            <ac:cxnSpMk id="59" creationId="{3C3B33B8-5FFA-9F95-4E5C-DC8A553F83EA}"/>
          </ac:cxnSpMkLst>
        </pc:cxnChg>
        <pc:cxnChg chg="mod">
          <ac:chgData name="Gökcem Gültekin" userId="e2718c3ad5762d81" providerId="LiveId" clId="{94498438-2C89-4452-AB1D-4CC1F8E77B83}" dt="2023-06-13T20:01:33.322" v="10" actId="1076"/>
          <ac:cxnSpMkLst>
            <pc:docMk/>
            <pc:sldMk cId="3671117723" sldId="1943"/>
            <ac:cxnSpMk id="67" creationId="{0940FDBE-4DC5-5039-BD28-C200F27AB003}"/>
          </ac:cxnSpMkLst>
        </pc:cxnChg>
      </pc:sldChg>
      <pc:sldChg chg="modTransition">
        <pc:chgData name="Gökcem Gültekin" userId="e2718c3ad5762d81" providerId="LiveId" clId="{94498438-2C89-4452-AB1D-4CC1F8E77B83}" dt="2023-06-14T19:40:41.609" v="259"/>
        <pc:sldMkLst>
          <pc:docMk/>
          <pc:sldMk cId="1497108426" sldId="1944"/>
        </pc:sldMkLst>
      </pc:sldChg>
      <pc:sldChg chg="addSp delSp modSp mod modTransition">
        <pc:chgData name="Gökcem Gültekin" userId="e2718c3ad5762d81" providerId="LiveId" clId="{94498438-2C89-4452-AB1D-4CC1F8E77B83}" dt="2023-06-14T20:01:32.437" v="418" actId="1076"/>
        <pc:sldMkLst>
          <pc:docMk/>
          <pc:sldMk cId="1217702355" sldId="1945"/>
        </pc:sldMkLst>
        <pc:spChg chg="add del">
          <ac:chgData name="Gökcem Gültekin" userId="e2718c3ad5762d81" providerId="LiveId" clId="{94498438-2C89-4452-AB1D-4CC1F8E77B83}" dt="2023-06-14T19:54:24.361" v="294" actId="11529"/>
          <ac:spMkLst>
            <pc:docMk/>
            <pc:sldMk cId="1217702355" sldId="1945"/>
            <ac:spMk id="2" creationId="{2186019C-76A0-A82D-A30C-EF01914B1C4C}"/>
          </ac:spMkLst>
        </pc:spChg>
        <pc:spChg chg="add mod">
          <ac:chgData name="Gökcem Gültekin" userId="e2718c3ad5762d81" providerId="LiveId" clId="{94498438-2C89-4452-AB1D-4CC1F8E77B83}" dt="2023-06-14T19:55:51.366" v="318" actId="1076"/>
          <ac:spMkLst>
            <pc:docMk/>
            <pc:sldMk cId="1217702355" sldId="1945"/>
            <ac:spMk id="3" creationId="{C69F0CDF-9559-21A8-39D7-8237C2199398}"/>
          </ac:spMkLst>
        </pc:spChg>
        <pc:spChg chg="del">
          <ac:chgData name="Gökcem Gültekin" userId="e2718c3ad5762d81" providerId="LiveId" clId="{94498438-2C89-4452-AB1D-4CC1F8E77B83}" dt="2023-06-14T19:56:21.340" v="326" actId="478"/>
          <ac:spMkLst>
            <pc:docMk/>
            <pc:sldMk cId="1217702355" sldId="1945"/>
            <ac:spMk id="4" creationId="{C2BFF9B7-8B89-804D-58F1-84703E3E5CEB}"/>
          </ac:spMkLst>
        </pc:spChg>
        <pc:spChg chg="del mod">
          <ac:chgData name="Gökcem Gültekin" userId="e2718c3ad5762d81" providerId="LiveId" clId="{94498438-2C89-4452-AB1D-4CC1F8E77B83}" dt="2023-06-14T19:55:39.505" v="312" actId="478"/>
          <ac:spMkLst>
            <pc:docMk/>
            <pc:sldMk cId="1217702355" sldId="1945"/>
            <ac:spMk id="5" creationId="{105E31F1-1D9A-8255-366E-74FF8A13579B}"/>
          </ac:spMkLst>
        </pc:spChg>
        <pc:spChg chg="del">
          <ac:chgData name="Gökcem Gültekin" userId="e2718c3ad5762d81" providerId="LiveId" clId="{94498438-2C89-4452-AB1D-4CC1F8E77B83}" dt="2023-06-14T19:56:45.715" v="333" actId="478"/>
          <ac:spMkLst>
            <pc:docMk/>
            <pc:sldMk cId="1217702355" sldId="1945"/>
            <ac:spMk id="6" creationId="{6B310548-1238-9DC7-22EA-655A10EA47B3}"/>
          </ac:spMkLst>
        </pc:spChg>
        <pc:spChg chg="del">
          <ac:chgData name="Gökcem Gültekin" userId="e2718c3ad5762d81" providerId="LiveId" clId="{94498438-2C89-4452-AB1D-4CC1F8E77B83}" dt="2023-06-14T19:57:13.369" v="343" actId="478"/>
          <ac:spMkLst>
            <pc:docMk/>
            <pc:sldMk cId="1217702355" sldId="1945"/>
            <ac:spMk id="7" creationId="{F30398D5-56D5-73F1-71E2-1C985FE78A64}"/>
          </ac:spMkLst>
        </pc:spChg>
        <pc:spChg chg="del">
          <ac:chgData name="Gökcem Gültekin" userId="e2718c3ad5762d81" providerId="LiveId" clId="{94498438-2C89-4452-AB1D-4CC1F8E77B83}" dt="2023-06-14T19:59:49.916" v="387" actId="478"/>
          <ac:spMkLst>
            <pc:docMk/>
            <pc:sldMk cId="1217702355" sldId="1945"/>
            <ac:spMk id="8" creationId="{7FE8090C-7F9E-E86D-23FF-FEC54D6C56FA}"/>
          </ac:spMkLst>
        </pc:spChg>
        <pc:spChg chg="add mod">
          <ac:chgData name="Gökcem Gültekin" userId="e2718c3ad5762d81" providerId="LiveId" clId="{94498438-2C89-4452-AB1D-4CC1F8E77B83}" dt="2023-06-14T19:57:44.898" v="352" actId="1076"/>
          <ac:spMkLst>
            <pc:docMk/>
            <pc:sldMk cId="1217702355" sldId="1945"/>
            <ac:spMk id="9" creationId="{44FA163B-B1DC-8885-611B-C3EF311FD70C}"/>
          </ac:spMkLst>
        </pc:spChg>
        <pc:spChg chg="add mod">
          <ac:chgData name="Gökcem Gültekin" userId="e2718c3ad5762d81" providerId="LiveId" clId="{94498438-2C89-4452-AB1D-4CC1F8E77B83}" dt="2023-06-14T19:56:18.273" v="325" actId="1076"/>
          <ac:spMkLst>
            <pc:docMk/>
            <pc:sldMk cId="1217702355" sldId="1945"/>
            <ac:spMk id="10" creationId="{58D24380-1478-567D-EA90-FD5586D7DFAD}"/>
          </ac:spMkLst>
        </pc:spChg>
        <pc:spChg chg="add mod">
          <ac:chgData name="Gökcem Gültekin" userId="e2718c3ad5762d81" providerId="LiveId" clId="{94498438-2C89-4452-AB1D-4CC1F8E77B83}" dt="2023-06-14T19:57:52.855" v="354" actId="1076"/>
          <ac:spMkLst>
            <pc:docMk/>
            <pc:sldMk cId="1217702355" sldId="1945"/>
            <ac:spMk id="11" creationId="{76C88C72-0BA0-BE3B-BDF7-A4CA6AB6F942}"/>
          </ac:spMkLst>
        </pc:spChg>
        <pc:spChg chg="add mod">
          <ac:chgData name="Gökcem Gültekin" userId="e2718c3ad5762d81" providerId="LiveId" clId="{94498438-2C89-4452-AB1D-4CC1F8E77B83}" dt="2023-06-14T19:58:28.174" v="367" actId="1076"/>
          <ac:spMkLst>
            <pc:docMk/>
            <pc:sldMk cId="1217702355" sldId="1945"/>
            <ac:spMk id="12" creationId="{3571532E-8889-3DED-100D-B397F6FD8A22}"/>
          </ac:spMkLst>
        </pc:spChg>
        <pc:spChg chg="del">
          <ac:chgData name="Gökcem Gültekin" userId="e2718c3ad5762d81" providerId="LiveId" clId="{94498438-2C89-4452-AB1D-4CC1F8E77B83}" dt="2023-06-14T19:59:25.514" v="377" actId="478"/>
          <ac:spMkLst>
            <pc:docMk/>
            <pc:sldMk cId="1217702355" sldId="1945"/>
            <ac:spMk id="30" creationId="{C6142782-EB46-C43F-37D3-C623CF322AF5}"/>
          </ac:spMkLst>
        </pc:spChg>
        <pc:spChg chg="add del">
          <ac:chgData name="Gökcem Gültekin" userId="e2718c3ad5762d81" providerId="LiveId" clId="{94498438-2C89-4452-AB1D-4CC1F8E77B83}" dt="2023-06-14T19:58:38.027" v="371" actId="22"/>
          <ac:spMkLst>
            <pc:docMk/>
            <pc:sldMk cId="1217702355" sldId="1945"/>
            <ac:spMk id="45" creationId="{D01AC3EB-3468-08DA-7E36-9364EE16035F}"/>
          </ac:spMkLst>
        </pc:spChg>
        <pc:spChg chg="mod">
          <ac:chgData name="Gökcem Gültekin" userId="e2718c3ad5762d81" providerId="LiveId" clId="{94498438-2C89-4452-AB1D-4CC1F8E77B83}" dt="2023-06-14T20:01:22.975" v="415" actId="1076"/>
          <ac:spMkLst>
            <pc:docMk/>
            <pc:sldMk cId="1217702355" sldId="1945"/>
            <ac:spMk id="46" creationId="{C1C65984-E2F2-6F16-EF10-762E8E7692B2}"/>
          </ac:spMkLst>
        </pc:spChg>
        <pc:spChg chg="add mod">
          <ac:chgData name="Gökcem Gültekin" userId="e2718c3ad5762d81" providerId="LiveId" clId="{94498438-2C89-4452-AB1D-4CC1F8E77B83}" dt="2023-06-14T20:00:02.652" v="391" actId="1076"/>
          <ac:spMkLst>
            <pc:docMk/>
            <pc:sldMk cId="1217702355" sldId="1945"/>
            <ac:spMk id="47" creationId="{9738C6E5-C5A3-A57D-3A7D-EE9FEC26AEDC}"/>
          </ac:spMkLst>
        </pc:spChg>
        <pc:spChg chg="mod">
          <ac:chgData name="Gökcem Gültekin" userId="e2718c3ad5762d81" providerId="LiveId" clId="{94498438-2C89-4452-AB1D-4CC1F8E77B83}" dt="2023-06-14T20:01:32.437" v="418" actId="1076"/>
          <ac:spMkLst>
            <pc:docMk/>
            <pc:sldMk cId="1217702355" sldId="1945"/>
            <ac:spMk id="49" creationId="{68985033-72A2-FA3F-4EE3-1B62B282B269}"/>
          </ac:spMkLst>
        </pc:spChg>
        <pc:spChg chg="add mod">
          <ac:chgData name="Gökcem Gültekin" userId="e2718c3ad5762d81" providerId="LiveId" clId="{94498438-2C89-4452-AB1D-4CC1F8E77B83}" dt="2023-06-14T20:00:28.357" v="406" actId="1076"/>
          <ac:spMkLst>
            <pc:docMk/>
            <pc:sldMk cId="1217702355" sldId="1945"/>
            <ac:spMk id="50" creationId="{CEED1F88-42BE-68A7-E4F9-0B4D5015BC40}"/>
          </ac:spMkLst>
        </pc:spChg>
        <pc:spChg chg="mod">
          <ac:chgData name="Gökcem Gültekin" userId="e2718c3ad5762d81" providerId="LiveId" clId="{94498438-2C89-4452-AB1D-4CC1F8E77B83}" dt="2023-06-14T20:00:47.381" v="410" actId="1076"/>
          <ac:spMkLst>
            <pc:docMk/>
            <pc:sldMk cId="1217702355" sldId="1945"/>
            <ac:spMk id="52" creationId="{D1C21395-EEA6-E0F8-239A-123D2AE8E9E4}"/>
          </ac:spMkLst>
        </pc:spChg>
        <pc:spChg chg="mod">
          <ac:chgData name="Gökcem Gültekin" userId="e2718c3ad5762d81" providerId="LiveId" clId="{94498438-2C89-4452-AB1D-4CC1F8E77B83}" dt="2023-06-14T20:00:42.983" v="409" actId="688"/>
          <ac:spMkLst>
            <pc:docMk/>
            <pc:sldMk cId="1217702355" sldId="1945"/>
            <ac:spMk id="53" creationId="{091855DD-FE0F-5EC5-D653-BE7145452D73}"/>
          </ac:spMkLst>
        </pc:spChg>
        <pc:spChg chg="mod">
          <ac:chgData name="Gökcem Gültekin" userId="e2718c3ad5762d81" providerId="LiveId" clId="{94498438-2C89-4452-AB1D-4CC1F8E77B83}" dt="2023-06-14T20:01:15.005" v="413" actId="1076"/>
          <ac:spMkLst>
            <pc:docMk/>
            <pc:sldMk cId="1217702355" sldId="1945"/>
            <ac:spMk id="56" creationId="{0D2D7FA3-4786-C100-AC4C-3323BB24F014}"/>
          </ac:spMkLst>
        </pc:spChg>
        <pc:spChg chg="del mod">
          <ac:chgData name="Gökcem Gültekin" userId="e2718c3ad5762d81" providerId="LiveId" clId="{94498438-2C89-4452-AB1D-4CC1F8E77B83}" dt="2023-06-14T19:55:58.984" v="321" actId="478"/>
          <ac:spMkLst>
            <pc:docMk/>
            <pc:sldMk cId="1217702355" sldId="1945"/>
            <ac:spMk id="58" creationId="{76DE5EC1-C02A-2CDD-FCF4-58F4E61D1003}"/>
          </ac:spMkLst>
        </pc:spChg>
        <pc:spChg chg="mod">
          <ac:chgData name="Gökcem Gültekin" userId="e2718c3ad5762d81" providerId="LiveId" clId="{94498438-2C89-4452-AB1D-4CC1F8E77B83}" dt="2023-06-14T20:01:18.960" v="414" actId="1076"/>
          <ac:spMkLst>
            <pc:docMk/>
            <pc:sldMk cId="1217702355" sldId="1945"/>
            <ac:spMk id="72" creationId="{71CD35B6-A08E-A387-CA88-8179C1BC6B3F}"/>
          </ac:spMkLst>
        </pc:spChg>
        <pc:picChg chg="mod">
          <ac:chgData name="Gökcem Gültekin" userId="e2718c3ad5762d81" providerId="LiveId" clId="{94498438-2C89-4452-AB1D-4CC1F8E77B83}" dt="2023-06-14T19:58:01.261" v="358" actId="1076"/>
          <ac:picMkLst>
            <pc:docMk/>
            <pc:sldMk cId="1217702355" sldId="1945"/>
            <ac:picMk id="54" creationId="{9F9B911B-27EF-DC62-609D-C171328BD84F}"/>
          </ac:picMkLst>
        </pc:picChg>
        <pc:picChg chg="mod">
          <ac:chgData name="Gökcem Gültekin" userId="e2718c3ad5762d81" providerId="LiveId" clId="{94498438-2C89-4452-AB1D-4CC1F8E77B83}" dt="2023-06-14T19:58:04.055" v="360" actId="1076"/>
          <ac:picMkLst>
            <pc:docMk/>
            <pc:sldMk cId="1217702355" sldId="1945"/>
            <ac:picMk id="55" creationId="{281EA4EF-1F26-FEE5-863C-E5AF8CE0DC95}"/>
          </ac:picMkLst>
        </pc:picChg>
        <pc:picChg chg="mod">
          <ac:chgData name="Gökcem Gültekin" userId="e2718c3ad5762d81" providerId="LiveId" clId="{94498438-2C89-4452-AB1D-4CC1F8E77B83}" dt="2023-06-14T19:58:05.826" v="361" actId="1076"/>
          <ac:picMkLst>
            <pc:docMk/>
            <pc:sldMk cId="1217702355" sldId="1945"/>
            <ac:picMk id="64" creationId="{7C7269E1-FF75-5938-897B-4F9A9CDAD0D5}"/>
          </ac:picMkLst>
        </pc:picChg>
        <pc:picChg chg="mod">
          <ac:chgData name="Gökcem Gültekin" userId="e2718c3ad5762d81" providerId="LiveId" clId="{94498438-2C89-4452-AB1D-4CC1F8E77B83}" dt="2023-06-14T19:58:02.670" v="359" actId="1076"/>
          <ac:picMkLst>
            <pc:docMk/>
            <pc:sldMk cId="1217702355" sldId="1945"/>
            <ac:picMk id="65" creationId="{2AD0264C-AE3C-E8DF-7865-D3330E1CD1A4}"/>
          </ac:picMkLst>
        </pc:picChg>
        <pc:cxnChg chg="mod">
          <ac:chgData name="Gökcem Gültekin" userId="e2718c3ad5762d81" providerId="LiveId" clId="{94498438-2C89-4452-AB1D-4CC1F8E77B83}" dt="2023-06-14T19:56:18.273" v="325" actId="1076"/>
          <ac:cxnSpMkLst>
            <pc:docMk/>
            <pc:sldMk cId="1217702355" sldId="1945"/>
            <ac:cxnSpMk id="32" creationId="{91700DE1-F416-919A-6CA5-7CD50666D6AF}"/>
          </ac:cxnSpMkLst>
        </pc:cxnChg>
        <pc:cxnChg chg="mod">
          <ac:chgData name="Gökcem Gültekin" userId="e2718c3ad5762d81" providerId="LiveId" clId="{94498438-2C89-4452-AB1D-4CC1F8E77B83}" dt="2023-06-14T19:57:52.855" v="354" actId="1076"/>
          <ac:cxnSpMkLst>
            <pc:docMk/>
            <pc:sldMk cId="1217702355" sldId="1945"/>
            <ac:cxnSpMk id="34" creationId="{C57D6522-E5F3-1D7C-6277-C82781E4B7E9}"/>
          </ac:cxnSpMkLst>
        </pc:cxnChg>
        <pc:cxnChg chg="mod">
          <ac:chgData name="Gökcem Gültekin" userId="e2718c3ad5762d81" providerId="LiveId" clId="{94498438-2C89-4452-AB1D-4CC1F8E77B83}" dt="2023-06-14T19:58:28.174" v="367" actId="1076"/>
          <ac:cxnSpMkLst>
            <pc:docMk/>
            <pc:sldMk cId="1217702355" sldId="1945"/>
            <ac:cxnSpMk id="36" creationId="{AFEC3849-CA8F-05AC-5FA5-E09AAD88D4DB}"/>
          </ac:cxnSpMkLst>
        </pc:cxnChg>
        <pc:cxnChg chg="mod">
          <ac:chgData name="Gökcem Gültekin" userId="e2718c3ad5762d81" providerId="LiveId" clId="{94498438-2C89-4452-AB1D-4CC1F8E77B83}" dt="2023-06-14T20:00:28.357" v="406" actId="1076"/>
          <ac:cxnSpMkLst>
            <pc:docMk/>
            <pc:sldMk cId="1217702355" sldId="1945"/>
            <ac:cxnSpMk id="39" creationId="{E4229C89-427A-4543-AA6C-4A7D118B26A3}"/>
          </ac:cxnSpMkLst>
        </pc:cxnChg>
        <pc:cxnChg chg="mod">
          <ac:chgData name="Gökcem Gültekin" userId="e2718c3ad5762d81" providerId="LiveId" clId="{94498438-2C89-4452-AB1D-4CC1F8E77B83}" dt="2023-06-14T20:00:17.272" v="402" actId="14100"/>
          <ac:cxnSpMkLst>
            <pc:docMk/>
            <pc:sldMk cId="1217702355" sldId="1945"/>
            <ac:cxnSpMk id="41" creationId="{D89F182A-62D9-7B86-FC7F-1871DCE6FF14}"/>
          </ac:cxnSpMkLst>
        </pc:cxnChg>
        <pc:cxnChg chg="mod">
          <ac:chgData name="Gökcem Gültekin" userId="e2718c3ad5762d81" providerId="LiveId" clId="{94498438-2C89-4452-AB1D-4CC1F8E77B83}" dt="2023-06-14T19:57:44.898" v="352" actId="1076"/>
          <ac:cxnSpMkLst>
            <pc:docMk/>
            <pc:sldMk cId="1217702355" sldId="1945"/>
            <ac:cxnSpMk id="61" creationId="{8EA38DA7-994E-E6DA-82EB-AFD2485B6C36}"/>
          </ac:cxnSpMkLst>
        </pc:cxnChg>
      </pc:sldChg>
      <pc:sldChg chg="modTransition">
        <pc:chgData name="Gökcem Gültekin" userId="e2718c3ad5762d81" providerId="LiveId" clId="{94498438-2C89-4452-AB1D-4CC1F8E77B83}" dt="2023-06-14T19:40:55.869" v="260"/>
        <pc:sldMkLst>
          <pc:docMk/>
          <pc:sldMk cId="3579740605" sldId="1947"/>
        </pc:sldMkLst>
      </pc:sldChg>
      <pc:sldChg chg="modTransition">
        <pc:chgData name="Gökcem Gültekin" userId="e2718c3ad5762d81" providerId="LiveId" clId="{94498438-2C89-4452-AB1D-4CC1F8E77B83}" dt="2023-06-14T19:40:55.869" v="260"/>
        <pc:sldMkLst>
          <pc:docMk/>
          <pc:sldMk cId="769818766" sldId="1948"/>
        </pc:sldMkLst>
      </pc:sldChg>
      <pc:sldChg chg="modTransition">
        <pc:chgData name="Gökcem Gültekin" userId="e2718c3ad5762d81" providerId="LiveId" clId="{94498438-2C89-4452-AB1D-4CC1F8E77B83}" dt="2023-06-14T19:40:55.869" v="260"/>
        <pc:sldMkLst>
          <pc:docMk/>
          <pc:sldMk cId="2042474872" sldId="1950"/>
        </pc:sldMkLst>
      </pc:sldChg>
      <pc:sldChg chg="modTransition modAnim">
        <pc:chgData name="Gökcem Gültekin" userId="e2718c3ad5762d81" providerId="LiveId" clId="{94498438-2C89-4452-AB1D-4CC1F8E77B83}" dt="2023-06-14T19:51:27.329" v="278"/>
        <pc:sldMkLst>
          <pc:docMk/>
          <pc:sldMk cId="3547277181" sldId="1951"/>
        </pc:sldMkLst>
      </pc:sldChg>
      <pc:sldChg chg="modTransition modAnim">
        <pc:chgData name="Gökcem Gültekin" userId="e2718c3ad5762d81" providerId="LiveId" clId="{94498438-2C89-4452-AB1D-4CC1F8E77B83}" dt="2023-06-14T19:52:36.418" v="289"/>
        <pc:sldMkLst>
          <pc:docMk/>
          <pc:sldMk cId="1780265567" sldId="1954"/>
        </pc:sldMkLst>
      </pc:sldChg>
      <pc:sldChg chg="modTransition">
        <pc:chgData name="Gökcem Gültekin" userId="e2718c3ad5762d81" providerId="LiveId" clId="{94498438-2C89-4452-AB1D-4CC1F8E77B83}" dt="2023-06-14T19:40:55.869" v="260"/>
        <pc:sldMkLst>
          <pc:docMk/>
          <pc:sldMk cId="2121289482" sldId="1956"/>
        </pc:sldMkLst>
      </pc:sldChg>
      <pc:sldChg chg="delSp mod modTransition modAnim">
        <pc:chgData name="Gökcem Gültekin" userId="e2718c3ad5762d81" providerId="LiveId" clId="{94498438-2C89-4452-AB1D-4CC1F8E77B83}" dt="2023-06-14T19:53:53.039" v="292" actId="478"/>
        <pc:sldMkLst>
          <pc:docMk/>
          <pc:sldMk cId="1937319702" sldId="1957"/>
        </pc:sldMkLst>
        <pc:spChg chg="del">
          <ac:chgData name="Gökcem Gültekin" userId="e2718c3ad5762d81" providerId="LiveId" clId="{94498438-2C89-4452-AB1D-4CC1F8E77B83}" dt="2023-06-14T19:53:53.039" v="292" actId="478"/>
          <ac:spMkLst>
            <pc:docMk/>
            <pc:sldMk cId="1937319702" sldId="1957"/>
            <ac:spMk id="4" creationId="{5BA00F71-56F9-BF1B-40D8-F8B14254541B}"/>
          </ac:spMkLst>
        </pc:spChg>
      </pc:sldChg>
      <pc:sldChg chg="modSp mod modTransition">
        <pc:chgData name="Gökcem Gültekin" userId="e2718c3ad5762d81" providerId="LiveId" clId="{94498438-2C89-4452-AB1D-4CC1F8E77B83}" dt="2023-06-14T19:40:55.869" v="260"/>
        <pc:sldMkLst>
          <pc:docMk/>
          <pc:sldMk cId="2726222394" sldId="1958"/>
        </pc:sldMkLst>
        <pc:graphicFrameChg chg="mod modGraphic">
          <ac:chgData name="Gökcem Gültekin" userId="e2718c3ad5762d81" providerId="LiveId" clId="{94498438-2C89-4452-AB1D-4CC1F8E77B83}" dt="2023-06-14T19:09:50.688" v="216" actId="20577"/>
          <ac:graphicFrameMkLst>
            <pc:docMk/>
            <pc:sldMk cId="2726222394" sldId="1958"/>
            <ac:graphicFrameMk id="3" creationId="{1F438307-FD52-B438-8FA1-92A14E44C27C}"/>
          </ac:graphicFrameMkLst>
        </pc:graphicFrameChg>
      </pc:sldChg>
      <pc:sldChg chg="addSp delSp modSp add mod modTransition">
        <pc:chgData name="Gökcem Gültekin" userId="e2718c3ad5762d81" providerId="LiveId" clId="{94498438-2C89-4452-AB1D-4CC1F8E77B83}" dt="2023-06-14T19:40:02.745" v="252"/>
        <pc:sldMkLst>
          <pc:docMk/>
          <pc:sldMk cId="2874183372" sldId="1959"/>
        </pc:sldMkLst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2" creationId="{4FFF10CC-A672-5BBF-0F29-40B3ECA93E95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3" creationId="{9E69CD1B-6A52-C06F-2C7A-0B9D34F515B5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4" creationId="{A9BF18B5-6462-1196-53B7-E9484F26E9D1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5" creationId="{02CE61CE-8260-EE42-9774-1F8FC7B135E1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6" creationId="{4E62782E-CE80-6B1D-2471-86417649E5A6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7" creationId="{F60616C9-44F2-C42E-1220-5FF04BAE03BF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8" creationId="{BFF43A35-8B30-6898-8B27-66D24D329158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9" creationId="{2BF038E2-C0D6-4851-DC0F-C4BA6318E42A}"/>
          </ac:spMkLst>
        </pc:spChg>
        <pc:spChg chg="del">
          <ac:chgData name="Gökcem Gültekin" userId="e2718c3ad5762d81" providerId="LiveId" clId="{94498438-2C89-4452-AB1D-4CC1F8E77B83}" dt="2023-06-14T19:39:13.328" v="241" actId="478"/>
          <ac:spMkLst>
            <pc:docMk/>
            <pc:sldMk cId="2874183372" sldId="1959"/>
            <ac:spMk id="10" creationId="{AF851246-5D79-4A71-B4F5-55D501940F49}"/>
          </ac:spMkLst>
        </pc:spChg>
        <pc:spChg chg="mod">
          <ac:chgData name="Gökcem Gültekin" userId="e2718c3ad5762d81" providerId="LiveId" clId="{94498438-2C89-4452-AB1D-4CC1F8E77B83}" dt="2023-06-14T19:39:19.010" v="246" actId="20577"/>
          <ac:spMkLst>
            <pc:docMk/>
            <pc:sldMk cId="2874183372" sldId="1959"/>
            <ac:spMk id="17" creationId="{D0C78EB8-E9EE-54D5-024C-3126781E372C}"/>
          </ac:spMkLst>
        </pc:spChg>
        <pc:graphicFrameChg chg="add mod">
          <ac:chgData name="Gökcem Gültekin" userId="e2718c3ad5762d81" providerId="LiveId" clId="{94498438-2C89-4452-AB1D-4CC1F8E77B83}" dt="2023-06-14T19:39:29.238" v="249" actId="20577"/>
          <ac:graphicFrameMkLst>
            <pc:docMk/>
            <pc:sldMk cId="2874183372" sldId="1959"/>
            <ac:graphicFrameMk id="11" creationId="{92727BE9-ECF3-2ED2-B82F-6DE4FEE65C32}"/>
          </ac:graphicFrameMkLst>
        </pc:graphicFrameChg>
      </pc:sldChg>
      <pc:sldChg chg="add">
        <pc:chgData name="Gökcem Gültekin" userId="e2718c3ad5762d81" providerId="LiveId" clId="{94498438-2C89-4452-AB1D-4CC1F8E77B83}" dt="2023-06-14T20:12:34.776" v="420"/>
        <pc:sldMkLst>
          <pc:docMk/>
          <pc:sldMk cId="59493166" sldId="1968"/>
        </pc:sldMkLst>
      </pc:sldChg>
      <pc:sldChg chg="add">
        <pc:chgData name="Gökcem Gültekin" userId="e2718c3ad5762d81" providerId="LiveId" clId="{94498438-2C89-4452-AB1D-4CC1F8E77B83}" dt="2023-06-14T20:12:34.776" v="420"/>
        <pc:sldMkLst>
          <pc:docMk/>
          <pc:sldMk cId="414034177" sldId="1969"/>
        </pc:sldMkLst>
      </pc:sldChg>
      <pc:sldChg chg="add">
        <pc:chgData name="Gökcem Gültekin" userId="e2718c3ad5762d81" providerId="LiveId" clId="{94498438-2C89-4452-AB1D-4CC1F8E77B83}" dt="2023-06-14T20:12:34.776" v="420"/>
        <pc:sldMkLst>
          <pc:docMk/>
          <pc:sldMk cId="3308185294" sldId="197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de-DE" sz="1862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noProof="0" dirty="0"/>
              <a:t>Geplanter Umsatz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1862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Geplanter Umsatz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E8C65EC-74AB-F94B-9DD0-81C9B3B714AB}" type="VALUE">
                      <a:rPr lang="en-US" sz="1600" b="1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7AF-D143-BDFD-9F419E0B29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6E6C96D-1B38-F449-9532-4807318AAF20}" type="VALUE">
                      <a:rPr lang="en-US" sz="1600" b="1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7AF-D143-BDFD-9F419E0B29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2BE6244-101C-814B-9942-A3FDDB6ED4F6}" type="VALUE">
                      <a:rPr lang="en-US" sz="1600" b="1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7AF-D143-BDFD-9F419E0B29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Jahr 1</c:v>
                </c:pt>
                <c:pt idx="1">
                  <c:v>Jahr 2</c:v>
                </c:pt>
                <c:pt idx="2">
                  <c:v>Jahr 3</c:v>
                </c:pt>
              </c:strCache>
            </c:strRef>
          </c:cat>
          <c:val>
            <c:numRef>
              <c:f>Tabelle1!$B$2:$B$4</c:f>
              <c:numCache>
                <c:formatCode>_("€"* #,##0.00_);_("€"* \(#,##0.00\);_("€"* "-"??_);_(@_)</c:formatCode>
                <c:ptCount val="3"/>
                <c:pt idx="0">
                  <c:v>117280</c:v>
                </c:pt>
                <c:pt idx="1">
                  <c:v>223880</c:v>
                </c:pt>
                <c:pt idx="2">
                  <c:v>287840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AF-D143-BDFD-9F419E0B2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71678352"/>
        <c:axId val="1471530928"/>
      </c:barChart>
      <c:catAx>
        <c:axId val="147167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71530928"/>
        <c:crosses val="autoZero"/>
        <c:auto val="1"/>
        <c:lblAlgn val="ctr"/>
        <c:lblOffset val="100"/>
        <c:noMultiLvlLbl val="0"/>
      </c:catAx>
      <c:valAx>
        <c:axId val="147153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7167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7DF2B-DECF-44A7-8971-07475E2BCFC3}" type="doc">
      <dgm:prSet loTypeId="urn:microsoft.com/office/officeart/2018/2/layout/IconLabelList#2" loCatId="other" qsTypeId="urn:microsoft.com/office/officeart/2005/8/quickstyle/simple1" qsCatId="simple" csTypeId="urn:microsoft.com/office/officeart/2005/8/colors/accent1_2" csCatId="accent1" phldr="1"/>
      <dgm:spPr/>
    </dgm:pt>
    <dgm:pt modelId="{C8710C11-6766-4B48-9562-4B0C7B3F28D6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de-DE" sz="2600" b="0" dirty="0">
              <a:latin typeface="Arial Nova Cond (Textkörper)"/>
            </a:rPr>
            <a:t>Gökcem Gültekin</a:t>
          </a:r>
          <a:br>
            <a:rPr lang="de-DE" sz="2000" b="0" dirty="0">
              <a:latin typeface="Arial Nova Cond (Textkörper)"/>
            </a:rPr>
          </a:br>
          <a:endParaRPr lang="de-DE" sz="1400" dirty="0">
            <a:latin typeface="Arial Nova Cond (Textkörper)"/>
          </a:endParaRPr>
        </a:p>
      </dgm:t>
    </dgm:pt>
    <dgm:pt modelId="{6F9BADAF-DEBF-4CC2-B392-F7E0CD538B78}" type="parTrans" cxnId="{E28F4DE8-1F7F-4CC4-B4F7-5167A5B9E0BA}">
      <dgm:prSet/>
      <dgm:spPr/>
      <dgm:t>
        <a:bodyPr rtlCol="0"/>
        <a:lstStyle/>
        <a:p>
          <a:pPr rtl="0"/>
          <a:endParaRPr lang="de-DE"/>
        </a:p>
      </dgm:t>
    </dgm:pt>
    <dgm:pt modelId="{CEEC8625-83FA-4202-826E-84C1185A8E32}" type="sibTrans" cxnId="{E28F4DE8-1F7F-4CC4-B4F7-5167A5B9E0BA}">
      <dgm:prSet/>
      <dgm:spPr/>
      <dgm:t>
        <a:bodyPr rtlCol="0"/>
        <a:lstStyle/>
        <a:p>
          <a:pPr rtl="0"/>
          <a:endParaRPr lang="de-DE"/>
        </a:p>
      </dgm:t>
    </dgm:pt>
    <dgm:pt modelId="{8EE3C8DC-7BA8-479C-A581-E9DA099939F2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de-DE" sz="2600" b="0" dirty="0">
              <a:latin typeface="Arial Nova Cond (Textkörper)"/>
            </a:rPr>
            <a:t>Meltem Can</a:t>
          </a:r>
          <a:br>
            <a:rPr lang="de-DE" sz="2300" b="0" dirty="0">
              <a:latin typeface="Arial Nova Cond (Textkörper)"/>
            </a:rPr>
          </a:br>
          <a:endParaRPr lang="de-DE" sz="1400" dirty="0">
            <a:latin typeface="Arial Nova Cond (Textkörper)"/>
          </a:endParaRPr>
        </a:p>
      </dgm:t>
    </dgm:pt>
    <dgm:pt modelId="{60ABFDD0-D409-4824-8102-DEA984738144}" type="parTrans" cxnId="{6E8797D1-3A1C-4879-9FDC-A7D2EC6197EA}">
      <dgm:prSet/>
      <dgm:spPr/>
      <dgm:t>
        <a:bodyPr rtlCol="0"/>
        <a:lstStyle/>
        <a:p>
          <a:pPr rtl="0"/>
          <a:endParaRPr lang="de-DE"/>
        </a:p>
      </dgm:t>
    </dgm:pt>
    <dgm:pt modelId="{DAC4EAD7-53AC-40F0-BA2F-8B2633CEAE11}" type="sibTrans" cxnId="{6E8797D1-3A1C-4879-9FDC-A7D2EC6197EA}">
      <dgm:prSet/>
      <dgm:spPr/>
      <dgm:t>
        <a:bodyPr rtlCol="0"/>
        <a:lstStyle/>
        <a:p>
          <a:pPr rtl="0"/>
          <a:endParaRPr lang="de-DE"/>
        </a:p>
      </dgm:t>
    </dgm:pt>
    <dgm:pt modelId="{8865AC6C-44E0-4174-AB02-044A78D94DE3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de-DE" sz="2600" b="0" dirty="0">
              <a:latin typeface="Arial Nova Cond (Textkörper)"/>
            </a:rPr>
            <a:t>Dr. Oguzhan Erkan</a:t>
          </a:r>
          <a:br>
            <a:rPr lang="de-DE" sz="2300" dirty="0">
              <a:latin typeface="Arial Nova Cond (Textkörper)"/>
            </a:rPr>
          </a:br>
          <a:endParaRPr lang="de-DE" sz="1400" dirty="0">
            <a:latin typeface="Arial Nova Cond (Textkörper)"/>
          </a:endParaRPr>
        </a:p>
      </dgm:t>
    </dgm:pt>
    <dgm:pt modelId="{3FF598BD-2671-4ECB-AD79-D0E600EEC84F}" type="parTrans" cxnId="{E5875C5E-8817-4707-AA33-E7DDCAC19481}">
      <dgm:prSet/>
      <dgm:spPr/>
      <dgm:t>
        <a:bodyPr rtlCol="0"/>
        <a:lstStyle/>
        <a:p>
          <a:pPr rtl="0"/>
          <a:endParaRPr lang="de-DE"/>
        </a:p>
      </dgm:t>
    </dgm:pt>
    <dgm:pt modelId="{258DC239-2C60-44C0-830B-87DE5EB56A01}" type="sibTrans" cxnId="{E5875C5E-8817-4707-AA33-E7DDCAC19481}">
      <dgm:prSet/>
      <dgm:spPr/>
      <dgm:t>
        <a:bodyPr rtlCol="0"/>
        <a:lstStyle/>
        <a:p>
          <a:pPr rtl="0"/>
          <a:endParaRPr lang="de-DE"/>
        </a:p>
      </dgm:t>
    </dgm:pt>
    <dgm:pt modelId="{F365F799-91C6-467E-8005-77142388ADA7}" type="pres">
      <dgm:prSet presAssocID="{3137DF2B-DECF-44A7-8971-07475E2BCFC3}" presName="root" presStyleCnt="0">
        <dgm:presLayoutVars>
          <dgm:dir/>
          <dgm:resizeHandles val="exact"/>
        </dgm:presLayoutVars>
      </dgm:prSet>
      <dgm:spPr/>
    </dgm:pt>
    <dgm:pt modelId="{CA712F04-4B2E-4073-826D-66E0748C08F8}" type="pres">
      <dgm:prSet presAssocID="{C8710C11-6766-4B48-9562-4B0C7B3F28D6}" presName="compNode" presStyleCnt="0"/>
      <dgm:spPr/>
    </dgm:pt>
    <dgm:pt modelId="{9A755B31-6174-4948-8B32-7FECC02D6991}" type="pres">
      <dgm:prSet presAssocID="{C8710C11-6766-4B48-9562-4B0C7B3F28D6}" presName="iconRect" presStyleLbl="node1" presStyleIdx="0" presStyleCnt="3" custScaleX="196105" custScaleY="196105" custLinFactNeighborX="-79146" custLinFactNeighborY="-46302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AE71D8A-2F35-4756-A4AD-A549FB035E3F}" type="pres">
      <dgm:prSet presAssocID="{C8710C11-6766-4B48-9562-4B0C7B3F28D6}" presName="spaceRect" presStyleCnt="0"/>
      <dgm:spPr/>
    </dgm:pt>
    <dgm:pt modelId="{5CD563F8-B6A7-4F66-B65C-7F1D3844F472}" type="pres">
      <dgm:prSet presAssocID="{C8710C11-6766-4B48-9562-4B0C7B3F28D6}" presName="textRect" presStyleLbl="revTx" presStyleIdx="0" presStyleCnt="3" custScaleX="127468" custLinFactNeighborX="-38291" custLinFactNeighborY="-2648">
        <dgm:presLayoutVars>
          <dgm:chMax val="1"/>
          <dgm:chPref val="1"/>
        </dgm:presLayoutVars>
      </dgm:prSet>
      <dgm:spPr/>
    </dgm:pt>
    <dgm:pt modelId="{114DEDBD-1AAB-4DDF-B848-DA92D960826E}" type="pres">
      <dgm:prSet presAssocID="{CEEC8625-83FA-4202-826E-84C1185A8E32}" presName="sibTrans" presStyleCnt="0"/>
      <dgm:spPr/>
    </dgm:pt>
    <dgm:pt modelId="{14161BF4-3B2E-4990-9AA5-1E7113657AFE}" type="pres">
      <dgm:prSet presAssocID="{8EE3C8DC-7BA8-479C-A581-E9DA099939F2}" presName="compNode" presStyleCnt="0"/>
      <dgm:spPr/>
    </dgm:pt>
    <dgm:pt modelId="{FCA6A723-3A73-458A-AE3C-15B86CF5C55D}" type="pres">
      <dgm:prSet presAssocID="{8EE3C8DC-7BA8-479C-A581-E9DA099939F2}" presName="iconRect" presStyleLbl="node1" presStyleIdx="1" presStyleCnt="3" custScaleX="196105" custScaleY="196105" custLinFactNeighborX="-36612" custLinFactNeighborY="-44306"/>
      <dgm:spPr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</dgm:spPr>
    </dgm:pt>
    <dgm:pt modelId="{E9430B85-543F-4592-A6DD-AEEA4B48C6A1}" type="pres">
      <dgm:prSet presAssocID="{8EE3C8DC-7BA8-479C-A581-E9DA099939F2}" presName="spaceRect" presStyleCnt="0"/>
      <dgm:spPr/>
    </dgm:pt>
    <dgm:pt modelId="{2D06D90C-4774-439F-8532-60F8B9D1D8A7}" type="pres">
      <dgm:prSet presAssocID="{8EE3C8DC-7BA8-479C-A581-E9DA099939F2}" presName="textRect" presStyleLbl="revTx" presStyleIdx="1" presStyleCnt="3" custScaleX="114528" custLinFactNeighborX="-17633" custLinFactNeighborY="-7946">
        <dgm:presLayoutVars>
          <dgm:chMax val="1"/>
          <dgm:chPref val="1"/>
        </dgm:presLayoutVars>
      </dgm:prSet>
      <dgm:spPr/>
    </dgm:pt>
    <dgm:pt modelId="{6AB9F53E-D91E-4E48-8AD8-05932101491C}" type="pres">
      <dgm:prSet presAssocID="{DAC4EAD7-53AC-40F0-BA2F-8B2633CEAE11}" presName="sibTrans" presStyleCnt="0"/>
      <dgm:spPr/>
    </dgm:pt>
    <dgm:pt modelId="{ED8AE489-0CC0-4251-92FB-1AC032073F86}" type="pres">
      <dgm:prSet presAssocID="{8865AC6C-44E0-4174-AB02-044A78D94DE3}" presName="compNode" presStyleCnt="0"/>
      <dgm:spPr/>
    </dgm:pt>
    <dgm:pt modelId="{5326D40B-04B6-4401-91A7-8A4487EDC6FC}" type="pres">
      <dgm:prSet presAssocID="{8865AC6C-44E0-4174-AB02-044A78D94DE3}" presName="iconRect" presStyleLbl="node1" presStyleIdx="2" presStyleCnt="3" custScaleX="196105" custScaleY="196105" custLinFactNeighborX="34848" custLinFactNeighborY="-34776"/>
      <dgm:spPr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</dgm:spPr>
    </dgm:pt>
    <dgm:pt modelId="{45C20058-83ED-45AC-83B6-B4CEEE13D9F9}" type="pres">
      <dgm:prSet presAssocID="{8865AC6C-44E0-4174-AB02-044A78D94DE3}" presName="spaceRect" presStyleCnt="0"/>
      <dgm:spPr/>
    </dgm:pt>
    <dgm:pt modelId="{1DCFB9CF-BB76-4BDC-932B-A329BC03E697}" type="pres">
      <dgm:prSet presAssocID="{8865AC6C-44E0-4174-AB02-044A78D94DE3}" presName="textRect" presStyleLbl="revTx" presStyleIdx="2" presStyleCnt="3" custScaleX="114932" custLinFactNeighborX="13271" custLinFactNeighborY="-7788">
        <dgm:presLayoutVars>
          <dgm:chMax val="1"/>
          <dgm:chPref val="1"/>
        </dgm:presLayoutVars>
      </dgm:prSet>
      <dgm:spPr/>
    </dgm:pt>
  </dgm:ptLst>
  <dgm:cxnLst>
    <dgm:cxn modelId="{1A89CB18-8B09-4590-A761-274BEAAD8172}" type="presOf" srcId="{8EE3C8DC-7BA8-479C-A581-E9DA099939F2}" destId="{2D06D90C-4774-439F-8532-60F8B9D1D8A7}" srcOrd="0" destOrd="0" presId="urn:microsoft.com/office/officeart/2018/2/layout/IconLabelList#2"/>
    <dgm:cxn modelId="{E5875C5E-8817-4707-AA33-E7DDCAC19481}" srcId="{3137DF2B-DECF-44A7-8971-07475E2BCFC3}" destId="{8865AC6C-44E0-4174-AB02-044A78D94DE3}" srcOrd="2" destOrd="0" parTransId="{3FF598BD-2671-4ECB-AD79-D0E600EEC84F}" sibTransId="{258DC239-2C60-44C0-830B-87DE5EB56A01}"/>
    <dgm:cxn modelId="{8B07B579-2924-4601-907B-DC2D84F91335}" type="presOf" srcId="{C8710C11-6766-4B48-9562-4B0C7B3F28D6}" destId="{5CD563F8-B6A7-4F66-B65C-7F1D3844F472}" srcOrd="0" destOrd="0" presId="urn:microsoft.com/office/officeart/2018/2/layout/IconLabelList#2"/>
    <dgm:cxn modelId="{65A961CC-3B95-4066-B70A-466BC535A8B1}" type="presOf" srcId="{8865AC6C-44E0-4174-AB02-044A78D94DE3}" destId="{1DCFB9CF-BB76-4BDC-932B-A329BC03E697}" srcOrd="0" destOrd="0" presId="urn:microsoft.com/office/officeart/2018/2/layout/IconLabelList#2"/>
    <dgm:cxn modelId="{6E8797D1-3A1C-4879-9FDC-A7D2EC6197EA}" srcId="{3137DF2B-DECF-44A7-8971-07475E2BCFC3}" destId="{8EE3C8DC-7BA8-479C-A581-E9DA099939F2}" srcOrd="1" destOrd="0" parTransId="{60ABFDD0-D409-4824-8102-DEA984738144}" sibTransId="{DAC4EAD7-53AC-40F0-BA2F-8B2633CEAE11}"/>
    <dgm:cxn modelId="{E28F4DE8-1F7F-4CC4-B4F7-5167A5B9E0BA}" srcId="{3137DF2B-DECF-44A7-8971-07475E2BCFC3}" destId="{C8710C11-6766-4B48-9562-4B0C7B3F28D6}" srcOrd="0" destOrd="0" parTransId="{6F9BADAF-DEBF-4CC2-B392-F7E0CD538B78}" sibTransId="{CEEC8625-83FA-4202-826E-84C1185A8E32}"/>
    <dgm:cxn modelId="{02F767F8-F42A-4F3B-A329-DEC0D12CD806}" type="presOf" srcId="{3137DF2B-DECF-44A7-8971-07475E2BCFC3}" destId="{F365F799-91C6-467E-8005-77142388ADA7}" srcOrd="0" destOrd="0" presId="urn:microsoft.com/office/officeart/2018/2/layout/IconLabelList#2"/>
    <dgm:cxn modelId="{80A490A9-8618-4D89-B253-C4B2425A15D0}" type="presParOf" srcId="{F365F799-91C6-467E-8005-77142388ADA7}" destId="{CA712F04-4B2E-4073-826D-66E0748C08F8}" srcOrd="0" destOrd="0" presId="urn:microsoft.com/office/officeart/2018/2/layout/IconLabelList#2"/>
    <dgm:cxn modelId="{484F421F-4E99-48D3-AE36-608B91CC5346}" type="presParOf" srcId="{CA712F04-4B2E-4073-826D-66E0748C08F8}" destId="{9A755B31-6174-4948-8B32-7FECC02D6991}" srcOrd="0" destOrd="0" presId="urn:microsoft.com/office/officeart/2018/2/layout/IconLabelList#2"/>
    <dgm:cxn modelId="{0EED1B20-3FF9-4C70-ADD9-4DE2CCE6D9DD}" type="presParOf" srcId="{CA712F04-4B2E-4073-826D-66E0748C08F8}" destId="{6AE71D8A-2F35-4756-A4AD-A549FB035E3F}" srcOrd="1" destOrd="0" presId="urn:microsoft.com/office/officeart/2018/2/layout/IconLabelList#2"/>
    <dgm:cxn modelId="{56B7F5F9-3AD0-4879-BD8D-FB3362B818E9}" type="presParOf" srcId="{CA712F04-4B2E-4073-826D-66E0748C08F8}" destId="{5CD563F8-B6A7-4F66-B65C-7F1D3844F472}" srcOrd="2" destOrd="0" presId="urn:microsoft.com/office/officeart/2018/2/layout/IconLabelList#2"/>
    <dgm:cxn modelId="{B8FA11BD-8E20-4882-9D4D-DF2BBE04B958}" type="presParOf" srcId="{F365F799-91C6-467E-8005-77142388ADA7}" destId="{114DEDBD-1AAB-4DDF-B848-DA92D960826E}" srcOrd="1" destOrd="0" presId="urn:microsoft.com/office/officeart/2018/2/layout/IconLabelList#2"/>
    <dgm:cxn modelId="{A377F2C4-8774-4B04-BECB-EB51AC2353E5}" type="presParOf" srcId="{F365F799-91C6-467E-8005-77142388ADA7}" destId="{14161BF4-3B2E-4990-9AA5-1E7113657AFE}" srcOrd="2" destOrd="0" presId="urn:microsoft.com/office/officeart/2018/2/layout/IconLabelList#2"/>
    <dgm:cxn modelId="{DC4C4434-0D6A-4AED-9A2E-CC7C5B063571}" type="presParOf" srcId="{14161BF4-3B2E-4990-9AA5-1E7113657AFE}" destId="{FCA6A723-3A73-458A-AE3C-15B86CF5C55D}" srcOrd="0" destOrd="0" presId="urn:microsoft.com/office/officeart/2018/2/layout/IconLabelList#2"/>
    <dgm:cxn modelId="{89B5121F-9599-4794-9AA1-DD6EF55DE189}" type="presParOf" srcId="{14161BF4-3B2E-4990-9AA5-1E7113657AFE}" destId="{E9430B85-543F-4592-A6DD-AEEA4B48C6A1}" srcOrd="1" destOrd="0" presId="urn:microsoft.com/office/officeart/2018/2/layout/IconLabelList#2"/>
    <dgm:cxn modelId="{AB2BC4E4-5B33-4C26-8C3F-E77225D58E3E}" type="presParOf" srcId="{14161BF4-3B2E-4990-9AA5-1E7113657AFE}" destId="{2D06D90C-4774-439F-8532-60F8B9D1D8A7}" srcOrd="2" destOrd="0" presId="urn:microsoft.com/office/officeart/2018/2/layout/IconLabelList#2"/>
    <dgm:cxn modelId="{23BAA7AF-17F0-4F65-9E90-273EF7D3B929}" type="presParOf" srcId="{F365F799-91C6-467E-8005-77142388ADA7}" destId="{6AB9F53E-D91E-4E48-8AD8-05932101491C}" srcOrd="3" destOrd="0" presId="urn:microsoft.com/office/officeart/2018/2/layout/IconLabelList#2"/>
    <dgm:cxn modelId="{5CAA210B-19EB-4E1B-A954-8ECCD13D15D2}" type="presParOf" srcId="{F365F799-91C6-467E-8005-77142388ADA7}" destId="{ED8AE489-0CC0-4251-92FB-1AC032073F86}" srcOrd="4" destOrd="0" presId="urn:microsoft.com/office/officeart/2018/2/layout/IconLabelList#2"/>
    <dgm:cxn modelId="{D02AAB89-D273-4A42-BD22-FC8E4FBD89B6}" type="presParOf" srcId="{ED8AE489-0CC0-4251-92FB-1AC032073F86}" destId="{5326D40B-04B6-4401-91A7-8A4487EDC6FC}" srcOrd="0" destOrd="0" presId="urn:microsoft.com/office/officeart/2018/2/layout/IconLabelList#2"/>
    <dgm:cxn modelId="{D277A401-05A8-428C-89F2-F5C3F0254AF4}" type="presParOf" srcId="{ED8AE489-0CC0-4251-92FB-1AC032073F86}" destId="{45C20058-83ED-45AC-83B6-B4CEEE13D9F9}" srcOrd="1" destOrd="0" presId="urn:microsoft.com/office/officeart/2018/2/layout/IconLabelList#2"/>
    <dgm:cxn modelId="{321AE61B-556D-4E47-8A54-9BC14D9E1263}" type="presParOf" srcId="{ED8AE489-0CC0-4251-92FB-1AC032073F86}" destId="{1DCFB9CF-BB76-4BDC-932B-A329BC03E697}" srcOrd="2" destOrd="0" presId="urn:microsoft.com/office/officeart/2018/2/layout/IconLabelLis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55B31-6174-4948-8B32-7FECC02D6991}">
      <dsp:nvSpPr>
        <dsp:cNvPr id="0" name=""/>
        <dsp:cNvSpPr/>
      </dsp:nvSpPr>
      <dsp:spPr>
        <a:xfrm>
          <a:off x="343712" y="0"/>
          <a:ext cx="2077560" cy="20775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563F8-B6A7-4F66-B65C-7F1D3844F472}">
      <dsp:nvSpPr>
        <dsp:cNvPr id="0" name=""/>
        <dsp:cNvSpPr/>
      </dsp:nvSpPr>
      <dsp:spPr>
        <a:xfrm>
          <a:off x="0" y="2199634"/>
          <a:ext cx="3000915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kern="1200" dirty="0">
              <a:latin typeface="Arial Nova Cond (Textkörper)"/>
            </a:rPr>
            <a:t>Gökcem Gültekin</a:t>
          </a:r>
          <a:br>
            <a:rPr lang="de-DE" sz="2000" b="0" kern="1200" dirty="0">
              <a:latin typeface="Arial Nova Cond (Textkörper)"/>
            </a:rPr>
          </a:br>
          <a:endParaRPr lang="de-DE" sz="1400" kern="1200" dirty="0">
            <a:latin typeface="Arial Nova Cond (Textkörper)"/>
          </a:endParaRPr>
        </a:p>
      </dsp:txBody>
      <dsp:txXfrm>
        <a:off x="0" y="2199634"/>
        <a:ext cx="3000915" cy="742500"/>
      </dsp:txXfrm>
    </dsp:sp>
    <dsp:sp modelId="{FCA6A723-3A73-458A-AE3C-15B86CF5C55D}">
      <dsp:nvSpPr>
        <dsp:cNvPr id="0" name=""/>
        <dsp:cNvSpPr/>
      </dsp:nvSpPr>
      <dsp:spPr>
        <a:xfrm>
          <a:off x="4054911" y="0"/>
          <a:ext cx="2077560" cy="20775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6D90C-4774-439F-8532-60F8B9D1D8A7}">
      <dsp:nvSpPr>
        <dsp:cNvPr id="0" name=""/>
        <dsp:cNvSpPr/>
      </dsp:nvSpPr>
      <dsp:spPr>
        <a:xfrm>
          <a:off x="3718301" y="2160296"/>
          <a:ext cx="2696275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kern="1200" dirty="0">
              <a:latin typeface="Arial Nova Cond (Textkörper)"/>
            </a:rPr>
            <a:t>Meltem Can</a:t>
          </a:r>
          <a:br>
            <a:rPr lang="de-DE" sz="2300" b="0" kern="1200" dirty="0">
              <a:latin typeface="Arial Nova Cond (Textkörper)"/>
            </a:rPr>
          </a:br>
          <a:endParaRPr lang="de-DE" sz="1400" kern="1200" dirty="0">
            <a:latin typeface="Arial Nova Cond (Textkörper)"/>
          </a:endParaRPr>
        </a:p>
      </dsp:txBody>
      <dsp:txXfrm>
        <a:off x="3718301" y="2160296"/>
        <a:ext cx="2696275" cy="742500"/>
      </dsp:txXfrm>
    </dsp:sp>
    <dsp:sp modelId="{5326D40B-04B6-4401-91A7-8A4487EDC6FC}">
      <dsp:nvSpPr>
        <dsp:cNvPr id="0" name=""/>
        <dsp:cNvSpPr/>
      </dsp:nvSpPr>
      <dsp:spPr>
        <a:xfrm>
          <a:off x="7924992" y="0"/>
          <a:ext cx="2077560" cy="20775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FB9CF-BB76-4BDC-932B-A329BC03E697}">
      <dsp:nvSpPr>
        <dsp:cNvPr id="0" name=""/>
        <dsp:cNvSpPr/>
      </dsp:nvSpPr>
      <dsp:spPr>
        <a:xfrm>
          <a:off x="7554128" y="2161470"/>
          <a:ext cx="2705786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kern="1200" dirty="0">
              <a:latin typeface="Arial Nova Cond (Textkörper)"/>
            </a:rPr>
            <a:t>Dr. Oguzhan Erkan</a:t>
          </a:r>
          <a:br>
            <a:rPr lang="de-DE" sz="2300" kern="1200" dirty="0">
              <a:latin typeface="Arial Nova Cond (Textkörper)"/>
            </a:rPr>
          </a:br>
          <a:endParaRPr lang="de-DE" sz="1400" kern="1200" dirty="0">
            <a:latin typeface="Arial Nova Cond (Textkörper)"/>
          </a:endParaRPr>
        </a:p>
      </dsp:txBody>
      <dsp:txXfrm>
        <a:off x="7554128" y="2161470"/>
        <a:ext cx="2705786" cy="74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#2">
  <dgm:title val="Symbolliste mit Bezeichnungen"/>
  <dgm:desc val="Hiermit zeigen Sie nicht sequenzielle oder gruppierte Informationsblöcke begleitet von einem zugehörigen visuellen Element an. Eignet sich am besten für Symbole oder kleine Bilder mit kurzen Textbeschriftungen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BCFF71-B46A-50D8-888C-7CD99B83B1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6C34D-CCB3-0C59-AA63-239AE0A91B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49548-6A4A-4B81-8B67-A7499D2775B6}" type="datetimeFigureOut">
              <a:rPr lang="de-DE" smtClean="0"/>
              <a:t>16.06.2023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C0E26-CF27-34F9-7FA7-491806708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AB443-26C3-826E-1B15-D46941B3E2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C0AFA-C20D-4062-AFA6-9E42DEC8FE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355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4915F59B-C668-4011-983E-F315D5C6132D}" type="datetimeFigureOut">
              <a:rPr lang="de-DE" smtClean="0"/>
              <a:t>16.06.2023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de-DE"/>
            </a:defPPr>
          </a:lstStyle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E98F99F9-2769-4C52-8EE2-7278119F0A1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2925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70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73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956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24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13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1A03A7DE-E2C6-D3DE-2D3C-0E50AB453153}"/>
              </a:ext>
            </a:extLst>
          </p:cNvPr>
          <p:cNvSpPr/>
          <p:nvPr userDrawn="1"/>
        </p:nvSpPr>
        <p:spPr>
          <a:xfrm>
            <a:off x="492348" y="822701"/>
            <a:ext cx="5439251" cy="5439251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9155AC3-4048-A012-522F-9975DD4374A4}"/>
              </a:ext>
            </a:extLst>
          </p:cNvPr>
          <p:cNvSpPr/>
          <p:nvPr userDrawn="1"/>
        </p:nvSpPr>
        <p:spPr>
          <a:xfrm>
            <a:off x="11352413" y="1318559"/>
            <a:ext cx="389835" cy="38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66BC318-7E9C-A53F-C445-78301FFF7C95}"/>
              </a:ext>
            </a:extLst>
          </p:cNvPr>
          <p:cNvSpPr/>
          <p:nvPr userDrawn="1"/>
        </p:nvSpPr>
        <p:spPr>
          <a:xfrm>
            <a:off x="638841" y="5012346"/>
            <a:ext cx="837678" cy="837678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1" name="Freihandform 12">
            <a:extLst>
              <a:ext uri="{FF2B5EF4-FFF2-40B4-BE49-F238E27FC236}">
                <a16:creationId xmlns:a16="http://schemas.microsoft.com/office/drawing/2014/main" id="{EC2B4886-6DF6-0A57-7118-513A7AAA40F3}"/>
              </a:ext>
            </a:extLst>
          </p:cNvPr>
          <p:cNvSpPr/>
          <p:nvPr userDrawn="1"/>
        </p:nvSpPr>
        <p:spPr>
          <a:xfrm>
            <a:off x="9853347" y="0"/>
            <a:ext cx="1499066" cy="1061910"/>
          </a:xfrm>
          <a:custGeom>
            <a:avLst/>
            <a:gdLst>
              <a:gd name="connsiteX0" fmla="*/ 70097 w 1499066"/>
              <a:gd name="connsiteY0" fmla="*/ 0 h 1061910"/>
              <a:gd name="connsiteX1" fmla="*/ 1428969 w 1499066"/>
              <a:gd name="connsiteY1" fmla="*/ 0 h 1061910"/>
              <a:gd name="connsiteX2" fmla="*/ 1440164 w 1499066"/>
              <a:gd name="connsiteY2" fmla="*/ 20625 h 1061910"/>
              <a:gd name="connsiteX3" fmla="*/ 1499066 w 1499066"/>
              <a:gd name="connsiteY3" fmla="*/ 312377 h 1061910"/>
              <a:gd name="connsiteX4" fmla="*/ 749533 w 1499066"/>
              <a:gd name="connsiteY4" fmla="*/ 1061910 h 1061910"/>
              <a:gd name="connsiteX5" fmla="*/ 0 w 1499066"/>
              <a:gd name="connsiteY5" fmla="*/ 312377 h 1061910"/>
              <a:gd name="connsiteX6" fmla="*/ 58902 w 1499066"/>
              <a:gd name="connsiteY6" fmla="*/ 20625 h 10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9066" h="1061910">
                <a:moveTo>
                  <a:pt x="70097" y="0"/>
                </a:moveTo>
                <a:lnTo>
                  <a:pt x="1428969" y="0"/>
                </a:lnTo>
                <a:lnTo>
                  <a:pt x="1440164" y="20625"/>
                </a:lnTo>
                <a:cubicBezTo>
                  <a:pt x="1478092" y="110298"/>
                  <a:pt x="1499066" y="208888"/>
                  <a:pt x="1499066" y="312377"/>
                </a:cubicBezTo>
                <a:cubicBezTo>
                  <a:pt x="1499066" y="726333"/>
                  <a:pt x="1163489" y="1061910"/>
                  <a:pt x="749533" y="1061910"/>
                </a:cubicBezTo>
                <a:cubicBezTo>
                  <a:pt x="335577" y="1061910"/>
                  <a:pt x="0" y="726333"/>
                  <a:pt x="0" y="312377"/>
                </a:cubicBezTo>
                <a:cubicBezTo>
                  <a:pt x="0" y="208888"/>
                  <a:pt x="20974" y="110298"/>
                  <a:pt x="58902" y="20625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BF993BB-6145-4D1C-B438-D1350312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216" y="2130552"/>
            <a:ext cx="4590288" cy="1764792"/>
          </a:xfrm>
        </p:spPr>
        <p:txBody>
          <a:bodyPr rtlCol="0" anchor="t">
            <a:noAutofit/>
          </a:bodyPr>
          <a:lstStyle>
            <a:lvl1pPr>
              <a:defRPr lang="de-DE" sz="54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0EBEF97-3620-43B4-9D9A-099216F753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5840" y="1316736"/>
            <a:ext cx="4325112" cy="4325112"/>
          </a:xfrm>
          <a:noFill/>
        </p:spPr>
        <p:txBody>
          <a:bodyPr rtlCol="0" anchor="ctr">
            <a:noAutofit/>
          </a:bodyPr>
          <a:lstStyle>
            <a:lvl1pPr algn="ctr"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64030515-78CF-D472-B3D6-9EE48BCA2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598" y="3895344"/>
            <a:ext cx="4591906" cy="1024128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rtl="0"/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296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 9">
            <a:extLst>
              <a:ext uri="{FF2B5EF4-FFF2-40B4-BE49-F238E27FC236}">
                <a16:creationId xmlns:a16="http://schemas.microsoft.com/office/drawing/2014/main" id="{B016AB6E-3D8A-906E-416F-9B68623EA747}"/>
              </a:ext>
            </a:extLst>
          </p:cNvPr>
          <p:cNvSpPr/>
          <p:nvPr userDrawn="1"/>
        </p:nvSpPr>
        <p:spPr>
          <a:xfrm>
            <a:off x="6912398" y="4482109"/>
            <a:ext cx="5279603" cy="2386909"/>
          </a:xfrm>
          <a:custGeom>
            <a:avLst/>
            <a:gdLst>
              <a:gd name="connsiteX0" fmla="*/ 3601541 w 5279603"/>
              <a:gd name="connsiteY0" fmla="*/ 0 h 2386909"/>
              <a:gd name="connsiteX1" fmla="*/ 5123083 w 5279603"/>
              <a:gd name="connsiteY1" fmla="*/ 307185 h 2386909"/>
              <a:gd name="connsiteX2" fmla="*/ 5279603 w 5279603"/>
              <a:gd name="connsiteY2" fmla="*/ 377947 h 2386909"/>
              <a:gd name="connsiteX3" fmla="*/ 5279603 w 5279603"/>
              <a:gd name="connsiteY3" fmla="*/ 2386909 h 2386909"/>
              <a:gd name="connsiteX4" fmla="*/ 0 w 5279603"/>
              <a:gd name="connsiteY4" fmla="*/ 2386909 h 2386909"/>
              <a:gd name="connsiteX5" fmla="*/ 78053 w 5279603"/>
              <a:gd name="connsiteY5" fmla="*/ 2214261 h 2386909"/>
              <a:gd name="connsiteX6" fmla="*/ 3601541 w 5279603"/>
              <a:gd name="connsiteY6" fmla="*/ 0 h 23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9603" h="2386909">
                <a:moveTo>
                  <a:pt x="3601541" y="0"/>
                </a:moveTo>
                <a:cubicBezTo>
                  <a:pt x="4141255" y="0"/>
                  <a:pt x="4655422" y="109382"/>
                  <a:pt x="5123083" y="307185"/>
                </a:cubicBezTo>
                <a:lnTo>
                  <a:pt x="5279603" y="377947"/>
                </a:lnTo>
                <a:lnTo>
                  <a:pt x="5279603" y="2386909"/>
                </a:lnTo>
                <a:lnTo>
                  <a:pt x="0" y="2386909"/>
                </a:lnTo>
                <a:lnTo>
                  <a:pt x="78053" y="2214261"/>
                </a:lnTo>
                <a:cubicBezTo>
                  <a:pt x="709351" y="904104"/>
                  <a:pt x="2049863" y="0"/>
                  <a:pt x="3601541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6" name="Freihandform 7">
            <a:extLst>
              <a:ext uri="{FF2B5EF4-FFF2-40B4-BE49-F238E27FC236}">
                <a16:creationId xmlns:a16="http://schemas.microsoft.com/office/drawing/2014/main" id="{471EA21E-8904-9B80-6EAB-BA76819B4C23}"/>
              </a:ext>
            </a:extLst>
          </p:cNvPr>
          <p:cNvSpPr/>
          <p:nvPr userDrawn="1"/>
        </p:nvSpPr>
        <p:spPr>
          <a:xfrm>
            <a:off x="6188287" y="5875583"/>
            <a:ext cx="1499066" cy="993434"/>
          </a:xfrm>
          <a:custGeom>
            <a:avLst/>
            <a:gdLst>
              <a:gd name="connsiteX0" fmla="*/ 749533 w 1499066"/>
              <a:gd name="connsiteY0" fmla="*/ 0 h 993434"/>
              <a:gd name="connsiteX1" fmla="*/ 1499066 w 1499066"/>
              <a:gd name="connsiteY1" fmla="*/ 749533 h 993434"/>
              <a:gd name="connsiteX2" fmla="*/ 1483838 w 1499066"/>
              <a:gd name="connsiteY2" fmla="*/ 900590 h 993434"/>
              <a:gd name="connsiteX3" fmla="*/ 1455018 w 1499066"/>
              <a:gd name="connsiteY3" fmla="*/ 993434 h 993434"/>
              <a:gd name="connsiteX4" fmla="*/ 44048 w 1499066"/>
              <a:gd name="connsiteY4" fmla="*/ 993434 h 993434"/>
              <a:gd name="connsiteX5" fmla="*/ 15228 w 1499066"/>
              <a:gd name="connsiteY5" fmla="*/ 900590 h 993434"/>
              <a:gd name="connsiteX6" fmla="*/ 0 w 1499066"/>
              <a:gd name="connsiteY6" fmla="*/ 749533 h 993434"/>
              <a:gd name="connsiteX7" fmla="*/ 749533 w 1499066"/>
              <a:gd name="connsiteY7" fmla="*/ 0 h 9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066" h="993434">
                <a:moveTo>
                  <a:pt x="749533" y="0"/>
                </a:moveTo>
                <a:cubicBezTo>
                  <a:pt x="1163489" y="0"/>
                  <a:pt x="1499066" y="335577"/>
                  <a:pt x="1499066" y="749533"/>
                </a:cubicBezTo>
                <a:cubicBezTo>
                  <a:pt x="1499066" y="801278"/>
                  <a:pt x="1493823" y="851798"/>
                  <a:pt x="1483838" y="900590"/>
                </a:cubicBezTo>
                <a:lnTo>
                  <a:pt x="1455018" y="993434"/>
                </a:lnTo>
                <a:lnTo>
                  <a:pt x="44048" y="993434"/>
                </a:lnTo>
                <a:lnTo>
                  <a:pt x="15228" y="900590"/>
                </a:lnTo>
                <a:cubicBezTo>
                  <a:pt x="5244" y="851798"/>
                  <a:pt x="0" y="801278"/>
                  <a:pt x="0" y="749533"/>
                </a:cubicBezTo>
                <a:cubicBezTo>
                  <a:pt x="0" y="335577"/>
                  <a:pt x="335577" y="0"/>
                  <a:pt x="749533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6" name="Inhaltsplatzhalt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CB50393-ACAA-59FB-EDD9-D6A45246E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" y="5824445"/>
            <a:ext cx="735041" cy="7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7" name="Freihandform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2" name="Freihandform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B5760B73-B111-FFDC-8074-91B4C106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644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7" name="Freihandform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2" name="Freihandform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44893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218B9-27B3-97D2-C86B-EF193B0C3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F60282-52AE-5B01-3108-A395B762B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7090F-2EF7-5999-88A9-888DE477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11F2-BD2C-401D-9AC9-50FE5729E462}" type="datetimeFigureOut">
              <a:rPr lang="de-DE" smtClean="0"/>
              <a:t>16.06.2023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854D2F-E34A-1126-FAB6-2ED8B78C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2ACA2-A5F2-80B7-1CAC-8B9CE830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6C5C-870A-453B-BA43-EB1FB83355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88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it Untertitel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6" name="Medienplatzhalter 15">
            <a:extLst>
              <a:ext uri="{FF2B5EF4-FFF2-40B4-BE49-F238E27FC236}">
                <a16:creationId xmlns:a16="http://schemas.microsoft.com/office/drawing/2014/main" id="{0D165AF2-A462-FCF3-81AE-ADB955740C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0080" y="1847088"/>
            <a:ext cx="7424928" cy="3776472"/>
          </a:xfrm>
        </p:spPr>
        <p:txBody>
          <a:bodyPr rtlCol="0">
            <a:noAutofit/>
          </a:bodyPr>
          <a:lstStyle>
            <a:lvl1pPr>
              <a:defRPr lang="de-DE">
                <a:solidFill>
                  <a:schemeClr val="tx2"/>
                </a:solidFill>
              </a:defRPr>
            </a:lvl1pPr>
          </a:lstStyle>
          <a:p>
            <a:pPr rtl="0"/>
            <a:r>
              <a:rPr lang="de-DE"/>
              <a:t>Mediaclip durch Klicken auf Symbol hinzufügen</a:t>
            </a:r>
            <a:endParaRPr lang="de-DE" dirty="0"/>
          </a:p>
        </p:txBody>
      </p:sp>
      <p:sp>
        <p:nvSpPr>
          <p:cNvPr id="5" name="Freihandform 2">
            <a:extLst>
              <a:ext uri="{FF2B5EF4-FFF2-40B4-BE49-F238E27FC236}">
                <a16:creationId xmlns:a16="http://schemas.microsoft.com/office/drawing/2014/main" id="{5CA8910C-D8ED-5254-9603-C499A3F69701}"/>
              </a:ext>
            </a:extLst>
          </p:cNvPr>
          <p:cNvSpPr/>
          <p:nvPr userDrawn="1"/>
        </p:nvSpPr>
        <p:spPr>
          <a:xfrm flipV="1">
            <a:off x="6483077" y="1921304"/>
            <a:ext cx="5708922" cy="4941678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4" name="Freihandform 7">
            <a:extLst>
              <a:ext uri="{FF2B5EF4-FFF2-40B4-BE49-F238E27FC236}">
                <a16:creationId xmlns:a16="http://schemas.microsoft.com/office/drawing/2014/main" id="{0FCE207E-49DC-89F0-6C2E-AEDEB1A668DB}"/>
              </a:ext>
            </a:extLst>
          </p:cNvPr>
          <p:cNvSpPr/>
          <p:nvPr userDrawn="1"/>
        </p:nvSpPr>
        <p:spPr>
          <a:xfrm>
            <a:off x="11201466" y="1425943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2480" y="2715768"/>
            <a:ext cx="3364992" cy="301752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6919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55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Liste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rmAutofit/>
          </a:bodyPr>
          <a:lstStyle>
            <a:lvl1pPr algn="ctr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6" name="Freihandform 3">
            <a:extLst>
              <a:ext uri="{FF2B5EF4-FFF2-40B4-BE49-F238E27FC236}">
                <a16:creationId xmlns:a16="http://schemas.microsoft.com/office/drawing/2014/main" id="{8D76C9A2-7310-AC9A-D74B-465F4A044014}"/>
              </a:ext>
            </a:extLst>
          </p:cNvPr>
          <p:cNvSpPr/>
          <p:nvPr userDrawn="1"/>
        </p:nvSpPr>
        <p:spPr>
          <a:xfrm>
            <a:off x="8612029" y="3432619"/>
            <a:ext cx="3586781" cy="3425381"/>
          </a:xfrm>
          <a:custGeom>
            <a:avLst/>
            <a:gdLst>
              <a:gd name="connsiteX0" fmla="*/ 2057400 w 3586781"/>
              <a:gd name="connsiteY0" fmla="*/ 0 h 3425381"/>
              <a:gd name="connsiteX1" fmla="*/ 3512202 w 3586781"/>
              <a:gd name="connsiteY1" fmla="*/ 602599 h 3425381"/>
              <a:gd name="connsiteX2" fmla="*/ 3586781 w 3586781"/>
              <a:gd name="connsiteY2" fmla="*/ 684657 h 3425381"/>
              <a:gd name="connsiteX3" fmla="*/ 3586781 w 3586781"/>
              <a:gd name="connsiteY3" fmla="*/ 3425381 h 3425381"/>
              <a:gd name="connsiteX4" fmla="*/ 523691 w 3586781"/>
              <a:gd name="connsiteY4" fmla="*/ 3425381 h 3425381"/>
              <a:gd name="connsiteX5" fmla="*/ 469810 w 3586781"/>
              <a:gd name="connsiteY5" fmla="*/ 3366098 h 3425381"/>
              <a:gd name="connsiteX6" fmla="*/ 0 w 3586781"/>
              <a:gd name="connsiteY6" fmla="*/ 2057400 h 3425381"/>
              <a:gd name="connsiteX7" fmla="*/ 2057400 w 3586781"/>
              <a:gd name="connsiteY7" fmla="*/ 0 h 34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6781" h="3425381">
                <a:moveTo>
                  <a:pt x="2057400" y="0"/>
                </a:moveTo>
                <a:cubicBezTo>
                  <a:pt x="2625535" y="0"/>
                  <a:pt x="3139885" y="230282"/>
                  <a:pt x="3512202" y="602599"/>
                </a:cubicBezTo>
                <a:lnTo>
                  <a:pt x="3586781" y="684657"/>
                </a:lnTo>
                <a:lnTo>
                  <a:pt x="3586781" y="3425381"/>
                </a:lnTo>
                <a:lnTo>
                  <a:pt x="523691" y="3425381"/>
                </a:lnTo>
                <a:lnTo>
                  <a:pt x="469810" y="3366098"/>
                </a:lnTo>
                <a:cubicBezTo>
                  <a:pt x="176310" y="3010458"/>
                  <a:pt x="0" y="2554519"/>
                  <a:pt x="0" y="2057400"/>
                </a:cubicBezTo>
                <a:cubicBezTo>
                  <a:pt x="0" y="921129"/>
                  <a:pt x="921129" y="0"/>
                  <a:pt x="2057400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37622" y="1953365"/>
            <a:ext cx="5149695" cy="36845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B05A4D-E9FB-4913-E53E-1DE2DC2D9B04}"/>
              </a:ext>
            </a:extLst>
          </p:cNvPr>
          <p:cNvSpPr/>
          <p:nvPr userDrawn="1"/>
        </p:nvSpPr>
        <p:spPr>
          <a:xfrm>
            <a:off x="8558269" y="6194361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5" name="Freihandform 1">
            <a:extLst>
              <a:ext uri="{FF2B5EF4-FFF2-40B4-BE49-F238E27FC236}">
                <a16:creationId xmlns:a16="http://schemas.microsoft.com/office/drawing/2014/main" id="{CC1FF5F2-E394-6897-C493-6584D74D8CEB}"/>
              </a:ext>
            </a:extLst>
          </p:cNvPr>
          <p:cNvSpPr/>
          <p:nvPr userDrawn="1"/>
        </p:nvSpPr>
        <p:spPr>
          <a:xfrm rot="16200000">
            <a:off x="446860" y="-169312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D0478807-656D-4B2C-5C1E-4A08154F6567}"/>
              </a:ext>
            </a:extLst>
          </p:cNvPr>
          <p:cNvSpPr txBox="1">
            <a:spLocks/>
          </p:cNvSpPr>
          <p:nvPr userDrawn="1"/>
        </p:nvSpPr>
        <p:spPr>
          <a:xfrm>
            <a:off x="824131" y="2343177"/>
            <a:ext cx="4557428" cy="283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1. </a:t>
            </a:r>
          </a:p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2. </a:t>
            </a:r>
          </a:p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3. </a:t>
            </a:r>
          </a:p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4.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A8D9022-B854-F233-7BEE-8185E402F657}"/>
              </a:ext>
            </a:extLst>
          </p:cNvPr>
          <p:cNvGrpSpPr/>
          <p:nvPr userDrawn="1"/>
        </p:nvGrpSpPr>
        <p:grpSpPr>
          <a:xfrm>
            <a:off x="1203700" y="2891437"/>
            <a:ext cx="4183547" cy="2282229"/>
            <a:chOff x="6448201" y="2832180"/>
            <a:chExt cx="4483608" cy="2139696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A1459528-99D6-5A0F-AEFA-AC4E7BC126D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5A5AD794-5E76-98BF-3FC7-85579E09136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CEDD1146-913C-8E63-E619-A08A11AAF12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4943E402-60F2-D003-3878-233462D26AA9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4528" y="2454311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28" y="3222369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1" name="Textplatzhalt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528" y="3992637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528" y="4775296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36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85AC3F0E-B550-5DF3-6FEE-B1EFAC15A05B}"/>
              </a:ext>
            </a:extLst>
          </p:cNvPr>
          <p:cNvSpPr/>
          <p:nvPr userDrawn="1"/>
        </p:nvSpPr>
        <p:spPr>
          <a:xfrm>
            <a:off x="5622727" y="3014462"/>
            <a:ext cx="642974" cy="64297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5" name="Freihandform 17">
            <a:extLst>
              <a:ext uri="{FF2B5EF4-FFF2-40B4-BE49-F238E27FC236}">
                <a16:creationId xmlns:a16="http://schemas.microsoft.com/office/drawing/2014/main" id="{4B8B6206-1D28-8534-BE4D-6893F8FE67B7}"/>
              </a:ext>
            </a:extLst>
          </p:cNvPr>
          <p:cNvSpPr/>
          <p:nvPr userDrawn="1"/>
        </p:nvSpPr>
        <p:spPr>
          <a:xfrm>
            <a:off x="8484620" y="5988532"/>
            <a:ext cx="2953834" cy="883756"/>
          </a:xfrm>
          <a:custGeom>
            <a:avLst/>
            <a:gdLst>
              <a:gd name="connsiteX0" fmla="*/ 1476917 w 2953834"/>
              <a:gd name="connsiteY0" fmla="*/ 0 h 883756"/>
              <a:gd name="connsiteX1" fmla="*/ 2950639 w 2953834"/>
              <a:gd name="connsiteY1" fmla="*/ 877123 h 883756"/>
              <a:gd name="connsiteX2" fmla="*/ 2953834 w 2953834"/>
              <a:gd name="connsiteY2" fmla="*/ 883756 h 883756"/>
              <a:gd name="connsiteX3" fmla="*/ 0 w 2953834"/>
              <a:gd name="connsiteY3" fmla="*/ 883756 h 883756"/>
              <a:gd name="connsiteX4" fmla="*/ 3195 w 2953834"/>
              <a:gd name="connsiteY4" fmla="*/ 877123 h 883756"/>
              <a:gd name="connsiteX5" fmla="*/ 1476917 w 2953834"/>
              <a:gd name="connsiteY5" fmla="*/ 0 h 8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3834" h="883756">
                <a:moveTo>
                  <a:pt x="1476917" y="0"/>
                </a:moveTo>
                <a:cubicBezTo>
                  <a:pt x="2113290" y="0"/>
                  <a:pt x="2666825" y="354669"/>
                  <a:pt x="2950639" y="877123"/>
                </a:cubicBezTo>
                <a:lnTo>
                  <a:pt x="2953834" y="883756"/>
                </a:lnTo>
                <a:lnTo>
                  <a:pt x="0" y="883756"/>
                </a:lnTo>
                <a:lnTo>
                  <a:pt x="3195" y="877123"/>
                </a:lnTo>
                <a:cubicBezTo>
                  <a:pt x="287009" y="354669"/>
                  <a:pt x="840544" y="0"/>
                  <a:pt x="147691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F5405D2-9527-BA12-A7AC-4B93151CCBC5}"/>
              </a:ext>
            </a:extLst>
          </p:cNvPr>
          <p:cNvSpPr/>
          <p:nvPr userDrawn="1"/>
        </p:nvSpPr>
        <p:spPr>
          <a:xfrm>
            <a:off x="8484620" y="6069965"/>
            <a:ext cx="510053" cy="510053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4" name="Freihandform 10">
            <a:extLst>
              <a:ext uri="{FF2B5EF4-FFF2-40B4-BE49-F238E27FC236}">
                <a16:creationId xmlns:a16="http://schemas.microsoft.com/office/drawing/2014/main" id="{A0CC5EDC-49D4-6111-36CB-3C8A2D02A8DE}"/>
              </a:ext>
            </a:extLst>
          </p:cNvPr>
          <p:cNvSpPr/>
          <p:nvPr userDrawn="1"/>
        </p:nvSpPr>
        <p:spPr>
          <a:xfrm>
            <a:off x="0" y="0"/>
            <a:ext cx="6306096" cy="5630799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152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14">
            <a:extLst>
              <a:ext uri="{FF2B5EF4-FFF2-40B4-BE49-F238E27FC236}">
                <a16:creationId xmlns:a16="http://schemas.microsoft.com/office/drawing/2014/main" id="{82D433C4-79DD-42C5-9147-9E5DDECB6624}"/>
              </a:ext>
            </a:extLst>
          </p:cNvPr>
          <p:cNvSpPr/>
          <p:nvPr userDrawn="1"/>
        </p:nvSpPr>
        <p:spPr>
          <a:xfrm>
            <a:off x="8544421" y="1377730"/>
            <a:ext cx="3658597" cy="5494558"/>
          </a:xfrm>
          <a:custGeom>
            <a:avLst/>
            <a:gdLst>
              <a:gd name="connsiteX0" fmla="*/ 3224347 w 3658597"/>
              <a:gd name="connsiteY0" fmla="*/ 0 h 5494558"/>
              <a:gd name="connsiteX1" fmla="*/ 3554018 w 3658597"/>
              <a:gd name="connsiteY1" fmla="*/ 16647 h 5494558"/>
              <a:gd name="connsiteX2" fmla="*/ 3658597 w 3658597"/>
              <a:gd name="connsiteY2" fmla="*/ 29936 h 5494558"/>
              <a:gd name="connsiteX3" fmla="*/ 3658597 w 3658597"/>
              <a:gd name="connsiteY3" fmla="*/ 5494558 h 5494558"/>
              <a:gd name="connsiteX4" fmla="*/ 935531 w 3658597"/>
              <a:gd name="connsiteY4" fmla="*/ 5494558 h 5494558"/>
              <a:gd name="connsiteX5" fmla="*/ 736284 w 3658597"/>
              <a:gd name="connsiteY5" fmla="*/ 5275331 h 5494558"/>
              <a:gd name="connsiteX6" fmla="*/ 0 w 3658597"/>
              <a:gd name="connsiteY6" fmla="*/ 3224347 h 5494558"/>
              <a:gd name="connsiteX7" fmla="*/ 3224347 w 3658597"/>
              <a:gd name="connsiteY7" fmla="*/ 0 h 54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8597" h="5494558">
                <a:moveTo>
                  <a:pt x="3224347" y="0"/>
                </a:moveTo>
                <a:cubicBezTo>
                  <a:pt x="3335644" y="0"/>
                  <a:pt x="3445625" y="5639"/>
                  <a:pt x="3554018" y="16647"/>
                </a:cubicBezTo>
                <a:lnTo>
                  <a:pt x="3658597" y="29936"/>
                </a:lnTo>
                <a:lnTo>
                  <a:pt x="3658597" y="5494558"/>
                </a:lnTo>
                <a:lnTo>
                  <a:pt x="935531" y="5494558"/>
                </a:lnTo>
                <a:lnTo>
                  <a:pt x="736284" y="5275331"/>
                </a:lnTo>
                <a:cubicBezTo>
                  <a:pt x="276312" y="4717974"/>
                  <a:pt x="0" y="4003429"/>
                  <a:pt x="0" y="3224347"/>
                </a:cubicBezTo>
                <a:cubicBezTo>
                  <a:pt x="0" y="1443589"/>
                  <a:pt x="1443589" y="0"/>
                  <a:pt x="322434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7" name="Freihandform 12">
            <a:extLst>
              <a:ext uri="{FF2B5EF4-FFF2-40B4-BE49-F238E27FC236}">
                <a16:creationId xmlns:a16="http://schemas.microsoft.com/office/drawing/2014/main" id="{B6078FDE-6CEC-993E-3339-544DEDA6AB82}"/>
              </a:ext>
            </a:extLst>
          </p:cNvPr>
          <p:cNvSpPr/>
          <p:nvPr userDrawn="1"/>
        </p:nvSpPr>
        <p:spPr>
          <a:xfrm>
            <a:off x="-11551" y="0"/>
            <a:ext cx="1175601" cy="1651285"/>
          </a:xfrm>
          <a:custGeom>
            <a:avLst/>
            <a:gdLst>
              <a:gd name="connsiteX0" fmla="*/ 0 w 1858209"/>
              <a:gd name="connsiteY0" fmla="*/ 0 h 2610096"/>
              <a:gd name="connsiteX1" fmla="*/ 1532533 w 1858209"/>
              <a:gd name="connsiteY1" fmla="*/ 0 h 2610096"/>
              <a:gd name="connsiteX2" fmla="*/ 1579125 w 1858209"/>
              <a:gd name="connsiteY2" fmla="*/ 62307 h 2610096"/>
              <a:gd name="connsiteX3" fmla="*/ 1858209 w 1858209"/>
              <a:gd name="connsiteY3" fmla="*/ 975965 h 2610096"/>
              <a:gd name="connsiteX4" fmla="*/ 224078 w 1858209"/>
              <a:gd name="connsiteY4" fmla="*/ 2610096 h 2610096"/>
              <a:gd name="connsiteX5" fmla="*/ 56998 w 1858209"/>
              <a:gd name="connsiteY5" fmla="*/ 2601659 h 2610096"/>
              <a:gd name="connsiteX6" fmla="*/ 0 w 1858209"/>
              <a:gd name="connsiteY6" fmla="*/ 2592960 h 261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209" h="2610096">
                <a:moveTo>
                  <a:pt x="0" y="0"/>
                </a:moveTo>
                <a:lnTo>
                  <a:pt x="1532533" y="0"/>
                </a:lnTo>
                <a:lnTo>
                  <a:pt x="1579125" y="62307"/>
                </a:lnTo>
                <a:cubicBezTo>
                  <a:pt x="1755324" y="323116"/>
                  <a:pt x="1858209" y="637525"/>
                  <a:pt x="1858209" y="975965"/>
                </a:cubicBezTo>
                <a:cubicBezTo>
                  <a:pt x="1858209" y="1878471"/>
                  <a:pt x="1126584" y="2610096"/>
                  <a:pt x="224078" y="2610096"/>
                </a:cubicBezTo>
                <a:cubicBezTo>
                  <a:pt x="167671" y="2610096"/>
                  <a:pt x="111932" y="2607238"/>
                  <a:pt x="56998" y="2601659"/>
                </a:cubicBezTo>
                <a:lnTo>
                  <a:pt x="0" y="259296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E6A9E29-841B-F63A-A4FB-958C2A39A40A}"/>
              </a:ext>
            </a:extLst>
          </p:cNvPr>
          <p:cNvSpPr/>
          <p:nvPr userDrawn="1"/>
        </p:nvSpPr>
        <p:spPr>
          <a:xfrm>
            <a:off x="7897386" y="4880996"/>
            <a:ext cx="1499065" cy="1499065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1E8E1F-3A86-62FC-58AB-E196456B4583}"/>
              </a:ext>
            </a:extLst>
          </p:cNvPr>
          <p:cNvSpPr/>
          <p:nvPr userDrawn="1"/>
        </p:nvSpPr>
        <p:spPr>
          <a:xfrm>
            <a:off x="651124" y="1169282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6" name="Inhaltsplatzhalt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754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llipse 32">
            <a:extLst>
              <a:ext uri="{FF2B5EF4-FFF2-40B4-BE49-F238E27FC236}">
                <a16:creationId xmlns:a16="http://schemas.microsoft.com/office/drawing/2014/main" id="{EA15E1F6-FCC0-B1B8-8F0A-02FAAB3F0D1E}"/>
              </a:ext>
            </a:extLst>
          </p:cNvPr>
          <p:cNvSpPr/>
          <p:nvPr userDrawn="1"/>
        </p:nvSpPr>
        <p:spPr>
          <a:xfrm>
            <a:off x="9965453" y="5422957"/>
            <a:ext cx="600979" cy="600979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35" name="Freihandform 7">
            <a:extLst>
              <a:ext uri="{FF2B5EF4-FFF2-40B4-BE49-F238E27FC236}">
                <a16:creationId xmlns:a16="http://schemas.microsoft.com/office/drawing/2014/main" id="{8A0AB697-65DD-D82E-FD2B-BB10E141E719}"/>
              </a:ext>
            </a:extLst>
          </p:cNvPr>
          <p:cNvSpPr/>
          <p:nvPr userDrawn="1"/>
        </p:nvSpPr>
        <p:spPr>
          <a:xfrm>
            <a:off x="0" y="684941"/>
            <a:ext cx="5739305" cy="6173059"/>
          </a:xfrm>
          <a:custGeom>
            <a:avLst/>
            <a:gdLst>
              <a:gd name="connsiteX0" fmla="*/ 2105216 w 5739305"/>
              <a:gd name="connsiteY0" fmla="*/ 0 h 6173059"/>
              <a:gd name="connsiteX1" fmla="*/ 5739305 w 5739305"/>
              <a:gd name="connsiteY1" fmla="*/ 3634089 h 6173059"/>
              <a:gd name="connsiteX2" fmla="*/ 4909456 w 5739305"/>
              <a:gd name="connsiteY2" fmla="*/ 5945707 h 6173059"/>
              <a:gd name="connsiteX3" fmla="*/ 4702825 w 5739305"/>
              <a:gd name="connsiteY3" fmla="*/ 6173059 h 6173059"/>
              <a:gd name="connsiteX4" fmla="*/ 0 w 5739305"/>
              <a:gd name="connsiteY4" fmla="*/ 6173059 h 6173059"/>
              <a:gd name="connsiteX5" fmla="*/ 0 w 5739305"/>
              <a:gd name="connsiteY5" fmla="*/ 675505 h 6173059"/>
              <a:gd name="connsiteX6" fmla="*/ 73362 w 5739305"/>
              <a:gd name="connsiteY6" fmla="*/ 620646 h 6173059"/>
              <a:gd name="connsiteX7" fmla="*/ 2105216 w 5739305"/>
              <a:gd name="connsiteY7" fmla="*/ 0 h 61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305" h="6173059">
                <a:moveTo>
                  <a:pt x="2105216" y="0"/>
                </a:moveTo>
                <a:cubicBezTo>
                  <a:pt x="4112268" y="0"/>
                  <a:pt x="5739305" y="1627037"/>
                  <a:pt x="5739305" y="3634089"/>
                </a:cubicBezTo>
                <a:cubicBezTo>
                  <a:pt x="5739305" y="4512174"/>
                  <a:pt x="5427880" y="5317522"/>
                  <a:pt x="4909456" y="5945707"/>
                </a:cubicBezTo>
                <a:lnTo>
                  <a:pt x="4702825" y="6173059"/>
                </a:lnTo>
                <a:lnTo>
                  <a:pt x="0" y="6173059"/>
                </a:lnTo>
                <a:lnTo>
                  <a:pt x="0" y="675505"/>
                </a:lnTo>
                <a:lnTo>
                  <a:pt x="73362" y="620646"/>
                </a:lnTo>
                <a:cubicBezTo>
                  <a:pt x="653367" y="228802"/>
                  <a:pt x="1352572" y="0"/>
                  <a:pt x="210521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DF637CE-F1AA-EB3D-67EB-815F56FFB509}"/>
              </a:ext>
            </a:extLst>
          </p:cNvPr>
          <p:cNvSpPr/>
          <p:nvPr userDrawn="1"/>
        </p:nvSpPr>
        <p:spPr>
          <a:xfrm>
            <a:off x="3500869" y="447695"/>
            <a:ext cx="1499065" cy="1499065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412386" y="1273861"/>
            <a:ext cx="5149695" cy="426405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55536" y="1605845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5536" y="2373903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1" name="Textplatzhalt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5536" y="3144171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55536" y="3926830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93D01B9-382B-1FFC-B0E8-50A5B1AA53F2}"/>
              </a:ext>
            </a:extLst>
          </p:cNvPr>
          <p:cNvGrpSpPr/>
          <p:nvPr userDrawn="1"/>
        </p:nvGrpSpPr>
        <p:grpSpPr>
          <a:xfrm>
            <a:off x="7155536" y="2000952"/>
            <a:ext cx="3844355" cy="3094988"/>
            <a:chOff x="6448201" y="2832180"/>
            <a:chExt cx="4489704" cy="2901696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2DE06067-B8E1-70ED-D2D3-44CF8CDCDA07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830DAD0A-6F95-3AC2-7012-1BFF86880C36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668BE1B0-4E81-D3BC-6252-7981ADD19C22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D402BDCE-1B33-A927-9656-8B1F13D3E546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2E0822DF-56EF-F16B-1D58-9C3EAC7944A0}"/>
                </a:ext>
              </a:extLst>
            </p:cNvPr>
            <p:cNvCxnSpPr>
              <a:cxnSpLocks/>
            </p:cNvCxnSpPr>
            <p:nvPr/>
          </p:nvCxnSpPr>
          <p:spPr>
            <a:xfrm>
              <a:off x="6460393" y="5733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B70A54A3-3D1B-FF08-2460-114DA5BF6D5A}"/>
              </a:ext>
            </a:extLst>
          </p:cNvPr>
          <p:cNvSpPr txBox="1">
            <a:spLocks/>
          </p:cNvSpPr>
          <p:nvPr userDrawn="1"/>
        </p:nvSpPr>
        <p:spPr>
          <a:xfrm>
            <a:off x="6812124" y="1474457"/>
            <a:ext cx="4187767" cy="4065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1. </a:t>
            </a:r>
          </a:p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2. </a:t>
            </a:r>
          </a:p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3. </a:t>
            </a:r>
          </a:p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4. </a:t>
            </a:r>
          </a:p>
          <a:p>
            <a:pPr rtl="0">
              <a:lnSpc>
                <a:spcPct val="150000"/>
              </a:lnSpc>
            </a:pPr>
            <a:r>
              <a:rPr lang="de-DE" sz="2200" b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5.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6FF71D66-09F6-C545-173C-E4918A91F0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55536" y="4693042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de-DE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  <p:pic>
        <p:nvPicPr>
          <p:cNvPr id="37" name="Bildplatzhalter 10">
            <a:extLst>
              <a:ext uri="{FF2B5EF4-FFF2-40B4-BE49-F238E27FC236}">
                <a16:creationId xmlns:a16="http://schemas.microsoft.com/office/drawing/2014/main" id="{670B5801-42BD-259B-180E-B4706551C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406331" y="598826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635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 22">
            <a:extLst>
              <a:ext uri="{FF2B5EF4-FFF2-40B4-BE49-F238E27FC236}">
                <a16:creationId xmlns:a16="http://schemas.microsoft.com/office/drawing/2014/main" id="{CCB0938D-C7B4-782B-BFAF-F503DE1CAEF0}"/>
              </a:ext>
            </a:extLst>
          </p:cNvPr>
          <p:cNvSpPr/>
          <p:nvPr userDrawn="1"/>
        </p:nvSpPr>
        <p:spPr>
          <a:xfrm>
            <a:off x="-14287" y="4334114"/>
            <a:ext cx="1149441" cy="1499066"/>
          </a:xfrm>
          <a:custGeom>
            <a:avLst/>
            <a:gdLst>
              <a:gd name="connsiteX0" fmla="*/ 399908 w 1149441"/>
              <a:gd name="connsiteY0" fmla="*/ 0 h 1499066"/>
              <a:gd name="connsiteX1" fmla="*/ 1149441 w 1149441"/>
              <a:gd name="connsiteY1" fmla="*/ 749533 h 1499066"/>
              <a:gd name="connsiteX2" fmla="*/ 399908 w 1149441"/>
              <a:gd name="connsiteY2" fmla="*/ 1499066 h 1499066"/>
              <a:gd name="connsiteX3" fmla="*/ 108156 w 1149441"/>
              <a:gd name="connsiteY3" fmla="*/ 1440164 h 1499066"/>
              <a:gd name="connsiteX4" fmla="*/ 0 w 1149441"/>
              <a:gd name="connsiteY4" fmla="*/ 1381459 h 1499066"/>
              <a:gd name="connsiteX5" fmla="*/ 0 w 1149441"/>
              <a:gd name="connsiteY5" fmla="*/ 117607 h 1499066"/>
              <a:gd name="connsiteX6" fmla="*/ 108156 w 1149441"/>
              <a:gd name="connsiteY6" fmla="*/ 58902 h 1499066"/>
              <a:gd name="connsiteX7" fmla="*/ 399908 w 1149441"/>
              <a:gd name="connsiteY7" fmla="*/ 0 h 14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441" h="1499066">
                <a:moveTo>
                  <a:pt x="399908" y="0"/>
                </a:moveTo>
                <a:cubicBezTo>
                  <a:pt x="813864" y="0"/>
                  <a:pt x="1149441" y="335577"/>
                  <a:pt x="1149441" y="749533"/>
                </a:cubicBezTo>
                <a:cubicBezTo>
                  <a:pt x="1149441" y="1163489"/>
                  <a:pt x="813864" y="1499066"/>
                  <a:pt x="399908" y="1499066"/>
                </a:cubicBezTo>
                <a:cubicBezTo>
                  <a:pt x="296419" y="1499066"/>
                  <a:pt x="197829" y="1478093"/>
                  <a:pt x="108156" y="1440164"/>
                </a:cubicBezTo>
                <a:lnTo>
                  <a:pt x="0" y="1381459"/>
                </a:lnTo>
                <a:lnTo>
                  <a:pt x="0" y="117607"/>
                </a:lnTo>
                <a:lnTo>
                  <a:pt x="108156" y="58902"/>
                </a:lnTo>
                <a:cubicBezTo>
                  <a:pt x="197829" y="20974"/>
                  <a:pt x="296419" y="0"/>
                  <a:pt x="399908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2" name="Freihandform 19">
            <a:extLst>
              <a:ext uri="{FF2B5EF4-FFF2-40B4-BE49-F238E27FC236}">
                <a16:creationId xmlns:a16="http://schemas.microsoft.com/office/drawing/2014/main" id="{27AD3143-C49E-0951-0DB8-A9ABF0AB7E13}"/>
              </a:ext>
            </a:extLst>
          </p:cNvPr>
          <p:cNvSpPr/>
          <p:nvPr userDrawn="1"/>
        </p:nvSpPr>
        <p:spPr>
          <a:xfrm>
            <a:off x="6018661" y="-1535"/>
            <a:ext cx="6184356" cy="5906209"/>
          </a:xfrm>
          <a:custGeom>
            <a:avLst/>
            <a:gdLst>
              <a:gd name="connsiteX0" fmla="*/ 605352 w 6184356"/>
              <a:gd name="connsiteY0" fmla="*/ 0 h 5906209"/>
              <a:gd name="connsiteX1" fmla="*/ 6184356 w 6184356"/>
              <a:gd name="connsiteY1" fmla="*/ 0 h 5906209"/>
              <a:gd name="connsiteX2" fmla="*/ 6184356 w 6184356"/>
              <a:gd name="connsiteY2" fmla="*/ 5104584 h 5906209"/>
              <a:gd name="connsiteX3" fmla="*/ 5989771 w 6184356"/>
              <a:gd name="connsiteY3" fmla="*/ 5250092 h 5906209"/>
              <a:gd name="connsiteX4" fmla="*/ 3841790 w 6184356"/>
              <a:gd name="connsiteY4" fmla="*/ 5906209 h 5906209"/>
              <a:gd name="connsiteX5" fmla="*/ 0 w 6184356"/>
              <a:gd name="connsiteY5" fmla="*/ 2064419 h 5906209"/>
              <a:gd name="connsiteX6" fmla="*/ 463684 w 6184356"/>
              <a:gd name="connsiteY6" fmla="*/ 233194 h 590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4356" h="5906209">
                <a:moveTo>
                  <a:pt x="605352" y="0"/>
                </a:moveTo>
                <a:lnTo>
                  <a:pt x="6184356" y="0"/>
                </a:lnTo>
                <a:lnTo>
                  <a:pt x="6184356" y="5104584"/>
                </a:lnTo>
                <a:lnTo>
                  <a:pt x="5989771" y="5250092"/>
                </a:lnTo>
                <a:cubicBezTo>
                  <a:pt x="5376618" y="5664330"/>
                  <a:pt x="4637451" y="5906209"/>
                  <a:pt x="3841790" y="5906209"/>
                </a:cubicBezTo>
                <a:cubicBezTo>
                  <a:pt x="1720028" y="5906209"/>
                  <a:pt x="0" y="4186181"/>
                  <a:pt x="0" y="2064419"/>
                </a:cubicBezTo>
                <a:cubicBezTo>
                  <a:pt x="0" y="1401369"/>
                  <a:pt x="167972" y="777550"/>
                  <a:pt x="463684" y="23319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16" name="Bildplatzhalter 10">
            <a:extLst>
              <a:ext uri="{FF2B5EF4-FFF2-40B4-BE49-F238E27FC236}">
                <a16:creationId xmlns:a16="http://schemas.microsoft.com/office/drawing/2014/main" id="{354EAA14-8DA6-82B8-268B-6AC901311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964226" y="-5834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91F142C3-F309-0D74-D5C5-3EAB19D43031}"/>
              </a:ext>
            </a:extLst>
          </p:cNvPr>
          <p:cNvSpPr/>
          <p:nvPr userDrawn="1"/>
        </p:nvSpPr>
        <p:spPr>
          <a:xfrm>
            <a:off x="5689666" y="1067784"/>
            <a:ext cx="635955" cy="63595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Inhaltsplatzhalt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677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13">
            <a:extLst>
              <a:ext uri="{FF2B5EF4-FFF2-40B4-BE49-F238E27FC236}">
                <a16:creationId xmlns:a16="http://schemas.microsoft.com/office/drawing/2014/main" id="{3444D42C-1BDD-684F-2ED7-CBF2B31FA0BD}"/>
              </a:ext>
            </a:extLst>
          </p:cNvPr>
          <p:cNvSpPr/>
          <p:nvPr userDrawn="1"/>
        </p:nvSpPr>
        <p:spPr>
          <a:xfrm>
            <a:off x="0" y="-11017"/>
            <a:ext cx="5797960" cy="5177077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266F6B-F29A-5957-62EB-27F8C2FAEB4C}"/>
              </a:ext>
            </a:extLst>
          </p:cNvPr>
          <p:cNvSpPr/>
          <p:nvPr userDrawn="1"/>
        </p:nvSpPr>
        <p:spPr>
          <a:xfrm>
            <a:off x="5282616" y="378865"/>
            <a:ext cx="813384" cy="813384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pic>
        <p:nvPicPr>
          <p:cNvPr id="8" name="Bildplatzhalter 10">
            <a:extLst>
              <a:ext uri="{FF2B5EF4-FFF2-40B4-BE49-F238E27FC236}">
                <a16:creationId xmlns:a16="http://schemas.microsoft.com/office/drawing/2014/main" id="{C18B912F-D300-065E-2807-E2EA07EBA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206" y="5671159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0AC709F-F9A3-D8F0-A42E-A2C94191DFC0}"/>
              </a:ext>
            </a:extLst>
          </p:cNvPr>
          <p:cNvSpPr/>
          <p:nvPr userDrawn="1"/>
        </p:nvSpPr>
        <p:spPr>
          <a:xfrm>
            <a:off x="6875619" y="5909834"/>
            <a:ext cx="397747" cy="397747"/>
          </a:xfrm>
          <a:prstGeom prst="ellipse">
            <a:avLst/>
          </a:prstGeom>
          <a:solidFill>
            <a:schemeClr val="accent6">
              <a:alpha val="303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Inhaltsplatzhalt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03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7" name="Freihandform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2" name="Freihandform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de-DE"/>
            </a:defPPr>
          </a:lstStyle>
          <a:p>
            <a:pPr algn="ctr" rtl="0"/>
            <a:endParaRPr lang="de-DE" sz="1800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de-DE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Inhaltsplatzhalt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de-DE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8744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</a:lstStyle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de-DE"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de-DE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1BC2EDA-D519-4F34-BF3F-BFFF500F4B0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spcBef>
          <a:spcPct val="0"/>
        </a:spcBef>
        <a:buNone/>
        <a:defRPr lang="de-DE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de-DE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86521/globe-by-bocian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1689E6D-1C67-D7A3-EB6A-728AAC8A1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00" b="16407"/>
          <a:stretch/>
        </p:blipFill>
        <p:spPr bwMode="auto">
          <a:xfrm>
            <a:off x="0" y="5658375"/>
            <a:ext cx="12192000" cy="11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19E9CFE-1820-51D6-3F5B-5FD2FCD3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215" y="2130552"/>
            <a:ext cx="5778177" cy="176479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 err="1"/>
              <a:t>MediReminder</a:t>
            </a:r>
            <a:endParaRPr lang="de-DE" dirty="0"/>
          </a:p>
        </p:txBody>
      </p:sp>
      <p:sp>
        <p:nvSpPr>
          <p:cNvPr id="18" name="Untertitel 17">
            <a:extLst>
              <a:ext uri="{FF2B5EF4-FFF2-40B4-BE49-F238E27FC236}">
                <a16:creationId xmlns:a16="http://schemas.microsoft.com/office/drawing/2014/main" id="{57D62F16-F75C-6B98-2080-BECC2DE82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350" y="3562420"/>
            <a:ext cx="4591906" cy="1024128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Schon wieder vergessen die Tabletten einzunehmen? </a:t>
            </a:r>
            <a:endParaRPr lang="de-DE" sz="2200" b="1" dirty="0">
              <a:solidFill>
                <a:schemeClr val="tx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A6958CC8-2F62-04DD-5A60-7D7AFFC237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8" r="18"/>
          <a:stretch>
            <a:fillRect/>
          </a:stretch>
        </p:blipFill>
        <p:spPr>
          <a:xfrm>
            <a:off x="996603" y="1399864"/>
            <a:ext cx="4325112" cy="4325112"/>
          </a:xfrm>
        </p:spPr>
      </p:pic>
    </p:spTree>
    <p:extLst>
      <p:ext uri="{BB962C8B-B14F-4D97-AF65-F5344CB8AC3E}">
        <p14:creationId xmlns:p14="http://schemas.microsoft.com/office/powerpoint/2010/main" val="215987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B47CF-9D96-7A1D-D0E6-DA295B58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970" y="4043526"/>
            <a:ext cx="4837176" cy="2103120"/>
          </a:xfrm>
        </p:spPr>
        <p:txBody>
          <a:bodyPr/>
          <a:lstStyle/>
          <a:p>
            <a:r>
              <a:rPr lang="de-DE" dirty="0"/>
              <a:t>Umsatzplanung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17BCF367-FD35-E64B-C139-14EF5D8FCF69}"/>
              </a:ext>
            </a:extLst>
          </p:cNvPr>
          <p:cNvGraphicFramePr>
            <a:graphicFrameLocks noGrp="1"/>
          </p:cNvGraphicFramePr>
          <p:nvPr>
            <p:ph sz="quarter" idx="16"/>
          </p:nvPr>
        </p:nvGraphicFramePr>
        <p:xfrm>
          <a:off x="577842" y="1530247"/>
          <a:ext cx="8153203" cy="4354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49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3935601" y="77403"/>
            <a:ext cx="4404407" cy="902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Verwendete Bauteile 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9A56679-0F37-B44A-5B19-31EDCD8BB979}"/>
              </a:ext>
            </a:extLst>
          </p:cNvPr>
          <p:cNvSpPr txBox="1"/>
          <p:nvPr/>
        </p:nvSpPr>
        <p:spPr>
          <a:xfrm>
            <a:off x="9571290" y="4627252"/>
            <a:ext cx="225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Arduino AZ </a:t>
            </a:r>
            <a:r>
              <a:rPr lang="de-DE" dirty="0" err="1"/>
              <a:t>Delivery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9D450F-7893-BCF0-92DB-3216A851DAE8}"/>
              </a:ext>
            </a:extLst>
          </p:cNvPr>
          <p:cNvSpPr txBox="1"/>
          <p:nvPr/>
        </p:nvSpPr>
        <p:spPr>
          <a:xfrm>
            <a:off x="1340026" y="3286409"/>
            <a:ext cx="161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HX711 Modul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52D9D33-7073-A9DD-87C0-E9FAF0352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4"/>
          <a:stretch/>
        </p:blipFill>
        <p:spPr>
          <a:xfrm rot="5400000">
            <a:off x="9677006" y="2999824"/>
            <a:ext cx="2047125" cy="107826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1C88E96-29B2-8494-E280-5B857BD1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55" y="1830280"/>
            <a:ext cx="2337158" cy="143781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3C6404E-0910-A510-9B1E-3B53B923C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53" r="3944" b="13690"/>
          <a:stretch/>
        </p:blipFill>
        <p:spPr>
          <a:xfrm>
            <a:off x="1115833" y="4142198"/>
            <a:ext cx="2474178" cy="1865746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B22C8D93-0918-1081-687D-CB96F188D221}"/>
              </a:ext>
            </a:extLst>
          </p:cNvPr>
          <p:cNvSpPr txBox="1"/>
          <p:nvPr/>
        </p:nvSpPr>
        <p:spPr>
          <a:xfrm>
            <a:off x="1405123" y="6076680"/>
            <a:ext cx="225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Jumper Kabel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07C72FD-0A4A-56C3-D006-25190512847F}"/>
              </a:ext>
            </a:extLst>
          </p:cNvPr>
          <p:cNvSpPr txBox="1"/>
          <p:nvPr/>
        </p:nvSpPr>
        <p:spPr>
          <a:xfrm>
            <a:off x="5655049" y="5305949"/>
            <a:ext cx="161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 Wäge Zellen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70F08FBE-9042-3F39-7F9C-35CDFEA0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3178">
            <a:off x="5568200" y="3607042"/>
            <a:ext cx="963941" cy="147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891C3084-02A9-ED0F-24CA-E2F00171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3178">
            <a:off x="5689989" y="2418699"/>
            <a:ext cx="963941" cy="147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EA18901A-1879-09E7-71AE-BDF47E7D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3178">
            <a:off x="6824619" y="2239570"/>
            <a:ext cx="963941" cy="147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6D92557B-A3E3-0CFC-DBE5-6FFC79278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3178">
            <a:off x="6702830" y="3405428"/>
            <a:ext cx="963941" cy="147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FF08937-61F5-E75D-CD3B-5E2C36168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4"/>
          <a:stretch/>
        </p:blipFill>
        <p:spPr>
          <a:xfrm>
            <a:off x="8239339" y="2690263"/>
            <a:ext cx="3952661" cy="20819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4B0C67-0A82-F7BA-0F05-D906A652D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347" y="2964647"/>
            <a:ext cx="2485305" cy="153318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D70234A-E83C-08DC-46F1-CC03AB2BA351}"/>
              </a:ext>
            </a:extLst>
          </p:cNvPr>
          <p:cNvSpPr/>
          <p:nvPr/>
        </p:nvSpPr>
        <p:spPr>
          <a:xfrm>
            <a:off x="0" y="1806024"/>
            <a:ext cx="1275128" cy="975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tx1"/>
                </a:solidFill>
              </a:rPr>
              <a:t>Wägezelle 2	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5094F5E-C54D-05ED-8BBE-1E9505404295}"/>
              </a:ext>
            </a:extLst>
          </p:cNvPr>
          <p:cNvSpPr/>
          <p:nvPr/>
        </p:nvSpPr>
        <p:spPr>
          <a:xfrm>
            <a:off x="2539835" y="5123869"/>
            <a:ext cx="1220595" cy="975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tx1"/>
                </a:solidFill>
              </a:rPr>
              <a:t>Wägezelle 4	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3F09D2-BD57-5FE1-2281-CF8D05BFC262}"/>
              </a:ext>
            </a:extLst>
          </p:cNvPr>
          <p:cNvSpPr/>
          <p:nvPr/>
        </p:nvSpPr>
        <p:spPr>
          <a:xfrm>
            <a:off x="2533477" y="1806024"/>
            <a:ext cx="1273178" cy="975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tx1"/>
                </a:solidFill>
              </a:rPr>
              <a:t>Wägezelle 1	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0E98BF-CA63-686D-3CBE-2CEA1A4A22DF}"/>
              </a:ext>
            </a:extLst>
          </p:cNvPr>
          <p:cNvSpPr/>
          <p:nvPr/>
        </p:nvSpPr>
        <p:spPr>
          <a:xfrm>
            <a:off x="54532" y="5123869"/>
            <a:ext cx="1220596" cy="975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tx1"/>
                </a:solidFill>
              </a:rPr>
              <a:t>Wägezelle 3	 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9154858-8001-FE31-DDC9-E7B7D5773DB9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1275128" y="2293551"/>
            <a:ext cx="125834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4AF10BAB-BA1D-C3AB-0815-BD2860E1F7CC}"/>
              </a:ext>
            </a:extLst>
          </p:cNvPr>
          <p:cNvCxnSpPr>
            <a:cxnSpLocks/>
          </p:cNvCxnSpPr>
          <p:nvPr/>
        </p:nvCxnSpPr>
        <p:spPr>
          <a:xfrm>
            <a:off x="847289" y="2793303"/>
            <a:ext cx="4006058" cy="491114"/>
          </a:xfrm>
          <a:prstGeom prst="bentConnector3">
            <a:avLst>
              <a:gd name="adj1" fmla="val -4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F4511FCB-004B-742E-4CC7-8561702305D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24451" y="3504210"/>
            <a:ext cx="1691238" cy="1548079"/>
          </a:xfrm>
          <a:prstGeom prst="bentConnector3">
            <a:avLst>
              <a:gd name="adj1" fmla="val 9811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A8D0D873-63F8-E9E8-AB0B-B72F415C4FB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96502" y="2297491"/>
            <a:ext cx="1466738" cy="4246954"/>
          </a:xfrm>
          <a:prstGeom prst="bentConnector4">
            <a:avLst>
              <a:gd name="adj1" fmla="val 99948"/>
              <a:gd name="adj2" fmla="val 5032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CB61857B-FEBA-1BA2-BC5E-BA39BC5B974C}"/>
              </a:ext>
            </a:extLst>
          </p:cNvPr>
          <p:cNvCxnSpPr>
            <a:cxnSpLocks/>
          </p:cNvCxnSpPr>
          <p:nvPr/>
        </p:nvCxnSpPr>
        <p:spPr>
          <a:xfrm>
            <a:off x="2850318" y="2789850"/>
            <a:ext cx="2012268" cy="1055202"/>
          </a:xfrm>
          <a:prstGeom prst="bentConnector3">
            <a:avLst>
              <a:gd name="adj1" fmla="val 122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65CBB934-3C95-9336-36BE-60A5F295C694}"/>
              </a:ext>
            </a:extLst>
          </p:cNvPr>
          <p:cNvCxnSpPr>
            <a:cxnSpLocks/>
          </p:cNvCxnSpPr>
          <p:nvPr/>
        </p:nvCxnSpPr>
        <p:spPr>
          <a:xfrm>
            <a:off x="7338651" y="3432631"/>
            <a:ext cx="3931971" cy="2081951"/>
          </a:xfrm>
          <a:prstGeom prst="bentConnector3">
            <a:avLst>
              <a:gd name="adj1" fmla="val 9676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C1C9EBB-871D-556E-820C-56867EE02EC6}"/>
              </a:ext>
            </a:extLst>
          </p:cNvPr>
          <p:cNvCxnSpPr>
            <a:cxnSpLocks/>
          </p:cNvCxnSpPr>
          <p:nvPr/>
        </p:nvCxnSpPr>
        <p:spPr>
          <a:xfrm flipV="1">
            <a:off x="11261384" y="4772214"/>
            <a:ext cx="0" cy="74236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CAFFA34E-85BA-7FB1-9872-B88F0126A154}"/>
              </a:ext>
            </a:extLst>
          </p:cNvPr>
          <p:cNvCxnSpPr>
            <a:cxnSpLocks/>
          </p:cNvCxnSpPr>
          <p:nvPr/>
        </p:nvCxnSpPr>
        <p:spPr>
          <a:xfrm flipV="1">
            <a:off x="7345011" y="2420216"/>
            <a:ext cx="1959625" cy="1251116"/>
          </a:xfrm>
          <a:prstGeom prst="bentConnector3">
            <a:avLst>
              <a:gd name="adj1" fmla="val 37157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0F41A1F-EA26-CA3B-EF4E-935CC28EB5CD}"/>
              </a:ext>
            </a:extLst>
          </p:cNvPr>
          <p:cNvCxnSpPr>
            <a:cxnSpLocks/>
          </p:cNvCxnSpPr>
          <p:nvPr/>
        </p:nvCxnSpPr>
        <p:spPr>
          <a:xfrm flipV="1">
            <a:off x="9315513" y="2420216"/>
            <a:ext cx="0" cy="27004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23FA707A-4DC3-169B-6AE0-D8772831ED7A}"/>
              </a:ext>
            </a:extLst>
          </p:cNvPr>
          <p:cNvCxnSpPr>
            <a:cxnSpLocks/>
          </p:cNvCxnSpPr>
          <p:nvPr/>
        </p:nvCxnSpPr>
        <p:spPr>
          <a:xfrm>
            <a:off x="7338651" y="4047815"/>
            <a:ext cx="3382480" cy="964734"/>
          </a:xfrm>
          <a:prstGeom prst="bentConnector3">
            <a:avLst>
              <a:gd name="adj1" fmla="val 2098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4087F5E-6C9D-C2DB-F1FC-0269EE55E7A6}"/>
              </a:ext>
            </a:extLst>
          </p:cNvPr>
          <p:cNvCxnSpPr>
            <a:cxnSpLocks/>
          </p:cNvCxnSpPr>
          <p:nvPr/>
        </p:nvCxnSpPr>
        <p:spPr>
          <a:xfrm>
            <a:off x="10729520" y="4772214"/>
            <a:ext cx="0" cy="2700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F80AF2A9-BF20-6ECF-EF09-847717C814DE}"/>
              </a:ext>
            </a:extLst>
          </p:cNvPr>
          <p:cNvCxnSpPr>
            <a:cxnSpLocks/>
          </p:cNvCxnSpPr>
          <p:nvPr/>
        </p:nvCxnSpPr>
        <p:spPr>
          <a:xfrm flipV="1">
            <a:off x="7345010" y="2293550"/>
            <a:ext cx="1798991" cy="1551502"/>
          </a:xfrm>
          <a:prstGeom prst="bentConnector3">
            <a:avLst>
              <a:gd name="adj1" fmla="val 28083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38D5C018-2E06-9E0A-B26E-4475C5E24BD0}"/>
              </a:ext>
            </a:extLst>
          </p:cNvPr>
          <p:cNvCxnSpPr>
            <a:cxnSpLocks/>
          </p:cNvCxnSpPr>
          <p:nvPr/>
        </p:nvCxnSpPr>
        <p:spPr>
          <a:xfrm flipV="1">
            <a:off x="9148408" y="2293550"/>
            <a:ext cx="1951" cy="39671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86E3BF0-4FA0-B3A9-C0CC-BAC6FF7ECB1E}"/>
              </a:ext>
            </a:extLst>
          </p:cNvPr>
          <p:cNvCxnSpPr>
            <a:cxnSpLocks/>
          </p:cNvCxnSpPr>
          <p:nvPr/>
        </p:nvCxnSpPr>
        <p:spPr>
          <a:xfrm>
            <a:off x="318783" y="2789850"/>
            <a:ext cx="0" cy="23535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6313D02-5CFD-EDE2-4329-BC77BD3E0554}"/>
              </a:ext>
            </a:extLst>
          </p:cNvPr>
          <p:cNvCxnSpPr>
            <a:cxnSpLocks/>
          </p:cNvCxnSpPr>
          <p:nvPr/>
        </p:nvCxnSpPr>
        <p:spPr>
          <a:xfrm>
            <a:off x="3125287" y="2770321"/>
            <a:ext cx="0" cy="23535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F72C485-2DDE-CAFD-16EE-BC359C3F8527}"/>
              </a:ext>
            </a:extLst>
          </p:cNvPr>
          <p:cNvCxnSpPr>
            <a:cxnSpLocks/>
          </p:cNvCxnSpPr>
          <p:nvPr/>
        </p:nvCxnSpPr>
        <p:spPr>
          <a:xfrm>
            <a:off x="1275127" y="5611395"/>
            <a:ext cx="125834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el 1">
            <a:extLst>
              <a:ext uri="{FF2B5EF4-FFF2-40B4-BE49-F238E27FC236}">
                <a16:creationId xmlns:a16="http://schemas.microsoft.com/office/drawing/2014/main" id="{C39B6606-F11D-2FD8-909F-AF29B63FF222}"/>
              </a:ext>
            </a:extLst>
          </p:cNvPr>
          <p:cNvSpPr txBox="1">
            <a:spLocks/>
          </p:cNvSpPr>
          <p:nvPr/>
        </p:nvSpPr>
        <p:spPr>
          <a:xfrm>
            <a:off x="4293361" y="233266"/>
            <a:ext cx="3757925" cy="6545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Schaltplan Waage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4293361" y="233266"/>
            <a:ext cx="3757925" cy="6545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Schaltplan Waage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594EB6C-643F-75F4-29C6-F8CAC4A0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48236" y="-231263"/>
            <a:ext cx="5602522" cy="81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931674" y="1381"/>
            <a:ext cx="8328651" cy="902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Kommunikationsablauf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1700DE1-F416-919A-6CA5-7CD50666D6AF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1370454" y="3402091"/>
            <a:ext cx="1037935" cy="2837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57D6522-E5F3-1D7C-6277-C82781E4B7E9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6022115" y="3400693"/>
            <a:ext cx="1140109" cy="139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AFEC3849-CA8F-05AC-5FA5-E09AAD88D4D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8395276" y="3400693"/>
            <a:ext cx="1671529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E4229C89-427A-4543-AA6C-4A7D118B26A3}"/>
              </a:ext>
            </a:extLst>
          </p:cNvPr>
          <p:cNvCxnSpPr>
            <a:cxnSpLocks/>
            <a:stCxn id="12" idx="2"/>
            <a:endCxn id="50" idx="0"/>
          </p:cNvCxnSpPr>
          <p:nvPr/>
        </p:nvCxnSpPr>
        <p:spPr>
          <a:xfrm>
            <a:off x="10683331" y="3973949"/>
            <a:ext cx="669299" cy="161371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D89F182A-62D9-7B86-FC7F-1871DCE6FF14}"/>
              </a:ext>
            </a:extLst>
          </p:cNvPr>
          <p:cNvCxnSpPr>
            <a:cxnSpLocks/>
            <a:stCxn id="12" idx="2"/>
            <a:endCxn id="47" idx="0"/>
          </p:cNvCxnSpPr>
          <p:nvPr/>
        </p:nvCxnSpPr>
        <p:spPr>
          <a:xfrm flipH="1">
            <a:off x="9643799" y="3973949"/>
            <a:ext cx="1039532" cy="161371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C1C65984-E2F2-6F16-EF10-762E8E7692B2}"/>
              </a:ext>
            </a:extLst>
          </p:cNvPr>
          <p:cNvSpPr txBox="1"/>
          <p:nvPr/>
        </p:nvSpPr>
        <p:spPr>
          <a:xfrm>
            <a:off x="6015182" y="1784926"/>
            <a:ext cx="1978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Liest Gewichtsdaten und schickt es an das MQTT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68985033-72A2-FA3F-4EE3-1B62B282B269}"/>
              </a:ext>
            </a:extLst>
          </p:cNvPr>
          <p:cNvSpPr txBox="1"/>
          <p:nvPr/>
        </p:nvSpPr>
        <p:spPr>
          <a:xfrm>
            <a:off x="8449763" y="1696650"/>
            <a:ext cx="3128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MQTT-Protokoll verwendet, um Gewichtsdaten vom Arduino an </a:t>
            </a:r>
            <a:r>
              <a:rPr lang="de-DE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ioBroker</a:t>
            </a: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senden</a:t>
            </a:r>
            <a:endParaRPr lang="de-DE" sz="1600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D1C21395-EEA6-E0F8-239A-123D2AE8E9E4}"/>
              </a:ext>
            </a:extLst>
          </p:cNvPr>
          <p:cNvSpPr txBox="1"/>
          <p:nvPr/>
        </p:nvSpPr>
        <p:spPr>
          <a:xfrm rot="18386544">
            <a:off x="9399237" y="4571194"/>
            <a:ext cx="1229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Reminder</a:t>
            </a:r>
            <a:endParaRPr lang="de-DE" dirty="0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91855DD-FE0F-5EC5-D653-BE7145452D73}"/>
              </a:ext>
            </a:extLst>
          </p:cNvPr>
          <p:cNvSpPr txBox="1"/>
          <p:nvPr/>
        </p:nvSpPr>
        <p:spPr>
          <a:xfrm rot="4136656">
            <a:off x="10643231" y="4720213"/>
            <a:ext cx="1229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Reminder</a:t>
            </a:r>
            <a:endParaRPr lang="de-DE" dirty="0"/>
          </a:p>
        </p:txBody>
      </p:sp>
      <p:pic>
        <p:nvPicPr>
          <p:cNvPr id="54" name="Picture 8">
            <a:extLst>
              <a:ext uri="{FF2B5EF4-FFF2-40B4-BE49-F238E27FC236}">
                <a16:creationId xmlns:a16="http://schemas.microsoft.com/office/drawing/2014/main" id="{9F9B911B-27EF-DC62-609D-C171328BD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13878" r="9661" b="15915"/>
          <a:stretch/>
        </p:blipFill>
        <p:spPr bwMode="auto">
          <a:xfrm>
            <a:off x="179116" y="4419352"/>
            <a:ext cx="1196645" cy="10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281EA4EF-1F26-FEE5-863C-E5AF8CE0D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4"/>
          <a:stretch/>
        </p:blipFill>
        <p:spPr>
          <a:xfrm rot="10458945">
            <a:off x="4629700" y="4404387"/>
            <a:ext cx="1551776" cy="817353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0D2D7FA3-4786-C100-AC4C-3323BB24F014}"/>
              </a:ext>
            </a:extLst>
          </p:cNvPr>
          <p:cNvSpPr txBox="1"/>
          <p:nvPr/>
        </p:nvSpPr>
        <p:spPr>
          <a:xfrm>
            <a:off x="1370454" y="2002281"/>
            <a:ext cx="1233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messen das Gewicht</a:t>
            </a:r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8EA38DA7-994E-E6DA-82EB-AFD2485B6C36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3641441" y="3402091"/>
            <a:ext cx="1147622" cy="2837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fik 63">
            <a:extLst>
              <a:ext uri="{FF2B5EF4-FFF2-40B4-BE49-F238E27FC236}">
                <a16:creationId xmlns:a16="http://schemas.microsoft.com/office/drawing/2014/main" id="{7C7269E1-FF75-5938-897B-4F9A9CDA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882" y="4459238"/>
            <a:ext cx="2207491" cy="562467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2AD0264C-AE3C-E8DF-7865-D3330E1CD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7408">
            <a:off x="2274841" y="4425773"/>
            <a:ext cx="1397695" cy="861243"/>
          </a:xfrm>
          <a:prstGeom prst="rect">
            <a:avLst/>
          </a:prstGeom>
        </p:spPr>
      </p:pic>
      <p:sp>
        <p:nvSpPr>
          <p:cNvPr id="72" name="Textfeld 71">
            <a:extLst>
              <a:ext uri="{FF2B5EF4-FFF2-40B4-BE49-F238E27FC236}">
                <a16:creationId xmlns:a16="http://schemas.microsoft.com/office/drawing/2014/main" id="{71CD35B6-A08E-A387-CA88-8179C1BC6B3F}"/>
              </a:ext>
            </a:extLst>
          </p:cNvPr>
          <p:cNvSpPr txBox="1"/>
          <p:nvPr/>
        </p:nvSpPr>
        <p:spPr>
          <a:xfrm>
            <a:off x="3641441" y="1756059"/>
            <a:ext cx="1335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Verbindet Wägezellen mit Arduino</a:t>
            </a:r>
            <a:endParaRPr lang="de-DE" sz="1600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9F0CDF-9559-21A8-39D7-8237C2199398}"/>
              </a:ext>
            </a:extLst>
          </p:cNvPr>
          <p:cNvSpPr/>
          <p:nvPr/>
        </p:nvSpPr>
        <p:spPr>
          <a:xfrm>
            <a:off x="137402" y="2828835"/>
            <a:ext cx="1233052" cy="1146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Wäge Zellen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44FA163B-B1DC-8885-611B-C3EF311FD70C}"/>
              </a:ext>
            </a:extLst>
          </p:cNvPr>
          <p:cNvSpPr/>
          <p:nvPr/>
        </p:nvSpPr>
        <p:spPr>
          <a:xfrm>
            <a:off x="4789063" y="2828835"/>
            <a:ext cx="1233052" cy="1146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Arduino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58D24380-1478-567D-EA90-FD5586D7DFAD}"/>
              </a:ext>
            </a:extLst>
          </p:cNvPr>
          <p:cNvSpPr/>
          <p:nvPr/>
        </p:nvSpPr>
        <p:spPr>
          <a:xfrm>
            <a:off x="2408389" y="2831672"/>
            <a:ext cx="1233052" cy="1146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HX711-Modul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6C88C72-0BA0-BE3B-BDF7-A4CA6AB6F942}"/>
              </a:ext>
            </a:extLst>
          </p:cNvPr>
          <p:cNvSpPr/>
          <p:nvPr/>
        </p:nvSpPr>
        <p:spPr>
          <a:xfrm>
            <a:off x="7162224" y="2827437"/>
            <a:ext cx="1233052" cy="1146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MQTT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571532E-8889-3DED-100D-B397F6FD8A22}"/>
              </a:ext>
            </a:extLst>
          </p:cNvPr>
          <p:cNvSpPr/>
          <p:nvPr/>
        </p:nvSpPr>
        <p:spPr>
          <a:xfrm>
            <a:off x="10066805" y="2827437"/>
            <a:ext cx="1233052" cy="1146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ioBroker</a:t>
            </a:r>
            <a:endParaRPr lang="de-DE" dirty="0"/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9738C6E5-C5A3-A57D-3A7D-EE9FEC26AEDC}"/>
              </a:ext>
            </a:extLst>
          </p:cNvPr>
          <p:cNvSpPr/>
          <p:nvPr/>
        </p:nvSpPr>
        <p:spPr>
          <a:xfrm>
            <a:off x="9027273" y="5587663"/>
            <a:ext cx="1233052" cy="1146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Pushover -App</a:t>
            </a:r>
          </a:p>
          <a:p>
            <a:pPr algn="ctr"/>
            <a:endParaRPr lang="de-DE" dirty="0"/>
          </a:p>
        </p:txBody>
      </p: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CEED1F88-42BE-68A7-E4F9-0B4D5015BC40}"/>
              </a:ext>
            </a:extLst>
          </p:cNvPr>
          <p:cNvSpPr/>
          <p:nvPr/>
        </p:nvSpPr>
        <p:spPr>
          <a:xfrm>
            <a:off x="10736104" y="5587663"/>
            <a:ext cx="1233052" cy="1146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E-Mail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7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931674" y="1381"/>
            <a:ext cx="9022653" cy="902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Code: IoBroker zum tracken der Tabletten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BEC7AB-2212-3DF7-3F0B-D290AEAD7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767" y="2926233"/>
            <a:ext cx="5780464" cy="36884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DC4A40-5221-CE8C-2BBE-7B3265CC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087" y="1176910"/>
            <a:ext cx="77438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864066" y="110404"/>
            <a:ext cx="10050011" cy="793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Automatische Rezeptanforderung per E-Mail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135BFE-64DD-F600-AB67-7660AF06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7" y="1706819"/>
            <a:ext cx="4924859" cy="42255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71DFA4C-C408-4FAA-662F-44C1EB348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6819"/>
            <a:ext cx="5584546" cy="42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699535" y="347533"/>
            <a:ext cx="8792930" cy="902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Automatische Rezeptanforderung per E-Mail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86D7E97-610A-DC40-18BB-5BA37512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05" y="2779711"/>
            <a:ext cx="8124825" cy="10953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12C8E1-9E15-23A3-6DF1-FE998526A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05" y="4439126"/>
            <a:ext cx="8629650" cy="7810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A43F8AE-770B-342C-BD9B-6004DD09A368}"/>
              </a:ext>
            </a:extLst>
          </p:cNvPr>
          <p:cNvSpPr txBox="1"/>
          <p:nvPr/>
        </p:nvSpPr>
        <p:spPr>
          <a:xfrm>
            <a:off x="477259" y="2418874"/>
            <a:ext cx="3429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Konsolenausgabe um 19.27 Uhr 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3AB5B79-814A-1447-B1A5-EED0526CE14C}"/>
              </a:ext>
            </a:extLst>
          </p:cNvPr>
          <p:cNvSpPr txBox="1"/>
          <p:nvPr/>
        </p:nvSpPr>
        <p:spPr>
          <a:xfrm>
            <a:off x="477259" y="4069794"/>
            <a:ext cx="356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Konsolenausgabe um 19.28 Uhr: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A71378-DEAB-4ECE-C722-789C3937624C}"/>
              </a:ext>
            </a:extLst>
          </p:cNvPr>
          <p:cNvSpPr txBox="1"/>
          <p:nvPr/>
        </p:nvSpPr>
        <p:spPr>
          <a:xfrm>
            <a:off x="565003" y="2788206"/>
            <a:ext cx="918708" cy="109537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563BB0-BD4A-1BD9-6953-5BB78533282B}"/>
              </a:ext>
            </a:extLst>
          </p:cNvPr>
          <p:cNvSpPr txBox="1"/>
          <p:nvPr/>
        </p:nvSpPr>
        <p:spPr>
          <a:xfrm>
            <a:off x="565004" y="4403751"/>
            <a:ext cx="918707" cy="81642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8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931674" y="92364"/>
            <a:ext cx="8328651" cy="6545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IT-Architektur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E8FDBC9-3971-D293-309E-C7BA9FCA1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14041"/>
              </p:ext>
            </p:extLst>
          </p:nvPr>
        </p:nvGraphicFramePr>
        <p:xfrm>
          <a:off x="-35244" y="1150663"/>
          <a:ext cx="12191999" cy="6798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6402">
                  <a:extLst>
                    <a:ext uri="{9D8B030D-6E8A-4147-A177-3AD203B41FA5}">
                      <a16:colId xmlns:a16="http://schemas.microsoft.com/office/drawing/2014/main" val="1703795526"/>
                    </a:ext>
                  </a:extLst>
                </a:gridCol>
                <a:gridCol w="5271510">
                  <a:extLst>
                    <a:ext uri="{9D8B030D-6E8A-4147-A177-3AD203B41FA5}">
                      <a16:colId xmlns:a16="http://schemas.microsoft.com/office/drawing/2014/main" val="1265408145"/>
                    </a:ext>
                  </a:extLst>
                </a:gridCol>
                <a:gridCol w="4824087">
                  <a:extLst>
                    <a:ext uri="{9D8B030D-6E8A-4147-A177-3AD203B41FA5}">
                      <a16:colId xmlns:a16="http://schemas.microsoft.com/office/drawing/2014/main" val="3171044048"/>
                    </a:ext>
                  </a:extLst>
                </a:gridCol>
              </a:tblGrid>
              <a:tr h="527625">
                <a:tc>
                  <a:txBody>
                    <a:bodyPr/>
                    <a:lstStyle/>
                    <a:p>
                      <a:pPr algn="ctr"/>
                      <a:r>
                        <a:rPr lang="de-DE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00" dirty="0">
                          <a:solidFill>
                            <a:schemeClr val="bg1"/>
                          </a:solidFill>
                          <a:effectLst/>
                        </a:rPr>
                        <a:t>NETZWERK-GERÄTE</a:t>
                      </a:r>
                      <a:endParaRPr lang="de-DE" sz="16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00" dirty="0">
                          <a:solidFill>
                            <a:schemeClr val="bg1"/>
                          </a:solidFill>
                          <a:effectLst/>
                        </a:rPr>
                        <a:t>IoT-GERÄTE, IoT-PLATTFORMEN, IoT-ANWENDUNGEN</a:t>
                      </a:r>
                      <a:endParaRPr lang="de-DE" sz="16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837669"/>
                  </a:ext>
                </a:extLst>
              </a:tr>
              <a:tr h="1702137">
                <a:tc>
                  <a:txBody>
                    <a:bodyPr/>
                    <a:lstStyle/>
                    <a:p>
                      <a:pPr algn="ctr"/>
                      <a:r>
                        <a:rPr lang="de-DE" sz="1400" kern="100" dirty="0">
                          <a:solidFill>
                            <a:schemeClr val="bg1"/>
                          </a:solidFill>
                          <a:effectLst/>
                        </a:rPr>
                        <a:t>CLOUD</a:t>
                      </a:r>
                      <a:endParaRPr lang="de-DE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rgbClr val="DD9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702627"/>
                  </a:ext>
                </a:extLst>
              </a:tr>
              <a:tr h="1845193">
                <a:tc>
                  <a:txBody>
                    <a:bodyPr/>
                    <a:lstStyle/>
                    <a:p>
                      <a:pPr algn="ctr"/>
                      <a:r>
                        <a:rPr lang="de-DE" sz="1400" kern="100" dirty="0">
                          <a:solidFill>
                            <a:schemeClr val="bg1"/>
                          </a:solidFill>
                          <a:effectLst/>
                        </a:rPr>
                        <a:t>FOG</a:t>
                      </a:r>
                    </a:p>
                    <a:p>
                      <a:pPr algn="ctr"/>
                      <a:r>
                        <a:rPr lang="de-DE" sz="1400" kern="100" dirty="0">
                          <a:solidFill>
                            <a:schemeClr val="bg1"/>
                          </a:solidFill>
                          <a:effectLst/>
                        </a:rPr>
                        <a:t>(ORT)</a:t>
                      </a:r>
                      <a:endParaRPr lang="de-DE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rgbClr val="DD9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de-DE" sz="16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de-DE" sz="16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de-DE" sz="16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70023"/>
                  </a:ext>
                </a:extLst>
              </a:tr>
              <a:tr h="2723715">
                <a:tc>
                  <a:txBody>
                    <a:bodyPr/>
                    <a:lstStyle/>
                    <a:p>
                      <a:pPr algn="ctr"/>
                      <a:r>
                        <a:rPr lang="de-DE" sz="1400" kern="100" dirty="0">
                          <a:solidFill>
                            <a:schemeClr val="bg1"/>
                          </a:solidFill>
                          <a:effectLst/>
                        </a:rPr>
                        <a:t>EDGE</a:t>
                      </a:r>
                    </a:p>
                    <a:p>
                      <a:pPr algn="ctr"/>
                      <a:r>
                        <a:rPr lang="de-DE" sz="1400" kern="100" dirty="0">
                          <a:solidFill>
                            <a:schemeClr val="bg1"/>
                          </a:solidFill>
                          <a:effectLst/>
                        </a:rPr>
                        <a:t>(ORT)</a:t>
                      </a:r>
                      <a:endParaRPr lang="de-DE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rgbClr val="DD9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de-DE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de-DE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de-DE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de-DE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287741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94768B43-4A51-B832-E494-F750D3A7E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05541" y="720518"/>
            <a:ext cx="1016000" cy="1016000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72914A12-169F-8EB8-F4AA-F28788E57EE5}"/>
              </a:ext>
            </a:extLst>
          </p:cNvPr>
          <p:cNvSpPr txBox="1"/>
          <p:nvPr/>
        </p:nvSpPr>
        <p:spPr>
          <a:xfrm>
            <a:off x="9951297" y="5577749"/>
            <a:ext cx="180370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kern="100" dirty="0"/>
              <a:t>K_WAAGE</a:t>
            </a:r>
          </a:p>
          <a:p>
            <a:r>
              <a:rPr lang="de-DE" sz="1600" kern="100" dirty="0"/>
              <a:t>Gewichtsmesser (HX711 Modul,</a:t>
            </a:r>
          </a:p>
          <a:p>
            <a:r>
              <a:rPr lang="de-DE" sz="1600" kern="100" dirty="0"/>
              <a:t>Arduino, Wäge Zellen)</a:t>
            </a:r>
            <a:endParaRPr lang="de-DE" sz="1600" kern="100" dirty="0">
              <a:effectLst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2E2B97E-34AC-F164-1847-8DB0ED184F2C}"/>
              </a:ext>
            </a:extLst>
          </p:cNvPr>
          <p:cNvSpPr txBox="1"/>
          <p:nvPr/>
        </p:nvSpPr>
        <p:spPr>
          <a:xfrm>
            <a:off x="7442298" y="6379058"/>
            <a:ext cx="190390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K_HANDY</a:t>
            </a:r>
            <a:endParaRPr lang="de-DE" sz="1400" kern="1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Smartphone mit Pushover-App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B3FF9CE-EF12-EEB8-4DA0-BDE686E8B23D}"/>
              </a:ext>
            </a:extLst>
          </p:cNvPr>
          <p:cNvSpPr txBox="1"/>
          <p:nvPr/>
        </p:nvSpPr>
        <p:spPr>
          <a:xfrm>
            <a:off x="8871013" y="2577772"/>
            <a:ext cx="32800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K_IOBROKER</a:t>
            </a:r>
          </a:p>
          <a:p>
            <a:r>
              <a:rPr lang="de-DE" dirty="0"/>
              <a:t>IoT-Plattform IO-Broker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6416972-E016-ED5E-F054-1951780D317D}"/>
              </a:ext>
            </a:extLst>
          </p:cNvPr>
          <p:cNvSpPr txBox="1"/>
          <p:nvPr/>
        </p:nvSpPr>
        <p:spPr>
          <a:xfrm>
            <a:off x="2712012" y="3844492"/>
            <a:ext cx="18437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kern="100" dirty="0">
                <a:effectLst/>
              </a:rPr>
              <a:t>Mobilfunkzelle</a:t>
            </a:r>
            <a:endParaRPr lang="de-DE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2EFB9BF-D122-B830-F909-8B21F2AD6044}"/>
              </a:ext>
            </a:extLst>
          </p:cNvPr>
          <p:cNvSpPr txBox="1"/>
          <p:nvPr/>
        </p:nvSpPr>
        <p:spPr>
          <a:xfrm>
            <a:off x="5787593" y="3502807"/>
            <a:ext cx="9366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Router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8034727-57C4-F9D0-AAF3-D632D6DE96F9}"/>
              </a:ext>
            </a:extLst>
          </p:cNvPr>
          <p:cNvSpPr txBox="1"/>
          <p:nvPr/>
        </p:nvSpPr>
        <p:spPr>
          <a:xfrm>
            <a:off x="4947926" y="2208440"/>
            <a:ext cx="79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</a:t>
            </a:r>
          </a:p>
        </p:txBody>
      </p:sp>
      <p:cxnSp>
        <p:nvCxnSpPr>
          <p:cNvPr id="50" name="Gewinkelte Verbindung 32">
            <a:extLst>
              <a:ext uri="{FF2B5EF4-FFF2-40B4-BE49-F238E27FC236}">
                <a16:creationId xmlns:a16="http://schemas.microsoft.com/office/drawing/2014/main" id="{92A12DA1-BE10-8602-A2C8-F4E4230F3344}"/>
              </a:ext>
            </a:extLst>
          </p:cNvPr>
          <p:cNvCxnSpPr>
            <a:cxnSpLocks/>
          </p:cNvCxnSpPr>
          <p:nvPr/>
        </p:nvCxnSpPr>
        <p:spPr>
          <a:xfrm rot="5400000">
            <a:off x="4151173" y="1290122"/>
            <a:ext cx="2648110" cy="2460628"/>
          </a:xfrm>
          <a:prstGeom prst="bentConnector3">
            <a:avLst>
              <a:gd name="adj1" fmla="val 3669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Gewinkelte Verbindung 40">
            <a:extLst>
              <a:ext uri="{FF2B5EF4-FFF2-40B4-BE49-F238E27FC236}">
                <a16:creationId xmlns:a16="http://schemas.microsoft.com/office/drawing/2014/main" id="{81974E7D-E195-7EFD-13E2-002A0847B153}"/>
              </a:ext>
            </a:extLst>
          </p:cNvPr>
          <p:cNvCxnSpPr>
            <a:cxnSpLocks/>
            <a:endCxn id="48" idx="0"/>
          </p:cNvCxnSpPr>
          <p:nvPr/>
        </p:nvCxnSpPr>
        <p:spPr>
          <a:xfrm rot="5400000">
            <a:off x="5488077" y="2204962"/>
            <a:ext cx="2065665" cy="53002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A0BB29CB-F0BD-89F7-3604-8BA4DE9260A3}"/>
              </a:ext>
            </a:extLst>
          </p:cNvPr>
          <p:cNvSpPr txBox="1"/>
          <p:nvPr/>
        </p:nvSpPr>
        <p:spPr>
          <a:xfrm>
            <a:off x="6303671" y="2619685"/>
            <a:ext cx="71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</a:t>
            </a:r>
          </a:p>
        </p:txBody>
      </p:sp>
      <p:cxnSp>
        <p:nvCxnSpPr>
          <p:cNvPr id="53" name="Gewinkelte Verbindung 46">
            <a:extLst>
              <a:ext uri="{FF2B5EF4-FFF2-40B4-BE49-F238E27FC236}">
                <a16:creationId xmlns:a16="http://schemas.microsoft.com/office/drawing/2014/main" id="{6C096071-42F1-7F1F-924C-2A4586693E7F}"/>
              </a:ext>
            </a:extLst>
          </p:cNvPr>
          <p:cNvCxnSpPr>
            <a:cxnSpLocks/>
          </p:cNvCxnSpPr>
          <p:nvPr/>
        </p:nvCxnSpPr>
        <p:spPr>
          <a:xfrm>
            <a:off x="2994687" y="4213824"/>
            <a:ext cx="4447610" cy="2514177"/>
          </a:xfrm>
          <a:prstGeom prst="bentConnector3">
            <a:avLst>
              <a:gd name="adj1" fmla="val -11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2C4D62DD-BB12-1511-E074-5E57B498DA6B}"/>
              </a:ext>
            </a:extLst>
          </p:cNvPr>
          <p:cNvSpPr txBox="1"/>
          <p:nvPr/>
        </p:nvSpPr>
        <p:spPr>
          <a:xfrm>
            <a:off x="3052542" y="5522671"/>
            <a:ext cx="104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3G, LTE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869316DF-ACBD-B9D5-7E7A-9B9DD5E49CB9}"/>
              </a:ext>
            </a:extLst>
          </p:cNvPr>
          <p:cNvSpPr txBox="1"/>
          <p:nvPr/>
        </p:nvSpPr>
        <p:spPr>
          <a:xfrm>
            <a:off x="7521257" y="2457995"/>
            <a:ext cx="78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DCABF984-6EC5-52A0-5EAB-BB5BC398C361}"/>
              </a:ext>
            </a:extLst>
          </p:cNvPr>
          <p:cNvSpPr txBox="1"/>
          <p:nvPr/>
        </p:nvSpPr>
        <p:spPr>
          <a:xfrm>
            <a:off x="6658836" y="4417166"/>
            <a:ext cx="411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[GEWICHT], [K_IOBROKER] </a:t>
            </a:r>
            <a:r>
              <a:rPr lang="de-DE" sz="1400" dirty="0">
                <a:sym typeface="Wingdings" panose="05000000000000000000" pitchFamily="2" charset="2"/>
              </a:rPr>
              <a:t></a:t>
            </a:r>
            <a:r>
              <a:rPr lang="de-DE" sz="1400" dirty="0"/>
              <a:t> [K_WAAGE], [MQTT] 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0090A534-184D-7283-FF3C-915507D8B0EE}"/>
              </a:ext>
            </a:extLst>
          </p:cNvPr>
          <p:cNvSpPr txBox="1"/>
          <p:nvPr/>
        </p:nvSpPr>
        <p:spPr>
          <a:xfrm>
            <a:off x="9026886" y="1812452"/>
            <a:ext cx="2805185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K_MAIL</a:t>
            </a:r>
          </a:p>
          <a:p>
            <a:r>
              <a:rPr lang="de-DE" dirty="0"/>
              <a:t>IoT-Plattform IO-Broker</a:t>
            </a:r>
          </a:p>
        </p:txBody>
      </p:sp>
      <p:cxnSp>
        <p:nvCxnSpPr>
          <p:cNvPr id="58" name="Gewinkelte Verbindung 43">
            <a:extLst>
              <a:ext uri="{FF2B5EF4-FFF2-40B4-BE49-F238E27FC236}">
                <a16:creationId xmlns:a16="http://schemas.microsoft.com/office/drawing/2014/main" id="{6B21C308-D6E0-A8C8-0FB5-F65D074518F1}"/>
              </a:ext>
            </a:extLst>
          </p:cNvPr>
          <p:cNvCxnSpPr>
            <a:cxnSpLocks/>
          </p:cNvCxnSpPr>
          <p:nvPr/>
        </p:nvCxnSpPr>
        <p:spPr>
          <a:xfrm>
            <a:off x="7721541" y="1196382"/>
            <a:ext cx="1305345" cy="923846"/>
          </a:xfrm>
          <a:prstGeom prst="bentConnector3">
            <a:avLst>
              <a:gd name="adj1" fmla="val -59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Gewinkelte Verbindung 46">
            <a:extLst>
              <a:ext uri="{FF2B5EF4-FFF2-40B4-BE49-F238E27FC236}">
                <a16:creationId xmlns:a16="http://schemas.microsoft.com/office/drawing/2014/main" id="{3C3B33B8-5FFA-9F95-4E5C-DC8A553F83EA}"/>
              </a:ext>
            </a:extLst>
          </p:cNvPr>
          <p:cNvCxnSpPr>
            <a:cxnSpLocks/>
            <a:stCxn id="46" idx="1"/>
            <a:endCxn id="5" idx="2"/>
          </p:cNvCxnSpPr>
          <p:nvPr/>
        </p:nvCxnSpPr>
        <p:spPr>
          <a:xfrm rot="10800000">
            <a:off x="7213541" y="1736518"/>
            <a:ext cx="1657472" cy="1164420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753A5BEF-AACD-7B1B-15B5-1A36FEB40EAB}"/>
              </a:ext>
            </a:extLst>
          </p:cNvPr>
          <p:cNvSpPr txBox="1"/>
          <p:nvPr/>
        </p:nvSpPr>
        <p:spPr>
          <a:xfrm>
            <a:off x="8033603" y="1750173"/>
            <a:ext cx="78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</a:t>
            </a:r>
          </a:p>
        </p:txBody>
      </p:sp>
      <p:cxnSp>
        <p:nvCxnSpPr>
          <p:cNvPr id="67" name="Gewinkelte Verbindung 46">
            <a:extLst>
              <a:ext uri="{FF2B5EF4-FFF2-40B4-BE49-F238E27FC236}">
                <a16:creationId xmlns:a16="http://schemas.microsoft.com/office/drawing/2014/main" id="{0940FDBE-4DC5-5039-BD28-C200F27AB003}"/>
              </a:ext>
            </a:extLst>
          </p:cNvPr>
          <p:cNvCxnSpPr>
            <a:cxnSpLocks/>
            <a:stCxn id="44" idx="0"/>
            <a:endCxn id="48" idx="2"/>
          </p:cNvCxnSpPr>
          <p:nvPr/>
        </p:nvCxnSpPr>
        <p:spPr>
          <a:xfrm rot="16200000" flipV="1">
            <a:off x="7701719" y="2426317"/>
            <a:ext cx="1705610" cy="459725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933B5C6-CFD2-B14A-8786-88E095E5B304}"/>
              </a:ext>
            </a:extLst>
          </p:cNvPr>
          <p:cNvSpPr txBox="1"/>
          <p:nvPr/>
        </p:nvSpPr>
        <p:spPr>
          <a:xfrm>
            <a:off x="2994686" y="6379058"/>
            <a:ext cx="4374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ym typeface="Wingdings" panose="05000000000000000000" pitchFamily="2" charset="2"/>
              </a:rPr>
              <a:t>[HTML-TEXT], </a:t>
            </a:r>
            <a:r>
              <a:rPr lang="de-DE" sz="1200" dirty="0"/>
              <a:t>[K_IOROKER] </a:t>
            </a:r>
            <a:r>
              <a:rPr lang="de-DE" sz="1200" dirty="0">
                <a:sym typeface="Wingdings" panose="05000000000000000000" pitchFamily="2" charset="2"/>
              </a:rPr>
              <a:t> [K_HANDY], [HTTP], [REMINER] 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316074-CDA2-02D8-57D0-83C4C55ED806}"/>
              </a:ext>
            </a:extLst>
          </p:cNvPr>
          <p:cNvSpPr txBox="1"/>
          <p:nvPr/>
        </p:nvSpPr>
        <p:spPr>
          <a:xfrm>
            <a:off x="6320475" y="3988948"/>
            <a:ext cx="104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WLAN</a:t>
            </a:r>
          </a:p>
        </p:txBody>
      </p:sp>
    </p:spTree>
    <p:extLst>
      <p:ext uri="{BB962C8B-B14F-4D97-AF65-F5344CB8AC3E}">
        <p14:creationId xmlns:p14="http://schemas.microsoft.com/office/powerpoint/2010/main" val="367111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931674" y="92364"/>
            <a:ext cx="8328651" cy="6545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IT-Architektur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F438307-FD52-B438-8FA1-92A14E44C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530717"/>
              </p:ext>
            </p:extLst>
          </p:nvPr>
        </p:nvGraphicFramePr>
        <p:xfrm>
          <a:off x="693921" y="865092"/>
          <a:ext cx="10961370" cy="5622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3657">
                  <a:extLst>
                    <a:ext uri="{9D8B030D-6E8A-4147-A177-3AD203B41FA5}">
                      <a16:colId xmlns:a16="http://schemas.microsoft.com/office/drawing/2014/main" val="3023157227"/>
                    </a:ext>
                  </a:extLst>
                </a:gridCol>
                <a:gridCol w="5237713">
                  <a:extLst>
                    <a:ext uri="{9D8B030D-6E8A-4147-A177-3AD203B41FA5}">
                      <a16:colId xmlns:a16="http://schemas.microsoft.com/office/drawing/2014/main" val="1272464957"/>
                    </a:ext>
                  </a:extLst>
                </a:gridCol>
              </a:tblGrid>
              <a:tr h="1233476">
                <a:tc>
                  <a:txBody>
                    <a:bodyPr/>
                    <a:lstStyle/>
                    <a:p>
                      <a:pPr algn="ctr"/>
                      <a:r>
                        <a:rPr lang="de-DE" sz="16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Gewichtsmesser [K_WAAGE]</a:t>
                      </a: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794048"/>
                  </a:ext>
                </a:extLst>
              </a:tr>
              <a:tr h="3979238">
                <a:tc>
                  <a:txBody>
                    <a:bodyPr/>
                    <a:lstStyle/>
                    <a:p>
                      <a:pPr algn="l"/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Hardware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Arduino, Wägezellen, HX711 Modu</a:t>
                      </a:r>
                      <a:r>
                        <a:rPr lang="de-DE" sz="16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Daten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[Gewicht]: Wägezelle an HX711 Modul an Arduino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M2M-Kommunikation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[MQTT]: MQTT-Subscriber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Applikationen/Dienste/Bibliotheken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IoT Plattform: IoBroker, Pushover App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dirty="0"/>
                        <a:t>Events + technische Programmabläufe</a:t>
                      </a:r>
                      <a:endParaRPr lang="de-DE" sz="1600" b="1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dirty="0"/>
                        <a:t>[</a:t>
                      </a:r>
                      <a:r>
                        <a:rPr lang="de-DE" sz="1600" dirty="0" err="1"/>
                        <a:t>GewichtsCheck</a:t>
                      </a:r>
                      <a:r>
                        <a:rPr lang="de-DE" sz="1600" dirty="0"/>
                        <a:t>]: IoBroker JavaScript überprüft bei jedem neuen Wert, ob das Gewicht um 0,30 Gramm abgenommen hat. Wenn nein (Tablette nicht eingenommen), dann wird eine Push-Benachrichtigung an Pushover per [RESTAPI] ausgeführt.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9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2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1">
                <a:lumMod val="10000"/>
                <a:lumOff val="90000"/>
              </a:schemeClr>
            </a:gs>
            <a:gs pos="8000">
              <a:schemeClr val="accent1">
                <a:lumMod val="10000"/>
                <a:lumOff val="9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3935601" y="77403"/>
            <a:ext cx="4404407" cy="902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Gliederung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FFF10CC-A672-5BBF-0F29-40B3ECA93E95}"/>
              </a:ext>
            </a:extLst>
          </p:cNvPr>
          <p:cNvSpPr/>
          <p:nvPr/>
        </p:nvSpPr>
        <p:spPr>
          <a:xfrm>
            <a:off x="2678825" y="1507554"/>
            <a:ext cx="2295457" cy="1385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Geschäftsidee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9E69CD1B-6A52-C06F-2C7A-0B9D34F515B5}"/>
              </a:ext>
            </a:extLst>
          </p:cNvPr>
          <p:cNvSpPr/>
          <p:nvPr/>
        </p:nvSpPr>
        <p:spPr>
          <a:xfrm>
            <a:off x="2678824" y="3108445"/>
            <a:ext cx="2295457" cy="1385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Geschäftsmodell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9BF18B5-6462-1196-53B7-E9484F26E9D1}"/>
              </a:ext>
            </a:extLst>
          </p:cNvPr>
          <p:cNvSpPr/>
          <p:nvPr/>
        </p:nvSpPr>
        <p:spPr>
          <a:xfrm>
            <a:off x="2678823" y="4858694"/>
            <a:ext cx="2295457" cy="1385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Umsetzung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2CE61CE-8260-EE42-9774-1F8FC7B135E1}"/>
              </a:ext>
            </a:extLst>
          </p:cNvPr>
          <p:cNvSpPr/>
          <p:nvPr/>
        </p:nvSpPr>
        <p:spPr>
          <a:xfrm>
            <a:off x="5126458" y="1513464"/>
            <a:ext cx="4303981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Produkt-/Leistungsangebot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E62782E-CE80-6B1D-2471-86417649E5A6}"/>
              </a:ext>
            </a:extLst>
          </p:cNvPr>
          <p:cNvSpPr/>
          <p:nvPr/>
        </p:nvSpPr>
        <p:spPr>
          <a:xfrm>
            <a:off x="5126458" y="2252929"/>
            <a:ext cx="4303981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Nutzversprechen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60616C9-44F2-C42E-1220-5FF04BAE03BF}"/>
              </a:ext>
            </a:extLst>
          </p:cNvPr>
          <p:cNvSpPr/>
          <p:nvPr/>
        </p:nvSpPr>
        <p:spPr>
          <a:xfrm>
            <a:off x="5126458" y="3114355"/>
            <a:ext cx="4303981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Zielgruppe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FF43A35-8B30-6898-8B27-66D24D329158}"/>
              </a:ext>
            </a:extLst>
          </p:cNvPr>
          <p:cNvSpPr/>
          <p:nvPr/>
        </p:nvSpPr>
        <p:spPr>
          <a:xfrm>
            <a:off x="5126458" y="3853820"/>
            <a:ext cx="4303981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Ertragsmechanik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BF038E2-C0D6-4851-DC0F-C4BA6318E42A}"/>
              </a:ext>
            </a:extLst>
          </p:cNvPr>
          <p:cNvSpPr/>
          <p:nvPr/>
        </p:nvSpPr>
        <p:spPr>
          <a:xfrm>
            <a:off x="5126458" y="4863721"/>
            <a:ext cx="4303981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Schaltplan, Code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AF851246-5D79-4A71-B4F5-55D501940F49}"/>
              </a:ext>
            </a:extLst>
          </p:cNvPr>
          <p:cNvSpPr/>
          <p:nvPr/>
        </p:nvSpPr>
        <p:spPr>
          <a:xfrm>
            <a:off x="5126458" y="5603186"/>
            <a:ext cx="4303981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IT-Architektur</a:t>
            </a:r>
          </a:p>
        </p:txBody>
      </p:sp>
    </p:spTree>
    <p:extLst>
      <p:ext uri="{BB962C8B-B14F-4D97-AF65-F5344CB8AC3E}">
        <p14:creationId xmlns:p14="http://schemas.microsoft.com/office/powerpoint/2010/main" val="149879052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931674" y="92364"/>
            <a:ext cx="8328651" cy="6545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IT-Architektur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F438307-FD52-B438-8FA1-92A14E44C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749564"/>
              </p:ext>
            </p:extLst>
          </p:nvPr>
        </p:nvGraphicFramePr>
        <p:xfrm>
          <a:off x="693921" y="865092"/>
          <a:ext cx="10961370" cy="5866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3657">
                  <a:extLst>
                    <a:ext uri="{9D8B030D-6E8A-4147-A177-3AD203B41FA5}">
                      <a16:colId xmlns:a16="http://schemas.microsoft.com/office/drawing/2014/main" val="3023157227"/>
                    </a:ext>
                  </a:extLst>
                </a:gridCol>
                <a:gridCol w="5237713">
                  <a:extLst>
                    <a:ext uri="{9D8B030D-6E8A-4147-A177-3AD203B41FA5}">
                      <a16:colId xmlns:a16="http://schemas.microsoft.com/office/drawing/2014/main" val="1272464957"/>
                    </a:ext>
                  </a:extLst>
                </a:gridCol>
              </a:tblGrid>
              <a:tr h="1233476">
                <a:tc>
                  <a:txBody>
                    <a:bodyPr/>
                    <a:lstStyle/>
                    <a:p>
                      <a:pPr algn="ctr"/>
                      <a:r>
                        <a:rPr lang="de-DE" sz="16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Gewichtsmesser [K_HANDY]</a:t>
                      </a: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794048"/>
                  </a:ext>
                </a:extLst>
              </a:tr>
              <a:tr h="3979238">
                <a:tc>
                  <a:txBody>
                    <a:bodyPr/>
                    <a:lstStyle/>
                    <a:p>
                      <a:pPr algn="l"/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Hardware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Smartphone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Daten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[REMINDER]: empfängt die Erinnerung zur Einnahme der Tablette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M2M-Kommunikation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  <a:sym typeface="Wingdings" panose="05000000000000000000" pitchFamily="2" charset="2"/>
                        </a:rPr>
                        <a:t>[HTML-Text], </a:t>
                      </a: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[K_IOBROKER] </a:t>
                      </a: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  <a:sym typeface="Wingdings" panose="05000000000000000000" pitchFamily="2" charset="2"/>
                        </a:rPr>
                        <a:t> [K_HANDY], [HTTP], [Reminder] 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Applikationen/Dienste/Bibliotheken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IoT Plattform: IoBroker, Pushover App (als Instanz)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dirty="0"/>
                        <a:t>Events + technische Programmabläufe</a:t>
                      </a:r>
                      <a:endParaRPr lang="de-DE" sz="1600" b="1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dirty="0"/>
                        <a:t>[REMINDER]: IoBroker JavaScript überprüft bei jedem neuen Wert, ob das Gewicht um 0,30 Gramm abgenommen hat. Wenn nein (Tablette nicht eingenommen), dann wird eine Push-Benachrichtigung an </a:t>
                      </a:r>
                      <a:r>
                        <a:rPr lang="de-DE" sz="1600" dirty="0" err="1"/>
                        <a:t>PushoverApp</a:t>
                      </a:r>
                      <a:r>
                        <a:rPr lang="de-DE" sz="1600" dirty="0"/>
                        <a:t> ausgeführt.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9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3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931674" y="92364"/>
            <a:ext cx="8328651" cy="6545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IT-Architektur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F438307-FD52-B438-8FA1-92A14E44C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96583"/>
              </p:ext>
            </p:extLst>
          </p:nvPr>
        </p:nvGraphicFramePr>
        <p:xfrm>
          <a:off x="693921" y="865092"/>
          <a:ext cx="10961370" cy="5866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3657">
                  <a:extLst>
                    <a:ext uri="{9D8B030D-6E8A-4147-A177-3AD203B41FA5}">
                      <a16:colId xmlns:a16="http://schemas.microsoft.com/office/drawing/2014/main" val="3023157227"/>
                    </a:ext>
                  </a:extLst>
                </a:gridCol>
                <a:gridCol w="5237713">
                  <a:extLst>
                    <a:ext uri="{9D8B030D-6E8A-4147-A177-3AD203B41FA5}">
                      <a16:colId xmlns:a16="http://schemas.microsoft.com/office/drawing/2014/main" val="1272464957"/>
                    </a:ext>
                  </a:extLst>
                </a:gridCol>
              </a:tblGrid>
              <a:tr h="1233476">
                <a:tc>
                  <a:txBody>
                    <a:bodyPr/>
                    <a:lstStyle/>
                    <a:p>
                      <a:pPr algn="ctr"/>
                      <a:r>
                        <a:rPr lang="de-DE" sz="16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[K_EMAIL]</a:t>
                      </a: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794048"/>
                  </a:ext>
                </a:extLst>
              </a:tr>
              <a:tr h="3979238">
                <a:tc>
                  <a:txBody>
                    <a:bodyPr/>
                    <a:lstStyle/>
                    <a:p>
                      <a:pPr algn="l"/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Hardware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Smartphone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Daten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[REMINDER]: empfängt eine E-Mail zur automatische Rezeptanforderung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M2M-Kommunikation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[HTML-Text], [K_IOBROKER] </a:t>
                      </a: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[K_HANDY], [HTTP], [Reminder]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Applikationen/Dienste/Bibliotheken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IoT Plattform: IoBroker, E-Mail App (als Instanz)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dirty="0"/>
                        <a:t>Events + technische Programmabläufe</a:t>
                      </a:r>
                      <a:endParaRPr lang="de-DE" sz="1600" b="1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dirty="0"/>
                        <a:t>[REMINDER]: Ab einem bestimmten (von uns individuell an den Kunden angepasst) Tag und Uhrzeit wird eine automatische E-Mail an den jeweiligen Arzt geschickt.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9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82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1931674" y="92364"/>
            <a:ext cx="8328651" cy="6545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IT-Architektur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F438307-FD52-B438-8FA1-92A14E44C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51385"/>
              </p:ext>
            </p:extLst>
          </p:nvPr>
        </p:nvGraphicFramePr>
        <p:xfrm>
          <a:off x="693921" y="865092"/>
          <a:ext cx="10961370" cy="5378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3657">
                  <a:extLst>
                    <a:ext uri="{9D8B030D-6E8A-4147-A177-3AD203B41FA5}">
                      <a16:colId xmlns:a16="http://schemas.microsoft.com/office/drawing/2014/main" val="3023157227"/>
                    </a:ext>
                  </a:extLst>
                </a:gridCol>
                <a:gridCol w="5237713">
                  <a:extLst>
                    <a:ext uri="{9D8B030D-6E8A-4147-A177-3AD203B41FA5}">
                      <a16:colId xmlns:a16="http://schemas.microsoft.com/office/drawing/2014/main" val="1272464957"/>
                    </a:ext>
                  </a:extLst>
                </a:gridCol>
              </a:tblGrid>
              <a:tr h="1233476">
                <a:tc>
                  <a:txBody>
                    <a:bodyPr/>
                    <a:lstStyle/>
                    <a:p>
                      <a:pPr algn="ctr"/>
                      <a:r>
                        <a:rPr lang="de-DE" sz="16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[K_IOBROKER]</a:t>
                      </a: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794048"/>
                  </a:ext>
                </a:extLst>
              </a:tr>
              <a:tr h="3979238">
                <a:tc>
                  <a:txBody>
                    <a:bodyPr/>
                    <a:lstStyle/>
                    <a:p>
                      <a:pPr algn="l"/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Hardware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PC/Laptop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Daten</a:t>
                      </a: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[MQTT]: empfängt die Gewichtsdaten vom MQTT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M2M-Kommunikation</a:t>
                      </a: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[MQTT]: MQTT-Subscriber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de-DE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Applikationen/Dienste/Bibliotheken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IoT Plattform: IoBroker, JavaScript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b="1" u="sng" dirty="0"/>
                        <a:t>Events + technische Programmabläufe</a:t>
                      </a:r>
                      <a:endParaRPr lang="de-DE" sz="1600" b="1" u="sng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600" dirty="0"/>
                        <a:t>[REMINDER]: tägliche Erinnerung per Push Benachrichtigung an festgelegten Tagen und Uhrzeiten. Zweiter Erinnerung erfolgt, falls Tablette nach erste Erinnerung nicht eingenommen wurde.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de-DE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138" marR="68138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9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22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2">
                <a:lumMod val="17000"/>
                <a:lumOff val="83000"/>
              </a:schemeClr>
            </a:gs>
            <a:gs pos="8000">
              <a:schemeClr val="accent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B85DFA-BB4A-4E38-9D6C-C5F06BBA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0" y="764535"/>
            <a:ext cx="6219182" cy="69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55B4B87-17CF-B865-16C9-CBC4417A135C}"/>
              </a:ext>
            </a:extLst>
          </p:cNvPr>
          <p:cNvSpPr txBox="1"/>
          <p:nvPr/>
        </p:nvSpPr>
        <p:spPr>
          <a:xfrm>
            <a:off x="6981825" y="1752600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Und so funktioniert der Zauber.. </a:t>
            </a:r>
          </a:p>
        </p:txBody>
      </p:sp>
    </p:spTree>
    <p:extLst>
      <p:ext uri="{BB962C8B-B14F-4D97-AF65-F5344CB8AC3E}">
        <p14:creationId xmlns:p14="http://schemas.microsoft.com/office/powerpoint/2010/main" val="212128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CFFFE"/>
            </a:gs>
            <a:gs pos="66020">
              <a:schemeClr val="accent4">
                <a:lumMod val="20000"/>
                <a:lumOff val="80000"/>
              </a:schemeClr>
            </a:gs>
            <a:gs pos="23000">
              <a:schemeClr val="accent1">
                <a:lumMod val="10000"/>
                <a:lumOff val="90000"/>
              </a:schemeClr>
            </a:gs>
            <a:gs pos="8000">
              <a:schemeClr val="accent1">
                <a:lumMod val="10000"/>
                <a:lumOff val="9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0C78EB8-E9EE-54D5-024C-3126781E372C}"/>
              </a:ext>
            </a:extLst>
          </p:cNvPr>
          <p:cNvSpPr txBox="1">
            <a:spLocks/>
          </p:cNvSpPr>
          <p:nvPr/>
        </p:nvSpPr>
        <p:spPr>
          <a:xfrm>
            <a:off x="3935601" y="77403"/>
            <a:ext cx="4404407" cy="902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spcBef>
                <a:spcPct val="0"/>
              </a:spcBef>
              <a:buNone/>
              <a:defRPr lang="de-DE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Team</a:t>
            </a:r>
            <a:endParaRPr lang="de-DE" sz="32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1" name="Inhaltsplatzhalter 6" descr="Team SmartArt-Platzhalter">
            <a:extLst>
              <a:ext uri="{FF2B5EF4-FFF2-40B4-BE49-F238E27FC236}">
                <a16:creationId xmlns:a16="http://schemas.microsoft.com/office/drawing/2014/main" id="{92727BE9-ECF3-2ED2-B82F-6DE4FEE65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545136"/>
              </p:ext>
            </p:extLst>
          </p:nvPr>
        </p:nvGraphicFramePr>
        <p:xfrm>
          <a:off x="762000" y="2543969"/>
          <a:ext cx="10668000" cy="3294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18337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DA4B3FD-43A8-C024-0F1D-7535FA39F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47" y="2368710"/>
            <a:ext cx="5427202" cy="2120580"/>
          </a:xfrm>
          <a:ln>
            <a:noFill/>
          </a:ln>
        </p:spPr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 sz="400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Was ist unser Produkt-/ Leistungsangebot?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C9FCD39-FF1E-6E43-928B-0890A5C71421}"/>
              </a:ext>
            </a:extLst>
          </p:cNvPr>
          <p:cNvSpPr txBox="1"/>
          <p:nvPr/>
        </p:nvSpPr>
        <p:spPr>
          <a:xfrm>
            <a:off x="6003721" y="1258349"/>
            <a:ext cx="5908646" cy="4524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Trackt, ob eine Tablette eingenommen wurde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Erinnerung für die Einnahme der Medikamente per Push-Benachrichtigung </a:t>
            </a:r>
            <a:r>
              <a:rPr lang="de-DE" dirty="0">
                <a:sym typeface="Wingdings" panose="05000000000000000000" pitchFamily="2" charset="2"/>
              </a:rPr>
              <a:t> Pushover-App</a:t>
            </a:r>
            <a:endParaRPr lang="de-DE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Tablettenbox wird individuell an den Nutzer angepasst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utomatische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Rezepta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nforderung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E-Mail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Pfandsystem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Kunde zahlt einmalig 20€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Kunde kann ein Abo abschließen und bekommt die  Tablettenbox bestückt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277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47FA792-7CC8-6C5F-8E4F-307FA211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773" y="524983"/>
            <a:ext cx="10485148" cy="758534"/>
          </a:xfrm>
        </p:spPr>
        <p:txBody>
          <a:bodyPr rtlCol="0">
            <a:noAutofit/>
          </a:bodyPr>
          <a:lstStyle>
            <a:defPPr>
              <a:defRPr lang="de-DE"/>
            </a:defPPr>
          </a:lstStyle>
          <a:p>
            <a:pPr algn="ctr" rtl="0"/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 ist das Nutzversprechen der Medikamentenbox ?</a:t>
            </a:r>
          </a:p>
        </p:txBody>
      </p:sp>
      <p:pic>
        <p:nvPicPr>
          <p:cNvPr id="9" name="Grafik 8" descr="Daumen-hoch-Zeichen">
            <a:extLst>
              <a:ext uri="{FF2B5EF4-FFF2-40B4-BE49-F238E27FC236}">
                <a16:creationId xmlns:a16="http://schemas.microsoft.com/office/drawing/2014/main" id="{DEACF084-A490-F9ED-3EBE-D6CB00170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735" y="2786396"/>
            <a:ext cx="3297657" cy="3297657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E4F87CA-2EEB-24A8-6AAB-2D2C7C940394}"/>
              </a:ext>
            </a:extLst>
          </p:cNvPr>
          <p:cNvSpPr/>
          <p:nvPr/>
        </p:nvSpPr>
        <p:spPr>
          <a:xfrm>
            <a:off x="235981" y="1745545"/>
            <a:ext cx="7632891" cy="3888621"/>
          </a:xfrm>
          <a:prstGeom prst="roundRect">
            <a:avLst/>
          </a:prstGeom>
          <a:solidFill>
            <a:srgbClr val="A69A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Nutzer werden nicht vergessen ihre Tabletten einzunehmen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Tracken der Tabletten rund um die Uhr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Vorgefertigte Tablettenbox wird dem Nutzer pünktlich zur Verfügung gestellt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Kunden müssen nie wieder selber einen Rezept beim Arzt anfordern!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13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214CCEE-3485-2159-D337-16E15FAF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18" y="1965521"/>
            <a:ext cx="5458343" cy="643456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>
                <a:solidFill>
                  <a:srgbClr val="280054"/>
                </a:solidFill>
              </a:rPr>
              <a:t>Wer sind unsere Kunden?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38094A-CB34-0C86-1EB9-043AC48B9627}"/>
              </a:ext>
            </a:extLst>
          </p:cNvPr>
          <p:cNvSpPr txBox="1"/>
          <p:nvPr/>
        </p:nvSpPr>
        <p:spPr>
          <a:xfrm>
            <a:off x="1098957" y="1993185"/>
            <a:ext cx="5360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Zielgruppe: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Menschen die regelmäßig Tabletten einnehmen müssen und/oder Menschen die Schwierigkeiten haben Ihre Medikation ordnungsgemäß zu verwalten: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Ältere Menschen: Vergesslichkeit, kognitive Beeinträchtigung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Personen mit chronischen Erkrankungen: HIV, Diabetes, Herzerkrankte,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Menschen mit psychischen Störungen: bipolare Störungen, Depressionen,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Pflegebedürftige Personen im Pflegeheim</a:t>
            </a:r>
          </a:p>
        </p:txBody>
      </p:sp>
      <p:pic>
        <p:nvPicPr>
          <p:cNvPr id="8" name="Grafik 7" descr="Gruppe von Männern">
            <a:extLst>
              <a:ext uri="{FF2B5EF4-FFF2-40B4-BE49-F238E27FC236}">
                <a16:creationId xmlns:a16="http://schemas.microsoft.com/office/drawing/2014/main" id="{E3A87D25-2F97-B7FF-DE6D-6C27900E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7835" y="2753685"/>
            <a:ext cx="2322352" cy="23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214CCEE-3485-2159-D337-16E15FAF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18" y="1965521"/>
            <a:ext cx="5458343" cy="643456"/>
          </a:xfrm>
        </p:spPr>
        <p:txBody>
          <a:bodyPr rtlCol="0">
            <a:normAutofit fontScale="90000"/>
          </a:bodyPr>
          <a:lstStyle>
            <a:defPPr>
              <a:defRPr lang="de-DE"/>
            </a:defPPr>
          </a:lstStyle>
          <a:p>
            <a:pPr rtl="0"/>
            <a:r>
              <a:rPr lang="de-DE" dirty="0">
                <a:solidFill>
                  <a:srgbClr val="280054"/>
                </a:solidFill>
              </a:rPr>
              <a:t>Wie ist die Ertragsmechanik?</a:t>
            </a:r>
          </a:p>
        </p:txBody>
      </p:sp>
      <p:pic>
        <p:nvPicPr>
          <p:cNvPr id="6" name="Grafik 5" descr="Glühbirne">
            <a:extLst>
              <a:ext uri="{FF2B5EF4-FFF2-40B4-BE49-F238E27FC236}">
                <a16:creationId xmlns:a16="http://schemas.microsoft.com/office/drawing/2014/main" id="{82CFAB57-457D-6078-3EE2-9C5383BCD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4993" y="3240248"/>
            <a:ext cx="914400" cy="914400"/>
          </a:xfrm>
          <a:prstGeom prst="rect">
            <a:avLst/>
          </a:prstGeom>
        </p:spPr>
      </p:pic>
      <p:pic>
        <p:nvPicPr>
          <p:cNvPr id="9" name="Grafik 8" descr="Lupe">
            <a:extLst>
              <a:ext uri="{FF2B5EF4-FFF2-40B4-BE49-F238E27FC236}">
                <a16:creationId xmlns:a16="http://schemas.microsoft.com/office/drawing/2014/main" id="{977AF0C0-71DF-AE78-0FAB-A9103B5D3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4343" y="3172134"/>
            <a:ext cx="914400" cy="914400"/>
          </a:xfrm>
          <a:prstGeom prst="rect">
            <a:avLst/>
          </a:prstGeom>
        </p:spPr>
      </p:pic>
      <p:pic>
        <p:nvPicPr>
          <p:cNvPr id="11" name="Grafik 10" descr="Häkchen">
            <a:extLst>
              <a:ext uri="{FF2B5EF4-FFF2-40B4-BE49-F238E27FC236}">
                <a16:creationId xmlns:a16="http://schemas.microsoft.com/office/drawing/2014/main" id="{2A3D31C8-E3F6-F1FB-93D6-478685A62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78643" y="3240248"/>
            <a:ext cx="914400" cy="914400"/>
          </a:xfrm>
          <a:prstGeom prst="rect">
            <a:avLst/>
          </a:prstGeom>
        </p:spPr>
      </p:pic>
      <p:sp>
        <p:nvSpPr>
          <p:cNvPr id="12" name="Sechseck 11">
            <a:extLst>
              <a:ext uri="{FF2B5EF4-FFF2-40B4-BE49-F238E27FC236}">
                <a16:creationId xmlns:a16="http://schemas.microsoft.com/office/drawing/2014/main" id="{4C07300F-D9C4-CBEF-F6EB-FF5AE7E9B5DD}"/>
              </a:ext>
            </a:extLst>
          </p:cNvPr>
          <p:cNvSpPr/>
          <p:nvPr/>
        </p:nvSpPr>
        <p:spPr>
          <a:xfrm>
            <a:off x="1098957" y="876018"/>
            <a:ext cx="2256639" cy="194624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ym typeface="Wingdings" panose="05000000000000000000" pitchFamily="2" charset="2"/>
              </a:rPr>
              <a:t>Datenanalyse und –verkauf</a:t>
            </a:r>
          </a:p>
        </p:txBody>
      </p:sp>
      <p:sp>
        <p:nvSpPr>
          <p:cNvPr id="13" name="Sechseck 12">
            <a:extLst>
              <a:ext uri="{FF2B5EF4-FFF2-40B4-BE49-F238E27FC236}">
                <a16:creationId xmlns:a16="http://schemas.microsoft.com/office/drawing/2014/main" id="{42734655-FFF1-4620-C5BD-A69B1E17D0FF}"/>
              </a:ext>
            </a:extLst>
          </p:cNvPr>
          <p:cNvSpPr/>
          <p:nvPr/>
        </p:nvSpPr>
        <p:spPr>
          <a:xfrm>
            <a:off x="3465385" y="1957725"/>
            <a:ext cx="2256639" cy="194624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ym typeface="Wingdings" panose="05000000000000000000" pitchFamily="2" charset="2"/>
              </a:rPr>
              <a:t>Partnerschaften mit Pharmaunternehmen</a:t>
            </a:r>
          </a:p>
        </p:txBody>
      </p:sp>
      <p:sp>
        <p:nvSpPr>
          <p:cNvPr id="14" name="Sechseck 13">
            <a:extLst>
              <a:ext uri="{FF2B5EF4-FFF2-40B4-BE49-F238E27FC236}">
                <a16:creationId xmlns:a16="http://schemas.microsoft.com/office/drawing/2014/main" id="{2AB5A318-5A6A-9DDB-48B4-34D21943055D}"/>
              </a:ext>
            </a:extLst>
          </p:cNvPr>
          <p:cNvSpPr/>
          <p:nvPr/>
        </p:nvSpPr>
        <p:spPr>
          <a:xfrm>
            <a:off x="1208746" y="3215848"/>
            <a:ext cx="2256639" cy="194624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ym typeface="Wingdings" panose="05000000000000000000" pitchFamily="2" charset="2"/>
              </a:rPr>
              <a:t>Ertrag erzielen durch Verkauf der Tablettenbox</a:t>
            </a:r>
          </a:p>
        </p:txBody>
      </p:sp>
      <p:sp>
        <p:nvSpPr>
          <p:cNvPr id="15" name="Sechseck 14">
            <a:extLst>
              <a:ext uri="{FF2B5EF4-FFF2-40B4-BE49-F238E27FC236}">
                <a16:creationId xmlns:a16="http://schemas.microsoft.com/office/drawing/2014/main" id="{9B68F70F-532B-773C-B7E4-007331EB5C18}"/>
              </a:ext>
            </a:extLst>
          </p:cNvPr>
          <p:cNvSpPr/>
          <p:nvPr/>
        </p:nvSpPr>
        <p:spPr>
          <a:xfrm>
            <a:off x="3626173" y="4430677"/>
            <a:ext cx="2256639" cy="194624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ym typeface="Wingdings" panose="05000000000000000000" pitchFamily="2" charset="2"/>
              </a:rPr>
              <a:t>Monatliche Abo-Einnahmen</a:t>
            </a:r>
          </a:p>
        </p:txBody>
      </p:sp>
    </p:spTree>
    <p:extLst>
      <p:ext uri="{BB962C8B-B14F-4D97-AF65-F5344CB8AC3E}">
        <p14:creationId xmlns:p14="http://schemas.microsoft.com/office/powerpoint/2010/main" val="19373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FB82D-CC61-A842-A145-09E180C5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Gewinn und Kosten</a:t>
            </a:r>
            <a:b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5EDFBE-3787-657A-520B-3F5CB64EA07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e-DE" dirty="0"/>
              <a:t>Arduino Arduino AZ </a:t>
            </a:r>
            <a:r>
              <a:rPr lang="de-DE" dirty="0" err="1"/>
              <a:t>Delivery</a:t>
            </a:r>
            <a:r>
              <a:rPr lang="de-DE" dirty="0"/>
              <a:t>:      8€</a:t>
            </a:r>
          </a:p>
          <a:p>
            <a:r>
              <a:rPr lang="de-DE" dirty="0"/>
              <a:t>4 Wäge Zellen mit HX711: 	         7€</a:t>
            </a:r>
            <a:endParaRPr lang="de-DE" u="sng" dirty="0"/>
          </a:p>
          <a:p>
            <a:r>
              <a:rPr lang="de-DE" dirty="0"/>
              <a:t>3 Druck:			       </a:t>
            </a:r>
            <a:r>
              <a:rPr lang="de-DE" u="sng" dirty="0"/>
              <a:t>  1€</a:t>
            </a:r>
          </a:p>
          <a:p>
            <a:r>
              <a:rPr lang="de-DE" dirty="0"/>
              <a:t>Kosten pro Box:		       </a:t>
            </a:r>
            <a:r>
              <a:rPr lang="de-DE" b="1" dirty="0"/>
              <a:t>16€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31B0B6-40A2-3C04-4538-5D64D3F6374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DE" dirty="0">
                <a:solidFill>
                  <a:srgbClr val="005F73"/>
                </a:solidFill>
              </a:rPr>
              <a:t>Geplante</a:t>
            </a:r>
            <a:r>
              <a:rPr lang="de-DE" dirty="0"/>
              <a:t> Verkaufszahlen: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5F73"/>
                </a:solidFill>
              </a:rPr>
              <a:t>1 Jahr 8000 Stück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5F73"/>
                </a:solidFill>
              </a:rPr>
              <a:t>2 Jahr 18000Stück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5F73"/>
                </a:solidFill>
              </a:rPr>
              <a:t>3 Jahr 24000 Stück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03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FB82D-CC61-A842-A145-09E180C5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Gewinn und Kosten</a:t>
            </a:r>
            <a:br>
              <a:rPr lang="de-DE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5EDFBE-3787-657A-520B-3F5CB64EA0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5565" y="1538078"/>
            <a:ext cx="5147347" cy="4752993"/>
          </a:xfrm>
        </p:spPr>
        <p:txBody>
          <a:bodyPr/>
          <a:lstStyle/>
          <a:p>
            <a:r>
              <a:rPr lang="de-DE" dirty="0"/>
              <a:t>Der Preis der Medikamentenbox setzt sich aus den Herstellkosten zusammen: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Box einmalig  20€</a:t>
            </a:r>
          </a:p>
          <a:p>
            <a:r>
              <a:rPr lang="de-DE" u="sng" dirty="0"/>
              <a:t>Abo Modelle: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 Monate  	12,99€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 Monate        56,99€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12 Monate     108,99€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Durchschnittspreis von 10,66€ im Monat </a:t>
            </a:r>
          </a:p>
        </p:txBody>
      </p:sp>
    </p:spTree>
    <p:extLst>
      <p:ext uri="{BB962C8B-B14F-4D97-AF65-F5344CB8AC3E}">
        <p14:creationId xmlns:p14="http://schemas.microsoft.com/office/powerpoint/2010/main" val="330818529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Custom 25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38_TF23161501_Win32" id="{8E908696-9FDE-410B-99B6-2AA663AF2DF0}" vid="{F16F2BCC-1BF5-4014-8AEF-82103753AE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Überfordert fühlen</Template>
  <TotalTime>0</TotalTime>
  <Words>848</Words>
  <Application>Microsoft Office PowerPoint</Application>
  <PresentationFormat>Breitbild</PresentationFormat>
  <Paragraphs>257</Paragraphs>
  <Slides>23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Arial</vt:lpstr>
      <vt:lpstr>Arial Nova Cond (Textkörper)</vt:lpstr>
      <vt:lpstr>Calibri</vt:lpstr>
      <vt:lpstr>Courier New</vt:lpstr>
      <vt:lpstr>Segoe UI</vt:lpstr>
      <vt:lpstr>Segoe UI Semibold</vt:lpstr>
      <vt:lpstr>Wingdings</vt:lpstr>
      <vt:lpstr>PowerPoint-Tutorial</vt:lpstr>
      <vt:lpstr>MediReminder</vt:lpstr>
      <vt:lpstr>PowerPoint-Präsentation</vt:lpstr>
      <vt:lpstr>PowerPoint-Präsentation</vt:lpstr>
      <vt:lpstr>Was ist unser Produkt-/ Leistungsangebot?</vt:lpstr>
      <vt:lpstr>Was ist das Nutzversprechen der Medikamentenbox ?</vt:lpstr>
      <vt:lpstr>Wer sind unsere Kunden?</vt:lpstr>
      <vt:lpstr>Wie ist die Ertragsmechanik?</vt:lpstr>
      <vt:lpstr>Gewinn und Kosten </vt:lpstr>
      <vt:lpstr>Gewinn und Kosten </vt:lpstr>
      <vt:lpstr>Umsatzplanung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MediReminder</dc:title>
  <dc:creator>Osanello Garcia</dc:creator>
  <cp:lastModifiedBy>Gökcem Gültekin</cp:lastModifiedBy>
  <cp:revision>46</cp:revision>
  <dcterms:created xsi:type="dcterms:W3CDTF">2023-06-09T23:13:55Z</dcterms:created>
  <dcterms:modified xsi:type="dcterms:W3CDTF">2023-06-16T14:48:18Z</dcterms:modified>
</cp:coreProperties>
</file>